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8"/>
  </p:notesMasterIdLst>
  <p:sldIdLst>
    <p:sldId id="256" r:id="rId5"/>
    <p:sldId id="334" r:id="rId6"/>
    <p:sldId id="265" r:id="rId7"/>
    <p:sldId id="270" r:id="rId8"/>
    <p:sldId id="303" r:id="rId9"/>
    <p:sldId id="332" r:id="rId10"/>
    <p:sldId id="381" r:id="rId11"/>
    <p:sldId id="383" r:id="rId12"/>
    <p:sldId id="387" r:id="rId13"/>
    <p:sldId id="347" r:id="rId14"/>
    <p:sldId id="366" r:id="rId15"/>
    <p:sldId id="367" r:id="rId16"/>
    <p:sldId id="394" r:id="rId17"/>
    <p:sldId id="333" r:id="rId18"/>
    <p:sldId id="336" r:id="rId19"/>
    <p:sldId id="396" r:id="rId20"/>
    <p:sldId id="397" r:id="rId21"/>
    <p:sldId id="268" r:id="rId22"/>
    <p:sldId id="271" r:id="rId23"/>
    <p:sldId id="340" r:id="rId24"/>
    <p:sldId id="374" r:id="rId25"/>
    <p:sldId id="398" r:id="rId26"/>
    <p:sldId id="291" r:id="rId27"/>
  </p:sldIdLst>
  <p:sldSz cx="9144000" cy="6858000" type="screen4x3"/>
  <p:notesSz cx="6797675" cy="987425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E2CB7E-8B5A-4D2D-9572-3B1DB814C799}" v="81" dt="2025-10-14T08:19:53.9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707" autoAdjust="0"/>
    <p:restoredTop sz="94507" autoAdjust="0"/>
  </p:normalViewPr>
  <p:slideViewPr>
    <p:cSldViewPr>
      <p:cViewPr varScale="1">
        <p:scale>
          <a:sx n="104" d="100"/>
          <a:sy n="104" d="100"/>
        </p:scale>
        <p:origin x="2052" y="114"/>
      </p:cViewPr>
      <p:guideLst>
        <p:guide orient="horz" pos="2160"/>
        <p:guide pos="2880"/>
      </p:guideLst>
    </p:cSldViewPr>
  </p:slideViewPr>
  <p:outlineViewPr>
    <p:cViewPr>
      <p:scale>
        <a:sx n="33" d="100"/>
        <a:sy n="33" d="100"/>
      </p:scale>
      <p:origin x="0" y="26664"/>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ck Ray-Atkins" userId="d16f2567-4ac0-4501-9e5e-e1647cd901a1" providerId="ADAL" clId="{0A6377BA-CCD3-46F8-942A-ECEA7E386A56}"/>
    <pc:docChg chg="undo redo custSel addSld delSld modSld sldOrd">
      <pc:chgData name="Jack Ray-Atkins" userId="d16f2567-4ac0-4501-9e5e-e1647cd901a1" providerId="ADAL" clId="{0A6377BA-CCD3-46F8-942A-ECEA7E386A56}" dt="2025-10-14T14:17:27.558" v="2550" actId="20577"/>
      <pc:docMkLst>
        <pc:docMk/>
      </pc:docMkLst>
      <pc:sldChg chg="addSp modSp mod">
        <pc:chgData name="Jack Ray-Atkins" userId="d16f2567-4ac0-4501-9e5e-e1647cd901a1" providerId="ADAL" clId="{0A6377BA-CCD3-46F8-942A-ECEA7E386A56}" dt="2025-10-09T07:41:05.959" v="2042" actId="1076"/>
        <pc:sldMkLst>
          <pc:docMk/>
          <pc:sldMk cId="0" sldId="256"/>
        </pc:sldMkLst>
        <pc:spChg chg="mod">
          <ac:chgData name="Jack Ray-Atkins" userId="d16f2567-4ac0-4501-9e5e-e1647cd901a1" providerId="ADAL" clId="{0A6377BA-CCD3-46F8-942A-ECEA7E386A56}" dt="2025-10-02T10:52:13.499" v="37" actId="20577"/>
          <ac:spMkLst>
            <pc:docMk/>
            <pc:sldMk cId="0" sldId="256"/>
            <ac:spMk id="2" creationId="{00000000-0000-0000-0000-000000000000}"/>
          </ac:spMkLst>
        </pc:spChg>
        <pc:picChg chg="add mod">
          <ac:chgData name="Jack Ray-Atkins" userId="d16f2567-4ac0-4501-9e5e-e1647cd901a1" providerId="ADAL" clId="{0A6377BA-CCD3-46F8-942A-ECEA7E386A56}" dt="2025-10-09T07:41:05.959" v="2042" actId="1076"/>
          <ac:picMkLst>
            <pc:docMk/>
            <pc:sldMk cId="0" sldId="256"/>
            <ac:picMk id="1026" creationId="{0DC4449F-698D-6A9E-2065-B47B058BFE61}"/>
          </ac:picMkLst>
        </pc:picChg>
      </pc:sldChg>
      <pc:sldChg chg="addSp delSp modSp mod">
        <pc:chgData name="Jack Ray-Atkins" userId="d16f2567-4ac0-4501-9e5e-e1647cd901a1" providerId="ADAL" clId="{0A6377BA-CCD3-46F8-942A-ECEA7E386A56}" dt="2025-10-09T07:40:55.685" v="2040" actId="478"/>
        <pc:sldMkLst>
          <pc:docMk/>
          <pc:sldMk cId="3482145116" sldId="265"/>
        </pc:sldMkLst>
        <pc:spChg chg="mod">
          <ac:chgData name="Jack Ray-Atkins" userId="d16f2567-4ac0-4501-9e5e-e1647cd901a1" providerId="ADAL" clId="{0A6377BA-CCD3-46F8-942A-ECEA7E386A56}" dt="2025-10-08T10:13:32.962" v="857" actId="20577"/>
          <ac:spMkLst>
            <pc:docMk/>
            <pc:sldMk cId="3482145116" sldId="265"/>
            <ac:spMk id="3" creationId="{00000000-0000-0000-0000-000000000000}"/>
          </ac:spMkLst>
        </pc:spChg>
      </pc:sldChg>
      <pc:sldChg chg="modSp mod">
        <pc:chgData name="Jack Ray-Atkins" userId="d16f2567-4ac0-4501-9e5e-e1647cd901a1" providerId="ADAL" clId="{0A6377BA-CCD3-46F8-942A-ECEA7E386A56}" dt="2025-10-06T15:33:37.210" v="736" actId="1076"/>
        <pc:sldMkLst>
          <pc:docMk/>
          <pc:sldMk cId="3276204729" sldId="268"/>
        </pc:sldMkLst>
        <pc:spChg chg="mod">
          <ac:chgData name="Jack Ray-Atkins" userId="d16f2567-4ac0-4501-9e5e-e1647cd901a1" providerId="ADAL" clId="{0A6377BA-CCD3-46F8-942A-ECEA7E386A56}" dt="2025-10-06T15:33:37.210" v="736" actId="1076"/>
          <ac:spMkLst>
            <pc:docMk/>
            <pc:sldMk cId="3276204729" sldId="268"/>
            <ac:spMk id="3" creationId="{00000000-0000-0000-0000-000000000000}"/>
          </ac:spMkLst>
        </pc:spChg>
        <pc:spChg chg="mod">
          <ac:chgData name="Jack Ray-Atkins" userId="d16f2567-4ac0-4501-9e5e-e1647cd901a1" providerId="ADAL" clId="{0A6377BA-CCD3-46F8-942A-ECEA7E386A56}" dt="2025-10-06T15:32:41.313" v="668" actId="1076"/>
          <ac:spMkLst>
            <pc:docMk/>
            <pc:sldMk cId="3276204729" sldId="268"/>
            <ac:spMk id="8194" creationId="{00000000-0000-0000-0000-000000000000}"/>
          </ac:spMkLst>
        </pc:spChg>
      </pc:sldChg>
      <pc:sldChg chg="del">
        <pc:chgData name="Jack Ray-Atkins" userId="d16f2567-4ac0-4501-9e5e-e1647cd901a1" providerId="ADAL" clId="{0A6377BA-CCD3-46F8-942A-ECEA7E386A56}" dt="2025-10-06T15:34:34.883" v="759" actId="2696"/>
        <pc:sldMkLst>
          <pc:docMk/>
          <pc:sldMk cId="1116757758" sldId="269"/>
        </pc:sldMkLst>
      </pc:sldChg>
      <pc:sldChg chg="modSp mod">
        <pc:chgData name="Jack Ray-Atkins" userId="d16f2567-4ac0-4501-9e5e-e1647cd901a1" providerId="ADAL" clId="{0A6377BA-CCD3-46F8-942A-ECEA7E386A56}" dt="2025-10-08T10:13:50.373" v="860" actId="113"/>
        <pc:sldMkLst>
          <pc:docMk/>
          <pc:sldMk cId="1491523518" sldId="270"/>
        </pc:sldMkLst>
        <pc:spChg chg="mod">
          <ac:chgData name="Jack Ray-Atkins" userId="d16f2567-4ac0-4501-9e5e-e1647cd901a1" providerId="ADAL" clId="{0A6377BA-CCD3-46F8-942A-ECEA7E386A56}" dt="2025-10-08T10:13:50.373" v="860" actId="113"/>
          <ac:spMkLst>
            <pc:docMk/>
            <pc:sldMk cId="1491523518" sldId="270"/>
            <ac:spMk id="3" creationId="{00000000-0000-0000-0000-000000000000}"/>
          </ac:spMkLst>
        </pc:spChg>
      </pc:sldChg>
      <pc:sldChg chg="modSp mod">
        <pc:chgData name="Jack Ray-Atkins" userId="d16f2567-4ac0-4501-9e5e-e1647cd901a1" providerId="ADAL" clId="{0A6377BA-CCD3-46F8-942A-ECEA7E386A56}" dt="2025-10-06T15:34:29.422" v="758" actId="20577"/>
        <pc:sldMkLst>
          <pc:docMk/>
          <pc:sldMk cId="467287348" sldId="271"/>
        </pc:sldMkLst>
        <pc:spChg chg="mod">
          <ac:chgData name="Jack Ray-Atkins" userId="d16f2567-4ac0-4501-9e5e-e1647cd901a1" providerId="ADAL" clId="{0A6377BA-CCD3-46F8-942A-ECEA7E386A56}" dt="2025-10-06T15:34:29.422" v="758" actId="20577"/>
          <ac:spMkLst>
            <pc:docMk/>
            <pc:sldMk cId="467287348" sldId="271"/>
            <ac:spMk id="3" creationId="{00000000-0000-0000-0000-000000000000}"/>
          </ac:spMkLst>
        </pc:spChg>
      </pc:sldChg>
      <pc:sldChg chg="addSp modSp">
        <pc:chgData name="Jack Ray-Atkins" userId="d16f2567-4ac0-4501-9e5e-e1647cd901a1" providerId="ADAL" clId="{0A6377BA-CCD3-46F8-942A-ECEA7E386A56}" dt="2025-10-09T07:41:24.350" v="2044" actId="1076"/>
        <pc:sldMkLst>
          <pc:docMk/>
          <pc:sldMk cId="0" sldId="291"/>
        </pc:sldMkLst>
        <pc:picChg chg="add mod">
          <ac:chgData name="Jack Ray-Atkins" userId="d16f2567-4ac0-4501-9e5e-e1647cd901a1" providerId="ADAL" clId="{0A6377BA-CCD3-46F8-942A-ECEA7E386A56}" dt="2025-10-09T07:41:24.350" v="2044" actId="1076"/>
          <ac:picMkLst>
            <pc:docMk/>
            <pc:sldMk cId="0" sldId="291"/>
            <ac:picMk id="2" creationId="{2F7BCA56-B526-694E-FFA9-98C4C813DE01}"/>
          </ac:picMkLst>
        </pc:picChg>
      </pc:sldChg>
      <pc:sldChg chg="modSp del mod">
        <pc:chgData name="Jack Ray-Atkins" userId="d16f2567-4ac0-4501-9e5e-e1647cd901a1" providerId="ADAL" clId="{0A6377BA-CCD3-46F8-942A-ECEA7E386A56}" dt="2025-10-08T10:13:38.609" v="858" actId="2696"/>
        <pc:sldMkLst>
          <pc:docMk/>
          <pc:sldMk cId="914416218" sldId="292"/>
        </pc:sldMkLst>
      </pc:sldChg>
      <pc:sldChg chg="del">
        <pc:chgData name="Jack Ray-Atkins" userId="d16f2567-4ac0-4501-9e5e-e1647cd901a1" providerId="ADAL" clId="{0A6377BA-CCD3-46F8-942A-ECEA7E386A56}" dt="2025-10-06T15:03:57.421" v="328" actId="2696"/>
        <pc:sldMkLst>
          <pc:docMk/>
          <pc:sldMk cId="3136197653" sldId="293"/>
        </pc:sldMkLst>
      </pc:sldChg>
      <pc:sldChg chg="modSp mod">
        <pc:chgData name="Jack Ray-Atkins" userId="d16f2567-4ac0-4501-9e5e-e1647cd901a1" providerId="ADAL" clId="{0A6377BA-CCD3-46F8-942A-ECEA7E386A56}" dt="2025-10-14T08:17:51.211" v="2172" actId="20577"/>
        <pc:sldMkLst>
          <pc:docMk/>
          <pc:sldMk cId="1962156666" sldId="303"/>
        </pc:sldMkLst>
        <pc:spChg chg="mod">
          <ac:chgData name="Jack Ray-Atkins" userId="d16f2567-4ac0-4501-9e5e-e1647cd901a1" providerId="ADAL" clId="{0A6377BA-CCD3-46F8-942A-ECEA7E386A56}" dt="2025-10-14T08:17:51.211" v="2172" actId="20577"/>
          <ac:spMkLst>
            <pc:docMk/>
            <pc:sldMk cId="1962156666" sldId="303"/>
            <ac:spMk id="3" creationId="{00000000-0000-0000-0000-000000000000}"/>
          </ac:spMkLst>
        </pc:spChg>
      </pc:sldChg>
      <pc:sldChg chg="del">
        <pc:chgData name="Jack Ray-Atkins" userId="d16f2567-4ac0-4501-9e5e-e1647cd901a1" providerId="ADAL" clId="{0A6377BA-CCD3-46F8-942A-ECEA7E386A56}" dt="2025-10-06T15:34:43.577" v="760" actId="2696"/>
        <pc:sldMkLst>
          <pc:docMk/>
          <pc:sldMk cId="2121849219" sldId="313"/>
        </pc:sldMkLst>
      </pc:sldChg>
      <pc:sldChg chg="modSp mod">
        <pc:chgData name="Jack Ray-Atkins" userId="d16f2567-4ac0-4501-9e5e-e1647cd901a1" providerId="ADAL" clId="{0A6377BA-CCD3-46F8-942A-ECEA7E386A56}" dt="2025-10-06T15:15:21.500" v="409" actId="207"/>
        <pc:sldMkLst>
          <pc:docMk/>
          <pc:sldMk cId="3585187904" sldId="332"/>
        </pc:sldMkLst>
        <pc:spChg chg="mod">
          <ac:chgData name="Jack Ray-Atkins" userId="d16f2567-4ac0-4501-9e5e-e1647cd901a1" providerId="ADAL" clId="{0A6377BA-CCD3-46F8-942A-ECEA7E386A56}" dt="2025-10-06T15:15:21.500" v="409" actId="207"/>
          <ac:spMkLst>
            <pc:docMk/>
            <pc:sldMk cId="3585187904" sldId="332"/>
            <ac:spMk id="3" creationId="{00000000-0000-0000-0000-000000000000}"/>
          </ac:spMkLst>
        </pc:spChg>
      </pc:sldChg>
      <pc:sldChg chg="modSp mod">
        <pc:chgData name="Jack Ray-Atkins" userId="d16f2567-4ac0-4501-9e5e-e1647cd901a1" providerId="ADAL" clId="{0A6377BA-CCD3-46F8-942A-ECEA7E386A56}" dt="2025-10-08T10:21:19.850" v="1048" actId="20577"/>
        <pc:sldMkLst>
          <pc:docMk/>
          <pc:sldMk cId="3043999527" sldId="333"/>
        </pc:sldMkLst>
        <pc:spChg chg="mod">
          <ac:chgData name="Jack Ray-Atkins" userId="d16f2567-4ac0-4501-9e5e-e1647cd901a1" providerId="ADAL" clId="{0A6377BA-CCD3-46F8-942A-ECEA7E386A56}" dt="2025-10-08T10:21:19.850" v="1048" actId="20577"/>
          <ac:spMkLst>
            <pc:docMk/>
            <pc:sldMk cId="3043999527" sldId="333"/>
            <ac:spMk id="3" creationId="{00000000-0000-0000-0000-000000000000}"/>
          </ac:spMkLst>
        </pc:spChg>
      </pc:sldChg>
      <pc:sldChg chg="addSp delSp modSp mod">
        <pc:chgData name="Jack Ray-Atkins" userId="d16f2567-4ac0-4501-9e5e-e1647cd901a1" providerId="ADAL" clId="{0A6377BA-CCD3-46F8-942A-ECEA7E386A56}" dt="2025-10-09T08:24:14.001" v="2047" actId="5793"/>
        <pc:sldMkLst>
          <pc:docMk/>
          <pc:sldMk cId="2945888873" sldId="334"/>
        </pc:sldMkLst>
        <pc:spChg chg="mod">
          <ac:chgData name="Jack Ray-Atkins" userId="d16f2567-4ac0-4501-9e5e-e1647cd901a1" providerId="ADAL" clId="{0A6377BA-CCD3-46F8-942A-ECEA7E386A56}" dt="2025-10-09T08:24:14.001" v="2047" actId="5793"/>
          <ac:spMkLst>
            <pc:docMk/>
            <pc:sldMk cId="2945888873" sldId="334"/>
            <ac:spMk id="3" creationId="{00000000-0000-0000-0000-000000000000}"/>
          </ac:spMkLst>
        </pc:spChg>
        <pc:spChg chg="mod">
          <ac:chgData name="Jack Ray-Atkins" userId="d16f2567-4ac0-4501-9e5e-e1647cd901a1" providerId="ADAL" clId="{0A6377BA-CCD3-46F8-942A-ECEA7E386A56}" dt="2025-10-06T15:00:41.310" v="141" actId="1076"/>
          <ac:spMkLst>
            <pc:docMk/>
            <pc:sldMk cId="2945888873" sldId="334"/>
            <ac:spMk id="4098" creationId="{00000000-0000-0000-0000-000000000000}"/>
          </ac:spMkLst>
        </pc:spChg>
      </pc:sldChg>
      <pc:sldChg chg="modSp">
        <pc:chgData name="Jack Ray-Atkins" userId="d16f2567-4ac0-4501-9e5e-e1647cd901a1" providerId="ADAL" clId="{0A6377BA-CCD3-46F8-942A-ECEA7E386A56}" dt="2025-10-06T15:28:10.320" v="602" actId="1076"/>
        <pc:sldMkLst>
          <pc:docMk/>
          <pc:sldMk cId="835453658" sldId="336"/>
        </pc:sldMkLst>
        <pc:spChg chg="mod">
          <ac:chgData name="Jack Ray-Atkins" userId="d16f2567-4ac0-4501-9e5e-e1647cd901a1" providerId="ADAL" clId="{0A6377BA-CCD3-46F8-942A-ECEA7E386A56}" dt="2025-10-06T15:28:10.320" v="602" actId="1076"/>
          <ac:spMkLst>
            <pc:docMk/>
            <pc:sldMk cId="835453658" sldId="336"/>
            <ac:spMk id="3" creationId="{00000000-0000-0000-0000-000000000000}"/>
          </ac:spMkLst>
        </pc:spChg>
      </pc:sldChg>
      <pc:sldChg chg="modSp mod">
        <pc:chgData name="Jack Ray-Atkins" userId="d16f2567-4ac0-4501-9e5e-e1647cd901a1" providerId="ADAL" clId="{0A6377BA-CCD3-46F8-942A-ECEA7E386A56}" dt="2025-10-14T14:17:27.558" v="2550" actId="20577"/>
        <pc:sldMkLst>
          <pc:docMk/>
          <pc:sldMk cId="2573007897" sldId="340"/>
        </pc:sldMkLst>
        <pc:spChg chg="mod">
          <ac:chgData name="Jack Ray-Atkins" userId="d16f2567-4ac0-4501-9e5e-e1647cd901a1" providerId="ADAL" clId="{0A6377BA-CCD3-46F8-942A-ECEA7E386A56}" dt="2025-10-08T10:48:33.250" v="1050" actId="1076"/>
          <ac:spMkLst>
            <pc:docMk/>
            <pc:sldMk cId="2573007897" sldId="340"/>
            <ac:spMk id="2" creationId="{1571E0F1-6218-3249-BE64-E9EFE32A82A5}"/>
          </ac:spMkLst>
        </pc:spChg>
        <pc:spChg chg="mod">
          <ac:chgData name="Jack Ray-Atkins" userId="d16f2567-4ac0-4501-9e5e-e1647cd901a1" providerId="ADAL" clId="{0A6377BA-CCD3-46F8-942A-ECEA7E386A56}" dt="2025-10-14T14:17:27.558" v="2550" actId="20577"/>
          <ac:spMkLst>
            <pc:docMk/>
            <pc:sldMk cId="2573007897" sldId="340"/>
            <ac:spMk id="3" creationId="{2257908F-25A6-EF40-A485-54AA746D6B94}"/>
          </ac:spMkLst>
        </pc:spChg>
      </pc:sldChg>
      <pc:sldChg chg="del">
        <pc:chgData name="Jack Ray-Atkins" userId="d16f2567-4ac0-4501-9e5e-e1647cd901a1" providerId="ADAL" clId="{0A6377BA-CCD3-46F8-942A-ECEA7E386A56}" dt="2025-10-06T15:18:19.512" v="600" actId="2696"/>
        <pc:sldMkLst>
          <pc:docMk/>
          <pc:sldMk cId="2686206618" sldId="341"/>
        </pc:sldMkLst>
      </pc:sldChg>
      <pc:sldChg chg="modSp mod">
        <pc:chgData name="Jack Ray-Atkins" userId="d16f2567-4ac0-4501-9e5e-e1647cd901a1" providerId="ADAL" clId="{0A6377BA-CCD3-46F8-942A-ECEA7E386A56}" dt="2025-10-06T15:15:44.878" v="412" actId="113"/>
        <pc:sldMkLst>
          <pc:docMk/>
          <pc:sldMk cId="2673733113" sldId="347"/>
        </pc:sldMkLst>
        <pc:spChg chg="mod">
          <ac:chgData name="Jack Ray-Atkins" userId="d16f2567-4ac0-4501-9e5e-e1647cd901a1" providerId="ADAL" clId="{0A6377BA-CCD3-46F8-942A-ECEA7E386A56}" dt="2025-10-06T15:15:44.878" v="412" actId="113"/>
          <ac:spMkLst>
            <pc:docMk/>
            <pc:sldMk cId="2673733113" sldId="347"/>
            <ac:spMk id="3" creationId="{00000000-0000-0000-0000-000000000000}"/>
          </ac:spMkLst>
        </pc:spChg>
      </pc:sldChg>
      <pc:sldChg chg="del">
        <pc:chgData name="Jack Ray-Atkins" userId="d16f2567-4ac0-4501-9e5e-e1647cd901a1" providerId="ADAL" clId="{0A6377BA-CCD3-46F8-942A-ECEA7E386A56}" dt="2025-10-02T10:56:58.698" v="140" actId="2696"/>
        <pc:sldMkLst>
          <pc:docMk/>
          <pc:sldMk cId="3282567094" sldId="348"/>
        </pc:sldMkLst>
      </pc:sldChg>
      <pc:sldChg chg="modSp del mod">
        <pc:chgData name="Jack Ray-Atkins" userId="d16f2567-4ac0-4501-9e5e-e1647cd901a1" providerId="ADAL" clId="{0A6377BA-CCD3-46F8-942A-ECEA7E386A56}" dt="2025-10-06T15:09:46.089" v="362" actId="2696"/>
        <pc:sldMkLst>
          <pc:docMk/>
          <pc:sldMk cId="1165899694" sldId="365"/>
        </pc:sldMkLst>
      </pc:sldChg>
      <pc:sldChg chg="modSp mod">
        <pc:chgData name="Jack Ray-Atkins" userId="d16f2567-4ac0-4501-9e5e-e1647cd901a1" providerId="ADAL" clId="{0A6377BA-CCD3-46F8-942A-ECEA7E386A56}" dt="2025-10-06T15:15:56.163" v="413" actId="113"/>
        <pc:sldMkLst>
          <pc:docMk/>
          <pc:sldMk cId="4186745277" sldId="366"/>
        </pc:sldMkLst>
        <pc:spChg chg="mod">
          <ac:chgData name="Jack Ray-Atkins" userId="d16f2567-4ac0-4501-9e5e-e1647cd901a1" providerId="ADAL" clId="{0A6377BA-CCD3-46F8-942A-ECEA7E386A56}" dt="2025-10-06T15:15:56.163" v="413" actId="113"/>
          <ac:spMkLst>
            <pc:docMk/>
            <pc:sldMk cId="4186745277" sldId="366"/>
            <ac:spMk id="3" creationId="{00000000-0000-0000-0000-000000000000}"/>
          </ac:spMkLst>
        </pc:spChg>
      </pc:sldChg>
      <pc:sldChg chg="modSp mod">
        <pc:chgData name="Jack Ray-Atkins" userId="d16f2567-4ac0-4501-9e5e-e1647cd901a1" providerId="ADAL" clId="{0A6377BA-CCD3-46F8-942A-ECEA7E386A56}" dt="2025-10-14T13:16:41.922" v="2535" actId="20577"/>
        <pc:sldMkLst>
          <pc:docMk/>
          <pc:sldMk cId="565736816" sldId="367"/>
        </pc:sldMkLst>
        <pc:spChg chg="mod">
          <ac:chgData name="Jack Ray-Atkins" userId="d16f2567-4ac0-4501-9e5e-e1647cd901a1" providerId="ADAL" clId="{0A6377BA-CCD3-46F8-942A-ECEA7E386A56}" dt="2025-10-14T13:16:41.922" v="2535" actId="20577"/>
          <ac:spMkLst>
            <pc:docMk/>
            <pc:sldMk cId="565736816" sldId="367"/>
            <ac:spMk id="3" creationId="{00000000-0000-0000-0000-000000000000}"/>
          </ac:spMkLst>
        </pc:spChg>
      </pc:sldChg>
      <pc:sldChg chg="del">
        <pc:chgData name="Jack Ray-Atkins" userId="d16f2567-4ac0-4501-9e5e-e1647cd901a1" providerId="ADAL" clId="{0A6377BA-CCD3-46F8-942A-ECEA7E386A56}" dt="2025-10-08T10:14:07.584" v="861" actId="2696"/>
        <pc:sldMkLst>
          <pc:docMk/>
          <pc:sldMk cId="128974741" sldId="368"/>
        </pc:sldMkLst>
      </pc:sldChg>
      <pc:sldChg chg="del">
        <pc:chgData name="Jack Ray-Atkins" userId="d16f2567-4ac0-4501-9e5e-e1647cd901a1" providerId="ADAL" clId="{0A6377BA-CCD3-46F8-942A-ECEA7E386A56}" dt="2025-10-06T15:17:18.608" v="486" actId="2696"/>
        <pc:sldMkLst>
          <pc:docMk/>
          <pc:sldMk cId="2252360027" sldId="369"/>
        </pc:sldMkLst>
      </pc:sldChg>
      <pc:sldChg chg="modSp del mod">
        <pc:chgData name="Jack Ray-Atkins" userId="d16f2567-4ac0-4501-9e5e-e1647cd901a1" providerId="ADAL" clId="{0A6377BA-CCD3-46F8-942A-ECEA7E386A56}" dt="2025-10-08T10:21:48.434" v="1049" actId="2696"/>
        <pc:sldMkLst>
          <pc:docMk/>
          <pc:sldMk cId="4175310012" sldId="370"/>
        </pc:sldMkLst>
      </pc:sldChg>
      <pc:sldChg chg="del">
        <pc:chgData name="Jack Ray-Atkins" userId="d16f2567-4ac0-4501-9e5e-e1647cd901a1" providerId="ADAL" clId="{0A6377BA-CCD3-46F8-942A-ECEA7E386A56}" dt="2025-10-06T15:33:26.925" v="735" actId="2696"/>
        <pc:sldMkLst>
          <pc:docMk/>
          <pc:sldMk cId="859569663" sldId="372"/>
        </pc:sldMkLst>
      </pc:sldChg>
      <pc:sldChg chg="modSp del mod">
        <pc:chgData name="Jack Ray-Atkins" userId="d16f2567-4ac0-4501-9e5e-e1647cd901a1" providerId="ADAL" clId="{0A6377BA-CCD3-46F8-942A-ECEA7E386A56}" dt="2025-10-08T10:49:59.308" v="1119" actId="2696"/>
        <pc:sldMkLst>
          <pc:docMk/>
          <pc:sldMk cId="359029517" sldId="373"/>
        </pc:sldMkLst>
      </pc:sldChg>
      <pc:sldChg chg="modSp del mod">
        <pc:chgData name="Jack Ray-Atkins" userId="d16f2567-4ac0-4501-9e5e-e1647cd901a1" providerId="ADAL" clId="{0A6377BA-CCD3-46F8-942A-ECEA7E386A56}" dt="2025-10-06T15:02:28.213" v="189" actId="2696"/>
        <pc:sldMkLst>
          <pc:docMk/>
          <pc:sldMk cId="3585748423" sldId="379"/>
        </pc:sldMkLst>
      </pc:sldChg>
      <pc:sldChg chg="del">
        <pc:chgData name="Jack Ray-Atkins" userId="d16f2567-4ac0-4501-9e5e-e1647cd901a1" providerId="ADAL" clId="{0A6377BA-CCD3-46F8-942A-ECEA7E386A56}" dt="2025-10-06T15:33:20.406" v="734" actId="2696"/>
        <pc:sldMkLst>
          <pc:docMk/>
          <pc:sldMk cId="2946157123" sldId="380"/>
        </pc:sldMkLst>
      </pc:sldChg>
      <pc:sldChg chg="modSp mod">
        <pc:chgData name="Jack Ray-Atkins" userId="d16f2567-4ac0-4501-9e5e-e1647cd901a1" providerId="ADAL" clId="{0A6377BA-CCD3-46F8-942A-ECEA7E386A56}" dt="2025-10-08T10:14:49.957" v="896" actId="113"/>
        <pc:sldMkLst>
          <pc:docMk/>
          <pc:sldMk cId="3828999192" sldId="381"/>
        </pc:sldMkLst>
        <pc:spChg chg="mod">
          <ac:chgData name="Jack Ray-Atkins" userId="d16f2567-4ac0-4501-9e5e-e1647cd901a1" providerId="ADAL" clId="{0A6377BA-CCD3-46F8-942A-ECEA7E386A56}" dt="2025-10-08T10:14:49.957" v="896" actId="113"/>
          <ac:spMkLst>
            <pc:docMk/>
            <pc:sldMk cId="3828999192" sldId="381"/>
            <ac:spMk id="3" creationId="{00000000-0000-0000-0000-000000000000}"/>
          </ac:spMkLst>
        </pc:spChg>
      </pc:sldChg>
      <pc:sldChg chg="modSp del mod">
        <pc:chgData name="Jack Ray-Atkins" userId="d16f2567-4ac0-4501-9e5e-e1647cd901a1" providerId="ADAL" clId="{0A6377BA-CCD3-46F8-942A-ECEA7E386A56}" dt="2025-10-08T10:14:54.295" v="897" actId="2696"/>
        <pc:sldMkLst>
          <pc:docMk/>
          <pc:sldMk cId="2266599861" sldId="382"/>
        </pc:sldMkLst>
      </pc:sldChg>
      <pc:sldChg chg="modSp mod">
        <pc:chgData name="Jack Ray-Atkins" userId="d16f2567-4ac0-4501-9e5e-e1647cd901a1" providerId="ADAL" clId="{0A6377BA-CCD3-46F8-942A-ECEA7E386A56}" dt="2025-10-08T10:15:11.933" v="899" actId="20577"/>
        <pc:sldMkLst>
          <pc:docMk/>
          <pc:sldMk cId="232524246" sldId="383"/>
        </pc:sldMkLst>
        <pc:spChg chg="mod">
          <ac:chgData name="Jack Ray-Atkins" userId="d16f2567-4ac0-4501-9e5e-e1647cd901a1" providerId="ADAL" clId="{0A6377BA-CCD3-46F8-942A-ECEA7E386A56}" dt="2025-10-08T10:15:11.933" v="899" actId="20577"/>
          <ac:spMkLst>
            <pc:docMk/>
            <pc:sldMk cId="232524246" sldId="383"/>
            <ac:spMk id="3" creationId="{00000000-0000-0000-0000-000000000000}"/>
          </ac:spMkLst>
        </pc:spChg>
      </pc:sldChg>
      <pc:sldChg chg="modSp del mod">
        <pc:chgData name="Jack Ray-Atkins" userId="d16f2567-4ac0-4501-9e5e-e1647cd901a1" providerId="ADAL" clId="{0A6377BA-CCD3-46F8-942A-ECEA7E386A56}" dt="2025-10-06T15:11:02.480" v="380" actId="2696"/>
        <pc:sldMkLst>
          <pc:docMk/>
          <pc:sldMk cId="3837729034" sldId="384"/>
        </pc:sldMkLst>
      </pc:sldChg>
      <pc:sldChg chg="modSp del mod">
        <pc:chgData name="Jack Ray-Atkins" userId="d16f2567-4ac0-4501-9e5e-e1647cd901a1" providerId="ADAL" clId="{0A6377BA-CCD3-46F8-942A-ECEA7E386A56}" dt="2025-10-06T15:12:09.693" v="398" actId="2696"/>
        <pc:sldMkLst>
          <pc:docMk/>
          <pc:sldMk cId="402125501" sldId="385"/>
        </pc:sldMkLst>
      </pc:sldChg>
      <pc:sldChg chg="modSp del mod">
        <pc:chgData name="Jack Ray-Atkins" userId="d16f2567-4ac0-4501-9e5e-e1647cd901a1" providerId="ADAL" clId="{0A6377BA-CCD3-46F8-942A-ECEA7E386A56}" dt="2025-10-06T15:15:29.418" v="410" actId="2696"/>
        <pc:sldMkLst>
          <pc:docMk/>
          <pc:sldMk cId="3727582884" sldId="386"/>
        </pc:sldMkLst>
      </pc:sldChg>
      <pc:sldChg chg="modSp mod">
        <pc:chgData name="Jack Ray-Atkins" userId="d16f2567-4ac0-4501-9e5e-e1647cd901a1" providerId="ADAL" clId="{0A6377BA-CCD3-46F8-942A-ECEA7E386A56}" dt="2025-10-09T07:20:55.192" v="1651" actId="5793"/>
        <pc:sldMkLst>
          <pc:docMk/>
          <pc:sldMk cId="3449512418" sldId="387"/>
        </pc:sldMkLst>
        <pc:spChg chg="mod">
          <ac:chgData name="Jack Ray-Atkins" userId="d16f2567-4ac0-4501-9e5e-e1647cd901a1" providerId="ADAL" clId="{0A6377BA-CCD3-46F8-942A-ECEA7E386A56}" dt="2025-10-09T07:20:55.192" v="1651" actId="5793"/>
          <ac:spMkLst>
            <pc:docMk/>
            <pc:sldMk cId="3449512418" sldId="387"/>
            <ac:spMk id="3" creationId="{00000000-0000-0000-0000-000000000000}"/>
          </ac:spMkLst>
        </pc:spChg>
      </pc:sldChg>
      <pc:sldChg chg="del">
        <pc:chgData name="Jack Ray-Atkins" userId="d16f2567-4ac0-4501-9e5e-e1647cd901a1" providerId="ADAL" clId="{0A6377BA-CCD3-46F8-942A-ECEA7E386A56}" dt="2025-10-06T15:18:10.315" v="599" actId="2696"/>
        <pc:sldMkLst>
          <pc:docMk/>
          <pc:sldMk cId="2055446890" sldId="388"/>
        </pc:sldMkLst>
      </pc:sldChg>
      <pc:sldChg chg="del">
        <pc:chgData name="Jack Ray-Atkins" userId="d16f2567-4ac0-4501-9e5e-e1647cd901a1" providerId="ADAL" clId="{0A6377BA-CCD3-46F8-942A-ECEA7E386A56}" dt="2025-10-09T07:21:22.007" v="1652" actId="2696"/>
        <pc:sldMkLst>
          <pc:docMk/>
          <pc:sldMk cId="1095431540" sldId="393"/>
        </pc:sldMkLst>
      </pc:sldChg>
      <pc:sldChg chg="modSp mod ord">
        <pc:chgData name="Jack Ray-Atkins" userId="d16f2567-4ac0-4501-9e5e-e1647cd901a1" providerId="ADAL" clId="{0A6377BA-CCD3-46F8-942A-ECEA7E386A56}" dt="2025-10-09T07:05:34.872" v="1522"/>
        <pc:sldMkLst>
          <pc:docMk/>
          <pc:sldMk cId="1869395624" sldId="394"/>
        </pc:sldMkLst>
        <pc:spChg chg="mod">
          <ac:chgData name="Jack Ray-Atkins" userId="d16f2567-4ac0-4501-9e5e-e1647cd901a1" providerId="ADAL" clId="{0A6377BA-CCD3-46F8-942A-ECEA7E386A56}" dt="2025-10-06T15:05:52.972" v="340" actId="255"/>
          <ac:spMkLst>
            <pc:docMk/>
            <pc:sldMk cId="1869395624" sldId="394"/>
            <ac:spMk id="3" creationId="{4A386486-6414-133E-3C34-2F19AE14306C}"/>
          </ac:spMkLst>
        </pc:spChg>
      </pc:sldChg>
      <pc:sldChg chg="modSp del mod">
        <pc:chgData name="Jack Ray-Atkins" userId="d16f2567-4ac0-4501-9e5e-e1647cd901a1" providerId="ADAL" clId="{0A6377BA-CCD3-46F8-942A-ECEA7E386A56}" dt="2025-10-06T15:06:12.303" v="341" actId="2696"/>
        <pc:sldMkLst>
          <pc:docMk/>
          <pc:sldMk cId="2450592480" sldId="395"/>
        </pc:sldMkLst>
      </pc:sldChg>
      <pc:sldChg chg="modSp mod">
        <pc:chgData name="Jack Ray-Atkins" userId="d16f2567-4ac0-4501-9e5e-e1647cd901a1" providerId="ADAL" clId="{0A6377BA-CCD3-46F8-942A-ECEA7E386A56}" dt="2025-10-08T13:32:35.286" v="1444" actId="20577"/>
        <pc:sldMkLst>
          <pc:docMk/>
          <pc:sldMk cId="2083884568" sldId="396"/>
        </pc:sldMkLst>
        <pc:spChg chg="mod">
          <ac:chgData name="Jack Ray-Atkins" userId="d16f2567-4ac0-4501-9e5e-e1647cd901a1" providerId="ADAL" clId="{0A6377BA-CCD3-46F8-942A-ECEA7E386A56}" dt="2025-10-06T15:29:01.123" v="604" actId="1076"/>
          <ac:spMkLst>
            <pc:docMk/>
            <pc:sldMk cId="2083884568" sldId="396"/>
            <ac:spMk id="2" creationId="{38BD7DA8-61FD-D063-5EF2-580432073717}"/>
          </ac:spMkLst>
        </pc:spChg>
        <pc:spChg chg="mod">
          <ac:chgData name="Jack Ray-Atkins" userId="d16f2567-4ac0-4501-9e5e-e1647cd901a1" providerId="ADAL" clId="{0A6377BA-CCD3-46F8-942A-ECEA7E386A56}" dt="2025-10-08T13:32:35.286" v="1444" actId="20577"/>
          <ac:spMkLst>
            <pc:docMk/>
            <pc:sldMk cId="2083884568" sldId="396"/>
            <ac:spMk id="3" creationId="{E30BE674-8BE4-4606-E44F-8F75E00318F8}"/>
          </ac:spMkLst>
        </pc:spChg>
      </pc:sldChg>
      <pc:sldChg chg="modSp del mod">
        <pc:chgData name="Jack Ray-Atkins" userId="d16f2567-4ac0-4501-9e5e-e1647cd901a1" providerId="ADAL" clId="{0A6377BA-CCD3-46F8-942A-ECEA7E386A56}" dt="2025-10-06T15:32:11.547" v="665" actId="2696"/>
        <pc:sldMkLst>
          <pc:docMk/>
          <pc:sldMk cId="2279189979" sldId="397"/>
        </pc:sldMkLst>
      </pc:sldChg>
      <pc:sldChg chg="modSp new mod">
        <pc:chgData name="Jack Ray-Atkins" userId="d16f2567-4ac0-4501-9e5e-e1647cd901a1" providerId="ADAL" clId="{0A6377BA-CCD3-46F8-942A-ECEA7E386A56}" dt="2025-10-14T08:40:19.080" v="2312" actId="20577"/>
        <pc:sldMkLst>
          <pc:docMk/>
          <pc:sldMk cId="3617435581" sldId="397"/>
        </pc:sldMkLst>
        <pc:spChg chg="mod">
          <ac:chgData name="Jack Ray-Atkins" userId="d16f2567-4ac0-4501-9e5e-e1647cd901a1" providerId="ADAL" clId="{0A6377BA-CCD3-46F8-942A-ECEA7E386A56}" dt="2025-10-09T07:33:56.854" v="1685" actId="1076"/>
          <ac:spMkLst>
            <pc:docMk/>
            <pc:sldMk cId="3617435581" sldId="397"/>
            <ac:spMk id="2" creationId="{C7AE6831-B74E-1408-D3E0-C8B98BE8AB90}"/>
          </ac:spMkLst>
        </pc:spChg>
        <pc:spChg chg="mod">
          <ac:chgData name="Jack Ray-Atkins" userId="d16f2567-4ac0-4501-9e5e-e1647cd901a1" providerId="ADAL" clId="{0A6377BA-CCD3-46F8-942A-ECEA7E386A56}" dt="2025-10-14T08:40:19.080" v="2312" actId="20577"/>
          <ac:spMkLst>
            <pc:docMk/>
            <pc:sldMk cId="3617435581" sldId="397"/>
            <ac:spMk id="3" creationId="{CB034B0D-AC9F-B33A-3F99-5DD2BCC2B0B6}"/>
          </ac:spMkLst>
        </pc:spChg>
      </pc:sldChg>
      <pc:sldChg chg="addSp delSp modSp new mod">
        <pc:chgData name="Jack Ray-Atkins" userId="d16f2567-4ac0-4501-9e5e-e1647cd901a1" providerId="ADAL" clId="{0A6377BA-CCD3-46F8-942A-ECEA7E386A56}" dt="2025-10-14T08:19:53.947" v="2253"/>
        <pc:sldMkLst>
          <pc:docMk/>
          <pc:sldMk cId="2037258778" sldId="398"/>
        </pc:sldMkLst>
        <pc:spChg chg="del mod">
          <ac:chgData name="Jack Ray-Atkins" userId="d16f2567-4ac0-4501-9e5e-e1647cd901a1" providerId="ADAL" clId="{0A6377BA-CCD3-46F8-942A-ECEA7E386A56}" dt="2025-10-14T08:19:14.970" v="2223" actId="478"/>
          <ac:spMkLst>
            <pc:docMk/>
            <pc:sldMk cId="2037258778" sldId="398"/>
            <ac:spMk id="2" creationId="{28626058-E1A1-C437-FF43-6A5490E80788}"/>
          </ac:spMkLst>
        </pc:spChg>
        <pc:spChg chg="mod">
          <ac:chgData name="Jack Ray-Atkins" userId="d16f2567-4ac0-4501-9e5e-e1647cd901a1" providerId="ADAL" clId="{0A6377BA-CCD3-46F8-942A-ECEA7E386A56}" dt="2025-10-14T08:19:43.851" v="2252" actId="255"/>
          <ac:spMkLst>
            <pc:docMk/>
            <pc:sldMk cId="2037258778" sldId="398"/>
            <ac:spMk id="3" creationId="{B8742EF2-5754-C35F-FC5D-3A5D0C5B8703}"/>
          </ac:spMkLst>
        </pc:spChg>
        <pc:picChg chg="add mod">
          <ac:chgData name="Jack Ray-Atkins" userId="d16f2567-4ac0-4501-9e5e-e1647cd901a1" providerId="ADAL" clId="{0A6377BA-CCD3-46F8-942A-ECEA7E386A56}" dt="2025-10-14T08:19:53.947" v="2253"/>
          <ac:picMkLst>
            <pc:docMk/>
            <pc:sldMk cId="2037258778" sldId="398"/>
            <ac:picMk id="4" creationId="{79425DA8-98C1-1E87-23A2-1EA76D906CE8}"/>
          </ac:picMkLst>
        </pc:picChg>
      </pc:sldChg>
    </pc:docChg>
  </pc:docChgLst>
  <pc:docChgLst>
    <pc:chgData name="Jack Ray-Atkins" userId="d16f2567-4ac0-4501-9e5e-e1647cd901a1" providerId="ADAL" clId="{7BC469EB-D4BA-4BC7-A132-FF5AF5F3A2A6}"/>
    <pc:docChg chg="undo custSel addSld delSld modSld sldOrd">
      <pc:chgData name="Jack Ray-Atkins" userId="d16f2567-4ac0-4501-9e5e-e1647cd901a1" providerId="ADAL" clId="{7BC469EB-D4BA-4BC7-A132-FF5AF5F3A2A6}" dt="2024-09-12T09:14:39.317" v="1405" actId="20577"/>
      <pc:docMkLst>
        <pc:docMk/>
      </pc:docMkLst>
      <pc:sldChg chg="modSp mod">
        <pc:chgData name="Jack Ray-Atkins" userId="d16f2567-4ac0-4501-9e5e-e1647cd901a1" providerId="ADAL" clId="{7BC469EB-D4BA-4BC7-A132-FF5AF5F3A2A6}" dt="2024-09-05T15:25:42.574" v="236" actId="20577"/>
        <pc:sldMkLst>
          <pc:docMk/>
          <pc:sldMk cId="0" sldId="256"/>
        </pc:sldMkLst>
      </pc:sldChg>
      <pc:sldChg chg="del">
        <pc:chgData name="Jack Ray-Atkins" userId="d16f2567-4ac0-4501-9e5e-e1647cd901a1" providerId="ADAL" clId="{7BC469EB-D4BA-4BC7-A132-FF5AF5F3A2A6}" dt="2024-09-05T15:38:00.286" v="266" actId="2696"/>
        <pc:sldMkLst>
          <pc:docMk/>
          <pc:sldMk cId="0" sldId="259"/>
        </pc:sldMkLst>
      </pc:sldChg>
      <pc:sldChg chg="modSp mod">
        <pc:chgData name="Jack Ray-Atkins" userId="d16f2567-4ac0-4501-9e5e-e1647cd901a1" providerId="ADAL" clId="{7BC469EB-D4BA-4BC7-A132-FF5AF5F3A2A6}" dt="2024-09-12T08:24:52.673" v="435" actId="20577"/>
        <pc:sldMkLst>
          <pc:docMk/>
          <pc:sldMk cId="467287348" sldId="271"/>
        </pc:sldMkLst>
      </pc:sldChg>
      <pc:sldChg chg="modSp mod">
        <pc:chgData name="Jack Ray-Atkins" userId="d16f2567-4ac0-4501-9e5e-e1647cd901a1" providerId="ADAL" clId="{7BC469EB-D4BA-4BC7-A132-FF5AF5F3A2A6}" dt="2024-09-05T15:37:46.799" v="255" actId="20577"/>
        <pc:sldMkLst>
          <pc:docMk/>
          <pc:sldMk cId="914416218" sldId="292"/>
        </pc:sldMkLst>
      </pc:sldChg>
      <pc:sldChg chg="modSp mod">
        <pc:chgData name="Jack Ray-Atkins" userId="d16f2567-4ac0-4501-9e5e-e1647cd901a1" providerId="ADAL" clId="{7BC469EB-D4BA-4BC7-A132-FF5AF5F3A2A6}" dt="2024-09-05T15:37:54.328" v="265" actId="20577"/>
        <pc:sldMkLst>
          <pc:docMk/>
          <pc:sldMk cId="3136197653" sldId="293"/>
        </pc:sldMkLst>
      </pc:sldChg>
      <pc:sldChg chg="modSp mod">
        <pc:chgData name="Jack Ray-Atkins" userId="d16f2567-4ac0-4501-9e5e-e1647cd901a1" providerId="ADAL" clId="{7BC469EB-D4BA-4BC7-A132-FF5AF5F3A2A6}" dt="2024-09-12T08:25:57.229" v="500" actId="20577"/>
        <pc:sldMkLst>
          <pc:docMk/>
          <pc:sldMk cId="1962156666" sldId="303"/>
        </pc:sldMkLst>
      </pc:sldChg>
      <pc:sldChg chg="modSp mod">
        <pc:chgData name="Jack Ray-Atkins" userId="d16f2567-4ac0-4501-9e5e-e1647cd901a1" providerId="ADAL" clId="{7BC469EB-D4BA-4BC7-A132-FF5AF5F3A2A6}" dt="2024-09-12T08:50:49.335" v="772" actId="20577"/>
        <pc:sldMkLst>
          <pc:docMk/>
          <pc:sldMk cId="835453658" sldId="336"/>
        </pc:sldMkLst>
      </pc:sldChg>
      <pc:sldChg chg="modSp mod">
        <pc:chgData name="Jack Ray-Atkins" userId="d16f2567-4ac0-4501-9e5e-e1647cd901a1" providerId="ADAL" clId="{7BC469EB-D4BA-4BC7-A132-FF5AF5F3A2A6}" dt="2024-09-12T08:12:32.104" v="364" actId="20577"/>
        <pc:sldMkLst>
          <pc:docMk/>
          <pc:sldMk cId="2573007897" sldId="340"/>
        </pc:sldMkLst>
      </pc:sldChg>
      <pc:sldChg chg="modSp mod">
        <pc:chgData name="Jack Ray-Atkins" userId="d16f2567-4ac0-4501-9e5e-e1647cd901a1" providerId="ADAL" clId="{7BC469EB-D4BA-4BC7-A132-FF5AF5F3A2A6}" dt="2024-09-12T08:26:38.499" v="540" actId="20577"/>
        <pc:sldMkLst>
          <pc:docMk/>
          <pc:sldMk cId="3282567094" sldId="348"/>
        </pc:sldMkLst>
      </pc:sldChg>
      <pc:sldChg chg="modSp mod">
        <pc:chgData name="Jack Ray-Atkins" userId="d16f2567-4ac0-4501-9e5e-e1647cd901a1" providerId="ADAL" clId="{7BC469EB-D4BA-4BC7-A132-FF5AF5F3A2A6}" dt="2024-09-12T08:27:05.222" v="585" actId="20577"/>
        <pc:sldMkLst>
          <pc:docMk/>
          <pc:sldMk cId="128974741" sldId="368"/>
        </pc:sldMkLst>
      </pc:sldChg>
      <pc:sldChg chg="ord">
        <pc:chgData name="Jack Ray-Atkins" userId="d16f2567-4ac0-4501-9e5e-e1647cd901a1" providerId="ADAL" clId="{7BC469EB-D4BA-4BC7-A132-FF5AF5F3A2A6}" dt="2024-09-05T15:32:58.852" v="240"/>
        <pc:sldMkLst>
          <pc:docMk/>
          <pc:sldMk cId="2252360027" sldId="369"/>
        </pc:sldMkLst>
      </pc:sldChg>
      <pc:sldChg chg="del">
        <pc:chgData name="Jack Ray-Atkins" userId="d16f2567-4ac0-4501-9e5e-e1647cd901a1" providerId="ADAL" clId="{7BC469EB-D4BA-4BC7-A132-FF5AF5F3A2A6}" dt="2024-09-05T15:27:39.572" v="237" actId="2696"/>
        <pc:sldMkLst>
          <pc:docMk/>
          <pc:sldMk cId="446882449" sldId="371"/>
        </pc:sldMkLst>
      </pc:sldChg>
      <pc:sldChg chg="del">
        <pc:chgData name="Jack Ray-Atkins" userId="d16f2567-4ac0-4501-9e5e-e1647cd901a1" providerId="ADAL" clId="{7BC469EB-D4BA-4BC7-A132-FF5AF5F3A2A6}" dt="2024-09-05T15:34:18.760" v="241" actId="2696"/>
        <pc:sldMkLst>
          <pc:docMk/>
          <pc:sldMk cId="2976254733" sldId="375"/>
        </pc:sldMkLst>
      </pc:sldChg>
      <pc:sldChg chg="del">
        <pc:chgData name="Jack Ray-Atkins" userId="d16f2567-4ac0-4501-9e5e-e1647cd901a1" providerId="ADAL" clId="{7BC469EB-D4BA-4BC7-A132-FF5AF5F3A2A6}" dt="2024-09-05T15:34:22.593" v="242" actId="2696"/>
        <pc:sldMkLst>
          <pc:docMk/>
          <pc:sldMk cId="2614861126" sldId="376"/>
        </pc:sldMkLst>
      </pc:sldChg>
      <pc:sldChg chg="del">
        <pc:chgData name="Jack Ray-Atkins" userId="d16f2567-4ac0-4501-9e5e-e1647cd901a1" providerId="ADAL" clId="{7BC469EB-D4BA-4BC7-A132-FF5AF5F3A2A6}" dt="2024-09-05T15:34:25.727" v="243" actId="2696"/>
        <pc:sldMkLst>
          <pc:docMk/>
          <pc:sldMk cId="3585720338" sldId="377"/>
        </pc:sldMkLst>
      </pc:sldChg>
      <pc:sldChg chg="modSp mod">
        <pc:chgData name="Jack Ray-Atkins" userId="d16f2567-4ac0-4501-9e5e-e1647cd901a1" providerId="ADAL" clId="{7BC469EB-D4BA-4BC7-A132-FF5AF5F3A2A6}" dt="2024-09-12T08:28:24.395" v="632" actId="20577"/>
        <pc:sldMkLst>
          <pc:docMk/>
          <pc:sldMk cId="232524246" sldId="383"/>
        </pc:sldMkLst>
      </pc:sldChg>
      <pc:sldChg chg="modSp mod">
        <pc:chgData name="Jack Ray-Atkins" userId="d16f2567-4ac0-4501-9e5e-e1647cd901a1" providerId="ADAL" clId="{7BC469EB-D4BA-4BC7-A132-FF5AF5F3A2A6}" dt="2024-09-12T08:10:42.340" v="363" actId="20577"/>
        <pc:sldMkLst>
          <pc:docMk/>
          <pc:sldMk cId="3727582884" sldId="386"/>
        </pc:sldMkLst>
      </pc:sldChg>
      <pc:sldChg chg="modSp mod">
        <pc:chgData name="Jack Ray-Atkins" userId="d16f2567-4ac0-4501-9e5e-e1647cd901a1" providerId="ADAL" clId="{7BC469EB-D4BA-4BC7-A132-FF5AF5F3A2A6}" dt="2024-09-05T15:27:59.553" v="238" actId="20577"/>
        <pc:sldMkLst>
          <pc:docMk/>
          <pc:sldMk cId="2055446890" sldId="388"/>
        </pc:sldMkLst>
      </pc:sldChg>
      <pc:sldChg chg="modSp new mod">
        <pc:chgData name="Jack Ray-Atkins" userId="d16f2567-4ac0-4501-9e5e-e1647cd901a1" providerId="ADAL" clId="{7BC469EB-D4BA-4BC7-A132-FF5AF5F3A2A6}" dt="2024-09-05T16:04:32.354" v="355" actId="33524"/>
        <pc:sldMkLst>
          <pc:docMk/>
          <pc:sldMk cId="1869395624" sldId="394"/>
        </pc:sldMkLst>
      </pc:sldChg>
      <pc:sldChg chg="modSp new mod">
        <pc:chgData name="Jack Ray-Atkins" userId="d16f2567-4ac0-4501-9e5e-e1647cd901a1" providerId="ADAL" clId="{7BC469EB-D4BA-4BC7-A132-FF5AF5F3A2A6}" dt="2024-09-12T09:14:39.317" v="1405" actId="20577"/>
        <pc:sldMkLst>
          <pc:docMk/>
          <pc:sldMk cId="2450592480" sldId="395"/>
        </pc:sldMkLst>
      </pc:sldChg>
      <pc:sldChg chg="modSp new mod">
        <pc:chgData name="Jack Ray-Atkins" userId="d16f2567-4ac0-4501-9e5e-e1647cd901a1" providerId="ADAL" clId="{7BC469EB-D4BA-4BC7-A132-FF5AF5F3A2A6}" dt="2024-09-12T08:56:48.647" v="1401" actId="255"/>
        <pc:sldMkLst>
          <pc:docMk/>
          <pc:sldMk cId="2083884568" sldId="396"/>
        </pc:sldMkLst>
      </pc:sldChg>
      <pc:sldChg chg="modSp new mod">
        <pc:chgData name="Jack Ray-Atkins" userId="d16f2567-4ac0-4501-9e5e-e1647cd901a1" providerId="ADAL" clId="{7BC469EB-D4BA-4BC7-A132-FF5AF5F3A2A6}" dt="2024-09-12T09:13:33.767" v="1403" actId="2711"/>
        <pc:sldMkLst>
          <pc:docMk/>
          <pc:sldMk cId="2279189979" sldId="39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53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5300"/>
          </a:xfrm>
          <a:prstGeom prst="rect">
            <a:avLst/>
          </a:prstGeom>
        </p:spPr>
        <p:txBody>
          <a:bodyPr vert="horz" lIns="91440" tIns="45720" rIns="91440" bIns="45720" rtlCol="0"/>
          <a:lstStyle>
            <a:lvl1pPr algn="r">
              <a:defRPr sz="1200"/>
            </a:lvl1pPr>
          </a:lstStyle>
          <a:p>
            <a:fld id="{A24DDC76-9293-194D-BE01-55DA3FD5DF83}" type="datetimeFigureOut">
              <a:rPr lang="en-US" smtClean="0"/>
              <a:t>10/14/2025</a:t>
            </a:fld>
            <a:endParaRPr lang="en-US"/>
          </a:p>
        </p:txBody>
      </p:sp>
      <p:sp>
        <p:nvSpPr>
          <p:cNvPr id="4" name="Slide Image Placeholder 3"/>
          <p:cNvSpPr>
            <a:spLocks noGrp="1" noRot="1" noChangeAspect="1"/>
          </p:cNvSpPr>
          <p:nvPr>
            <p:ph type="sldImg" idx="2"/>
          </p:nvPr>
        </p:nvSpPr>
        <p:spPr>
          <a:xfrm>
            <a:off x="1177925" y="1235075"/>
            <a:ext cx="4441825" cy="33321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51388"/>
            <a:ext cx="5438775" cy="3889375"/>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378950"/>
            <a:ext cx="2946400" cy="4953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378950"/>
            <a:ext cx="2946400" cy="495300"/>
          </a:xfrm>
          <a:prstGeom prst="rect">
            <a:avLst/>
          </a:prstGeom>
        </p:spPr>
        <p:txBody>
          <a:bodyPr vert="horz" lIns="91440" tIns="45720" rIns="91440" bIns="45720" rtlCol="0" anchor="b"/>
          <a:lstStyle>
            <a:lvl1pPr algn="r">
              <a:defRPr sz="1200"/>
            </a:lvl1pPr>
          </a:lstStyle>
          <a:p>
            <a:fld id="{24D8662F-402F-2543-BAF8-3B26A8D5A1E3}" type="slidenum">
              <a:rPr lang="en-US" smtClean="0"/>
              <a:t>‹#›</a:t>
            </a:fld>
            <a:endParaRPr lang="en-US"/>
          </a:p>
        </p:txBody>
      </p:sp>
    </p:spTree>
    <p:extLst>
      <p:ext uri="{BB962C8B-B14F-4D97-AF65-F5344CB8AC3E}">
        <p14:creationId xmlns:p14="http://schemas.microsoft.com/office/powerpoint/2010/main" val="33882683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D8662F-402F-2543-BAF8-3B26A8D5A1E3}" type="slidenum">
              <a:rPr lang="en-US" smtClean="0"/>
              <a:t>4</a:t>
            </a:fld>
            <a:endParaRPr lang="en-US"/>
          </a:p>
        </p:txBody>
      </p:sp>
    </p:spTree>
    <p:extLst>
      <p:ext uri="{BB962C8B-B14F-4D97-AF65-F5344CB8AC3E}">
        <p14:creationId xmlns:p14="http://schemas.microsoft.com/office/powerpoint/2010/main" val="1384722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28CE3CA-B8B7-1E4E-815E-73608144596E}" type="slidenum">
              <a:rPr lang="en-US" smtClean="0"/>
              <a:t>7</a:t>
            </a:fld>
            <a:endParaRPr lang="en-US"/>
          </a:p>
        </p:txBody>
      </p:sp>
    </p:spTree>
    <p:extLst>
      <p:ext uri="{BB962C8B-B14F-4D97-AF65-F5344CB8AC3E}">
        <p14:creationId xmlns:p14="http://schemas.microsoft.com/office/powerpoint/2010/main" val="8016969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28CE3CA-B8B7-1E4E-815E-73608144596E}" type="slidenum">
              <a:rPr lang="en-US" smtClean="0"/>
              <a:t>8</a:t>
            </a:fld>
            <a:endParaRPr lang="en-US"/>
          </a:p>
        </p:txBody>
      </p:sp>
    </p:spTree>
    <p:extLst>
      <p:ext uri="{BB962C8B-B14F-4D97-AF65-F5344CB8AC3E}">
        <p14:creationId xmlns:p14="http://schemas.microsoft.com/office/powerpoint/2010/main" val="233489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D8662F-402F-2543-BAF8-3B26A8D5A1E3}" type="slidenum">
              <a:rPr lang="en-US" smtClean="0"/>
              <a:t>11</a:t>
            </a:fld>
            <a:endParaRPr lang="en-US"/>
          </a:p>
        </p:txBody>
      </p:sp>
    </p:spTree>
    <p:extLst>
      <p:ext uri="{BB962C8B-B14F-4D97-AF65-F5344CB8AC3E}">
        <p14:creationId xmlns:p14="http://schemas.microsoft.com/office/powerpoint/2010/main" val="36015117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4D8662F-402F-2543-BAF8-3B26A8D5A1E3}" type="slidenum">
              <a:rPr lang="en-US" smtClean="0"/>
              <a:t>12</a:t>
            </a:fld>
            <a:endParaRPr lang="en-US"/>
          </a:p>
        </p:txBody>
      </p:sp>
    </p:spTree>
    <p:extLst>
      <p:ext uri="{BB962C8B-B14F-4D97-AF65-F5344CB8AC3E}">
        <p14:creationId xmlns:p14="http://schemas.microsoft.com/office/powerpoint/2010/main" val="9612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9"/>
          <p:cNvSpPr>
            <a:spLocks noGrp="1"/>
          </p:cNvSpPr>
          <p:nvPr>
            <p:ph type="dt" sz="half" idx="10"/>
          </p:nvPr>
        </p:nvSpPr>
        <p:spPr/>
        <p:txBody>
          <a:bodyPr/>
          <a:lstStyle>
            <a:lvl1pPr>
              <a:defRPr/>
            </a:lvl1pPr>
          </a:lstStyle>
          <a:p>
            <a:pPr>
              <a:defRPr/>
            </a:pPr>
            <a:fld id="{CFD919A8-789E-4241-AA00-8D8ADDC7B894}" type="datetimeFigureOut">
              <a:rPr lang="en-US"/>
              <a:pPr>
                <a:defRPr/>
              </a:pPr>
              <a:t>10/14/2025</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CA6B1B9D-06B3-4595-9EEB-0A8DB71730BC}" type="slidenum">
              <a:rPr lang="en-US" altLang="en-US"/>
              <a:pPr/>
              <a:t>‹#›</a:t>
            </a:fld>
            <a:endParaRPr lang="en-US" altLang="en-US"/>
          </a:p>
        </p:txBody>
      </p:sp>
    </p:spTree>
    <p:extLst>
      <p:ext uri="{BB962C8B-B14F-4D97-AF65-F5344CB8AC3E}">
        <p14:creationId xmlns:p14="http://schemas.microsoft.com/office/powerpoint/2010/main" val="677785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9D2B37D8-2875-4461-A0F9-EA4B5EDF7D50}" type="datetimeFigureOut">
              <a:rPr lang="en-US"/>
              <a:pPr>
                <a:defRPr/>
              </a:pPr>
              <a:t>10/14/2025</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1C111D1F-395D-4D80-9AE9-F2A5E8F80F5C}" type="slidenum">
              <a:rPr lang="en-US" altLang="en-US"/>
              <a:pPr/>
              <a:t>‹#›</a:t>
            </a:fld>
            <a:endParaRPr lang="en-US" altLang="en-US"/>
          </a:p>
        </p:txBody>
      </p:sp>
    </p:spTree>
    <p:extLst>
      <p:ext uri="{BB962C8B-B14F-4D97-AF65-F5344CB8AC3E}">
        <p14:creationId xmlns:p14="http://schemas.microsoft.com/office/powerpoint/2010/main" val="2543697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D2936083-4EE2-4365-ABF0-A677B6DFD7BC}" type="datetimeFigureOut">
              <a:rPr lang="en-US"/>
              <a:pPr>
                <a:defRPr/>
              </a:pPr>
              <a:t>10/14/2025</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FFCF227D-BD12-46AE-81FA-A83B15A5B2FE}" type="slidenum">
              <a:rPr lang="en-US" altLang="en-US"/>
              <a:pPr/>
              <a:t>‹#›</a:t>
            </a:fld>
            <a:endParaRPr lang="en-US" altLang="en-US"/>
          </a:p>
        </p:txBody>
      </p:sp>
    </p:spTree>
    <p:extLst>
      <p:ext uri="{BB962C8B-B14F-4D97-AF65-F5344CB8AC3E}">
        <p14:creationId xmlns:p14="http://schemas.microsoft.com/office/powerpoint/2010/main" val="291775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3787DAAB-5E9B-4FD7-8C10-0257F96D4710}" type="datetimeFigureOut">
              <a:rPr lang="en-US"/>
              <a:pPr>
                <a:defRPr/>
              </a:pPr>
              <a:t>10/14/2025</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6FC4C114-C56F-4F67-8CF8-2E567831A7F4}" type="slidenum">
              <a:rPr lang="en-US" altLang="en-US"/>
              <a:pPr/>
              <a:t>‹#›</a:t>
            </a:fld>
            <a:endParaRPr lang="en-US" altLang="en-US"/>
          </a:p>
        </p:txBody>
      </p:sp>
    </p:spTree>
    <p:extLst>
      <p:ext uri="{BB962C8B-B14F-4D97-AF65-F5344CB8AC3E}">
        <p14:creationId xmlns:p14="http://schemas.microsoft.com/office/powerpoint/2010/main" val="29822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9"/>
          <p:cNvSpPr>
            <a:spLocks noGrp="1"/>
          </p:cNvSpPr>
          <p:nvPr>
            <p:ph type="dt" sz="half" idx="10"/>
          </p:nvPr>
        </p:nvSpPr>
        <p:spPr/>
        <p:txBody>
          <a:bodyPr/>
          <a:lstStyle>
            <a:lvl1pPr>
              <a:defRPr/>
            </a:lvl1pPr>
          </a:lstStyle>
          <a:p>
            <a:pPr>
              <a:defRPr/>
            </a:pPr>
            <a:fld id="{6458022F-21A6-4A61-BBA5-563AA9F308B7}" type="datetimeFigureOut">
              <a:rPr lang="en-US"/>
              <a:pPr>
                <a:defRPr/>
              </a:pPr>
              <a:t>10/14/2025</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9FFEB34A-C73D-44AD-A250-337E17052E90}" type="slidenum">
              <a:rPr lang="en-US" altLang="en-US"/>
              <a:pPr/>
              <a:t>‹#›</a:t>
            </a:fld>
            <a:endParaRPr lang="en-US" altLang="en-US"/>
          </a:p>
        </p:txBody>
      </p:sp>
    </p:spTree>
    <p:extLst>
      <p:ext uri="{BB962C8B-B14F-4D97-AF65-F5344CB8AC3E}">
        <p14:creationId xmlns:p14="http://schemas.microsoft.com/office/powerpoint/2010/main" val="2178411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BF9B82AE-D188-4964-B05F-748E665F528C}" type="datetimeFigureOut">
              <a:rPr lang="en-US"/>
              <a:pPr>
                <a:defRPr/>
              </a:pPr>
              <a:t>10/14/2025</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fld id="{BD4CE38C-8771-4DF6-B594-8FD2051EC15E}" type="slidenum">
              <a:rPr lang="en-US" altLang="en-US"/>
              <a:pPr/>
              <a:t>‹#›</a:t>
            </a:fld>
            <a:endParaRPr lang="en-US" altLang="en-US"/>
          </a:p>
        </p:txBody>
      </p:sp>
    </p:spTree>
    <p:extLst>
      <p:ext uri="{BB962C8B-B14F-4D97-AF65-F5344CB8AC3E}">
        <p14:creationId xmlns:p14="http://schemas.microsoft.com/office/powerpoint/2010/main" val="3252553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a:defRPr/>
            </a:lvl1pPr>
          </a:lstStyle>
          <a:p>
            <a:pPr>
              <a:defRPr/>
            </a:pPr>
            <a:fld id="{4C781DD8-E842-4B32-A746-1248FE4B9976}" type="datetimeFigureOut">
              <a:rPr lang="en-US"/>
              <a:pPr>
                <a:defRPr/>
              </a:pPr>
              <a:t>10/14/2025</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fld id="{E3E995B0-B0BB-4071-B5E8-B935D9C34B06}" type="slidenum">
              <a:rPr lang="en-US" altLang="en-US"/>
              <a:pPr/>
              <a:t>‹#›</a:t>
            </a:fld>
            <a:endParaRPr lang="en-US" altLang="en-US"/>
          </a:p>
        </p:txBody>
      </p:sp>
    </p:spTree>
    <p:extLst>
      <p:ext uri="{BB962C8B-B14F-4D97-AF65-F5344CB8AC3E}">
        <p14:creationId xmlns:p14="http://schemas.microsoft.com/office/powerpoint/2010/main" val="2725205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fld id="{1C14D28A-A884-494B-8B32-BDE6B1384222}" type="datetimeFigureOut">
              <a:rPr lang="en-US"/>
              <a:pPr>
                <a:defRPr/>
              </a:pPr>
              <a:t>10/14/2025</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fld id="{140E53B6-8EE3-4F52-B39A-CD474E127D2C}" type="slidenum">
              <a:rPr lang="en-US" altLang="en-US"/>
              <a:pPr/>
              <a:t>‹#›</a:t>
            </a:fld>
            <a:endParaRPr lang="en-US" altLang="en-US"/>
          </a:p>
        </p:txBody>
      </p:sp>
    </p:spTree>
    <p:extLst>
      <p:ext uri="{BB962C8B-B14F-4D97-AF65-F5344CB8AC3E}">
        <p14:creationId xmlns:p14="http://schemas.microsoft.com/office/powerpoint/2010/main" val="1147888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91F89F1B-158A-4BB0-800F-47C954CFEFB9}" type="datetimeFigureOut">
              <a:rPr lang="en-US"/>
              <a:pPr>
                <a:defRPr/>
              </a:pPr>
              <a:t>10/14/2025</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78C45AED-9B8E-46E0-BF95-4D5EA3479929}" type="slidenum">
              <a:rPr lang="en-US" altLang="en-US"/>
              <a:pPr/>
              <a:t>‹#›</a:t>
            </a:fld>
            <a:endParaRPr lang="en-US" altLang="en-US"/>
          </a:p>
        </p:txBody>
      </p:sp>
    </p:spTree>
    <p:extLst>
      <p:ext uri="{BB962C8B-B14F-4D97-AF65-F5344CB8AC3E}">
        <p14:creationId xmlns:p14="http://schemas.microsoft.com/office/powerpoint/2010/main" val="353165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8BBC1059-2B82-40DE-B308-E0D1E46D01C9}" type="datetimeFigureOut">
              <a:rPr lang="en-US"/>
              <a:pPr>
                <a:defRPr/>
              </a:pPr>
              <a:t>10/14/2025</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fld id="{571A02D4-D263-4906-A947-A846952BA7B1}" type="slidenum">
              <a:rPr lang="en-US" altLang="en-US"/>
              <a:pPr/>
              <a:t>‹#›</a:t>
            </a:fld>
            <a:endParaRPr lang="en-US" altLang="en-US"/>
          </a:p>
        </p:txBody>
      </p:sp>
    </p:spTree>
    <p:extLst>
      <p:ext uri="{BB962C8B-B14F-4D97-AF65-F5344CB8AC3E}">
        <p14:creationId xmlns:p14="http://schemas.microsoft.com/office/powerpoint/2010/main" val="1020231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7B4F43D5-3769-4775-AA58-4F0C56F1A1AC}" type="datetimeFigureOut">
              <a:rPr lang="en-US"/>
              <a:pPr>
                <a:defRPr/>
              </a:pPr>
              <a:t>10/14/2025</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fld id="{933535A0-3105-407C-8016-D6A0FF39A431}" type="slidenum">
              <a:rPr lang="en-US" altLang="en-US"/>
              <a:pPr/>
              <a:t>‹#›</a:t>
            </a:fld>
            <a:endParaRPr lang="en-US" altLang="en-US"/>
          </a:p>
        </p:txBody>
      </p:sp>
    </p:spTree>
    <p:extLst>
      <p:ext uri="{BB962C8B-B14F-4D97-AF65-F5344CB8AC3E}">
        <p14:creationId xmlns:p14="http://schemas.microsoft.com/office/powerpoint/2010/main" val="946213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97D7C5DE-1ECA-441B-BE5E-600543798573}" type="datetimeFigureOut">
              <a:rPr lang="en-US"/>
              <a:pPr>
                <a:defRPr/>
              </a:pPr>
              <a:t>10/14/2025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a:defRPr sz="1200">
                <a:solidFill>
                  <a:srgbClr val="D1EAEE"/>
                </a:solidFill>
                <a:latin typeface="Constantia" panose="02030602050306030303" pitchFamily="18" charset="0"/>
              </a:defRPr>
            </a:lvl1pPr>
          </a:lstStyle>
          <a:p>
            <a:fld id="{53F72F18-30ED-4EC0-82CD-1522CB95D196}" type="slidenum">
              <a:rPr lang="en-US" altLang="en-US"/>
              <a:pPr/>
              <a:t>‹#›</a:t>
            </a:fld>
            <a:endParaRPr lang="en-US" alt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9" r:id="rId9"/>
    <p:sldLayoutId id="2147483717" r:id="rId10"/>
    <p:sldLayoutId id="2147483718"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trade-tariff.service.gov.uk/section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1349" y="2514600"/>
            <a:ext cx="7851648" cy="1828800"/>
          </a:xfrm>
          <a:ln>
            <a:miter lim="800000"/>
            <a:headEnd/>
            <a:tailEnd/>
          </a:ln>
        </p:spPr>
        <p:txBody>
          <a:bodyPr>
            <a:normAutofit fontScale="90000"/>
          </a:bodyPr>
          <a:lstStyle/>
          <a:p>
            <a:pPr algn="ctr" eaLnBrk="1" fontAlgn="auto" hangingPunct="1">
              <a:spcAft>
                <a:spcPts val="0"/>
              </a:spcAft>
              <a:defRPr/>
            </a:pPr>
            <a:r>
              <a:rPr lang="en-GB" dirty="0"/>
              <a:t>Charity Tax Group</a:t>
            </a:r>
            <a:br>
              <a:rPr lang="en-GB" dirty="0"/>
            </a:br>
            <a:r>
              <a:rPr lang="en-GB" dirty="0"/>
              <a:t>Customs Session</a:t>
            </a:r>
            <a:br>
              <a:rPr lang="en-GB" dirty="0"/>
            </a:br>
            <a:r>
              <a:rPr lang="en-GB" dirty="0"/>
              <a:t>14</a:t>
            </a:r>
            <a:r>
              <a:rPr lang="en-GB" baseline="30000" dirty="0"/>
              <a:t>th</a:t>
            </a:r>
            <a:r>
              <a:rPr lang="en-GB" dirty="0"/>
              <a:t> October 2025</a:t>
            </a:r>
            <a:endParaRPr lang="en-US" dirty="0"/>
          </a:p>
        </p:txBody>
      </p:sp>
      <p:sp>
        <p:nvSpPr>
          <p:cNvPr id="3075" name="Subtitle 2"/>
          <p:cNvSpPr>
            <a:spLocks noGrp="1"/>
          </p:cNvSpPr>
          <p:nvPr>
            <p:ph type="subTitle" idx="1"/>
          </p:nvPr>
        </p:nvSpPr>
        <p:spPr>
          <a:xfrm>
            <a:off x="561348" y="4725143"/>
            <a:ext cx="7827001" cy="792089"/>
          </a:xfrm>
        </p:spPr>
        <p:txBody>
          <a:bodyPr/>
          <a:lstStyle/>
          <a:p>
            <a:pPr marR="0" algn="l" eaLnBrk="1" hangingPunct="1"/>
            <a:r>
              <a:rPr lang="en-US" altLang="en-US" dirty="0">
                <a:latin typeface="+mj-lt"/>
              </a:rPr>
              <a:t>Presented by Jack Ray-Atkins of The Customs People</a:t>
            </a:r>
          </a:p>
        </p:txBody>
      </p:sp>
      <p:pic>
        <p:nvPicPr>
          <p:cNvPr id="1026" name="Picture 0" descr="The Customs People Logo.gif">
            <a:extLst>
              <a:ext uri="{FF2B5EF4-FFF2-40B4-BE49-F238E27FC236}">
                <a16:creationId xmlns:a16="http://schemas.microsoft.com/office/drawing/2014/main" id="{0DC4449F-698D-6A9E-2065-B47B058BFE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0112" y="692696"/>
            <a:ext cx="334327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781474"/>
            <a:ext cx="8229600" cy="415278"/>
          </a:xfrm>
        </p:spPr>
        <p:txBody>
          <a:bodyPr/>
          <a:lstStyle/>
          <a:p>
            <a:pPr eaLnBrk="1" hangingPunct="1"/>
            <a:r>
              <a:rPr lang="en-GB" altLang="en-US" dirty="0"/>
              <a:t>VAT Value</a:t>
            </a:r>
            <a:endParaRPr lang="en-US" altLang="en-US" dirty="0"/>
          </a:p>
        </p:txBody>
      </p:sp>
      <p:sp>
        <p:nvSpPr>
          <p:cNvPr id="3" name="Content Placeholder 2"/>
          <p:cNvSpPr>
            <a:spLocks noGrp="1"/>
          </p:cNvSpPr>
          <p:nvPr>
            <p:ph idx="1"/>
          </p:nvPr>
        </p:nvSpPr>
        <p:spPr/>
        <p:txBody>
          <a:bodyPr>
            <a:normAutofit fontScale="25000" lnSpcReduction="20000"/>
          </a:bodyPr>
          <a:lstStyle/>
          <a:p>
            <a:pPr marL="0" indent="0" eaLnBrk="1" fontAlgn="auto" hangingPunct="1">
              <a:spcAft>
                <a:spcPts val="0"/>
              </a:spcAft>
              <a:buClr>
                <a:schemeClr val="accent3"/>
              </a:buClr>
              <a:buNone/>
              <a:defRPr/>
            </a:pPr>
            <a:endParaRPr lang="en-GB" dirty="0">
              <a:latin typeface="+mj-lt"/>
            </a:endParaRPr>
          </a:p>
          <a:p>
            <a:pPr marL="0" indent="0" eaLnBrk="1" fontAlgn="auto" hangingPunct="1">
              <a:spcAft>
                <a:spcPts val="0"/>
              </a:spcAft>
              <a:buClr>
                <a:schemeClr val="accent3"/>
              </a:buClr>
              <a:buNone/>
              <a:defRPr/>
            </a:pPr>
            <a:endParaRPr lang="en-GB" b="1" dirty="0">
              <a:latin typeface="+mj-lt"/>
            </a:endParaRPr>
          </a:p>
          <a:p>
            <a:pPr marL="0" indent="0" eaLnBrk="1" fontAlgn="auto" hangingPunct="1">
              <a:spcAft>
                <a:spcPts val="0"/>
              </a:spcAft>
              <a:buClr>
                <a:schemeClr val="accent3"/>
              </a:buClr>
              <a:buNone/>
              <a:defRPr/>
            </a:pPr>
            <a:r>
              <a:rPr lang="en-GB" sz="9800" b="1" dirty="0">
                <a:latin typeface="+mj-lt"/>
              </a:rPr>
              <a:t>VAT VALUE</a:t>
            </a:r>
          </a:p>
          <a:p>
            <a:pPr marL="0" indent="0" eaLnBrk="1" fontAlgn="auto" hangingPunct="1">
              <a:spcAft>
                <a:spcPts val="0"/>
              </a:spcAft>
              <a:buClr>
                <a:schemeClr val="accent3"/>
              </a:buClr>
              <a:buNone/>
              <a:defRPr/>
            </a:pPr>
            <a:endParaRPr lang="en-GB" sz="9600" dirty="0">
              <a:solidFill>
                <a:srgbClr val="FF0000"/>
              </a:solidFill>
              <a:latin typeface="+mj-lt"/>
            </a:endParaRPr>
          </a:p>
          <a:p>
            <a:pPr marL="0" indent="0" eaLnBrk="1" fontAlgn="auto" hangingPunct="1">
              <a:spcAft>
                <a:spcPts val="0"/>
              </a:spcAft>
              <a:buClr>
                <a:schemeClr val="accent3"/>
              </a:buClr>
              <a:buNone/>
              <a:defRPr/>
            </a:pPr>
            <a:r>
              <a:rPr lang="en-GB" sz="9600" dirty="0">
                <a:latin typeface="+mj-lt"/>
              </a:rPr>
              <a:t>This is built up by calculating the following:-</a:t>
            </a:r>
          </a:p>
          <a:p>
            <a:pPr marL="0" indent="0" eaLnBrk="1" fontAlgn="auto" hangingPunct="1">
              <a:spcAft>
                <a:spcPts val="0"/>
              </a:spcAft>
              <a:buClr>
                <a:schemeClr val="accent3"/>
              </a:buClr>
              <a:buNone/>
              <a:defRPr/>
            </a:pPr>
            <a:endParaRPr lang="en-GB" sz="9600" dirty="0">
              <a:solidFill>
                <a:srgbClr val="FF0000"/>
              </a:solidFill>
              <a:latin typeface="+mj-lt"/>
            </a:endParaRPr>
          </a:p>
          <a:p>
            <a:pPr eaLnBrk="1" fontAlgn="auto" hangingPunct="1">
              <a:spcAft>
                <a:spcPts val="0"/>
              </a:spcAft>
              <a:buClr>
                <a:schemeClr val="accent3"/>
              </a:buClr>
              <a:buFontTx/>
              <a:buChar char="-"/>
              <a:defRPr/>
            </a:pPr>
            <a:r>
              <a:rPr lang="en-GB" sz="9600" dirty="0">
                <a:latin typeface="+mj-lt"/>
              </a:rPr>
              <a:t>Customs Value; PLUS</a:t>
            </a:r>
          </a:p>
          <a:p>
            <a:pPr eaLnBrk="1" fontAlgn="auto" hangingPunct="1">
              <a:spcAft>
                <a:spcPts val="0"/>
              </a:spcAft>
              <a:buClr>
                <a:schemeClr val="accent3"/>
              </a:buClr>
              <a:buFontTx/>
              <a:buChar char="-"/>
              <a:defRPr/>
            </a:pPr>
            <a:endParaRPr lang="en-GB" sz="9600" dirty="0">
              <a:latin typeface="+mj-lt"/>
            </a:endParaRPr>
          </a:p>
          <a:p>
            <a:pPr eaLnBrk="1" fontAlgn="auto" hangingPunct="1">
              <a:spcAft>
                <a:spcPts val="0"/>
              </a:spcAft>
              <a:buClr>
                <a:schemeClr val="accent3"/>
              </a:buClr>
              <a:buFontTx/>
              <a:buChar char="-"/>
              <a:defRPr/>
            </a:pPr>
            <a:r>
              <a:rPr lang="en-GB" sz="9600" dirty="0">
                <a:latin typeface="+mj-lt"/>
              </a:rPr>
              <a:t>Duty paid [if any] PLUS</a:t>
            </a:r>
          </a:p>
          <a:p>
            <a:pPr marL="0" indent="0" eaLnBrk="1" fontAlgn="auto" hangingPunct="1">
              <a:spcAft>
                <a:spcPts val="0"/>
              </a:spcAft>
              <a:buClr>
                <a:schemeClr val="accent3"/>
              </a:buClr>
              <a:buNone/>
              <a:defRPr/>
            </a:pPr>
            <a:r>
              <a:rPr lang="en-GB" sz="9600" dirty="0">
                <a:latin typeface="+mj-lt"/>
              </a:rPr>
              <a:t> </a:t>
            </a:r>
          </a:p>
          <a:p>
            <a:pPr eaLnBrk="1" fontAlgn="auto" hangingPunct="1">
              <a:spcAft>
                <a:spcPts val="0"/>
              </a:spcAft>
              <a:buClr>
                <a:schemeClr val="accent3"/>
              </a:buClr>
              <a:buFontTx/>
              <a:buChar char="-"/>
              <a:defRPr/>
            </a:pPr>
            <a:r>
              <a:rPr lang="en-GB" sz="9600" dirty="0">
                <a:latin typeface="+mj-lt"/>
              </a:rPr>
              <a:t>VAT Value adjustment for non-dutiable but VATable charges at port</a:t>
            </a:r>
          </a:p>
          <a:p>
            <a:pPr eaLnBrk="1" fontAlgn="auto" hangingPunct="1">
              <a:spcAft>
                <a:spcPts val="0"/>
              </a:spcAft>
              <a:buClr>
                <a:schemeClr val="accent3"/>
              </a:buClr>
              <a:buFontTx/>
              <a:buChar char="-"/>
              <a:defRPr/>
            </a:pPr>
            <a:endParaRPr lang="en-GB" sz="9600" b="1" dirty="0">
              <a:latin typeface="+mj-lt"/>
            </a:endParaRPr>
          </a:p>
          <a:p>
            <a:pPr marL="0" indent="0" eaLnBrk="1" fontAlgn="auto" hangingPunct="1">
              <a:spcAft>
                <a:spcPts val="0"/>
              </a:spcAft>
              <a:buClr>
                <a:schemeClr val="accent3"/>
              </a:buClr>
              <a:buNone/>
              <a:defRPr/>
            </a:pPr>
            <a:endParaRPr lang="en-GB" sz="9800" dirty="0">
              <a:latin typeface="+mj-lt"/>
            </a:endParaRPr>
          </a:p>
          <a:p>
            <a:pPr marL="0" indent="0" eaLnBrk="1" fontAlgn="auto" hangingPunct="1">
              <a:spcAft>
                <a:spcPts val="0"/>
              </a:spcAft>
              <a:buClr>
                <a:schemeClr val="accent3"/>
              </a:buClr>
              <a:buNone/>
              <a:defRPr/>
            </a:pPr>
            <a:endParaRPr lang="en-GB" sz="9800" dirty="0">
              <a:latin typeface="+mj-lt"/>
            </a:endParaRPr>
          </a:p>
          <a:p>
            <a:pPr marL="0" indent="0" eaLnBrk="1" fontAlgn="auto" hangingPunct="1">
              <a:spcAft>
                <a:spcPts val="0"/>
              </a:spcAft>
              <a:buClr>
                <a:schemeClr val="accent3"/>
              </a:buClr>
              <a:buNone/>
              <a:defRPr/>
            </a:pPr>
            <a:endParaRPr lang="en-GB" sz="5800" b="1" dirty="0">
              <a:latin typeface="+mj-lt"/>
            </a:endParaRPr>
          </a:p>
          <a:p>
            <a:pPr marL="0" indent="0" eaLnBrk="1" fontAlgn="auto" hangingPunct="1">
              <a:spcAft>
                <a:spcPts val="0"/>
              </a:spcAft>
              <a:buClr>
                <a:schemeClr val="accent3"/>
              </a:buClr>
              <a:buNone/>
              <a:defRPr/>
            </a:pPr>
            <a:endParaRPr lang="en-GB" sz="4600" dirty="0">
              <a:latin typeface="+mj-lt"/>
            </a:endParaRPr>
          </a:p>
          <a:p>
            <a:pPr marL="0" indent="0" eaLnBrk="1" fontAlgn="auto" hangingPunct="1">
              <a:spcAft>
                <a:spcPts val="0"/>
              </a:spcAft>
              <a:buClr>
                <a:schemeClr val="accent3"/>
              </a:buClr>
              <a:buNone/>
              <a:defRPr/>
            </a:pPr>
            <a:endParaRPr lang="en-GB" sz="4600" b="1" dirty="0">
              <a:latin typeface="+mj-lt"/>
            </a:endParaRP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r>
              <a:rPr lang="en-US" dirty="0">
                <a:latin typeface="+mj-lt"/>
              </a:rPr>
              <a:t> </a:t>
            </a: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endParaRPr lang="en-US" dirty="0">
              <a:latin typeface="+mj-lt"/>
            </a:endParaRPr>
          </a:p>
        </p:txBody>
      </p:sp>
    </p:spTree>
    <p:extLst>
      <p:ext uri="{BB962C8B-B14F-4D97-AF65-F5344CB8AC3E}">
        <p14:creationId xmlns:p14="http://schemas.microsoft.com/office/powerpoint/2010/main" val="2673733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781474"/>
            <a:ext cx="8229600" cy="415278"/>
          </a:xfrm>
        </p:spPr>
        <p:txBody>
          <a:bodyPr/>
          <a:lstStyle/>
          <a:p>
            <a:pPr eaLnBrk="1" hangingPunct="1"/>
            <a:r>
              <a:rPr lang="en-GB" altLang="en-US" dirty="0"/>
              <a:t>Incoterms</a:t>
            </a:r>
            <a:endParaRPr lang="en-US" altLang="en-US" dirty="0"/>
          </a:p>
        </p:txBody>
      </p:sp>
      <p:sp>
        <p:nvSpPr>
          <p:cNvPr id="3" name="Content Placeholder 2"/>
          <p:cNvSpPr>
            <a:spLocks noGrp="1"/>
          </p:cNvSpPr>
          <p:nvPr>
            <p:ph idx="1"/>
          </p:nvPr>
        </p:nvSpPr>
        <p:spPr/>
        <p:txBody>
          <a:bodyPr>
            <a:normAutofit fontScale="25000" lnSpcReduction="20000"/>
          </a:bodyPr>
          <a:lstStyle/>
          <a:p>
            <a:pPr marL="0" indent="0" eaLnBrk="1" fontAlgn="auto" hangingPunct="1">
              <a:spcAft>
                <a:spcPts val="0"/>
              </a:spcAft>
              <a:buClr>
                <a:schemeClr val="accent3"/>
              </a:buClr>
              <a:buNone/>
              <a:defRPr/>
            </a:pPr>
            <a:r>
              <a:rPr lang="en-GB" sz="11200" b="1" dirty="0">
                <a:latin typeface="+mj-lt"/>
              </a:rPr>
              <a:t>These determine:-</a:t>
            </a:r>
          </a:p>
          <a:p>
            <a:pPr marL="0" indent="0" eaLnBrk="1" fontAlgn="auto" hangingPunct="1">
              <a:spcAft>
                <a:spcPts val="0"/>
              </a:spcAft>
              <a:buClr>
                <a:schemeClr val="accent3"/>
              </a:buClr>
              <a:buNone/>
              <a:defRPr/>
            </a:pPr>
            <a:endParaRPr lang="en-GB" sz="11200" b="1" dirty="0">
              <a:latin typeface="+mj-lt"/>
            </a:endParaRPr>
          </a:p>
          <a:p>
            <a:pPr eaLnBrk="1" fontAlgn="auto" hangingPunct="1">
              <a:spcAft>
                <a:spcPts val="0"/>
              </a:spcAft>
              <a:buClr>
                <a:schemeClr val="accent3"/>
              </a:buClr>
              <a:buFontTx/>
              <a:buChar char="-"/>
              <a:defRPr/>
            </a:pPr>
            <a:r>
              <a:rPr lang="en-GB" sz="11200" dirty="0">
                <a:latin typeface="+mj-lt"/>
              </a:rPr>
              <a:t>Where title passes;</a:t>
            </a:r>
          </a:p>
          <a:p>
            <a:pPr marL="0" indent="0" eaLnBrk="1" fontAlgn="auto" hangingPunct="1">
              <a:spcAft>
                <a:spcPts val="0"/>
              </a:spcAft>
              <a:buClr>
                <a:schemeClr val="accent3"/>
              </a:buClr>
              <a:buNone/>
              <a:defRPr/>
            </a:pPr>
            <a:endParaRPr lang="en-GB" sz="11200" dirty="0">
              <a:latin typeface="+mj-lt"/>
            </a:endParaRPr>
          </a:p>
          <a:p>
            <a:pPr eaLnBrk="1" fontAlgn="auto" hangingPunct="1">
              <a:spcAft>
                <a:spcPts val="0"/>
              </a:spcAft>
              <a:buClr>
                <a:schemeClr val="accent3"/>
              </a:buClr>
              <a:buFontTx/>
              <a:buChar char="-"/>
              <a:defRPr/>
            </a:pPr>
            <a:r>
              <a:rPr lang="en-GB" sz="11200" dirty="0">
                <a:latin typeface="+mj-lt"/>
              </a:rPr>
              <a:t>Who is responsible for delivery to where;</a:t>
            </a:r>
          </a:p>
          <a:p>
            <a:pPr marL="0" indent="0" eaLnBrk="1" fontAlgn="auto" hangingPunct="1">
              <a:spcAft>
                <a:spcPts val="0"/>
              </a:spcAft>
              <a:buClr>
                <a:schemeClr val="accent3"/>
              </a:buClr>
              <a:buNone/>
              <a:defRPr/>
            </a:pPr>
            <a:endParaRPr lang="en-GB" sz="11200" dirty="0">
              <a:latin typeface="+mj-lt"/>
            </a:endParaRPr>
          </a:p>
          <a:p>
            <a:pPr eaLnBrk="1" fontAlgn="auto" hangingPunct="1">
              <a:spcAft>
                <a:spcPts val="0"/>
              </a:spcAft>
              <a:buClr>
                <a:schemeClr val="accent3"/>
              </a:buClr>
              <a:buFontTx/>
              <a:buChar char="-"/>
              <a:defRPr/>
            </a:pPr>
            <a:r>
              <a:rPr lang="en-GB" sz="11200" dirty="0">
                <a:latin typeface="+mj-lt"/>
              </a:rPr>
              <a:t>Whose insurance risk;</a:t>
            </a:r>
          </a:p>
          <a:p>
            <a:pPr eaLnBrk="1" fontAlgn="auto" hangingPunct="1">
              <a:spcAft>
                <a:spcPts val="0"/>
              </a:spcAft>
              <a:buClr>
                <a:schemeClr val="accent3"/>
              </a:buClr>
              <a:buFontTx/>
              <a:buChar char="-"/>
              <a:defRPr/>
            </a:pPr>
            <a:endParaRPr lang="en-GB" sz="11200" dirty="0">
              <a:latin typeface="+mj-lt"/>
            </a:endParaRPr>
          </a:p>
          <a:p>
            <a:pPr eaLnBrk="1" fontAlgn="auto" hangingPunct="1">
              <a:spcAft>
                <a:spcPts val="0"/>
              </a:spcAft>
              <a:buClr>
                <a:schemeClr val="accent3"/>
              </a:buClr>
              <a:buFontTx/>
              <a:buChar char="-"/>
              <a:defRPr/>
            </a:pPr>
            <a:r>
              <a:rPr lang="en-GB" sz="11200" dirty="0">
                <a:latin typeface="+mj-lt"/>
              </a:rPr>
              <a:t>Who is responsible for import </a:t>
            </a:r>
          </a:p>
          <a:p>
            <a:pPr marL="0" indent="0" eaLnBrk="1" fontAlgn="auto" hangingPunct="1">
              <a:spcAft>
                <a:spcPts val="0"/>
              </a:spcAft>
              <a:buClr>
                <a:schemeClr val="accent3"/>
              </a:buClr>
              <a:buNone/>
              <a:defRPr/>
            </a:pPr>
            <a:endParaRPr lang="en-GB" sz="5800" b="1" dirty="0">
              <a:latin typeface="+mj-lt"/>
            </a:endParaRPr>
          </a:p>
          <a:p>
            <a:pPr marL="0" indent="0" eaLnBrk="1" fontAlgn="auto" hangingPunct="1">
              <a:spcAft>
                <a:spcPts val="0"/>
              </a:spcAft>
              <a:buClr>
                <a:schemeClr val="accent3"/>
              </a:buClr>
              <a:buNone/>
              <a:defRPr/>
            </a:pPr>
            <a:endParaRPr lang="en-GB" sz="5800" b="1" dirty="0">
              <a:latin typeface="+mj-lt"/>
            </a:endParaRPr>
          </a:p>
          <a:p>
            <a:pPr marL="0" indent="0" eaLnBrk="1" fontAlgn="auto" hangingPunct="1">
              <a:spcAft>
                <a:spcPts val="0"/>
              </a:spcAft>
              <a:buClr>
                <a:schemeClr val="accent3"/>
              </a:buClr>
              <a:buNone/>
              <a:defRPr/>
            </a:pPr>
            <a:endParaRPr lang="en-GB" sz="4600" dirty="0">
              <a:latin typeface="+mj-lt"/>
            </a:endParaRPr>
          </a:p>
          <a:p>
            <a:pPr marL="0" indent="0" eaLnBrk="1" fontAlgn="auto" hangingPunct="1">
              <a:spcAft>
                <a:spcPts val="0"/>
              </a:spcAft>
              <a:buClr>
                <a:schemeClr val="accent3"/>
              </a:buClr>
              <a:buNone/>
              <a:defRPr/>
            </a:pPr>
            <a:endParaRPr lang="en-GB" sz="4600" b="1" dirty="0">
              <a:latin typeface="+mj-lt"/>
            </a:endParaRP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r>
              <a:rPr lang="en-US" dirty="0">
                <a:latin typeface="+mj-lt"/>
              </a:rPr>
              <a:t> </a:t>
            </a: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endParaRPr lang="en-US" dirty="0">
              <a:latin typeface="+mj-lt"/>
            </a:endParaRPr>
          </a:p>
        </p:txBody>
      </p:sp>
    </p:spTree>
    <p:extLst>
      <p:ext uri="{BB962C8B-B14F-4D97-AF65-F5344CB8AC3E}">
        <p14:creationId xmlns:p14="http://schemas.microsoft.com/office/powerpoint/2010/main" val="4186745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781474"/>
            <a:ext cx="8229600" cy="415278"/>
          </a:xfrm>
        </p:spPr>
        <p:txBody>
          <a:bodyPr/>
          <a:lstStyle/>
          <a:p>
            <a:pPr eaLnBrk="1" hangingPunct="1"/>
            <a:r>
              <a:rPr lang="en-GB" altLang="en-US" dirty="0"/>
              <a:t>Incoterms</a:t>
            </a:r>
            <a:endParaRPr lang="en-US" altLang="en-US" dirty="0"/>
          </a:p>
        </p:txBody>
      </p:sp>
      <p:sp>
        <p:nvSpPr>
          <p:cNvPr id="3" name="Content Placeholder 2"/>
          <p:cNvSpPr>
            <a:spLocks noGrp="1"/>
          </p:cNvSpPr>
          <p:nvPr>
            <p:ph idx="1"/>
          </p:nvPr>
        </p:nvSpPr>
        <p:spPr>
          <a:xfrm>
            <a:off x="457200" y="1340769"/>
            <a:ext cx="8229600" cy="4983832"/>
          </a:xfrm>
        </p:spPr>
        <p:txBody>
          <a:bodyPr>
            <a:normAutofit fontScale="25000" lnSpcReduction="20000"/>
          </a:bodyPr>
          <a:lstStyle/>
          <a:p>
            <a:pPr marL="0" indent="0" eaLnBrk="1" fontAlgn="auto" hangingPunct="1">
              <a:spcAft>
                <a:spcPts val="0"/>
              </a:spcAft>
              <a:buClr>
                <a:schemeClr val="accent3"/>
              </a:buClr>
              <a:buNone/>
              <a:defRPr/>
            </a:pPr>
            <a:r>
              <a:rPr lang="en-GB" sz="8800" b="1" dirty="0">
                <a:latin typeface="+mj-lt"/>
              </a:rPr>
              <a:t>Common Incoterms </a:t>
            </a:r>
          </a:p>
          <a:p>
            <a:pPr eaLnBrk="1" fontAlgn="auto" hangingPunct="1">
              <a:spcAft>
                <a:spcPts val="0"/>
              </a:spcAft>
              <a:buClr>
                <a:schemeClr val="accent3"/>
              </a:buClr>
              <a:buFontTx/>
              <a:buChar char="-"/>
              <a:defRPr/>
            </a:pPr>
            <a:endParaRPr lang="en-GB" sz="8800" b="1" dirty="0">
              <a:latin typeface="+mj-lt"/>
            </a:endParaRPr>
          </a:p>
          <a:p>
            <a:pPr eaLnBrk="1" fontAlgn="auto" hangingPunct="1">
              <a:spcAft>
                <a:spcPts val="0"/>
              </a:spcAft>
              <a:buClr>
                <a:schemeClr val="accent3"/>
              </a:buClr>
              <a:buFontTx/>
              <a:buChar char="-"/>
              <a:defRPr/>
            </a:pPr>
            <a:r>
              <a:rPr lang="en-GB" sz="8800" b="1" dirty="0">
                <a:latin typeface="+mj-lt"/>
              </a:rPr>
              <a:t>Ex-works [EXW] </a:t>
            </a:r>
            <a:r>
              <a:rPr lang="en-GB" sz="8800" dirty="0">
                <a:latin typeface="+mj-lt"/>
              </a:rPr>
              <a:t>– customer collects and title passes at supplier’s premises;</a:t>
            </a:r>
          </a:p>
          <a:p>
            <a:pPr eaLnBrk="1" fontAlgn="auto" hangingPunct="1">
              <a:spcAft>
                <a:spcPts val="0"/>
              </a:spcAft>
              <a:buClr>
                <a:schemeClr val="accent3"/>
              </a:buClr>
              <a:buFontTx/>
              <a:buChar char="-"/>
              <a:defRPr/>
            </a:pPr>
            <a:endParaRPr lang="en-GB" sz="8800" dirty="0">
              <a:latin typeface="+mj-lt"/>
            </a:endParaRPr>
          </a:p>
          <a:p>
            <a:pPr eaLnBrk="1" fontAlgn="auto" hangingPunct="1">
              <a:spcAft>
                <a:spcPts val="0"/>
              </a:spcAft>
              <a:buClr>
                <a:schemeClr val="accent3"/>
              </a:buClr>
              <a:buFontTx/>
              <a:buChar char="-"/>
              <a:defRPr/>
            </a:pPr>
            <a:r>
              <a:rPr lang="en-GB" sz="8800" b="1" dirty="0">
                <a:latin typeface="+mj-lt"/>
              </a:rPr>
              <a:t>Free on Board [FOB] / Free Carriage [FCA] </a:t>
            </a:r>
            <a:r>
              <a:rPr lang="en-GB" sz="8800" dirty="0">
                <a:latin typeface="+mj-lt"/>
              </a:rPr>
              <a:t>supplier delivers to nominated port in their country;</a:t>
            </a:r>
          </a:p>
          <a:p>
            <a:pPr eaLnBrk="1" fontAlgn="auto" hangingPunct="1">
              <a:spcAft>
                <a:spcPts val="0"/>
              </a:spcAft>
              <a:buClr>
                <a:schemeClr val="accent3"/>
              </a:buClr>
              <a:buFontTx/>
              <a:buChar char="-"/>
              <a:defRPr/>
            </a:pPr>
            <a:endParaRPr lang="en-GB" sz="8800" dirty="0">
              <a:latin typeface="+mj-lt"/>
            </a:endParaRPr>
          </a:p>
          <a:p>
            <a:pPr eaLnBrk="1" fontAlgn="auto" hangingPunct="1">
              <a:spcAft>
                <a:spcPts val="0"/>
              </a:spcAft>
              <a:buClr>
                <a:schemeClr val="accent3"/>
              </a:buClr>
              <a:buFontTx/>
              <a:buChar char="-"/>
              <a:defRPr/>
            </a:pPr>
            <a:r>
              <a:rPr lang="en-GB" sz="8800" b="1" dirty="0">
                <a:latin typeface="+mj-lt"/>
              </a:rPr>
              <a:t>CIF</a:t>
            </a:r>
            <a:r>
              <a:rPr lang="en-GB" sz="8800" dirty="0">
                <a:latin typeface="+mj-lt"/>
              </a:rPr>
              <a:t> - supplier pays for delivery to port in UK</a:t>
            </a:r>
          </a:p>
          <a:p>
            <a:pPr eaLnBrk="1" fontAlgn="auto" hangingPunct="1">
              <a:spcAft>
                <a:spcPts val="0"/>
              </a:spcAft>
              <a:buClr>
                <a:schemeClr val="accent3"/>
              </a:buClr>
              <a:buFontTx/>
              <a:buChar char="-"/>
              <a:defRPr/>
            </a:pPr>
            <a:endParaRPr lang="en-GB" sz="8800" dirty="0">
              <a:latin typeface="+mj-lt"/>
            </a:endParaRPr>
          </a:p>
          <a:p>
            <a:pPr eaLnBrk="1" fontAlgn="auto" hangingPunct="1">
              <a:spcAft>
                <a:spcPts val="0"/>
              </a:spcAft>
              <a:buClr>
                <a:schemeClr val="accent3"/>
              </a:buClr>
              <a:buFontTx/>
              <a:buChar char="-"/>
              <a:defRPr/>
            </a:pPr>
            <a:r>
              <a:rPr lang="en-GB" sz="8800" b="1" dirty="0">
                <a:latin typeface="+mj-lt"/>
              </a:rPr>
              <a:t>Deliver at Place [DAP] </a:t>
            </a:r>
            <a:r>
              <a:rPr lang="en-GB" sz="8800" dirty="0">
                <a:latin typeface="+mj-lt"/>
              </a:rPr>
              <a:t>– supplier delivers door to door but customer clears customs</a:t>
            </a:r>
          </a:p>
          <a:p>
            <a:pPr eaLnBrk="1" fontAlgn="auto" hangingPunct="1">
              <a:spcAft>
                <a:spcPts val="0"/>
              </a:spcAft>
              <a:buClr>
                <a:schemeClr val="accent3"/>
              </a:buClr>
              <a:buFontTx/>
              <a:buChar char="-"/>
              <a:defRPr/>
            </a:pPr>
            <a:endParaRPr lang="en-GB" sz="8800" dirty="0">
              <a:latin typeface="+mj-lt"/>
            </a:endParaRPr>
          </a:p>
          <a:p>
            <a:pPr eaLnBrk="1" fontAlgn="auto" hangingPunct="1">
              <a:spcAft>
                <a:spcPts val="0"/>
              </a:spcAft>
              <a:buClr>
                <a:schemeClr val="accent3"/>
              </a:buClr>
              <a:buFontTx/>
              <a:buChar char="-"/>
              <a:defRPr/>
            </a:pPr>
            <a:r>
              <a:rPr lang="en-GB" sz="8800" b="1" dirty="0">
                <a:latin typeface="+mj-lt"/>
              </a:rPr>
              <a:t>Delivered Duty Paid [DDP] </a:t>
            </a:r>
            <a:r>
              <a:rPr lang="en-GB" sz="8800" dirty="0">
                <a:latin typeface="+mj-lt"/>
              </a:rPr>
              <a:t>– deliver duty paid – supplier does everything </a:t>
            </a:r>
          </a:p>
          <a:p>
            <a:pPr marL="0" indent="0" eaLnBrk="1" fontAlgn="auto" hangingPunct="1">
              <a:spcAft>
                <a:spcPts val="0"/>
              </a:spcAft>
              <a:buClr>
                <a:schemeClr val="accent3"/>
              </a:buClr>
              <a:buNone/>
              <a:defRPr/>
            </a:pPr>
            <a:endParaRPr lang="en-GB" sz="8000" b="1" dirty="0">
              <a:latin typeface="+mj-lt"/>
            </a:endParaRPr>
          </a:p>
          <a:p>
            <a:pPr marL="0" indent="0" eaLnBrk="1" fontAlgn="auto" hangingPunct="1">
              <a:spcAft>
                <a:spcPts val="0"/>
              </a:spcAft>
              <a:buClr>
                <a:schemeClr val="accent3"/>
              </a:buClr>
              <a:buNone/>
              <a:defRPr/>
            </a:pPr>
            <a:r>
              <a:rPr lang="en-GB" sz="8000" b="1" dirty="0">
                <a:latin typeface="+mj-lt"/>
              </a:rPr>
              <a:t>DDP &amp; EXW have different implications post-Brexit.</a:t>
            </a:r>
          </a:p>
          <a:p>
            <a:pPr marL="0" indent="0" eaLnBrk="1" fontAlgn="auto" hangingPunct="1">
              <a:spcAft>
                <a:spcPts val="0"/>
              </a:spcAft>
              <a:buClr>
                <a:schemeClr val="accent3"/>
              </a:buClr>
              <a:buNone/>
              <a:defRPr/>
            </a:pPr>
            <a:endParaRPr lang="en-GB" sz="4600" dirty="0">
              <a:latin typeface="+mj-lt"/>
            </a:endParaRPr>
          </a:p>
          <a:p>
            <a:pPr marL="0" indent="0" eaLnBrk="1" fontAlgn="auto" hangingPunct="1">
              <a:spcAft>
                <a:spcPts val="0"/>
              </a:spcAft>
              <a:buClr>
                <a:schemeClr val="accent3"/>
              </a:buClr>
              <a:buNone/>
              <a:defRPr/>
            </a:pPr>
            <a:endParaRPr lang="en-GB" sz="4600" b="1" dirty="0">
              <a:latin typeface="+mj-lt"/>
            </a:endParaRP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r>
              <a:rPr lang="en-US" dirty="0">
                <a:latin typeface="+mj-lt"/>
              </a:rPr>
              <a:t> </a:t>
            </a: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endParaRPr lang="en-US" dirty="0">
              <a:latin typeface="+mj-lt"/>
            </a:endParaRPr>
          </a:p>
        </p:txBody>
      </p:sp>
    </p:spTree>
    <p:extLst>
      <p:ext uri="{BB962C8B-B14F-4D97-AF65-F5344CB8AC3E}">
        <p14:creationId xmlns:p14="http://schemas.microsoft.com/office/powerpoint/2010/main" val="5657368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924CA-4E82-A3D7-5E46-69A53D4B4797}"/>
              </a:ext>
            </a:extLst>
          </p:cNvPr>
          <p:cNvSpPr>
            <a:spLocks noGrp="1"/>
          </p:cNvSpPr>
          <p:nvPr>
            <p:ph type="title"/>
          </p:nvPr>
        </p:nvSpPr>
        <p:spPr>
          <a:xfrm>
            <a:off x="428324" y="404664"/>
            <a:ext cx="8229600" cy="1143000"/>
          </a:xfrm>
        </p:spPr>
        <p:txBody>
          <a:bodyPr/>
          <a:lstStyle/>
          <a:p>
            <a:r>
              <a:rPr lang="en-GB" dirty="0"/>
              <a:t>Types of declarations</a:t>
            </a:r>
          </a:p>
        </p:txBody>
      </p:sp>
      <p:sp>
        <p:nvSpPr>
          <p:cNvPr id="3" name="Content Placeholder 2">
            <a:extLst>
              <a:ext uri="{FF2B5EF4-FFF2-40B4-BE49-F238E27FC236}">
                <a16:creationId xmlns:a16="http://schemas.microsoft.com/office/drawing/2014/main" id="{4A386486-6414-133E-3C34-2F19AE14306C}"/>
              </a:ext>
            </a:extLst>
          </p:cNvPr>
          <p:cNvSpPr>
            <a:spLocks noGrp="1"/>
          </p:cNvSpPr>
          <p:nvPr>
            <p:ph idx="1"/>
          </p:nvPr>
        </p:nvSpPr>
        <p:spPr/>
        <p:txBody>
          <a:bodyPr/>
          <a:lstStyle/>
          <a:p>
            <a:pPr marL="742950" lvl="1" indent="-285750" algn="just">
              <a:buFont typeface="Courier New" panose="02070309020205020404" pitchFamily="49" charset="0"/>
              <a:buChar char="o"/>
            </a:pPr>
            <a:r>
              <a:rPr lang="en-GB" sz="1800" b="1" dirty="0">
                <a:effectLst/>
                <a:latin typeface="Calibri" panose="020F0502020204030204" pitchFamily="34" charset="0"/>
                <a:ea typeface="Calibri" panose="020F0502020204030204" pitchFamily="34" charset="0"/>
                <a:cs typeface="Times New Roman" panose="02020603050405020304" pitchFamily="18" charset="0"/>
              </a:rPr>
              <a:t>Goods shipped using a shipping company / transport company or courier</a:t>
            </a:r>
            <a:r>
              <a:rPr lang="en-GB" sz="1800" dirty="0">
                <a:effectLst/>
                <a:latin typeface="Calibri" panose="020F0502020204030204" pitchFamily="34" charset="0"/>
                <a:ea typeface="Calibri" panose="020F0502020204030204" pitchFamily="34" charset="0"/>
                <a:cs typeface="Times New Roman" panose="02020603050405020304" pitchFamily="18" charset="0"/>
              </a:rPr>
              <a:t> – a full customs declaration will be required and usually prepared by. couriers such as DHL/FedEx/UPS/DPD etc.  </a:t>
            </a:r>
          </a:p>
          <a:p>
            <a:pPr marL="742950" lvl="1" indent="-285750" algn="just">
              <a:buFont typeface="Courier New" panose="02070309020205020404" pitchFamily="49" charset="0"/>
              <a:buChar char="o"/>
            </a:pPr>
            <a:endParaRPr lang="en-GB" sz="18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buFont typeface="Courier New" panose="02070309020205020404" pitchFamily="49" charset="0"/>
              <a:buChar char="o"/>
            </a:pPr>
            <a:r>
              <a:rPr lang="en-GB" sz="1800" b="1" dirty="0">
                <a:effectLst/>
                <a:latin typeface="Calibri" panose="020F0502020204030204" pitchFamily="34" charset="0"/>
                <a:ea typeface="Calibri" panose="020F0502020204030204" pitchFamily="34" charset="0"/>
                <a:cs typeface="Times New Roman" panose="02020603050405020304" pitchFamily="18" charset="0"/>
              </a:rPr>
              <a:t>Goods sent by post – </a:t>
            </a:r>
            <a:r>
              <a:rPr lang="en-GB" sz="1800" dirty="0">
                <a:effectLst/>
                <a:latin typeface="Calibri" panose="020F0502020204030204" pitchFamily="34" charset="0"/>
                <a:ea typeface="Calibri" panose="020F0502020204030204" pitchFamily="34" charset="0"/>
                <a:cs typeface="Times New Roman" panose="02020603050405020304" pitchFamily="18" charset="0"/>
              </a:rPr>
              <a:t>a declaration is still required</a:t>
            </a:r>
          </a:p>
          <a:p>
            <a:pPr marL="742950" lvl="1" indent="-285750" algn="just">
              <a:buFont typeface="Courier New" panose="02070309020205020404" pitchFamily="49" charset="0"/>
              <a:buChar char="o"/>
            </a:pPr>
            <a:endParaRPr lang="en-GB" sz="18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buFont typeface="Courier New" panose="02070309020205020404" pitchFamily="49" charset="0"/>
              <a:buChar char="o"/>
            </a:pPr>
            <a:r>
              <a:rPr lang="en-GB" sz="1800" b="1" dirty="0">
                <a:latin typeface="Calibri" panose="020F0502020204030204" pitchFamily="34" charset="0"/>
                <a:ea typeface="Calibri" panose="020F0502020204030204" pitchFamily="34" charset="0"/>
                <a:cs typeface="Times New Roman" panose="02020603050405020304" pitchFamily="18" charset="0"/>
              </a:rPr>
              <a:t>Merchandise in Baggage – </a:t>
            </a:r>
            <a:r>
              <a:rPr lang="en-GB" sz="1800" dirty="0">
                <a:latin typeface="Calibri" panose="020F0502020204030204" pitchFamily="34" charset="0"/>
                <a:ea typeface="Calibri" panose="020F0502020204030204" pitchFamily="34" charset="0"/>
                <a:cs typeface="Times New Roman" panose="02020603050405020304" pitchFamily="18" charset="0"/>
              </a:rPr>
              <a:t>this is where charity owned goods [so not personal affects] are taken through Customs either in hand luggage, baggage on a flight or sea journey or in a vehicle. </a:t>
            </a:r>
          </a:p>
          <a:p>
            <a:pPr marL="641350" indent="0" algn="just">
              <a:buNone/>
            </a:pPr>
            <a:r>
              <a:rPr lang="en-GB" sz="1800" dirty="0">
                <a:latin typeface="Calibri" panose="020F0502020204030204" pitchFamily="34" charset="0"/>
                <a:ea typeface="Calibri" panose="020F0502020204030204" pitchFamily="34" charset="0"/>
                <a:cs typeface="Times New Roman" panose="02020603050405020304" pitchFamily="18" charset="0"/>
              </a:rPr>
              <a:t> </a:t>
            </a:r>
          </a:p>
          <a:p>
            <a:pPr marL="742950" lvl="1" indent="-285750" algn="just">
              <a:buFont typeface="Courier New" panose="02070309020205020404" pitchFamily="49" charset="0"/>
              <a:buChar char="o"/>
            </a:pPr>
            <a:r>
              <a:rPr lang="en-GB" sz="1800" b="1" dirty="0">
                <a:latin typeface="Calibri" panose="020F0502020204030204" pitchFamily="34" charset="0"/>
                <a:ea typeface="Calibri" panose="020F0502020204030204" pitchFamily="34" charset="0"/>
                <a:cs typeface="Times New Roman" panose="02020603050405020304" pitchFamily="18" charset="0"/>
              </a:rPr>
              <a:t>ATA Carnets – </a:t>
            </a:r>
            <a:r>
              <a:rPr lang="en-GB" sz="1800" dirty="0">
                <a:latin typeface="Calibri" panose="020F0502020204030204" pitchFamily="34" charset="0"/>
                <a:ea typeface="Calibri" panose="020F0502020204030204" pitchFamily="34" charset="0"/>
                <a:cs typeface="Times New Roman" panose="02020603050405020304" pitchFamily="18" charset="0"/>
              </a:rPr>
              <a:t>these can be used to move goods into the UK / out of the UK where goods are being moved temporarily and act as a ‘passport’ for the goods crossing borders. </a:t>
            </a:r>
          </a:p>
          <a:p>
            <a:pPr marL="742950" lvl="1" indent="-285750" algn="just">
              <a:buFont typeface="Courier New" panose="02070309020205020404" pitchFamily="49" charset="0"/>
              <a:buChar char="o"/>
            </a:pPr>
            <a:endParaRPr lang="en-GB" sz="2000" dirty="0">
              <a:effectLst/>
              <a:latin typeface="Times New Roman" panose="02020603050405020304" pitchFamily="18" charset="0"/>
              <a:ea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8693956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781474"/>
            <a:ext cx="8229600" cy="415278"/>
          </a:xfrm>
        </p:spPr>
        <p:txBody>
          <a:bodyPr/>
          <a:lstStyle/>
          <a:p>
            <a:pPr eaLnBrk="1" hangingPunct="1"/>
            <a:r>
              <a:rPr lang="en-GB" altLang="en-US" dirty="0"/>
              <a:t>Special Procedures </a:t>
            </a:r>
            <a:endParaRPr lang="en-US" altLang="en-US" dirty="0"/>
          </a:p>
        </p:txBody>
      </p:sp>
      <p:sp>
        <p:nvSpPr>
          <p:cNvPr id="3" name="Content Placeholder 2"/>
          <p:cNvSpPr>
            <a:spLocks noGrp="1"/>
          </p:cNvSpPr>
          <p:nvPr>
            <p:ph idx="1"/>
          </p:nvPr>
        </p:nvSpPr>
        <p:spPr>
          <a:xfrm>
            <a:off x="457200" y="1556792"/>
            <a:ext cx="8229600" cy="4389437"/>
          </a:xfrm>
        </p:spPr>
        <p:txBody>
          <a:bodyPr>
            <a:normAutofit fontScale="25000" lnSpcReduction="20000"/>
          </a:bodyPr>
          <a:lstStyle/>
          <a:p>
            <a:pPr marL="0" indent="0" eaLnBrk="1" fontAlgn="auto" hangingPunct="1">
              <a:spcAft>
                <a:spcPts val="0"/>
              </a:spcAft>
              <a:buClr>
                <a:schemeClr val="accent3"/>
              </a:buClr>
              <a:buNone/>
              <a:defRPr/>
            </a:pPr>
            <a:endParaRPr lang="en-GB" dirty="0">
              <a:latin typeface="+mj-lt"/>
            </a:endParaRPr>
          </a:p>
          <a:p>
            <a:pPr marL="0" indent="0" eaLnBrk="1" fontAlgn="auto" hangingPunct="1">
              <a:spcAft>
                <a:spcPts val="0"/>
              </a:spcAft>
              <a:buClr>
                <a:schemeClr val="accent3"/>
              </a:buClr>
              <a:buNone/>
              <a:defRPr/>
            </a:pPr>
            <a:endParaRPr lang="en-GB" b="1" dirty="0">
              <a:latin typeface="+mj-lt"/>
            </a:endParaRPr>
          </a:p>
          <a:p>
            <a:pPr marL="0" indent="0" eaLnBrk="1" fontAlgn="auto" hangingPunct="1">
              <a:spcAft>
                <a:spcPts val="0"/>
              </a:spcAft>
              <a:buClr>
                <a:schemeClr val="accent3"/>
              </a:buClr>
              <a:buNone/>
              <a:defRPr/>
            </a:pPr>
            <a:r>
              <a:rPr lang="en-GB" sz="11200" b="1" dirty="0">
                <a:latin typeface="+mj-lt"/>
              </a:rPr>
              <a:t>Consider if duty / VAT savings measures available?</a:t>
            </a:r>
          </a:p>
          <a:p>
            <a:pPr marL="0" indent="0" eaLnBrk="1" fontAlgn="auto" hangingPunct="1">
              <a:spcAft>
                <a:spcPts val="0"/>
              </a:spcAft>
              <a:buClr>
                <a:schemeClr val="accent3"/>
              </a:buClr>
              <a:buNone/>
              <a:defRPr/>
            </a:pPr>
            <a:endParaRPr lang="en-GB" sz="11200" dirty="0">
              <a:latin typeface="+mj-lt"/>
            </a:endParaRPr>
          </a:p>
          <a:p>
            <a:pPr marL="0" indent="0" eaLnBrk="1" fontAlgn="auto" hangingPunct="1">
              <a:spcAft>
                <a:spcPts val="0"/>
              </a:spcAft>
              <a:buClr>
                <a:schemeClr val="accent3"/>
              </a:buClr>
              <a:buNone/>
              <a:defRPr/>
            </a:pPr>
            <a:r>
              <a:rPr lang="en-GB" sz="11200" dirty="0">
                <a:latin typeface="+mj-lt"/>
              </a:rPr>
              <a:t>These fall into 3 x categories:-</a:t>
            </a:r>
          </a:p>
          <a:p>
            <a:pPr marL="0" indent="0" eaLnBrk="1" fontAlgn="auto" hangingPunct="1">
              <a:spcAft>
                <a:spcPts val="0"/>
              </a:spcAft>
              <a:buClr>
                <a:schemeClr val="accent3"/>
              </a:buClr>
              <a:buNone/>
              <a:defRPr/>
            </a:pPr>
            <a:endParaRPr lang="en-GB" sz="11200" dirty="0">
              <a:latin typeface="+mj-lt"/>
            </a:endParaRPr>
          </a:p>
          <a:p>
            <a:pPr eaLnBrk="1" fontAlgn="auto" hangingPunct="1">
              <a:spcAft>
                <a:spcPts val="0"/>
              </a:spcAft>
              <a:buClr>
                <a:schemeClr val="accent3"/>
              </a:buClr>
              <a:buFont typeface="Arial" panose="020B0604020202020204" pitchFamily="34" charset="0"/>
              <a:buChar char="•"/>
              <a:defRPr/>
            </a:pPr>
            <a:r>
              <a:rPr lang="en-GB" sz="11200" dirty="0">
                <a:latin typeface="+mj-lt"/>
              </a:rPr>
              <a:t>‘Special Procedures’</a:t>
            </a:r>
          </a:p>
          <a:p>
            <a:pPr marL="0" indent="0" eaLnBrk="1" fontAlgn="auto" hangingPunct="1">
              <a:spcAft>
                <a:spcPts val="0"/>
              </a:spcAft>
              <a:buClr>
                <a:schemeClr val="accent3"/>
              </a:buClr>
              <a:buNone/>
              <a:defRPr/>
            </a:pPr>
            <a:endParaRPr lang="en-GB" sz="11200" dirty="0">
              <a:latin typeface="+mj-lt"/>
            </a:endParaRPr>
          </a:p>
          <a:p>
            <a:pPr eaLnBrk="1" fontAlgn="auto" hangingPunct="1">
              <a:spcAft>
                <a:spcPts val="0"/>
              </a:spcAft>
              <a:buClr>
                <a:schemeClr val="accent3"/>
              </a:buClr>
              <a:buFont typeface="Arial" panose="020B0604020202020204" pitchFamily="34" charset="0"/>
              <a:buChar char="•"/>
              <a:defRPr/>
            </a:pPr>
            <a:r>
              <a:rPr lang="en-GB" sz="11200" dirty="0">
                <a:latin typeface="+mj-lt"/>
              </a:rPr>
              <a:t>Preferences - if goods imported from a country with a Trade Deal, 0% or ‘preferential’ duty rate applies if the goods they originate in the supplier’s country </a:t>
            </a:r>
          </a:p>
          <a:p>
            <a:pPr marL="0" indent="0" eaLnBrk="1" fontAlgn="auto" hangingPunct="1">
              <a:spcAft>
                <a:spcPts val="0"/>
              </a:spcAft>
              <a:buClr>
                <a:schemeClr val="accent3"/>
              </a:buClr>
              <a:buNone/>
              <a:defRPr/>
            </a:pPr>
            <a:endParaRPr lang="en-GB" sz="11200" dirty="0">
              <a:latin typeface="+mj-lt"/>
            </a:endParaRPr>
          </a:p>
          <a:p>
            <a:pPr eaLnBrk="1" fontAlgn="auto" hangingPunct="1">
              <a:spcAft>
                <a:spcPts val="0"/>
              </a:spcAft>
              <a:buClr>
                <a:schemeClr val="accent3"/>
              </a:buClr>
              <a:buFont typeface="Arial" panose="020B0604020202020204" pitchFamily="34" charset="0"/>
              <a:buChar char="•"/>
              <a:defRPr/>
            </a:pPr>
            <a:r>
              <a:rPr lang="en-GB" sz="11200" dirty="0">
                <a:latin typeface="+mj-lt"/>
              </a:rPr>
              <a:t>No duty or VAT due to commodity code: import vat not due on zero rated or exempt goods </a:t>
            </a:r>
          </a:p>
          <a:p>
            <a:pPr marL="0" indent="0" eaLnBrk="1" fontAlgn="auto" hangingPunct="1">
              <a:spcAft>
                <a:spcPts val="0"/>
              </a:spcAft>
              <a:buClr>
                <a:schemeClr val="accent3"/>
              </a:buClr>
              <a:buNone/>
              <a:defRPr/>
            </a:pPr>
            <a:endParaRPr lang="en-GB" sz="11200" b="1" dirty="0">
              <a:latin typeface="+mj-lt"/>
            </a:endParaRPr>
          </a:p>
          <a:p>
            <a:pPr marL="0" indent="0" eaLnBrk="1" fontAlgn="auto" hangingPunct="1">
              <a:spcAft>
                <a:spcPts val="0"/>
              </a:spcAft>
              <a:buClr>
                <a:schemeClr val="accent3"/>
              </a:buClr>
              <a:buNone/>
              <a:defRPr/>
            </a:pPr>
            <a:endParaRPr lang="en-GB" sz="4600" dirty="0">
              <a:latin typeface="+mj-lt"/>
            </a:endParaRPr>
          </a:p>
          <a:p>
            <a:pPr marL="0" indent="0" eaLnBrk="1" fontAlgn="auto" hangingPunct="1">
              <a:spcAft>
                <a:spcPts val="0"/>
              </a:spcAft>
              <a:buClr>
                <a:schemeClr val="accent3"/>
              </a:buClr>
              <a:buNone/>
              <a:defRPr/>
            </a:pPr>
            <a:endParaRPr lang="en-GB" sz="4600" b="1" dirty="0">
              <a:latin typeface="+mj-lt"/>
            </a:endParaRP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r>
              <a:rPr lang="en-US" dirty="0">
                <a:latin typeface="+mj-lt"/>
              </a:rPr>
              <a:t> </a:t>
            </a: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endParaRPr lang="en-US" dirty="0">
              <a:latin typeface="+mj-lt"/>
            </a:endParaRPr>
          </a:p>
        </p:txBody>
      </p:sp>
    </p:spTree>
    <p:extLst>
      <p:ext uri="{BB962C8B-B14F-4D97-AF65-F5344CB8AC3E}">
        <p14:creationId xmlns:p14="http://schemas.microsoft.com/office/powerpoint/2010/main" val="30439995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781474"/>
            <a:ext cx="8229600" cy="415278"/>
          </a:xfrm>
        </p:spPr>
        <p:txBody>
          <a:bodyPr/>
          <a:lstStyle/>
          <a:p>
            <a:pPr eaLnBrk="1" hangingPunct="1"/>
            <a:r>
              <a:rPr lang="en-GB" altLang="en-US" dirty="0"/>
              <a:t>Imports – Special Procedures</a:t>
            </a:r>
            <a:endParaRPr lang="en-US" altLang="en-US" dirty="0"/>
          </a:p>
        </p:txBody>
      </p:sp>
      <p:sp>
        <p:nvSpPr>
          <p:cNvPr id="3" name="Content Placeholder 2"/>
          <p:cNvSpPr>
            <a:spLocks noGrp="1"/>
          </p:cNvSpPr>
          <p:nvPr>
            <p:ph idx="1"/>
          </p:nvPr>
        </p:nvSpPr>
        <p:spPr>
          <a:xfrm>
            <a:off x="457200" y="1412776"/>
            <a:ext cx="8229600" cy="4389437"/>
          </a:xfrm>
        </p:spPr>
        <p:txBody>
          <a:bodyPr>
            <a:normAutofit fontScale="25000" lnSpcReduction="20000"/>
          </a:bodyPr>
          <a:lstStyle/>
          <a:p>
            <a:pPr marL="0" indent="0" eaLnBrk="1" fontAlgn="auto" hangingPunct="1">
              <a:spcAft>
                <a:spcPts val="0"/>
              </a:spcAft>
              <a:buClr>
                <a:schemeClr val="accent3"/>
              </a:buClr>
              <a:buNone/>
              <a:defRPr/>
            </a:pPr>
            <a:endParaRPr lang="en-GB" dirty="0">
              <a:latin typeface="+mj-lt"/>
            </a:endParaRPr>
          </a:p>
          <a:p>
            <a:pPr marL="0" indent="0" eaLnBrk="1" fontAlgn="auto" hangingPunct="1">
              <a:spcAft>
                <a:spcPts val="0"/>
              </a:spcAft>
              <a:buClr>
                <a:schemeClr val="accent3"/>
              </a:buClr>
              <a:buNone/>
              <a:defRPr/>
            </a:pPr>
            <a:endParaRPr lang="en-GB" b="1" dirty="0">
              <a:latin typeface="+mj-lt"/>
            </a:endParaRPr>
          </a:p>
          <a:p>
            <a:pPr marL="0" indent="0" eaLnBrk="1" fontAlgn="auto" hangingPunct="1">
              <a:spcAft>
                <a:spcPts val="0"/>
              </a:spcAft>
              <a:buClr>
                <a:schemeClr val="accent3"/>
              </a:buClr>
              <a:buNone/>
              <a:defRPr/>
            </a:pPr>
            <a:r>
              <a:rPr lang="en-GB" sz="9800" b="1" dirty="0">
                <a:latin typeface="+mj-lt"/>
              </a:rPr>
              <a:t>Outline of Common Special Procedures</a:t>
            </a:r>
          </a:p>
          <a:p>
            <a:pPr marL="0" indent="0" eaLnBrk="1" fontAlgn="auto" hangingPunct="1">
              <a:spcAft>
                <a:spcPts val="0"/>
              </a:spcAft>
              <a:buClr>
                <a:schemeClr val="accent3"/>
              </a:buClr>
              <a:buNone/>
              <a:defRPr/>
            </a:pPr>
            <a:endParaRPr lang="en-GB" sz="9800" b="1" dirty="0">
              <a:latin typeface="+mj-lt"/>
            </a:endParaRPr>
          </a:p>
          <a:p>
            <a:pPr eaLnBrk="1" fontAlgn="auto" hangingPunct="1">
              <a:spcAft>
                <a:spcPts val="0"/>
              </a:spcAft>
              <a:buClr>
                <a:schemeClr val="accent3"/>
              </a:buClr>
              <a:buFont typeface="Arial" panose="020B0604020202020204" pitchFamily="34" charset="0"/>
              <a:buChar char="•"/>
              <a:defRPr/>
            </a:pPr>
            <a:r>
              <a:rPr lang="en-GB" sz="9800" dirty="0">
                <a:latin typeface="+mj-lt"/>
              </a:rPr>
              <a:t>Returned Goods Relief – goods sent on loan/MIB/return in same state</a:t>
            </a:r>
          </a:p>
          <a:p>
            <a:pPr eaLnBrk="1" fontAlgn="auto" hangingPunct="1">
              <a:spcAft>
                <a:spcPts val="0"/>
              </a:spcAft>
              <a:buClr>
                <a:schemeClr val="accent3"/>
              </a:buClr>
              <a:buFont typeface="Arial" panose="020B0604020202020204" pitchFamily="34" charset="0"/>
              <a:buChar char="•"/>
              <a:defRPr/>
            </a:pPr>
            <a:endParaRPr lang="en-GB" sz="9800" dirty="0">
              <a:latin typeface="+mj-lt"/>
            </a:endParaRPr>
          </a:p>
          <a:p>
            <a:pPr eaLnBrk="1" fontAlgn="auto" hangingPunct="1">
              <a:spcAft>
                <a:spcPts val="0"/>
              </a:spcAft>
              <a:buClr>
                <a:schemeClr val="accent3"/>
              </a:buClr>
              <a:buFont typeface="Arial" panose="020B0604020202020204" pitchFamily="34" charset="0"/>
              <a:buChar char="•"/>
              <a:defRPr/>
            </a:pPr>
            <a:r>
              <a:rPr lang="en-GB" sz="9800" dirty="0">
                <a:latin typeface="+mj-lt"/>
              </a:rPr>
              <a:t>Outward Processing Relief – exported for repair</a:t>
            </a:r>
          </a:p>
          <a:p>
            <a:pPr eaLnBrk="1" fontAlgn="auto" hangingPunct="1">
              <a:spcAft>
                <a:spcPts val="0"/>
              </a:spcAft>
              <a:buClr>
                <a:schemeClr val="accent3"/>
              </a:buClr>
              <a:buFont typeface="Arial" panose="020B0604020202020204" pitchFamily="34" charset="0"/>
              <a:buChar char="•"/>
              <a:defRPr/>
            </a:pPr>
            <a:endParaRPr lang="en-GB" sz="9800" dirty="0">
              <a:latin typeface="+mj-lt"/>
            </a:endParaRPr>
          </a:p>
          <a:p>
            <a:pPr eaLnBrk="1" fontAlgn="auto" hangingPunct="1">
              <a:spcAft>
                <a:spcPts val="0"/>
              </a:spcAft>
              <a:buClr>
                <a:schemeClr val="accent3"/>
              </a:buClr>
              <a:buFont typeface="Arial" panose="020B0604020202020204" pitchFamily="34" charset="0"/>
              <a:buChar char="•"/>
              <a:defRPr/>
            </a:pPr>
            <a:r>
              <a:rPr lang="en-GB" sz="9800" dirty="0">
                <a:latin typeface="+mj-lt"/>
              </a:rPr>
              <a:t>Inward Processing Relief – imported for repair</a:t>
            </a:r>
          </a:p>
          <a:p>
            <a:pPr eaLnBrk="1" fontAlgn="auto" hangingPunct="1">
              <a:spcAft>
                <a:spcPts val="0"/>
              </a:spcAft>
              <a:buClr>
                <a:schemeClr val="accent3"/>
              </a:buClr>
              <a:buFont typeface="Arial" panose="020B0604020202020204" pitchFamily="34" charset="0"/>
              <a:buChar char="•"/>
              <a:defRPr/>
            </a:pPr>
            <a:endParaRPr lang="en-GB" sz="9800" dirty="0">
              <a:latin typeface="+mj-lt"/>
            </a:endParaRPr>
          </a:p>
          <a:p>
            <a:pPr eaLnBrk="1" fontAlgn="auto" hangingPunct="1">
              <a:spcAft>
                <a:spcPts val="0"/>
              </a:spcAft>
              <a:buClr>
                <a:schemeClr val="accent3"/>
              </a:buClr>
              <a:buFont typeface="Arial" panose="020B0604020202020204" pitchFamily="34" charset="0"/>
              <a:buChar char="•"/>
              <a:defRPr/>
            </a:pPr>
            <a:r>
              <a:rPr lang="en-GB" sz="9800" dirty="0">
                <a:latin typeface="+mj-lt"/>
              </a:rPr>
              <a:t>Temporary Admission – inverse of RGR, returning unaltered</a:t>
            </a:r>
          </a:p>
          <a:p>
            <a:pPr eaLnBrk="1" fontAlgn="auto" hangingPunct="1">
              <a:spcAft>
                <a:spcPts val="0"/>
              </a:spcAft>
              <a:buClr>
                <a:schemeClr val="accent3"/>
              </a:buClr>
              <a:buFont typeface="Arial" panose="020B0604020202020204" pitchFamily="34" charset="0"/>
              <a:buChar char="•"/>
              <a:defRPr/>
            </a:pPr>
            <a:endParaRPr lang="en-GB" sz="9800" dirty="0">
              <a:latin typeface="+mj-lt"/>
            </a:endParaRPr>
          </a:p>
          <a:p>
            <a:pPr eaLnBrk="1" fontAlgn="auto" hangingPunct="1">
              <a:spcAft>
                <a:spcPts val="0"/>
              </a:spcAft>
              <a:buClr>
                <a:schemeClr val="accent3"/>
              </a:buClr>
              <a:buFont typeface="Arial" panose="020B0604020202020204" pitchFamily="34" charset="0"/>
              <a:buChar char="•"/>
              <a:defRPr/>
            </a:pPr>
            <a:r>
              <a:rPr lang="en-GB" sz="9800" dirty="0">
                <a:latin typeface="+mj-lt"/>
              </a:rPr>
              <a:t>Customs Warehousing</a:t>
            </a:r>
          </a:p>
          <a:p>
            <a:pPr marL="0" indent="0" eaLnBrk="1" fontAlgn="auto" hangingPunct="1">
              <a:spcAft>
                <a:spcPts val="0"/>
              </a:spcAft>
              <a:buClr>
                <a:schemeClr val="accent3"/>
              </a:buClr>
              <a:buNone/>
              <a:defRPr/>
            </a:pPr>
            <a:endParaRPr lang="en-GB" sz="5800" b="1" dirty="0">
              <a:latin typeface="+mj-lt"/>
            </a:endParaRPr>
          </a:p>
          <a:p>
            <a:pPr marL="0" indent="0" eaLnBrk="1" fontAlgn="auto" hangingPunct="1">
              <a:spcAft>
                <a:spcPts val="0"/>
              </a:spcAft>
              <a:buClr>
                <a:schemeClr val="accent3"/>
              </a:buClr>
              <a:buNone/>
              <a:defRPr/>
            </a:pPr>
            <a:endParaRPr lang="en-GB" sz="4600" dirty="0">
              <a:latin typeface="+mj-lt"/>
            </a:endParaRPr>
          </a:p>
          <a:p>
            <a:pPr marL="0" indent="0" eaLnBrk="1" fontAlgn="auto" hangingPunct="1">
              <a:spcAft>
                <a:spcPts val="0"/>
              </a:spcAft>
              <a:buClr>
                <a:schemeClr val="accent3"/>
              </a:buClr>
              <a:buNone/>
              <a:defRPr/>
            </a:pPr>
            <a:endParaRPr lang="en-GB" sz="4600" b="1" dirty="0">
              <a:latin typeface="+mj-lt"/>
            </a:endParaRP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r>
              <a:rPr lang="en-US" dirty="0">
                <a:latin typeface="+mj-lt"/>
              </a:rPr>
              <a:t> </a:t>
            </a: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endParaRPr lang="en-US" dirty="0">
              <a:latin typeface="+mj-lt"/>
            </a:endParaRPr>
          </a:p>
        </p:txBody>
      </p:sp>
    </p:spTree>
    <p:extLst>
      <p:ext uri="{BB962C8B-B14F-4D97-AF65-F5344CB8AC3E}">
        <p14:creationId xmlns:p14="http://schemas.microsoft.com/office/powerpoint/2010/main" val="835453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D7DA8-61FD-D063-5EF2-580432073717}"/>
              </a:ext>
            </a:extLst>
          </p:cNvPr>
          <p:cNvSpPr>
            <a:spLocks noGrp="1"/>
          </p:cNvSpPr>
          <p:nvPr>
            <p:ph type="title"/>
          </p:nvPr>
        </p:nvSpPr>
        <p:spPr>
          <a:xfrm>
            <a:off x="457200" y="188640"/>
            <a:ext cx="8229600" cy="1143000"/>
          </a:xfrm>
        </p:spPr>
        <p:txBody>
          <a:bodyPr/>
          <a:lstStyle/>
          <a:p>
            <a:r>
              <a:rPr lang="en-GB" dirty="0"/>
              <a:t>Sector specific reliefs</a:t>
            </a:r>
          </a:p>
        </p:txBody>
      </p:sp>
      <p:sp>
        <p:nvSpPr>
          <p:cNvPr id="3" name="Content Placeholder 2">
            <a:extLst>
              <a:ext uri="{FF2B5EF4-FFF2-40B4-BE49-F238E27FC236}">
                <a16:creationId xmlns:a16="http://schemas.microsoft.com/office/drawing/2014/main" id="{E30BE674-8BE4-4606-E44F-8F75E00318F8}"/>
              </a:ext>
            </a:extLst>
          </p:cNvPr>
          <p:cNvSpPr>
            <a:spLocks noGrp="1"/>
          </p:cNvSpPr>
          <p:nvPr>
            <p:ph idx="1"/>
          </p:nvPr>
        </p:nvSpPr>
        <p:spPr>
          <a:xfrm>
            <a:off x="457200" y="1412776"/>
            <a:ext cx="8229600" cy="4389437"/>
          </a:xfrm>
        </p:spPr>
        <p:txBody>
          <a:bodyPr/>
          <a:lstStyle/>
          <a:p>
            <a:r>
              <a:rPr lang="en-GB" sz="2400" dirty="0">
                <a:latin typeface="+mj-lt"/>
              </a:rPr>
              <a:t>Scientific instruments &amp; apparatus – duty relief but can also get VAT relief where used for medical/veterinary/research/education/diagnosis</a:t>
            </a:r>
          </a:p>
          <a:p>
            <a:pPr lvl="1"/>
            <a:r>
              <a:rPr lang="en-GB" dirty="0">
                <a:latin typeface="+mj-lt"/>
              </a:rPr>
              <a:t>NIRU certificate needed for duty relief - can obtain blanket 6-month certificate</a:t>
            </a:r>
          </a:p>
          <a:p>
            <a:r>
              <a:rPr lang="en-GB" sz="2400" dirty="0">
                <a:latin typeface="+mj-lt"/>
              </a:rPr>
              <a:t>Donated medical equipment used in medical research – VAT + duty relief</a:t>
            </a:r>
          </a:p>
          <a:p>
            <a:r>
              <a:rPr lang="en-GB" sz="2400" dirty="0">
                <a:latin typeface="+mj-lt"/>
              </a:rPr>
              <a:t>Import of specified biological &amp; chemical substances for research</a:t>
            </a:r>
          </a:p>
          <a:p>
            <a:r>
              <a:rPr lang="en-GB" sz="2400" dirty="0">
                <a:latin typeface="+mj-lt"/>
              </a:rPr>
              <a:t>Charity specific reliefs on import of basic necessities, goods used/sold at charity events, equipment and office materials </a:t>
            </a:r>
          </a:p>
          <a:p>
            <a:pPr marL="0" indent="0" algn="ctr">
              <a:buNone/>
            </a:pPr>
            <a:r>
              <a:rPr lang="en-GB" sz="3600" b="1" u="sng" dirty="0">
                <a:latin typeface="+mj-lt"/>
              </a:rPr>
              <a:t>CPC code</a:t>
            </a:r>
          </a:p>
          <a:p>
            <a:endParaRPr lang="en-GB" sz="2400" dirty="0">
              <a:latin typeface="+mj-lt"/>
            </a:endParaRPr>
          </a:p>
        </p:txBody>
      </p:sp>
    </p:spTree>
    <p:extLst>
      <p:ext uri="{BB962C8B-B14F-4D97-AF65-F5344CB8AC3E}">
        <p14:creationId xmlns:p14="http://schemas.microsoft.com/office/powerpoint/2010/main" val="20838845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E6831-B74E-1408-D3E0-C8B98BE8AB90}"/>
              </a:ext>
            </a:extLst>
          </p:cNvPr>
          <p:cNvSpPr>
            <a:spLocks noGrp="1"/>
          </p:cNvSpPr>
          <p:nvPr>
            <p:ph type="title"/>
          </p:nvPr>
        </p:nvSpPr>
        <p:spPr>
          <a:xfrm>
            <a:off x="450559" y="260648"/>
            <a:ext cx="8229600" cy="1143000"/>
          </a:xfrm>
        </p:spPr>
        <p:txBody>
          <a:bodyPr/>
          <a:lstStyle/>
          <a:p>
            <a:r>
              <a:rPr lang="en-GB" dirty="0"/>
              <a:t>Postponed VAT Accounting</a:t>
            </a:r>
          </a:p>
        </p:txBody>
      </p:sp>
      <p:sp>
        <p:nvSpPr>
          <p:cNvPr id="3" name="Content Placeholder 2">
            <a:extLst>
              <a:ext uri="{FF2B5EF4-FFF2-40B4-BE49-F238E27FC236}">
                <a16:creationId xmlns:a16="http://schemas.microsoft.com/office/drawing/2014/main" id="{CB034B0D-AC9F-B33A-3F99-5DD2BCC2B0B6}"/>
              </a:ext>
            </a:extLst>
          </p:cNvPr>
          <p:cNvSpPr>
            <a:spLocks noGrp="1"/>
          </p:cNvSpPr>
          <p:nvPr>
            <p:ph idx="1"/>
          </p:nvPr>
        </p:nvSpPr>
        <p:spPr>
          <a:xfrm>
            <a:off x="457200" y="1700808"/>
            <a:ext cx="8229600" cy="4389437"/>
          </a:xfrm>
        </p:spPr>
        <p:txBody>
          <a:bodyPr/>
          <a:lstStyle/>
          <a:p>
            <a:pPr>
              <a:buFontTx/>
              <a:buChar char="-"/>
            </a:pPr>
            <a:r>
              <a:rPr lang="en-GB" sz="2400" dirty="0">
                <a:effectLst/>
                <a:latin typeface="+mj-lt"/>
                <a:ea typeface="Aptos" panose="020B0004020202020204" pitchFamily="34" charset="0"/>
                <a:cs typeface="Times New Roman" panose="02020603050405020304" pitchFamily="18" charset="0"/>
              </a:rPr>
              <a:t>PVA allows VAT registered importers to defer payment of import VAT and account for on the VAT return to assist with cash flow.</a:t>
            </a:r>
          </a:p>
          <a:p>
            <a:pPr>
              <a:buFontTx/>
              <a:buChar char="-"/>
            </a:pPr>
            <a:r>
              <a:rPr lang="en-GB" sz="2400" dirty="0">
                <a:latin typeface="+mj-lt"/>
                <a:ea typeface="Aptos" panose="020B0004020202020204" pitchFamily="34" charset="0"/>
                <a:cs typeface="Times New Roman" panose="02020603050405020304" pitchFamily="18" charset="0"/>
              </a:rPr>
              <a:t>However, only allowable where importer owns the goods and to be used for a business purpose.</a:t>
            </a:r>
          </a:p>
          <a:p>
            <a:pPr>
              <a:buFontTx/>
              <a:buChar char="-"/>
            </a:pPr>
            <a:r>
              <a:rPr lang="en-GB" sz="2400" dirty="0">
                <a:effectLst/>
                <a:latin typeface="+mj-lt"/>
                <a:ea typeface="Aptos" panose="020B0004020202020204" pitchFamily="34" charset="0"/>
                <a:cs typeface="Times New Roman" panose="02020603050405020304" pitchFamily="18" charset="0"/>
              </a:rPr>
              <a:t>HMRC currently focusin</a:t>
            </a:r>
            <a:r>
              <a:rPr lang="en-GB" sz="2400" dirty="0">
                <a:latin typeface="+mj-lt"/>
                <a:ea typeface="Aptos" panose="020B0004020202020204" pitchFamily="34" charset="0"/>
                <a:cs typeface="Times New Roman" panose="02020603050405020304" pitchFamily="18" charset="0"/>
              </a:rPr>
              <a:t>g on </a:t>
            </a:r>
            <a:r>
              <a:rPr lang="en-GB" sz="2400" dirty="0">
                <a:effectLst/>
                <a:latin typeface="+mj-lt"/>
                <a:ea typeface="Aptos" panose="020B0004020202020204" pitchFamily="34" charset="0"/>
                <a:cs typeface="Times New Roman" panose="02020603050405020304" pitchFamily="18" charset="0"/>
              </a:rPr>
              <a:t>use of PVA, in essence if you don’t own the goods HMRC’s view PVA cannot be used, with import VAT instead due to be paid upfront. Will assess on use of PVA even where brought to account. </a:t>
            </a:r>
          </a:p>
          <a:p>
            <a:pPr>
              <a:buFontTx/>
              <a:buChar char="-"/>
            </a:pPr>
            <a:r>
              <a:rPr lang="en-GB" sz="2400" dirty="0">
                <a:effectLst/>
                <a:latin typeface="+mj-lt"/>
                <a:ea typeface="Aptos" panose="020B0004020202020204" pitchFamily="34" charset="0"/>
                <a:cs typeface="Times New Roman" panose="02020603050405020304" pitchFamily="18" charset="0"/>
              </a:rPr>
              <a:t>Should the importer not own the goods, need to look at alternative means to mitigate - TA, IP.</a:t>
            </a:r>
          </a:p>
          <a:p>
            <a:pPr>
              <a:buFontTx/>
              <a:buChar char="-"/>
            </a:pPr>
            <a:r>
              <a:rPr lang="en-GB" sz="2400" b="1" dirty="0">
                <a:latin typeface="+mj-lt"/>
                <a:ea typeface="Aptos" panose="020B0004020202020204" pitchFamily="34" charset="0"/>
                <a:cs typeface="Times New Roman" panose="02020603050405020304" pitchFamily="18" charset="0"/>
              </a:rPr>
              <a:t>Alternatives; use of deferment account or CDS cash account.</a:t>
            </a:r>
            <a:endParaRPr lang="en-GB" sz="2400" b="1" dirty="0">
              <a:effectLst/>
              <a:latin typeface="+mj-lt"/>
              <a:ea typeface="Aptos" panose="020B0004020202020204" pitchFamily="34" charset="0"/>
              <a:cs typeface="Aptos" panose="020B0004020202020204" pitchFamily="34" charset="0"/>
            </a:endParaRPr>
          </a:p>
          <a:p>
            <a:pPr marL="0" indent="0">
              <a:buNone/>
            </a:pPr>
            <a:endParaRPr lang="en-GB" dirty="0"/>
          </a:p>
        </p:txBody>
      </p:sp>
    </p:spTree>
    <p:extLst>
      <p:ext uri="{BB962C8B-B14F-4D97-AF65-F5344CB8AC3E}">
        <p14:creationId xmlns:p14="http://schemas.microsoft.com/office/powerpoint/2010/main" val="36174355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89781"/>
            <a:ext cx="8229600" cy="1143000"/>
          </a:xfrm>
        </p:spPr>
        <p:txBody>
          <a:bodyPr/>
          <a:lstStyle/>
          <a:p>
            <a:pPr eaLnBrk="1" hangingPunct="1"/>
            <a:r>
              <a:rPr lang="en-GB" altLang="en-US" sz="4000" b="1" dirty="0"/>
              <a:t>Customs Declarations</a:t>
            </a:r>
            <a:endParaRPr lang="en-US" altLang="en-US" sz="4000" b="1" dirty="0"/>
          </a:p>
        </p:txBody>
      </p:sp>
      <p:sp>
        <p:nvSpPr>
          <p:cNvPr id="3" name="Content Placeholder 2"/>
          <p:cNvSpPr>
            <a:spLocks noGrp="1"/>
          </p:cNvSpPr>
          <p:nvPr>
            <p:ph idx="1"/>
          </p:nvPr>
        </p:nvSpPr>
        <p:spPr>
          <a:xfrm>
            <a:off x="457200" y="1351484"/>
            <a:ext cx="8229600" cy="4389437"/>
          </a:xfrm>
        </p:spPr>
        <p:txBody>
          <a:bodyPr>
            <a:normAutofit fontScale="92500" lnSpcReduction="20000"/>
          </a:bodyPr>
          <a:lstStyle/>
          <a:p>
            <a:pPr marL="0" indent="0" eaLnBrk="1" fontAlgn="auto" hangingPunct="1">
              <a:spcAft>
                <a:spcPts val="0"/>
              </a:spcAft>
              <a:buClr>
                <a:schemeClr val="accent3"/>
              </a:buClr>
              <a:buNone/>
              <a:defRPr/>
            </a:pPr>
            <a:endParaRPr lang="en-GB" sz="2400" dirty="0">
              <a:latin typeface="+mj-lt"/>
            </a:endParaRPr>
          </a:p>
          <a:p>
            <a:pPr marL="274320" indent="-274320" eaLnBrk="1" fontAlgn="auto" hangingPunct="1">
              <a:spcAft>
                <a:spcPts val="0"/>
              </a:spcAft>
              <a:buClr>
                <a:schemeClr val="accent3"/>
              </a:buClr>
              <a:buFont typeface="Wingdings 2"/>
              <a:buChar char=""/>
              <a:defRPr/>
            </a:pPr>
            <a:r>
              <a:rPr lang="en-GB" sz="2400" dirty="0">
                <a:latin typeface="+mj-lt"/>
              </a:rPr>
              <a:t>Responsibility for Compliant Declaration lies with importer</a:t>
            </a:r>
          </a:p>
          <a:p>
            <a:pPr marL="0" indent="0" eaLnBrk="1" fontAlgn="auto" hangingPunct="1">
              <a:spcAft>
                <a:spcPts val="0"/>
              </a:spcAft>
              <a:buClr>
                <a:schemeClr val="accent3"/>
              </a:buClr>
              <a:buNone/>
              <a:defRPr/>
            </a:pPr>
            <a:endParaRPr lang="en-GB" sz="2400" dirty="0">
              <a:latin typeface="+mj-lt"/>
            </a:endParaRPr>
          </a:p>
          <a:p>
            <a:pPr marL="274320" indent="-274320" eaLnBrk="1" fontAlgn="auto" hangingPunct="1">
              <a:spcAft>
                <a:spcPts val="0"/>
              </a:spcAft>
              <a:buClr>
                <a:schemeClr val="accent3"/>
              </a:buClr>
              <a:buFont typeface="Wingdings 2"/>
              <a:buChar char=""/>
              <a:defRPr/>
            </a:pPr>
            <a:r>
              <a:rPr lang="en-GB" sz="2400" dirty="0">
                <a:latin typeface="+mj-lt"/>
              </a:rPr>
              <a:t>However, often at odds with what actually happens as many importers ‘leave declarations to import agent’</a:t>
            </a:r>
          </a:p>
          <a:p>
            <a:pPr marL="0" indent="0" eaLnBrk="1" fontAlgn="auto" hangingPunct="1">
              <a:spcAft>
                <a:spcPts val="0"/>
              </a:spcAft>
              <a:buClr>
                <a:schemeClr val="accent3"/>
              </a:buClr>
              <a:buNone/>
              <a:defRPr/>
            </a:pPr>
            <a:endParaRPr lang="en-GB" sz="2400" dirty="0">
              <a:latin typeface="+mj-lt"/>
            </a:endParaRPr>
          </a:p>
          <a:p>
            <a:pPr marL="274320" indent="-274320" eaLnBrk="1" fontAlgn="auto" hangingPunct="1">
              <a:spcAft>
                <a:spcPts val="0"/>
              </a:spcAft>
              <a:buClr>
                <a:schemeClr val="accent3"/>
              </a:buClr>
              <a:buFont typeface="Wingdings 2"/>
              <a:buChar char=""/>
              <a:defRPr/>
            </a:pPr>
            <a:r>
              <a:rPr lang="en-GB" sz="2400" dirty="0">
                <a:latin typeface="+mj-lt"/>
              </a:rPr>
              <a:t>Import agents / freight forwarders will clear goods based on information provided but role is to ensure goods delivered on time</a:t>
            </a:r>
          </a:p>
          <a:p>
            <a:pPr marL="0" indent="0" eaLnBrk="1" fontAlgn="auto" hangingPunct="1">
              <a:spcAft>
                <a:spcPts val="0"/>
              </a:spcAft>
              <a:buClr>
                <a:schemeClr val="accent3"/>
              </a:buClr>
              <a:buNone/>
              <a:defRPr/>
            </a:pPr>
            <a:endParaRPr lang="en-GB" sz="2400" dirty="0">
              <a:latin typeface="+mj-lt"/>
            </a:endParaRPr>
          </a:p>
          <a:p>
            <a:pPr marL="274320" indent="-274320" eaLnBrk="1" fontAlgn="auto" hangingPunct="1">
              <a:spcAft>
                <a:spcPts val="0"/>
              </a:spcAft>
              <a:buClr>
                <a:schemeClr val="accent3"/>
              </a:buClr>
              <a:buFont typeface="Wingdings 2"/>
              <a:buChar char=""/>
              <a:defRPr/>
            </a:pPr>
            <a:r>
              <a:rPr lang="en-GB" sz="2400" dirty="0">
                <a:latin typeface="+mj-lt"/>
              </a:rPr>
              <a:t>Quality of information is not necessarily validated especially if provided from supplier</a:t>
            </a:r>
          </a:p>
          <a:p>
            <a:pPr marL="274320" indent="-274320" eaLnBrk="1" fontAlgn="auto" hangingPunct="1">
              <a:spcAft>
                <a:spcPts val="0"/>
              </a:spcAft>
              <a:buClr>
                <a:schemeClr val="accent3"/>
              </a:buClr>
              <a:buFont typeface="Wingdings 2"/>
              <a:buChar char=""/>
              <a:defRPr/>
            </a:pPr>
            <a:endParaRPr lang="en-GB" sz="2400" dirty="0">
              <a:latin typeface="+mj-lt"/>
            </a:endParaRPr>
          </a:p>
          <a:p>
            <a:pPr marL="274320" indent="-274320" eaLnBrk="1" fontAlgn="auto" hangingPunct="1">
              <a:spcAft>
                <a:spcPts val="0"/>
              </a:spcAft>
              <a:buClr>
                <a:schemeClr val="accent3"/>
              </a:buClr>
              <a:buFont typeface="Wingdings 2"/>
              <a:buChar char=""/>
              <a:defRPr/>
            </a:pPr>
            <a:r>
              <a:rPr lang="en-GB" sz="2400" dirty="0">
                <a:latin typeface="+mj-lt"/>
              </a:rPr>
              <a:t>Commodity codes /  valuation / incoterms / reliefs</a:t>
            </a:r>
          </a:p>
          <a:p>
            <a:pPr marL="274320" indent="-274320" eaLnBrk="1" fontAlgn="auto" hangingPunct="1">
              <a:spcAft>
                <a:spcPts val="0"/>
              </a:spcAft>
              <a:buClr>
                <a:schemeClr val="accent3"/>
              </a:buClr>
              <a:buFont typeface="Wingdings 2"/>
              <a:buNone/>
              <a:defRPr/>
            </a:pPr>
            <a:endParaRPr lang="en-GB" dirty="0">
              <a:latin typeface="+mj-lt"/>
            </a:endParaRPr>
          </a:p>
          <a:p>
            <a:pPr marL="274320" indent="-274320" eaLnBrk="1" fontAlgn="auto" hangingPunct="1">
              <a:spcAft>
                <a:spcPts val="0"/>
              </a:spcAft>
              <a:buClr>
                <a:schemeClr val="accent3"/>
              </a:buClr>
              <a:buFont typeface="Wingdings 2"/>
              <a:buNone/>
              <a:defRPr/>
            </a:pPr>
            <a:endParaRPr lang="en-GB" b="1" u="sng" dirty="0">
              <a:latin typeface="+mj-lt"/>
            </a:endParaRPr>
          </a:p>
          <a:p>
            <a:pPr marL="274320" indent="-274320" eaLnBrk="1" fontAlgn="auto" hangingPunct="1">
              <a:spcAft>
                <a:spcPts val="0"/>
              </a:spcAft>
              <a:buClr>
                <a:schemeClr val="accent3"/>
              </a:buClr>
              <a:buFont typeface="Wingdings 2"/>
              <a:buNone/>
              <a:defRPr/>
            </a:pPr>
            <a:endParaRPr lang="en-US" dirty="0">
              <a:latin typeface="+mj-lt"/>
            </a:endParaRPr>
          </a:p>
        </p:txBody>
      </p:sp>
    </p:spTree>
    <p:extLst>
      <p:ext uri="{BB962C8B-B14F-4D97-AF65-F5344CB8AC3E}">
        <p14:creationId xmlns:p14="http://schemas.microsoft.com/office/powerpoint/2010/main" val="32762047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GB" altLang="en-US" sz="4400" dirty="0"/>
              <a:t>Customs Compliance Guide</a:t>
            </a:r>
            <a:endParaRPr lang="en-US" altLang="en-US" sz="4400" dirty="0"/>
          </a:p>
        </p:txBody>
      </p:sp>
      <p:sp>
        <p:nvSpPr>
          <p:cNvPr id="3" name="Content Placeholder 2"/>
          <p:cNvSpPr>
            <a:spLocks noGrp="1"/>
          </p:cNvSpPr>
          <p:nvPr>
            <p:ph idx="1"/>
          </p:nvPr>
        </p:nvSpPr>
        <p:spPr/>
        <p:txBody>
          <a:bodyPr>
            <a:normAutofit lnSpcReduction="10000"/>
          </a:bodyPr>
          <a:lstStyle/>
          <a:p>
            <a:pPr marL="274320" indent="-274320" eaLnBrk="1" fontAlgn="auto" hangingPunct="1">
              <a:spcAft>
                <a:spcPts val="0"/>
              </a:spcAft>
              <a:buClr>
                <a:schemeClr val="accent3"/>
              </a:buClr>
              <a:buFont typeface="Wingdings 2"/>
              <a:buChar char=""/>
              <a:defRPr/>
            </a:pPr>
            <a:r>
              <a:rPr lang="en-GB" sz="2400" dirty="0">
                <a:latin typeface="+mj-lt"/>
              </a:rPr>
              <a:t>Proactive Instruction to Agents – communicate clearly</a:t>
            </a:r>
          </a:p>
          <a:p>
            <a:pPr marL="274320" indent="-274320" eaLnBrk="1" fontAlgn="auto" hangingPunct="1">
              <a:spcAft>
                <a:spcPts val="0"/>
              </a:spcAft>
              <a:buClr>
                <a:schemeClr val="accent3"/>
              </a:buClr>
              <a:buFont typeface="Wingdings 2"/>
              <a:buChar char=""/>
              <a:defRPr/>
            </a:pPr>
            <a:endParaRPr lang="en-GB" sz="2400" dirty="0">
              <a:latin typeface="+mj-lt"/>
            </a:endParaRPr>
          </a:p>
          <a:p>
            <a:pPr marL="274320" indent="-274320" eaLnBrk="1" fontAlgn="auto" hangingPunct="1">
              <a:spcAft>
                <a:spcPts val="0"/>
              </a:spcAft>
              <a:buClr>
                <a:schemeClr val="accent3"/>
              </a:buClr>
              <a:buFont typeface="Wingdings 2"/>
              <a:buChar char=""/>
              <a:defRPr/>
            </a:pPr>
            <a:r>
              <a:rPr lang="en-GB" sz="2400" dirty="0">
                <a:latin typeface="+mj-lt"/>
              </a:rPr>
              <a:t>Guidance especially where relief sought to provide supplier / clearance agent with correct information</a:t>
            </a:r>
            <a:endParaRPr lang="en-GB" sz="2400" dirty="0">
              <a:solidFill>
                <a:srgbClr val="FF0000"/>
              </a:solidFill>
              <a:latin typeface="+mj-lt"/>
            </a:endParaRPr>
          </a:p>
          <a:p>
            <a:pPr marL="274320" indent="-274320" eaLnBrk="1" fontAlgn="auto" hangingPunct="1">
              <a:spcAft>
                <a:spcPts val="0"/>
              </a:spcAft>
              <a:buClr>
                <a:schemeClr val="accent3"/>
              </a:buClr>
              <a:buFont typeface="Wingdings 2"/>
              <a:buNone/>
              <a:defRPr/>
            </a:pPr>
            <a:endParaRPr lang="en-GB" sz="2400" dirty="0">
              <a:latin typeface="+mj-lt"/>
            </a:endParaRPr>
          </a:p>
          <a:p>
            <a:pPr marL="274320" indent="-274320" eaLnBrk="1" fontAlgn="auto" hangingPunct="1">
              <a:spcAft>
                <a:spcPts val="0"/>
              </a:spcAft>
              <a:buClr>
                <a:schemeClr val="accent3"/>
              </a:buClr>
              <a:buFont typeface="Wingdings 2"/>
              <a:buChar char=""/>
              <a:defRPr/>
            </a:pPr>
            <a:r>
              <a:rPr lang="en-GB" sz="2400" dirty="0">
                <a:latin typeface="+mj-lt"/>
              </a:rPr>
              <a:t>Checking declarations once received – CDS DATA. What’s the process if an error is found?</a:t>
            </a:r>
          </a:p>
          <a:p>
            <a:pPr marL="274320" indent="-274320" eaLnBrk="1" fontAlgn="auto" hangingPunct="1">
              <a:spcAft>
                <a:spcPts val="0"/>
              </a:spcAft>
              <a:buClr>
                <a:schemeClr val="accent3"/>
              </a:buClr>
              <a:buFont typeface="Wingdings 2"/>
              <a:buChar char=""/>
              <a:defRPr/>
            </a:pPr>
            <a:endParaRPr lang="en-GB" sz="2400" dirty="0">
              <a:latin typeface="+mj-lt"/>
            </a:endParaRPr>
          </a:p>
          <a:p>
            <a:pPr marL="274320" indent="-274320" eaLnBrk="1" fontAlgn="auto" hangingPunct="1">
              <a:spcAft>
                <a:spcPts val="0"/>
              </a:spcAft>
              <a:buClr>
                <a:schemeClr val="accent3"/>
              </a:buClr>
              <a:buFont typeface="Wingdings 2"/>
              <a:buChar char=""/>
              <a:defRPr/>
            </a:pPr>
            <a:r>
              <a:rPr lang="en-GB" sz="2400" dirty="0">
                <a:latin typeface="+mj-lt"/>
              </a:rPr>
              <a:t>Someone in Organisation should act as Central Point - HMRC will expect some control and someone within organisation will be held responsible</a:t>
            </a:r>
          </a:p>
          <a:p>
            <a:pPr marL="274320" indent="-274320" eaLnBrk="1" fontAlgn="auto" hangingPunct="1">
              <a:spcAft>
                <a:spcPts val="0"/>
              </a:spcAft>
              <a:buClr>
                <a:schemeClr val="accent3"/>
              </a:buClr>
              <a:buFont typeface="Wingdings 2"/>
              <a:buChar char=""/>
              <a:defRPr/>
            </a:pPr>
            <a:endParaRPr lang="en-GB" sz="2400" dirty="0">
              <a:latin typeface="+mj-lt"/>
            </a:endParaRPr>
          </a:p>
          <a:p>
            <a:pPr marL="0" indent="0" eaLnBrk="1" fontAlgn="auto" hangingPunct="1">
              <a:spcAft>
                <a:spcPts val="0"/>
              </a:spcAft>
              <a:buClr>
                <a:schemeClr val="accent3"/>
              </a:buClr>
              <a:buNone/>
              <a:defRPr/>
            </a:pPr>
            <a:endParaRPr lang="en-GB" sz="2400" dirty="0">
              <a:latin typeface="+mj-lt"/>
            </a:endParaRPr>
          </a:p>
          <a:p>
            <a:pPr marL="0" indent="0" eaLnBrk="1" fontAlgn="auto" hangingPunct="1">
              <a:spcAft>
                <a:spcPts val="0"/>
              </a:spcAft>
              <a:buClr>
                <a:schemeClr val="accent3"/>
              </a:buClr>
              <a:buNone/>
              <a:defRPr/>
            </a:pPr>
            <a:endParaRPr lang="en-GB" sz="2400" dirty="0">
              <a:latin typeface="+mj-lt"/>
            </a:endParaRPr>
          </a:p>
          <a:p>
            <a:pPr marL="0" indent="0" eaLnBrk="1" fontAlgn="auto" hangingPunct="1">
              <a:spcAft>
                <a:spcPts val="0"/>
              </a:spcAft>
              <a:buClr>
                <a:schemeClr val="accent3"/>
              </a:buClr>
              <a:buNone/>
              <a:defRPr/>
            </a:pPr>
            <a:endParaRPr lang="en-GB" sz="2400" dirty="0">
              <a:latin typeface="+mj-lt"/>
            </a:endParaRPr>
          </a:p>
          <a:p>
            <a:pPr marL="274320" indent="-274320" eaLnBrk="1" fontAlgn="auto" hangingPunct="1">
              <a:spcAft>
                <a:spcPts val="0"/>
              </a:spcAft>
              <a:buClr>
                <a:schemeClr val="accent3"/>
              </a:buClr>
              <a:buFont typeface="Wingdings 2"/>
              <a:buChar char=""/>
              <a:defRPr/>
            </a:pPr>
            <a:endParaRPr lang="en-GB" sz="2400" dirty="0">
              <a:latin typeface="+mj-lt"/>
            </a:endParaRPr>
          </a:p>
          <a:p>
            <a:pPr marL="0" indent="0" eaLnBrk="1" fontAlgn="auto" hangingPunct="1">
              <a:spcAft>
                <a:spcPts val="0"/>
              </a:spcAft>
              <a:buClr>
                <a:schemeClr val="accent3"/>
              </a:buClr>
              <a:buNone/>
              <a:defRPr/>
            </a:pPr>
            <a:endParaRPr lang="en-GB" dirty="0">
              <a:latin typeface="+mj-lt"/>
            </a:endParaRPr>
          </a:p>
          <a:p>
            <a:pPr marL="274320" indent="-274320" eaLnBrk="1" fontAlgn="auto" hangingPunct="1">
              <a:spcAft>
                <a:spcPts val="0"/>
              </a:spcAft>
              <a:buClr>
                <a:schemeClr val="accent3"/>
              </a:buClr>
              <a:buFont typeface="Wingdings 2"/>
              <a:buChar char=""/>
              <a:defRPr/>
            </a:pPr>
            <a:endParaRPr lang="en-GB" dirty="0">
              <a:latin typeface="+mj-lt"/>
            </a:endParaRPr>
          </a:p>
          <a:p>
            <a:pPr marL="274320" indent="-274320" eaLnBrk="1" fontAlgn="auto" hangingPunct="1">
              <a:spcAft>
                <a:spcPts val="0"/>
              </a:spcAft>
              <a:buClr>
                <a:schemeClr val="accent3"/>
              </a:buClr>
              <a:buFont typeface="Wingdings 2"/>
              <a:buChar char=""/>
              <a:defRPr/>
            </a:pPr>
            <a:endParaRPr lang="en-US" dirty="0">
              <a:latin typeface="+mj-lt"/>
            </a:endParaRPr>
          </a:p>
        </p:txBody>
      </p:sp>
    </p:spTree>
    <p:extLst>
      <p:ext uri="{BB962C8B-B14F-4D97-AF65-F5344CB8AC3E}">
        <p14:creationId xmlns:p14="http://schemas.microsoft.com/office/powerpoint/2010/main" val="467287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332656"/>
            <a:ext cx="8229600" cy="1143000"/>
          </a:xfrm>
        </p:spPr>
        <p:txBody>
          <a:bodyPr/>
          <a:lstStyle/>
          <a:p>
            <a:pPr marL="0" indent="0" eaLnBrk="1" fontAlgn="auto" hangingPunct="1">
              <a:spcAft>
                <a:spcPts val="0"/>
              </a:spcAft>
              <a:buClr>
                <a:schemeClr val="accent3"/>
              </a:buClr>
              <a:buNone/>
              <a:defRPr/>
            </a:pPr>
            <a:br>
              <a:rPr lang="en-GB" sz="5400" b="1" dirty="0">
                <a:latin typeface="+mj-lt"/>
              </a:rPr>
            </a:br>
            <a:br>
              <a:rPr lang="en-GB" sz="5400" b="1" dirty="0">
                <a:latin typeface="+mj-lt"/>
              </a:rPr>
            </a:br>
            <a:r>
              <a:rPr lang="en-GB" sz="5400" b="1" dirty="0">
                <a:latin typeface="+mj-lt"/>
              </a:rPr>
              <a:t>The Agenda</a:t>
            </a:r>
          </a:p>
        </p:txBody>
      </p:sp>
      <p:sp>
        <p:nvSpPr>
          <p:cNvPr id="3" name="Content Placeholder 2"/>
          <p:cNvSpPr>
            <a:spLocks noGrp="1"/>
          </p:cNvSpPr>
          <p:nvPr>
            <p:ph idx="1"/>
          </p:nvPr>
        </p:nvSpPr>
        <p:spPr>
          <a:xfrm>
            <a:off x="395536" y="1475656"/>
            <a:ext cx="8229600" cy="4389437"/>
          </a:xfrm>
        </p:spPr>
        <p:txBody>
          <a:bodyPr>
            <a:normAutofit fontScale="70000" lnSpcReduction="20000"/>
          </a:bodyPr>
          <a:lstStyle/>
          <a:p>
            <a:pPr marL="0" indent="0" eaLnBrk="1" fontAlgn="auto" hangingPunct="1">
              <a:spcAft>
                <a:spcPts val="0"/>
              </a:spcAft>
              <a:buClr>
                <a:schemeClr val="accent3"/>
              </a:buClr>
              <a:buNone/>
              <a:defRPr/>
            </a:pPr>
            <a:r>
              <a:rPr lang="en-GB" sz="2400" b="1" dirty="0">
                <a:latin typeface="+mj-lt"/>
              </a:rPr>
              <a:t>Session will Cover:</a:t>
            </a:r>
          </a:p>
          <a:p>
            <a:pPr marL="0" indent="0" eaLnBrk="1" fontAlgn="auto" hangingPunct="1">
              <a:spcAft>
                <a:spcPts val="0"/>
              </a:spcAft>
              <a:buClr>
                <a:schemeClr val="accent3"/>
              </a:buClr>
              <a:buNone/>
              <a:defRPr/>
            </a:pPr>
            <a:endParaRPr lang="en-GB" sz="2400" b="1" dirty="0">
              <a:latin typeface="+mj-lt"/>
            </a:endParaRPr>
          </a:p>
          <a:p>
            <a:pPr eaLnBrk="1" fontAlgn="auto" hangingPunct="1">
              <a:spcAft>
                <a:spcPts val="0"/>
              </a:spcAft>
              <a:buClr>
                <a:schemeClr val="accent3"/>
              </a:buClr>
              <a:buFont typeface="Arial" panose="020B0604020202020204" pitchFamily="34" charset="0"/>
              <a:buChar char="•"/>
              <a:defRPr/>
            </a:pPr>
            <a:r>
              <a:rPr lang="en-GB" b="1" dirty="0">
                <a:latin typeface="+mj-lt"/>
              </a:rPr>
              <a:t>Import Basics;</a:t>
            </a:r>
          </a:p>
          <a:p>
            <a:pPr lvl="1" eaLnBrk="1" fontAlgn="auto" hangingPunct="1">
              <a:spcAft>
                <a:spcPts val="0"/>
              </a:spcAft>
              <a:buClr>
                <a:schemeClr val="accent3"/>
              </a:buClr>
              <a:buFont typeface="Arial" panose="020B0604020202020204" pitchFamily="34" charset="0"/>
              <a:buChar char="•"/>
              <a:defRPr/>
            </a:pPr>
            <a:r>
              <a:rPr lang="en-GB" b="1" dirty="0">
                <a:latin typeface="+mj-lt"/>
              </a:rPr>
              <a:t>How to calculate customs duty</a:t>
            </a:r>
          </a:p>
          <a:p>
            <a:pPr lvl="1" eaLnBrk="1" fontAlgn="auto" hangingPunct="1">
              <a:spcAft>
                <a:spcPts val="0"/>
              </a:spcAft>
              <a:buClr>
                <a:schemeClr val="accent3"/>
              </a:buClr>
              <a:buFont typeface="Arial" panose="020B0604020202020204" pitchFamily="34" charset="0"/>
              <a:buChar char="•"/>
              <a:defRPr/>
            </a:pPr>
            <a:r>
              <a:rPr lang="en-GB" b="1" dirty="0">
                <a:latin typeface="+mj-lt"/>
              </a:rPr>
              <a:t>Customs classification</a:t>
            </a:r>
          </a:p>
          <a:p>
            <a:pPr lvl="1" eaLnBrk="1" fontAlgn="auto" hangingPunct="1">
              <a:spcAft>
                <a:spcPts val="0"/>
              </a:spcAft>
              <a:buClr>
                <a:schemeClr val="accent3"/>
              </a:buClr>
              <a:buFont typeface="Arial" panose="020B0604020202020204" pitchFamily="34" charset="0"/>
              <a:buChar char="•"/>
              <a:defRPr/>
            </a:pPr>
            <a:r>
              <a:rPr lang="en-GB" b="1" dirty="0">
                <a:latin typeface="+mj-lt"/>
              </a:rPr>
              <a:t>Valuation, how to calculate</a:t>
            </a:r>
          </a:p>
          <a:p>
            <a:pPr lvl="1" eaLnBrk="1" fontAlgn="auto" hangingPunct="1">
              <a:spcAft>
                <a:spcPts val="0"/>
              </a:spcAft>
              <a:buClr>
                <a:schemeClr val="accent3"/>
              </a:buClr>
              <a:buFont typeface="Arial" panose="020B0604020202020204" pitchFamily="34" charset="0"/>
              <a:buChar char="•"/>
              <a:defRPr/>
            </a:pPr>
            <a:r>
              <a:rPr lang="en-GB" b="1" dirty="0">
                <a:latin typeface="+mj-lt"/>
              </a:rPr>
              <a:t>Import VAT and how this is calculated</a:t>
            </a:r>
          </a:p>
          <a:p>
            <a:pPr lvl="1" eaLnBrk="1" fontAlgn="auto" hangingPunct="1">
              <a:spcAft>
                <a:spcPts val="0"/>
              </a:spcAft>
              <a:buClr>
                <a:schemeClr val="accent3"/>
              </a:buClr>
              <a:buFont typeface="Arial" panose="020B0604020202020204" pitchFamily="34" charset="0"/>
              <a:buChar char="•"/>
              <a:defRPr/>
            </a:pPr>
            <a:r>
              <a:rPr lang="en-GB" b="1" dirty="0">
                <a:latin typeface="+mj-lt"/>
              </a:rPr>
              <a:t>Origin rules, and preferential origin</a:t>
            </a:r>
          </a:p>
          <a:p>
            <a:pPr lvl="1" eaLnBrk="1" fontAlgn="auto" hangingPunct="1">
              <a:spcAft>
                <a:spcPts val="0"/>
              </a:spcAft>
              <a:buClr>
                <a:schemeClr val="accent3"/>
              </a:buClr>
              <a:buFont typeface="Arial" panose="020B0604020202020204" pitchFamily="34" charset="0"/>
              <a:buChar char="•"/>
              <a:defRPr/>
            </a:pPr>
            <a:r>
              <a:rPr lang="en-GB" b="1" dirty="0">
                <a:latin typeface="+mj-lt"/>
              </a:rPr>
              <a:t>Incoterms</a:t>
            </a:r>
          </a:p>
          <a:p>
            <a:pPr lvl="1" eaLnBrk="1" fontAlgn="auto" hangingPunct="1">
              <a:spcAft>
                <a:spcPts val="0"/>
              </a:spcAft>
              <a:buClr>
                <a:schemeClr val="accent3"/>
              </a:buClr>
              <a:buFont typeface="Arial" panose="020B0604020202020204" pitchFamily="34" charset="0"/>
              <a:buChar char="•"/>
              <a:defRPr/>
            </a:pPr>
            <a:r>
              <a:rPr lang="en-GB" b="1" dirty="0">
                <a:latin typeface="+mj-lt"/>
              </a:rPr>
              <a:t>Customs declarations and how this is completed</a:t>
            </a:r>
          </a:p>
          <a:p>
            <a:pPr lvl="1" eaLnBrk="1" fontAlgn="auto" hangingPunct="1">
              <a:spcAft>
                <a:spcPts val="0"/>
              </a:spcAft>
              <a:buClr>
                <a:schemeClr val="accent3"/>
              </a:buClr>
              <a:buFont typeface="Arial" panose="020B0604020202020204" pitchFamily="34" charset="0"/>
              <a:buChar char="•"/>
              <a:defRPr/>
            </a:pPr>
            <a:r>
              <a:rPr lang="en-GB" b="1" dirty="0">
                <a:latin typeface="+mj-lt"/>
              </a:rPr>
              <a:t>Customs compliance guide and requirements</a:t>
            </a:r>
          </a:p>
          <a:p>
            <a:pPr eaLnBrk="1" fontAlgn="auto" hangingPunct="1">
              <a:spcAft>
                <a:spcPts val="0"/>
              </a:spcAft>
              <a:buClr>
                <a:schemeClr val="accent3"/>
              </a:buClr>
              <a:buFont typeface="Arial" panose="020B0604020202020204" pitchFamily="34" charset="0"/>
              <a:buChar char="•"/>
              <a:defRPr/>
            </a:pPr>
            <a:r>
              <a:rPr lang="en-GB" b="1" dirty="0">
                <a:latin typeface="+mj-lt"/>
              </a:rPr>
              <a:t>Charity Specific Considerations;</a:t>
            </a:r>
          </a:p>
          <a:p>
            <a:pPr lvl="1" eaLnBrk="1" fontAlgn="auto" hangingPunct="1">
              <a:spcAft>
                <a:spcPts val="0"/>
              </a:spcAft>
              <a:buClr>
                <a:schemeClr val="accent3"/>
              </a:buClr>
              <a:buFont typeface="Arial" panose="020B0604020202020204" pitchFamily="34" charset="0"/>
              <a:buChar char="•"/>
              <a:defRPr/>
            </a:pPr>
            <a:r>
              <a:rPr lang="en-GB" b="1" dirty="0">
                <a:latin typeface="+mj-lt"/>
              </a:rPr>
              <a:t>Special procedures and simplifications</a:t>
            </a:r>
          </a:p>
          <a:p>
            <a:pPr lvl="1" eaLnBrk="1" fontAlgn="auto" hangingPunct="1">
              <a:spcAft>
                <a:spcPts val="0"/>
              </a:spcAft>
              <a:buClr>
                <a:schemeClr val="accent3"/>
              </a:buClr>
              <a:buFont typeface="Arial" panose="020B0604020202020204" pitchFamily="34" charset="0"/>
              <a:buChar char="•"/>
              <a:defRPr/>
            </a:pPr>
            <a:r>
              <a:rPr lang="en-GB" b="1" dirty="0">
                <a:latin typeface="+mj-lt"/>
              </a:rPr>
              <a:t>Where the importer does not own the goods</a:t>
            </a:r>
          </a:p>
          <a:p>
            <a:pPr lvl="1" eaLnBrk="1" fontAlgn="auto" hangingPunct="1">
              <a:spcAft>
                <a:spcPts val="0"/>
              </a:spcAft>
              <a:buClr>
                <a:schemeClr val="accent3"/>
              </a:buClr>
              <a:buFont typeface="Arial" panose="020B0604020202020204" pitchFamily="34" charset="0"/>
              <a:buChar char="•"/>
              <a:defRPr/>
            </a:pPr>
            <a:r>
              <a:rPr lang="en-GB" b="1" dirty="0">
                <a:latin typeface="+mj-lt"/>
              </a:rPr>
              <a:t>PVA – HMRC’s current thinking</a:t>
            </a:r>
          </a:p>
          <a:p>
            <a:pPr marL="393700" lvl="1" indent="0" eaLnBrk="1" fontAlgn="auto" hangingPunct="1">
              <a:spcAft>
                <a:spcPts val="0"/>
              </a:spcAft>
              <a:buClr>
                <a:schemeClr val="accent3"/>
              </a:buClr>
              <a:buNone/>
              <a:defRPr/>
            </a:pPr>
            <a:endParaRPr lang="en-GB" b="1" dirty="0">
              <a:latin typeface="+mj-lt"/>
            </a:endParaRPr>
          </a:p>
          <a:p>
            <a:pPr marL="0" indent="0" eaLnBrk="1" fontAlgn="auto" hangingPunct="1">
              <a:spcAft>
                <a:spcPts val="0"/>
              </a:spcAft>
              <a:buClr>
                <a:schemeClr val="accent3"/>
              </a:buClr>
              <a:buNone/>
              <a:defRPr/>
            </a:pPr>
            <a:endParaRPr lang="en-GB" b="1" dirty="0">
              <a:latin typeface="+mj-lt"/>
            </a:endParaRPr>
          </a:p>
          <a:p>
            <a:pPr lvl="1" eaLnBrk="1" fontAlgn="auto" hangingPunct="1">
              <a:spcAft>
                <a:spcPts val="0"/>
              </a:spcAft>
              <a:buClr>
                <a:schemeClr val="accent3"/>
              </a:buClr>
              <a:buFont typeface="Arial" panose="020B0604020202020204" pitchFamily="34" charset="0"/>
              <a:buChar char="•"/>
              <a:defRPr/>
            </a:pPr>
            <a:endParaRPr lang="en-GB" b="1" dirty="0">
              <a:latin typeface="+mj-lt"/>
            </a:endParaRPr>
          </a:p>
          <a:p>
            <a:pPr marL="393700" lvl="1" indent="0" eaLnBrk="1" fontAlgn="auto" hangingPunct="1">
              <a:spcAft>
                <a:spcPts val="0"/>
              </a:spcAft>
              <a:buClr>
                <a:schemeClr val="accent3"/>
              </a:buClr>
              <a:buNone/>
              <a:defRPr/>
            </a:pPr>
            <a:endParaRPr lang="en-GB" b="1" dirty="0">
              <a:latin typeface="+mj-lt"/>
            </a:endParaRPr>
          </a:p>
        </p:txBody>
      </p:sp>
    </p:spTree>
    <p:extLst>
      <p:ext uri="{BB962C8B-B14F-4D97-AF65-F5344CB8AC3E}">
        <p14:creationId xmlns:p14="http://schemas.microsoft.com/office/powerpoint/2010/main" val="29458888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1E0F1-6218-3249-BE64-E9EFE32A82A5}"/>
              </a:ext>
            </a:extLst>
          </p:cNvPr>
          <p:cNvSpPr>
            <a:spLocks noGrp="1"/>
          </p:cNvSpPr>
          <p:nvPr>
            <p:ph type="title"/>
          </p:nvPr>
        </p:nvSpPr>
        <p:spPr>
          <a:xfrm>
            <a:off x="456481" y="260648"/>
            <a:ext cx="8229600" cy="1143000"/>
          </a:xfrm>
        </p:spPr>
        <p:txBody>
          <a:bodyPr/>
          <a:lstStyle/>
          <a:p>
            <a:r>
              <a:rPr lang="en-US" dirty="0">
                <a:solidFill>
                  <a:schemeClr val="tx1"/>
                </a:solidFill>
              </a:rPr>
              <a:t>Exports</a:t>
            </a:r>
          </a:p>
        </p:txBody>
      </p:sp>
      <p:sp>
        <p:nvSpPr>
          <p:cNvPr id="3" name="Content Placeholder 2">
            <a:extLst>
              <a:ext uri="{FF2B5EF4-FFF2-40B4-BE49-F238E27FC236}">
                <a16:creationId xmlns:a16="http://schemas.microsoft.com/office/drawing/2014/main" id="{2257908F-25A6-EF40-A485-54AA746D6B94}"/>
              </a:ext>
            </a:extLst>
          </p:cNvPr>
          <p:cNvSpPr>
            <a:spLocks noGrp="1"/>
          </p:cNvSpPr>
          <p:nvPr>
            <p:ph idx="1"/>
          </p:nvPr>
        </p:nvSpPr>
        <p:spPr>
          <a:xfrm>
            <a:off x="433661" y="1403648"/>
            <a:ext cx="8229600" cy="4389437"/>
          </a:xfrm>
        </p:spPr>
        <p:txBody>
          <a:bodyPr/>
          <a:lstStyle/>
          <a:p>
            <a:pPr marL="0" indent="0">
              <a:buNone/>
            </a:pPr>
            <a:endParaRPr lang="en-US" dirty="0"/>
          </a:p>
          <a:p>
            <a:r>
              <a:rPr lang="en-US" sz="2000" dirty="0">
                <a:latin typeface="+mj-lt"/>
              </a:rPr>
              <a:t>Exports require export declaration  [unless &lt;€1,000 value when shipped by fast parcel courier]</a:t>
            </a:r>
          </a:p>
          <a:p>
            <a:r>
              <a:rPr lang="en-US" sz="2000" dirty="0">
                <a:latin typeface="+mj-lt"/>
              </a:rPr>
              <a:t>Any export discharging special procedure needs an export declaration irrespective of value</a:t>
            </a:r>
          </a:p>
          <a:p>
            <a:r>
              <a:rPr lang="en-US" sz="2000" dirty="0">
                <a:latin typeface="+mj-lt"/>
              </a:rPr>
              <a:t>Less data needed but still legal document</a:t>
            </a:r>
          </a:p>
          <a:p>
            <a:r>
              <a:rPr lang="en-US" sz="2000" dirty="0">
                <a:latin typeface="+mj-lt"/>
              </a:rPr>
              <a:t>Temporary Exports: ATA carnets / OP </a:t>
            </a:r>
          </a:p>
          <a:p>
            <a:r>
              <a:rPr lang="en-US" sz="2000" dirty="0">
                <a:latin typeface="+mj-lt"/>
              </a:rPr>
              <a:t>Check commodity code to see if export license possibly required (dual use e.g. if goods can be used for both </a:t>
            </a:r>
            <a:r>
              <a:rPr lang="en-US" sz="2000">
                <a:latin typeface="+mj-lt"/>
              </a:rPr>
              <a:t>civil and military </a:t>
            </a:r>
            <a:r>
              <a:rPr lang="en-US" sz="2000" dirty="0">
                <a:latin typeface="+mj-lt"/>
              </a:rPr>
              <a:t>purposes, or are dangerous) – refer to SPIRE website</a:t>
            </a:r>
          </a:p>
          <a:p>
            <a:pPr marL="0" indent="0">
              <a:buNone/>
            </a:pPr>
            <a:endParaRPr lang="en-US" sz="2000" dirty="0">
              <a:latin typeface="+mj-lt"/>
            </a:endParaRPr>
          </a:p>
          <a:p>
            <a:r>
              <a:rPr lang="en-US" sz="2000" dirty="0">
                <a:latin typeface="+mj-lt"/>
              </a:rPr>
              <a:t>Information required as per imports generally; commodity code, description of goods, value – taken from commercial invoice, CPC code.</a:t>
            </a:r>
          </a:p>
        </p:txBody>
      </p:sp>
    </p:spTree>
    <p:extLst>
      <p:ext uri="{BB962C8B-B14F-4D97-AF65-F5344CB8AC3E}">
        <p14:creationId xmlns:p14="http://schemas.microsoft.com/office/powerpoint/2010/main" val="25730078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1E0F1-6218-3249-BE64-E9EFE32A82A5}"/>
              </a:ext>
            </a:extLst>
          </p:cNvPr>
          <p:cNvSpPr>
            <a:spLocks noGrp="1"/>
          </p:cNvSpPr>
          <p:nvPr>
            <p:ph type="title"/>
          </p:nvPr>
        </p:nvSpPr>
        <p:spPr/>
        <p:txBody>
          <a:bodyPr/>
          <a:lstStyle/>
          <a:p>
            <a:r>
              <a:rPr lang="en-US" dirty="0">
                <a:solidFill>
                  <a:schemeClr val="tx1"/>
                </a:solidFill>
              </a:rPr>
              <a:t>Export Process</a:t>
            </a:r>
          </a:p>
        </p:txBody>
      </p:sp>
      <p:sp>
        <p:nvSpPr>
          <p:cNvPr id="3" name="Content Placeholder 2">
            <a:extLst>
              <a:ext uri="{FF2B5EF4-FFF2-40B4-BE49-F238E27FC236}">
                <a16:creationId xmlns:a16="http://schemas.microsoft.com/office/drawing/2014/main" id="{2257908F-25A6-EF40-A485-54AA746D6B94}"/>
              </a:ext>
            </a:extLst>
          </p:cNvPr>
          <p:cNvSpPr>
            <a:spLocks noGrp="1"/>
          </p:cNvSpPr>
          <p:nvPr>
            <p:ph idx="1"/>
          </p:nvPr>
        </p:nvSpPr>
        <p:spPr/>
        <p:txBody>
          <a:bodyPr/>
          <a:lstStyle/>
          <a:p>
            <a:endParaRPr lang="en-US" dirty="0"/>
          </a:p>
          <a:p>
            <a:r>
              <a:rPr lang="en-US" sz="2400" dirty="0">
                <a:latin typeface="+mj-lt"/>
              </a:rPr>
              <a:t>Need to keep export evidence for VAT purposes – official evidence</a:t>
            </a:r>
          </a:p>
          <a:p>
            <a:endParaRPr lang="en-US" sz="2400" dirty="0">
              <a:latin typeface="+mj-lt"/>
            </a:endParaRPr>
          </a:p>
          <a:p>
            <a:r>
              <a:rPr lang="en-US" sz="2400" dirty="0">
                <a:latin typeface="+mj-lt"/>
              </a:rPr>
              <a:t>BUT Important process is Incoterms…</a:t>
            </a:r>
            <a:endParaRPr lang="en-US" sz="2200" dirty="0">
              <a:latin typeface="+mj-lt"/>
            </a:endParaRPr>
          </a:p>
          <a:p>
            <a:pPr marL="393700" lvl="1" indent="0">
              <a:buNone/>
            </a:pPr>
            <a:endParaRPr lang="en-US" sz="2200" dirty="0">
              <a:latin typeface="+mj-lt"/>
            </a:endParaRPr>
          </a:p>
          <a:p>
            <a:r>
              <a:rPr lang="en-US" dirty="0">
                <a:latin typeface="+mj-lt"/>
              </a:rPr>
              <a:t>Supply Chain Considerations based on incoterms</a:t>
            </a:r>
          </a:p>
          <a:p>
            <a:pPr marL="0" indent="0">
              <a:buNone/>
            </a:pPr>
            <a:endParaRPr lang="en-US" dirty="0">
              <a:latin typeface="+mj-lt"/>
            </a:endParaRPr>
          </a:p>
        </p:txBody>
      </p:sp>
    </p:spTree>
    <p:extLst>
      <p:ext uri="{BB962C8B-B14F-4D97-AF65-F5344CB8AC3E}">
        <p14:creationId xmlns:p14="http://schemas.microsoft.com/office/powerpoint/2010/main" val="22173551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742EF2-5754-C35F-FC5D-3A5D0C5B8703}"/>
              </a:ext>
            </a:extLst>
          </p:cNvPr>
          <p:cNvSpPr>
            <a:spLocks noGrp="1"/>
          </p:cNvSpPr>
          <p:nvPr>
            <p:ph idx="1"/>
          </p:nvPr>
        </p:nvSpPr>
        <p:spPr>
          <a:xfrm>
            <a:off x="457200" y="548681"/>
            <a:ext cx="8229600" cy="5775920"/>
          </a:xfrm>
        </p:spPr>
        <p:txBody>
          <a:bodyPr/>
          <a:lstStyle/>
          <a:p>
            <a:pPr marL="0" indent="0" algn="ctr">
              <a:buNone/>
            </a:pPr>
            <a:endParaRPr lang="en-GB" dirty="0"/>
          </a:p>
          <a:p>
            <a:pPr marL="0" indent="0" algn="ctr">
              <a:buNone/>
            </a:pPr>
            <a:endParaRPr lang="en-GB" dirty="0"/>
          </a:p>
          <a:p>
            <a:pPr marL="0" indent="0" algn="ctr">
              <a:buNone/>
            </a:pPr>
            <a:endParaRPr lang="en-GB" dirty="0"/>
          </a:p>
          <a:p>
            <a:pPr marL="0" indent="0" algn="ctr">
              <a:buNone/>
            </a:pPr>
            <a:r>
              <a:rPr lang="en-GB" sz="6600" dirty="0"/>
              <a:t>Q&amp;A</a:t>
            </a:r>
          </a:p>
          <a:p>
            <a:pPr marL="0" indent="0" algn="ctr">
              <a:buNone/>
            </a:pPr>
            <a:r>
              <a:rPr lang="en-GB" sz="6600" dirty="0"/>
              <a:t>Any Questions?</a:t>
            </a:r>
          </a:p>
        </p:txBody>
      </p:sp>
      <p:pic>
        <p:nvPicPr>
          <p:cNvPr id="4" name="Picture 0" descr="The Customs People Logo.gif">
            <a:extLst>
              <a:ext uri="{FF2B5EF4-FFF2-40B4-BE49-F238E27FC236}">
                <a16:creationId xmlns:a16="http://schemas.microsoft.com/office/drawing/2014/main" id="{79425DA8-98C1-1E87-23A2-1EA76D906C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0112" y="167670"/>
            <a:ext cx="334327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372587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386862" y="332656"/>
            <a:ext cx="8229600" cy="1143000"/>
          </a:xfrm>
        </p:spPr>
        <p:txBody>
          <a:bodyPr/>
          <a:lstStyle/>
          <a:p>
            <a:pPr eaLnBrk="1" hangingPunct="1"/>
            <a:r>
              <a:rPr lang="en-GB" altLang="en-US" dirty="0"/>
              <a:t>Contact Details</a:t>
            </a:r>
            <a:endParaRPr lang="en-US" altLang="en-US" dirty="0"/>
          </a:p>
        </p:txBody>
      </p:sp>
      <p:sp>
        <p:nvSpPr>
          <p:cNvPr id="27651" name="Content Placeholder 2"/>
          <p:cNvSpPr>
            <a:spLocks noGrp="1"/>
          </p:cNvSpPr>
          <p:nvPr>
            <p:ph idx="1"/>
          </p:nvPr>
        </p:nvSpPr>
        <p:spPr>
          <a:xfrm>
            <a:off x="386862" y="1833677"/>
            <a:ext cx="8229600" cy="4389437"/>
          </a:xfrm>
        </p:spPr>
        <p:txBody>
          <a:bodyPr/>
          <a:lstStyle/>
          <a:p>
            <a:pPr eaLnBrk="1" hangingPunct="1">
              <a:lnSpc>
                <a:spcPct val="90000"/>
              </a:lnSpc>
              <a:buFont typeface="Arial" panose="020B0604020202020204" pitchFamily="34" charset="0"/>
              <a:buNone/>
            </a:pPr>
            <a:r>
              <a:rPr lang="en-GB" altLang="en-US" b="1" dirty="0">
                <a:latin typeface="Calibri" panose="020F0502020204030204" pitchFamily="34" charset="0"/>
              </a:rPr>
              <a:t>The Customs People</a:t>
            </a:r>
          </a:p>
          <a:p>
            <a:pPr eaLnBrk="1" hangingPunct="1">
              <a:lnSpc>
                <a:spcPct val="90000"/>
              </a:lnSpc>
              <a:buFont typeface="Arial" panose="020B0604020202020204" pitchFamily="34" charset="0"/>
              <a:buNone/>
            </a:pPr>
            <a:r>
              <a:rPr lang="en-GB" altLang="en-US" b="1" dirty="0">
                <a:latin typeface="Calibri" panose="020F0502020204030204" pitchFamily="34" charset="0"/>
              </a:rPr>
              <a:t>Trinity House, </a:t>
            </a:r>
          </a:p>
          <a:p>
            <a:pPr eaLnBrk="1" hangingPunct="1">
              <a:lnSpc>
                <a:spcPct val="90000"/>
              </a:lnSpc>
              <a:buFont typeface="Arial" panose="020B0604020202020204" pitchFamily="34" charset="0"/>
              <a:buNone/>
            </a:pPr>
            <a:r>
              <a:rPr lang="en-GB" altLang="en-US" b="1" dirty="0">
                <a:latin typeface="Calibri" panose="020F0502020204030204" pitchFamily="34" charset="0"/>
              </a:rPr>
              <a:t>Newby Road Industrial Estate,</a:t>
            </a:r>
          </a:p>
          <a:p>
            <a:pPr eaLnBrk="1" hangingPunct="1">
              <a:lnSpc>
                <a:spcPct val="90000"/>
              </a:lnSpc>
              <a:buFont typeface="Arial" panose="020B0604020202020204" pitchFamily="34" charset="0"/>
              <a:buNone/>
            </a:pPr>
            <a:r>
              <a:rPr lang="en-GB" altLang="en-US" b="1" dirty="0">
                <a:latin typeface="Calibri" panose="020F0502020204030204" pitchFamily="34" charset="0"/>
              </a:rPr>
              <a:t>Newby Road,</a:t>
            </a:r>
          </a:p>
          <a:p>
            <a:pPr eaLnBrk="1" hangingPunct="1">
              <a:lnSpc>
                <a:spcPct val="90000"/>
              </a:lnSpc>
              <a:buFont typeface="Arial" panose="020B0604020202020204" pitchFamily="34" charset="0"/>
              <a:buNone/>
            </a:pPr>
            <a:r>
              <a:rPr lang="en-GB" altLang="en-US" b="1" dirty="0">
                <a:latin typeface="Calibri" panose="020F0502020204030204" pitchFamily="34" charset="0"/>
              </a:rPr>
              <a:t>Hazel Grove,</a:t>
            </a:r>
          </a:p>
          <a:p>
            <a:pPr eaLnBrk="1" hangingPunct="1">
              <a:lnSpc>
                <a:spcPct val="90000"/>
              </a:lnSpc>
              <a:buFont typeface="Arial" panose="020B0604020202020204" pitchFamily="34" charset="0"/>
              <a:buNone/>
            </a:pPr>
            <a:r>
              <a:rPr lang="en-GB" altLang="en-US" b="1" dirty="0">
                <a:latin typeface="Calibri" panose="020F0502020204030204" pitchFamily="34" charset="0"/>
              </a:rPr>
              <a:t>Stockport,</a:t>
            </a:r>
          </a:p>
          <a:p>
            <a:pPr eaLnBrk="1" hangingPunct="1">
              <a:lnSpc>
                <a:spcPct val="90000"/>
              </a:lnSpc>
              <a:buFont typeface="Arial" panose="020B0604020202020204" pitchFamily="34" charset="0"/>
              <a:buNone/>
            </a:pPr>
            <a:r>
              <a:rPr lang="en-GB" altLang="en-US" b="1" dirty="0">
                <a:latin typeface="Calibri" panose="020F0502020204030204" pitchFamily="34" charset="0"/>
              </a:rPr>
              <a:t>SK7 5DA</a:t>
            </a:r>
          </a:p>
          <a:p>
            <a:pPr eaLnBrk="1" hangingPunct="1">
              <a:lnSpc>
                <a:spcPct val="90000"/>
              </a:lnSpc>
              <a:buFont typeface="Arial" panose="020B0604020202020204" pitchFamily="34" charset="0"/>
              <a:buNone/>
            </a:pPr>
            <a:endParaRPr lang="en-GB" altLang="en-US" b="1" dirty="0">
              <a:latin typeface="Calibri" panose="020F0502020204030204" pitchFamily="34" charset="0"/>
            </a:endParaRPr>
          </a:p>
          <a:p>
            <a:pPr eaLnBrk="1" hangingPunct="1">
              <a:lnSpc>
                <a:spcPct val="90000"/>
              </a:lnSpc>
              <a:buFont typeface="Arial" panose="020B0604020202020204" pitchFamily="34" charset="0"/>
              <a:buNone/>
            </a:pPr>
            <a:r>
              <a:rPr lang="en-GB" altLang="en-US" b="1" dirty="0">
                <a:latin typeface="Calibri" panose="020F0502020204030204" pitchFamily="34" charset="0"/>
              </a:rPr>
              <a:t>0161 477 6600 / 07872 150096</a:t>
            </a:r>
          </a:p>
          <a:p>
            <a:pPr eaLnBrk="1" hangingPunct="1">
              <a:lnSpc>
                <a:spcPct val="90000"/>
              </a:lnSpc>
              <a:buFont typeface="Arial" panose="020B0604020202020204" pitchFamily="34" charset="0"/>
              <a:buNone/>
            </a:pPr>
            <a:r>
              <a:rPr lang="en-GB" altLang="en-US" b="1" dirty="0">
                <a:latin typeface="Calibri" panose="020F0502020204030204" pitchFamily="34" charset="0"/>
              </a:rPr>
              <a:t>jack.ray-atkins@thecustomspeople.com</a:t>
            </a:r>
          </a:p>
          <a:p>
            <a:pPr eaLnBrk="1" hangingPunct="1">
              <a:lnSpc>
                <a:spcPct val="90000"/>
              </a:lnSpc>
              <a:buFont typeface="Arial" panose="020B0604020202020204" pitchFamily="34" charset="0"/>
              <a:buNone/>
            </a:pPr>
            <a:r>
              <a:rPr lang="en-GB" altLang="en-US" b="1" dirty="0">
                <a:latin typeface="Calibri" panose="020F0502020204030204" pitchFamily="34" charset="0"/>
              </a:rPr>
              <a:t>www.thecustomspeople.com</a:t>
            </a:r>
          </a:p>
          <a:p>
            <a:pPr eaLnBrk="1" hangingPunct="1">
              <a:lnSpc>
                <a:spcPct val="90000"/>
              </a:lnSpc>
              <a:buFont typeface="Arial" panose="020B0604020202020204" pitchFamily="34" charset="0"/>
              <a:buNone/>
            </a:pPr>
            <a:endParaRPr lang="en-GB" altLang="en-US" b="1" dirty="0"/>
          </a:p>
          <a:p>
            <a:pPr eaLnBrk="1" hangingPunct="1">
              <a:lnSpc>
                <a:spcPct val="90000"/>
              </a:lnSpc>
              <a:buFont typeface="Arial" panose="020B0604020202020204" pitchFamily="34" charset="0"/>
              <a:buNone/>
            </a:pPr>
            <a:endParaRPr lang="en-US" altLang="en-US" b="1" dirty="0"/>
          </a:p>
          <a:p>
            <a:pPr eaLnBrk="1" hangingPunct="1">
              <a:lnSpc>
                <a:spcPct val="90000"/>
              </a:lnSpc>
            </a:pPr>
            <a:endParaRPr lang="en-US" altLang="en-US" sz="2400" dirty="0"/>
          </a:p>
        </p:txBody>
      </p:sp>
      <p:pic>
        <p:nvPicPr>
          <p:cNvPr id="2" name="Picture 0" descr="The Customs People Logo.gif">
            <a:extLst>
              <a:ext uri="{FF2B5EF4-FFF2-40B4-BE49-F238E27FC236}">
                <a16:creationId xmlns:a16="http://schemas.microsoft.com/office/drawing/2014/main" id="{2F7BCA56-B526-694E-FFA9-98C4C813DE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0112" y="167670"/>
            <a:ext cx="334327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br>
              <a:rPr lang="en-GB" altLang="en-US" sz="4000" dirty="0"/>
            </a:br>
            <a:r>
              <a:rPr lang="en-GB" altLang="en-US" sz="4000" b="1" dirty="0"/>
              <a:t>Customs Duty in A Global Context</a:t>
            </a:r>
            <a:endParaRPr lang="en-US" altLang="en-US" sz="4000" b="1" dirty="0"/>
          </a:p>
        </p:txBody>
      </p:sp>
      <p:sp>
        <p:nvSpPr>
          <p:cNvPr id="3" name="Content Placeholder 2"/>
          <p:cNvSpPr>
            <a:spLocks noGrp="1"/>
          </p:cNvSpPr>
          <p:nvPr>
            <p:ph idx="1"/>
          </p:nvPr>
        </p:nvSpPr>
        <p:spPr/>
        <p:txBody>
          <a:bodyPr>
            <a:normAutofit lnSpcReduction="10000"/>
          </a:bodyPr>
          <a:lstStyle/>
          <a:p>
            <a:pPr marL="0" indent="0" eaLnBrk="1" fontAlgn="auto" hangingPunct="1">
              <a:spcAft>
                <a:spcPts val="0"/>
              </a:spcAft>
              <a:buClr>
                <a:schemeClr val="accent3"/>
              </a:buClr>
              <a:buNone/>
              <a:defRPr/>
            </a:pPr>
            <a:r>
              <a:rPr lang="en-GB" sz="2400" b="1" u="sng" dirty="0">
                <a:latin typeface="+mj-lt"/>
              </a:rPr>
              <a:t>Duty = if payable is a Sticking Tax [generally]</a:t>
            </a:r>
          </a:p>
          <a:p>
            <a:pPr marL="0" indent="0" eaLnBrk="1" fontAlgn="auto" hangingPunct="1">
              <a:spcAft>
                <a:spcPts val="0"/>
              </a:spcAft>
              <a:buClr>
                <a:schemeClr val="accent3"/>
              </a:buClr>
              <a:buNone/>
              <a:defRPr/>
            </a:pPr>
            <a:endParaRPr lang="en-GB" sz="2400" b="1" u="sng" dirty="0">
              <a:latin typeface="+mj-lt"/>
            </a:endParaRPr>
          </a:p>
          <a:p>
            <a:pPr eaLnBrk="1" fontAlgn="auto" hangingPunct="1">
              <a:spcAft>
                <a:spcPts val="0"/>
              </a:spcAft>
              <a:buClr>
                <a:schemeClr val="accent3"/>
              </a:buClr>
              <a:defRPr/>
            </a:pPr>
            <a:r>
              <a:rPr lang="en-GB" sz="2400" dirty="0">
                <a:latin typeface="+mj-lt"/>
              </a:rPr>
              <a:t>Need to ensure duty paid is correct </a:t>
            </a:r>
          </a:p>
          <a:p>
            <a:pPr eaLnBrk="1" fontAlgn="auto" hangingPunct="1">
              <a:spcAft>
                <a:spcPts val="0"/>
              </a:spcAft>
              <a:buClr>
                <a:schemeClr val="accent3"/>
              </a:buClr>
              <a:defRPr/>
            </a:pPr>
            <a:r>
              <a:rPr lang="en-GB" sz="2400" dirty="0">
                <a:latin typeface="+mj-lt"/>
              </a:rPr>
              <a:t>Customs now includes EU imports - need to consider arrangements as just because EU Trade Deal in place </a:t>
            </a:r>
            <a:r>
              <a:rPr lang="en-GB" sz="2400" b="1" dirty="0">
                <a:latin typeface="+mj-lt"/>
              </a:rPr>
              <a:t>doesn’t necessarily mean no duty</a:t>
            </a:r>
          </a:p>
          <a:p>
            <a:pPr eaLnBrk="1" fontAlgn="auto" hangingPunct="1">
              <a:spcAft>
                <a:spcPts val="0"/>
              </a:spcAft>
              <a:buClr>
                <a:schemeClr val="accent3"/>
              </a:buClr>
              <a:defRPr/>
            </a:pPr>
            <a:endParaRPr lang="en-GB" sz="2400" b="1" dirty="0">
              <a:latin typeface="+mj-lt"/>
            </a:endParaRPr>
          </a:p>
          <a:p>
            <a:pPr marL="0" indent="0" eaLnBrk="1" fontAlgn="auto" hangingPunct="1">
              <a:spcAft>
                <a:spcPts val="0"/>
              </a:spcAft>
              <a:buClr>
                <a:schemeClr val="accent3"/>
              </a:buClr>
              <a:buNone/>
              <a:defRPr/>
            </a:pPr>
            <a:r>
              <a:rPr lang="en-GB" sz="2400" b="1" dirty="0">
                <a:latin typeface="+mj-lt"/>
              </a:rPr>
              <a:t>Practical considerations</a:t>
            </a:r>
          </a:p>
          <a:p>
            <a:pPr eaLnBrk="1" fontAlgn="auto" hangingPunct="1">
              <a:spcAft>
                <a:spcPts val="0"/>
              </a:spcAft>
              <a:buClr>
                <a:schemeClr val="accent3"/>
              </a:buClr>
              <a:defRPr/>
            </a:pPr>
            <a:r>
              <a:rPr lang="en-GB" sz="2400" dirty="0">
                <a:latin typeface="+mj-lt"/>
              </a:rPr>
              <a:t>Clear instruction to courier / carrier Get paperwork and check</a:t>
            </a:r>
          </a:p>
          <a:p>
            <a:pPr eaLnBrk="1" fontAlgn="auto" hangingPunct="1">
              <a:spcAft>
                <a:spcPts val="0"/>
              </a:spcAft>
              <a:buClr>
                <a:schemeClr val="accent3"/>
              </a:buClr>
              <a:defRPr/>
            </a:pPr>
            <a:r>
              <a:rPr lang="en-GB" sz="2400" dirty="0">
                <a:latin typeface="+mj-lt"/>
              </a:rPr>
              <a:t>Common pitfalls include understanding around commodity codes, valuation and reliefs/preference.</a:t>
            </a:r>
          </a:p>
          <a:p>
            <a:pPr eaLnBrk="1" fontAlgn="auto" hangingPunct="1">
              <a:spcAft>
                <a:spcPts val="0"/>
              </a:spcAft>
              <a:buClr>
                <a:schemeClr val="accent3"/>
              </a:buClr>
              <a:defRPr/>
            </a:pPr>
            <a:endParaRPr lang="en-GB" sz="2400" b="1" dirty="0">
              <a:latin typeface="+mj-lt"/>
            </a:endParaRPr>
          </a:p>
          <a:p>
            <a:pPr eaLnBrk="1" fontAlgn="auto" hangingPunct="1">
              <a:spcAft>
                <a:spcPts val="0"/>
              </a:spcAft>
              <a:buClr>
                <a:schemeClr val="accent3"/>
              </a:buClr>
              <a:defRPr/>
            </a:pPr>
            <a:endParaRPr lang="en-GB" sz="2400" b="1" dirty="0">
              <a:latin typeface="+mj-lt"/>
            </a:endParaRPr>
          </a:p>
          <a:p>
            <a:pPr marL="0" indent="0" eaLnBrk="1" fontAlgn="auto" hangingPunct="1">
              <a:spcAft>
                <a:spcPts val="0"/>
              </a:spcAft>
              <a:buClr>
                <a:schemeClr val="accent3"/>
              </a:buClr>
              <a:buNone/>
              <a:defRPr/>
            </a:pPr>
            <a:endParaRPr lang="en-GB" sz="2400" dirty="0">
              <a:latin typeface="+mj-lt"/>
            </a:endParaRPr>
          </a:p>
          <a:p>
            <a:pPr eaLnBrk="1" fontAlgn="auto" hangingPunct="1">
              <a:spcAft>
                <a:spcPts val="0"/>
              </a:spcAft>
              <a:buClr>
                <a:schemeClr val="accent3"/>
              </a:buClr>
              <a:defRPr/>
            </a:pPr>
            <a:endParaRPr lang="en-GB" sz="2400" dirty="0">
              <a:latin typeface="+mj-lt"/>
            </a:endParaRPr>
          </a:p>
          <a:p>
            <a:pPr eaLnBrk="1" fontAlgn="auto" hangingPunct="1">
              <a:spcAft>
                <a:spcPts val="0"/>
              </a:spcAft>
              <a:buClr>
                <a:schemeClr val="accent3"/>
              </a:buClr>
              <a:defRPr/>
            </a:pPr>
            <a:endParaRPr lang="en-GB" sz="2400" dirty="0">
              <a:latin typeface="+mj-lt"/>
            </a:endParaRPr>
          </a:p>
          <a:p>
            <a:pPr marL="274320" indent="-274320" eaLnBrk="1" fontAlgn="auto" hangingPunct="1">
              <a:spcAft>
                <a:spcPts val="0"/>
              </a:spcAft>
              <a:buClr>
                <a:schemeClr val="accent3"/>
              </a:buClr>
              <a:buFont typeface="Wingdings 2"/>
              <a:buNone/>
              <a:defRPr/>
            </a:pPr>
            <a:endParaRPr lang="en-US" dirty="0">
              <a:latin typeface="+mj-lt"/>
            </a:endParaRPr>
          </a:p>
        </p:txBody>
      </p:sp>
    </p:spTree>
    <p:extLst>
      <p:ext uri="{BB962C8B-B14F-4D97-AF65-F5344CB8AC3E}">
        <p14:creationId xmlns:p14="http://schemas.microsoft.com/office/powerpoint/2010/main" val="3482145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marL="366713" lvl="1" indent="0" eaLnBrk="1" fontAlgn="auto" hangingPunct="1">
              <a:spcAft>
                <a:spcPts val="0"/>
              </a:spcAft>
              <a:buClr>
                <a:schemeClr val="accent3"/>
              </a:buClr>
              <a:buNone/>
              <a:defRPr/>
            </a:pPr>
            <a:br>
              <a:rPr lang="en-GB" b="1" dirty="0"/>
            </a:br>
            <a:r>
              <a:rPr lang="en-GB" b="1" dirty="0"/>
              <a:t>Calculating Customs Duty </a:t>
            </a:r>
          </a:p>
        </p:txBody>
      </p:sp>
      <p:sp>
        <p:nvSpPr>
          <p:cNvPr id="3" name="Content Placeholder 2"/>
          <p:cNvSpPr>
            <a:spLocks noGrp="1"/>
          </p:cNvSpPr>
          <p:nvPr>
            <p:ph idx="1"/>
          </p:nvPr>
        </p:nvSpPr>
        <p:spPr/>
        <p:txBody>
          <a:bodyPr>
            <a:normAutofit/>
          </a:bodyPr>
          <a:lstStyle/>
          <a:p>
            <a:pPr marL="366713" lvl="1" indent="0" eaLnBrk="1" fontAlgn="auto" hangingPunct="1">
              <a:spcAft>
                <a:spcPts val="0"/>
              </a:spcAft>
              <a:buClr>
                <a:schemeClr val="accent3"/>
              </a:buClr>
              <a:buNone/>
              <a:defRPr/>
            </a:pPr>
            <a:r>
              <a:rPr lang="en-GB" b="1" dirty="0">
                <a:latin typeface="+mj-lt"/>
              </a:rPr>
              <a:t>This is determined by 3 x key factors: </a:t>
            </a:r>
          </a:p>
          <a:p>
            <a:pPr marL="366713" lvl="1" indent="0" eaLnBrk="1" fontAlgn="auto" hangingPunct="1">
              <a:spcAft>
                <a:spcPts val="0"/>
              </a:spcAft>
              <a:buClr>
                <a:schemeClr val="accent3"/>
              </a:buClr>
              <a:buNone/>
              <a:defRPr/>
            </a:pPr>
            <a:endParaRPr lang="en-GB" b="1" dirty="0">
              <a:latin typeface="+mj-lt"/>
            </a:endParaRPr>
          </a:p>
          <a:p>
            <a:pPr marL="366713" lvl="1" indent="0" eaLnBrk="1" fontAlgn="auto" hangingPunct="1">
              <a:spcAft>
                <a:spcPts val="0"/>
              </a:spcAft>
              <a:buClr>
                <a:schemeClr val="accent3"/>
              </a:buClr>
              <a:buNone/>
              <a:defRPr/>
            </a:pPr>
            <a:r>
              <a:rPr lang="en-GB" dirty="0">
                <a:latin typeface="+mj-lt"/>
              </a:rPr>
              <a:t>1. Commodity code applicable to product</a:t>
            </a:r>
          </a:p>
          <a:p>
            <a:pPr marL="709613" lvl="1" indent="-342900" eaLnBrk="1" fontAlgn="auto" hangingPunct="1">
              <a:spcAft>
                <a:spcPts val="0"/>
              </a:spcAft>
              <a:buClr>
                <a:schemeClr val="accent3"/>
              </a:buClr>
              <a:buFontTx/>
              <a:buChar char="-"/>
              <a:defRPr/>
            </a:pPr>
            <a:endParaRPr lang="en-GB" dirty="0">
              <a:latin typeface="+mj-lt"/>
            </a:endParaRPr>
          </a:p>
          <a:p>
            <a:pPr marL="366713" lvl="1" indent="0" eaLnBrk="1" fontAlgn="auto" hangingPunct="1">
              <a:spcAft>
                <a:spcPts val="0"/>
              </a:spcAft>
              <a:buClr>
                <a:schemeClr val="accent3"/>
              </a:buClr>
              <a:buNone/>
              <a:defRPr/>
            </a:pPr>
            <a:r>
              <a:rPr lang="en-GB" dirty="0">
                <a:latin typeface="+mj-lt"/>
              </a:rPr>
              <a:t>2. Customs Value </a:t>
            </a:r>
          </a:p>
          <a:p>
            <a:pPr marL="366713" lvl="1" indent="0" eaLnBrk="1" fontAlgn="auto" hangingPunct="1">
              <a:spcAft>
                <a:spcPts val="0"/>
              </a:spcAft>
              <a:buClr>
                <a:schemeClr val="accent3"/>
              </a:buClr>
              <a:buNone/>
              <a:defRPr/>
            </a:pPr>
            <a:endParaRPr lang="en-GB" dirty="0">
              <a:latin typeface="+mj-lt"/>
            </a:endParaRPr>
          </a:p>
          <a:p>
            <a:pPr marL="366713" lvl="1" indent="0" eaLnBrk="1" fontAlgn="auto" hangingPunct="1">
              <a:spcAft>
                <a:spcPts val="0"/>
              </a:spcAft>
              <a:buClr>
                <a:schemeClr val="accent3"/>
              </a:buClr>
              <a:buNone/>
              <a:defRPr/>
            </a:pPr>
            <a:r>
              <a:rPr lang="en-GB" dirty="0">
                <a:latin typeface="+mj-lt"/>
              </a:rPr>
              <a:t>3. Use of any Customs Relief including ‘Preference’</a:t>
            </a:r>
          </a:p>
          <a:p>
            <a:pPr marL="366713" lvl="1" indent="0" eaLnBrk="1" fontAlgn="auto" hangingPunct="1">
              <a:spcAft>
                <a:spcPts val="0"/>
              </a:spcAft>
              <a:buClr>
                <a:schemeClr val="accent3"/>
              </a:buClr>
              <a:buNone/>
              <a:defRPr/>
            </a:pPr>
            <a:endParaRPr lang="en-GB" dirty="0">
              <a:latin typeface="+mj-lt"/>
            </a:endParaRPr>
          </a:p>
          <a:p>
            <a:pPr marL="709613" lvl="1" indent="-342900" eaLnBrk="1" fontAlgn="auto" hangingPunct="1">
              <a:spcAft>
                <a:spcPts val="0"/>
              </a:spcAft>
              <a:buClr>
                <a:schemeClr val="accent3"/>
              </a:buClr>
              <a:buFontTx/>
              <a:buChar char="-"/>
              <a:defRPr/>
            </a:pPr>
            <a:r>
              <a:rPr lang="en-US" dirty="0">
                <a:latin typeface="+mj-lt"/>
              </a:rPr>
              <a:t>Preference is based on ‘Origin’ NOT where goods are shipped from</a:t>
            </a:r>
          </a:p>
        </p:txBody>
      </p:sp>
    </p:spTree>
    <p:extLst>
      <p:ext uri="{BB962C8B-B14F-4D97-AF65-F5344CB8AC3E}">
        <p14:creationId xmlns:p14="http://schemas.microsoft.com/office/powerpoint/2010/main" val="1491523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781474"/>
            <a:ext cx="8229600" cy="775318"/>
          </a:xfrm>
        </p:spPr>
        <p:txBody>
          <a:bodyPr/>
          <a:lstStyle/>
          <a:p>
            <a:pPr eaLnBrk="1" hangingPunct="1"/>
            <a:r>
              <a:rPr lang="en-GB" altLang="en-US" b="1" dirty="0"/>
              <a:t>Customs Classification</a:t>
            </a:r>
            <a:endParaRPr lang="en-US" altLang="en-US" b="1" dirty="0"/>
          </a:p>
        </p:txBody>
      </p:sp>
      <p:sp>
        <p:nvSpPr>
          <p:cNvPr id="3" name="Content Placeholder 2"/>
          <p:cNvSpPr>
            <a:spLocks noGrp="1"/>
          </p:cNvSpPr>
          <p:nvPr>
            <p:ph idx="1"/>
          </p:nvPr>
        </p:nvSpPr>
        <p:spPr>
          <a:xfrm>
            <a:off x="457200" y="1691994"/>
            <a:ext cx="8229600" cy="4389437"/>
          </a:xfrm>
        </p:spPr>
        <p:txBody>
          <a:bodyPr>
            <a:normAutofit fontScale="25000" lnSpcReduction="20000"/>
          </a:bodyPr>
          <a:lstStyle/>
          <a:p>
            <a:pPr marL="0" indent="0" eaLnBrk="1" fontAlgn="auto" hangingPunct="1">
              <a:spcAft>
                <a:spcPts val="0"/>
              </a:spcAft>
              <a:buClr>
                <a:schemeClr val="accent3"/>
              </a:buClr>
              <a:buNone/>
              <a:defRPr/>
            </a:pPr>
            <a:endParaRPr lang="en-GB" dirty="0">
              <a:latin typeface="+mj-lt"/>
            </a:endParaRPr>
          </a:p>
          <a:p>
            <a:pPr marL="0" indent="0" eaLnBrk="1" fontAlgn="auto" hangingPunct="1">
              <a:spcAft>
                <a:spcPts val="0"/>
              </a:spcAft>
              <a:buClr>
                <a:schemeClr val="accent3"/>
              </a:buClr>
              <a:buNone/>
              <a:defRPr/>
            </a:pPr>
            <a:r>
              <a:rPr lang="en-GB" sz="9800" b="1" dirty="0">
                <a:latin typeface="+mj-lt"/>
              </a:rPr>
              <a:t>Commodity codes – every product needs one (also known as HS codes, Tariff headings, CN codes)</a:t>
            </a:r>
          </a:p>
          <a:p>
            <a:pPr marL="0" indent="0" eaLnBrk="1" fontAlgn="auto" hangingPunct="1">
              <a:spcAft>
                <a:spcPts val="0"/>
              </a:spcAft>
              <a:buClr>
                <a:schemeClr val="accent3"/>
              </a:buClr>
              <a:buNone/>
              <a:defRPr/>
            </a:pPr>
            <a:endParaRPr lang="en-GB" sz="9800" b="1" dirty="0">
              <a:latin typeface="+mj-lt"/>
            </a:endParaRPr>
          </a:p>
          <a:p>
            <a:pPr eaLnBrk="1" fontAlgn="auto" hangingPunct="1">
              <a:spcAft>
                <a:spcPts val="0"/>
              </a:spcAft>
              <a:buClr>
                <a:schemeClr val="accent3"/>
              </a:buClr>
              <a:buFont typeface="Arial" panose="020B0604020202020204" pitchFamily="34" charset="0"/>
              <a:buChar char="•"/>
              <a:defRPr/>
            </a:pPr>
            <a:r>
              <a:rPr lang="en-GB" sz="9800" dirty="0">
                <a:latin typeface="+mj-lt"/>
              </a:rPr>
              <a:t>Important as determine the duty rate, VAT rate, if a license if required and ADD/countervailing duty</a:t>
            </a:r>
          </a:p>
          <a:p>
            <a:pPr eaLnBrk="1" fontAlgn="auto" hangingPunct="1">
              <a:spcAft>
                <a:spcPts val="0"/>
              </a:spcAft>
              <a:buClr>
                <a:schemeClr val="accent3"/>
              </a:buClr>
              <a:buFont typeface="Arial" panose="020B0604020202020204" pitchFamily="34" charset="0"/>
              <a:buChar char="•"/>
              <a:defRPr/>
            </a:pPr>
            <a:endParaRPr lang="en-GB" sz="9800" dirty="0">
              <a:latin typeface="+mj-lt"/>
            </a:endParaRPr>
          </a:p>
          <a:p>
            <a:pPr eaLnBrk="1" fontAlgn="auto" hangingPunct="1">
              <a:spcAft>
                <a:spcPts val="0"/>
              </a:spcAft>
              <a:buClr>
                <a:schemeClr val="accent3"/>
              </a:buClr>
              <a:buFont typeface="Arial" panose="020B0604020202020204" pitchFamily="34" charset="0"/>
              <a:buChar char="•"/>
              <a:defRPr/>
            </a:pPr>
            <a:r>
              <a:rPr lang="en-GB" sz="9800" dirty="0">
                <a:latin typeface="+mj-lt"/>
              </a:rPr>
              <a:t>These are found in the UK Tariff: </a:t>
            </a:r>
            <a:r>
              <a:rPr lang="en-GB" sz="9800" dirty="0">
                <a:latin typeface="+mj-lt"/>
                <a:hlinkClick r:id="rId2"/>
              </a:rPr>
              <a:t>https://www.trade-tariff.service.gov.uk/sections</a:t>
            </a:r>
            <a:endParaRPr lang="en-GB" sz="9800" dirty="0">
              <a:latin typeface="+mj-lt"/>
            </a:endParaRPr>
          </a:p>
          <a:p>
            <a:pPr eaLnBrk="1" fontAlgn="auto" hangingPunct="1">
              <a:spcAft>
                <a:spcPts val="0"/>
              </a:spcAft>
              <a:buClr>
                <a:schemeClr val="accent3"/>
              </a:buClr>
              <a:buFont typeface="Arial" panose="020B0604020202020204" pitchFamily="34" charset="0"/>
              <a:buChar char="•"/>
              <a:defRPr/>
            </a:pPr>
            <a:r>
              <a:rPr lang="en-GB" sz="9800" dirty="0">
                <a:latin typeface="+mj-lt"/>
              </a:rPr>
              <a:t>Start point: can be obtained from supplier BUT importers responsibility to get right – HOW TO SET / FIND / COMPARE.</a:t>
            </a:r>
          </a:p>
          <a:p>
            <a:pPr eaLnBrk="1" fontAlgn="auto" hangingPunct="1">
              <a:spcAft>
                <a:spcPts val="0"/>
              </a:spcAft>
              <a:buClr>
                <a:schemeClr val="accent3"/>
              </a:buClr>
              <a:buFont typeface="Arial" panose="020B0604020202020204" pitchFamily="34" charset="0"/>
              <a:buChar char="•"/>
              <a:defRPr/>
            </a:pPr>
            <a:r>
              <a:rPr lang="en-GB" sz="9800" dirty="0">
                <a:latin typeface="+mj-lt"/>
              </a:rPr>
              <a:t>Determining correct Chapter Heading (first 4 digits of commodity code can go a long way to getting right full code)</a:t>
            </a:r>
          </a:p>
          <a:p>
            <a:pPr eaLnBrk="1" fontAlgn="auto" hangingPunct="1">
              <a:spcAft>
                <a:spcPts val="0"/>
              </a:spcAft>
              <a:buClr>
                <a:schemeClr val="accent3"/>
              </a:buClr>
              <a:buFont typeface="Arial" panose="020B0604020202020204" pitchFamily="34" charset="0"/>
              <a:buChar char="•"/>
              <a:defRPr/>
            </a:pPr>
            <a:r>
              <a:rPr lang="en-GB" sz="9800" dirty="0">
                <a:latin typeface="+mj-lt"/>
              </a:rPr>
              <a:t>11,000 +, tariff updated monthly.</a:t>
            </a:r>
          </a:p>
          <a:p>
            <a:pPr marL="0" indent="0" eaLnBrk="1" fontAlgn="auto" hangingPunct="1">
              <a:spcAft>
                <a:spcPts val="0"/>
              </a:spcAft>
              <a:buClr>
                <a:schemeClr val="accent3"/>
              </a:buClr>
              <a:buNone/>
              <a:defRPr/>
            </a:pPr>
            <a:endParaRPr lang="en-GB" sz="9800" dirty="0">
              <a:latin typeface="+mj-lt"/>
            </a:endParaRPr>
          </a:p>
          <a:p>
            <a:pPr eaLnBrk="1" fontAlgn="auto" hangingPunct="1">
              <a:spcAft>
                <a:spcPts val="0"/>
              </a:spcAft>
              <a:buClr>
                <a:schemeClr val="accent3"/>
              </a:buClr>
              <a:buFont typeface="Arial" panose="020B0604020202020204" pitchFamily="34" charset="0"/>
              <a:buChar char="•"/>
              <a:defRPr/>
            </a:pPr>
            <a:endParaRPr lang="en-GB" sz="9800" dirty="0">
              <a:latin typeface="+mj-lt"/>
            </a:endParaRPr>
          </a:p>
          <a:p>
            <a:pPr marL="0" indent="0" eaLnBrk="1" fontAlgn="auto" hangingPunct="1">
              <a:spcAft>
                <a:spcPts val="0"/>
              </a:spcAft>
              <a:buClr>
                <a:schemeClr val="accent3"/>
              </a:buClr>
              <a:buNone/>
              <a:defRPr/>
            </a:pPr>
            <a:endParaRPr lang="en-GB" sz="9800" dirty="0">
              <a:latin typeface="+mj-lt"/>
            </a:endParaRPr>
          </a:p>
          <a:p>
            <a:pPr marL="0" indent="0" eaLnBrk="1" fontAlgn="auto" hangingPunct="1">
              <a:spcAft>
                <a:spcPts val="0"/>
              </a:spcAft>
              <a:buClr>
                <a:schemeClr val="accent3"/>
              </a:buClr>
              <a:buNone/>
              <a:defRPr/>
            </a:pPr>
            <a:endParaRPr lang="en-GB" sz="9800" dirty="0">
              <a:latin typeface="+mj-lt"/>
            </a:endParaRPr>
          </a:p>
          <a:p>
            <a:pPr eaLnBrk="1" fontAlgn="auto" hangingPunct="1">
              <a:spcAft>
                <a:spcPts val="0"/>
              </a:spcAft>
              <a:buClr>
                <a:schemeClr val="accent3"/>
              </a:buClr>
              <a:buFont typeface="Arial" panose="020B0604020202020204" pitchFamily="34" charset="0"/>
              <a:buChar char="•"/>
              <a:defRPr/>
            </a:pPr>
            <a:endParaRPr lang="en-GB" sz="9800" dirty="0">
              <a:latin typeface="+mj-lt"/>
            </a:endParaRPr>
          </a:p>
          <a:p>
            <a:pPr marL="0" indent="0" eaLnBrk="1" fontAlgn="auto" hangingPunct="1">
              <a:spcAft>
                <a:spcPts val="0"/>
              </a:spcAft>
              <a:buClr>
                <a:schemeClr val="accent3"/>
              </a:buClr>
              <a:buNone/>
              <a:defRPr/>
            </a:pPr>
            <a:endParaRPr lang="en-GB" sz="9800" dirty="0">
              <a:latin typeface="+mj-lt"/>
            </a:endParaRPr>
          </a:p>
          <a:p>
            <a:pPr marL="0" indent="0" eaLnBrk="1" fontAlgn="auto" hangingPunct="1">
              <a:spcAft>
                <a:spcPts val="0"/>
              </a:spcAft>
              <a:buClr>
                <a:schemeClr val="accent3"/>
              </a:buClr>
              <a:buNone/>
              <a:defRPr/>
            </a:pPr>
            <a:endParaRPr lang="en-GB" sz="5800" b="1" dirty="0">
              <a:latin typeface="+mj-lt"/>
            </a:endParaRPr>
          </a:p>
          <a:p>
            <a:pPr marL="0" indent="0" eaLnBrk="1" fontAlgn="auto" hangingPunct="1">
              <a:spcAft>
                <a:spcPts val="0"/>
              </a:spcAft>
              <a:buClr>
                <a:schemeClr val="accent3"/>
              </a:buClr>
              <a:buNone/>
              <a:defRPr/>
            </a:pPr>
            <a:endParaRPr lang="en-GB" sz="4600" dirty="0">
              <a:latin typeface="+mj-lt"/>
            </a:endParaRPr>
          </a:p>
          <a:p>
            <a:pPr marL="0" indent="0" eaLnBrk="1" fontAlgn="auto" hangingPunct="1">
              <a:spcAft>
                <a:spcPts val="0"/>
              </a:spcAft>
              <a:buClr>
                <a:schemeClr val="accent3"/>
              </a:buClr>
              <a:buNone/>
              <a:defRPr/>
            </a:pPr>
            <a:endParaRPr lang="en-GB" sz="4600" b="1" dirty="0">
              <a:latin typeface="+mj-lt"/>
            </a:endParaRP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r>
              <a:rPr lang="en-US" dirty="0">
                <a:latin typeface="+mj-lt"/>
              </a:rPr>
              <a:t> </a:t>
            </a: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endParaRPr lang="en-US" dirty="0">
              <a:latin typeface="+mj-lt"/>
            </a:endParaRPr>
          </a:p>
        </p:txBody>
      </p:sp>
    </p:spTree>
    <p:extLst>
      <p:ext uri="{BB962C8B-B14F-4D97-AF65-F5344CB8AC3E}">
        <p14:creationId xmlns:p14="http://schemas.microsoft.com/office/powerpoint/2010/main" val="1962156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781474"/>
            <a:ext cx="8229600" cy="415278"/>
          </a:xfrm>
        </p:spPr>
        <p:txBody>
          <a:bodyPr/>
          <a:lstStyle/>
          <a:p>
            <a:pPr eaLnBrk="1" hangingPunct="1"/>
            <a:r>
              <a:rPr lang="en-GB" altLang="en-US" dirty="0"/>
              <a:t>How to Value Imports</a:t>
            </a:r>
            <a:endParaRPr lang="en-US" altLang="en-US" dirty="0"/>
          </a:p>
        </p:txBody>
      </p:sp>
      <p:sp>
        <p:nvSpPr>
          <p:cNvPr id="3" name="Content Placeholder 2"/>
          <p:cNvSpPr>
            <a:spLocks noGrp="1"/>
          </p:cNvSpPr>
          <p:nvPr>
            <p:ph idx="1"/>
          </p:nvPr>
        </p:nvSpPr>
        <p:spPr>
          <a:xfrm>
            <a:off x="457200" y="1484784"/>
            <a:ext cx="8229600" cy="4839816"/>
          </a:xfrm>
        </p:spPr>
        <p:txBody>
          <a:bodyPr>
            <a:normAutofit fontScale="25000" lnSpcReduction="20000"/>
          </a:bodyPr>
          <a:lstStyle/>
          <a:p>
            <a:pPr marL="0" indent="0" eaLnBrk="1" fontAlgn="auto" hangingPunct="1">
              <a:spcAft>
                <a:spcPts val="0"/>
              </a:spcAft>
              <a:buClr>
                <a:schemeClr val="accent3"/>
              </a:buClr>
              <a:buNone/>
              <a:defRPr/>
            </a:pPr>
            <a:endParaRPr lang="en-GB" dirty="0">
              <a:latin typeface="+mj-lt"/>
            </a:endParaRPr>
          </a:p>
          <a:p>
            <a:pPr marL="0" indent="0" eaLnBrk="1" fontAlgn="auto" hangingPunct="1">
              <a:spcAft>
                <a:spcPts val="0"/>
              </a:spcAft>
              <a:buClr>
                <a:schemeClr val="accent3"/>
              </a:buClr>
              <a:buNone/>
              <a:defRPr/>
            </a:pPr>
            <a:endParaRPr lang="en-GB" b="1" dirty="0">
              <a:latin typeface="+mj-lt"/>
            </a:endParaRPr>
          </a:p>
          <a:p>
            <a:pPr marL="0" indent="0" eaLnBrk="1" fontAlgn="auto" hangingPunct="1">
              <a:spcAft>
                <a:spcPts val="0"/>
              </a:spcAft>
              <a:buClr>
                <a:schemeClr val="accent3"/>
              </a:buClr>
              <a:buNone/>
              <a:defRPr/>
            </a:pPr>
            <a:r>
              <a:rPr lang="en-GB" sz="11200" b="1" dirty="0">
                <a:latin typeface="+mj-lt"/>
              </a:rPr>
              <a:t>Valuation of Imports: Customs Value</a:t>
            </a:r>
          </a:p>
          <a:p>
            <a:pPr marL="0" indent="0" eaLnBrk="1" fontAlgn="auto" hangingPunct="1">
              <a:spcAft>
                <a:spcPts val="0"/>
              </a:spcAft>
              <a:buClr>
                <a:schemeClr val="accent3"/>
              </a:buClr>
              <a:buNone/>
              <a:defRPr/>
            </a:pPr>
            <a:endParaRPr lang="en-GB" sz="11200" b="1" dirty="0">
              <a:latin typeface="+mj-lt"/>
            </a:endParaRPr>
          </a:p>
          <a:p>
            <a:pPr marL="0" indent="0" eaLnBrk="1" fontAlgn="auto" hangingPunct="1">
              <a:spcAft>
                <a:spcPts val="0"/>
              </a:spcAft>
              <a:buClr>
                <a:schemeClr val="accent3"/>
              </a:buClr>
              <a:buNone/>
              <a:defRPr/>
            </a:pPr>
            <a:r>
              <a:rPr lang="en-GB" sz="11200" dirty="0">
                <a:latin typeface="+mj-lt"/>
              </a:rPr>
              <a:t>- Important as determines the amount of duty &amp; VAT paid</a:t>
            </a:r>
          </a:p>
          <a:p>
            <a:pPr marL="0" indent="0" eaLnBrk="1" fontAlgn="auto" hangingPunct="1">
              <a:spcAft>
                <a:spcPts val="0"/>
              </a:spcAft>
              <a:buClr>
                <a:schemeClr val="accent3"/>
              </a:buClr>
              <a:buNone/>
              <a:defRPr/>
            </a:pPr>
            <a:endParaRPr lang="en-GB" sz="11200" dirty="0">
              <a:latin typeface="+mj-lt"/>
            </a:endParaRPr>
          </a:p>
          <a:p>
            <a:pPr eaLnBrk="1" fontAlgn="auto" hangingPunct="1">
              <a:spcAft>
                <a:spcPts val="0"/>
              </a:spcAft>
              <a:buClr>
                <a:schemeClr val="accent3"/>
              </a:buClr>
              <a:buFontTx/>
              <a:buChar char="-"/>
              <a:defRPr/>
            </a:pPr>
            <a:r>
              <a:rPr lang="en-GB" sz="11200" dirty="0">
                <a:latin typeface="+mj-lt"/>
              </a:rPr>
              <a:t> </a:t>
            </a:r>
            <a:r>
              <a:rPr lang="en-GB" sz="11200" b="1" dirty="0">
                <a:latin typeface="+mj-lt"/>
              </a:rPr>
              <a:t>Customs Value - </a:t>
            </a:r>
            <a:r>
              <a:rPr lang="en-GB" sz="11200" dirty="0">
                <a:latin typeface="+mj-lt"/>
              </a:rPr>
              <a:t> Based on:</a:t>
            </a:r>
          </a:p>
          <a:p>
            <a:pPr eaLnBrk="1" fontAlgn="auto" hangingPunct="1">
              <a:spcAft>
                <a:spcPts val="0"/>
              </a:spcAft>
              <a:buClr>
                <a:schemeClr val="accent3"/>
              </a:buClr>
              <a:buFontTx/>
              <a:buChar char="-"/>
              <a:defRPr/>
            </a:pPr>
            <a:endParaRPr lang="en-GB" sz="11200" dirty="0">
              <a:latin typeface="+mj-lt"/>
            </a:endParaRPr>
          </a:p>
          <a:p>
            <a:pPr lvl="1" eaLnBrk="1" fontAlgn="auto" hangingPunct="1">
              <a:spcAft>
                <a:spcPts val="0"/>
              </a:spcAft>
              <a:buClr>
                <a:schemeClr val="accent3"/>
              </a:buClr>
              <a:buFontTx/>
              <a:buChar char="-"/>
              <a:defRPr/>
            </a:pPr>
            <a:r>
              <a:rPr lang="en-GB" sz="11200" dirty="0">
                <a:latin typeface="+mj-lt"/>
              </a:rPr>
              <a:t>Cost of Goods + Insurance + Freight</a:t>
            </a:r>
          </a:p>
          <a:p>
            <a:pPr lvl="1" eaLnBrk="1" fontAlgn="auto" hangingPunct="1">
              <a:spcAft>
                <a:spcPts val="0"/>
              </a:spcAft>
              <a:buClr>
                <a:schemeClr val="accent3"/>
              </a:buClr>
              <a:buFontTx/>
              <a:buChar char="-"/>
              <a:defRPr/>
            </a:pPr>
            <a:r>
              <a:rPr lang="en-GB" sz="11200" dirty="0">
                <a:latin typeface="+mj-lt"/>
              </a:rPr>
              <a:t>Freight is transport costs to the UK border so incoterms important</a:t>
            </a:r>
          </a:p>
          <a:p>
            <a:pPr lvl="1" eaLnBrk="1" fontAlgn="auto" hangingPunct="1">
              <a:spcAft>
                <a:spcPts val="0"/>
              </a:spcAft>
              <a:buClr>
                <a:schemeClr val="accent3"/>
              </a:buClr>
              <a:buFontTx/>
              <a:buChar char="-"/>
              <a:defRPr/>
            </a:pPr>
            <a:r>
              <a:rPr lang="en-GB" sz="11200" dirty="0">
                <a:latin typeface="+mj-lt"/>
              </a:rPr>
              <a:t>Insurance depends on who insures consignment</a:t>
            </a:r>
          </a:p>
          <a:p>
            <a:pPr lvl="1" eaLnBrk="1" fontAlgn="auto" hangingPunct="1">
              <a:spcAft>
                <a:spcPts val="0"/>
              </a:spcAft>
              <a:buClr>
                <a:schemeClr val="accent3"/>
              </a:buClr>
              <a:buFontTx/>
              <a:buChar char="-"/>
              <a:defRPr/>
            </a:pPr>
            <a:r>
              <a:rPr lang="en-GB" sz="11200" dirty="0">
                <a:latin typeface="+mj-lt"/>
              </a:rPr>
              <a:t>Therefore, INCOTERMS are important</a:t>
            </a:r>
          </a:p>
          <a:p>
            <a:pPr marL="0" indent="0" eaLnBrk="1" fontAlgn="auto" hangingPunct="1">
              <a:spcAft>
                <a:spcPts val="0"/>
              </a:spcAft>
              <a:buClr>
                <a:schemeClr val="accent3"/>
              </a:buClr>
              <a:buNone/>
              <a:defRPr/>
            </a:pPr>
            <a:endParaRPr lang="en-GB" sz="9800" dirty="0">
              <a:latin typeface="+mj-lt"/>
            </a:endParaRPr>
          </a:p>
          <a:p>
            <a:pPr marL="0" indent="0" eaLnBrk="1" fontAlgn="auto" hangingPunct="1">
              <a:spcAft>
                <a:spcPts val="0"/>
              </a:spcAft>
              <a:buClr>
                <a:schemeClr val="accent3"/>
              </a:buClr>
              <a:buNone/>
              <a:defRPr/>
            </a:pPr>
            <a:endParaRPr lang="en-GB" sz="5800" b="1" dirty="0">
              <a:latin typeface="+mj-lt"/>
            </a:endParaRPr>
          </a:p>
          <a:p>
            <a:pPr marL="0" indent="0" eaLnBrk="1" fontAlgn="auto" hangingPunct="1">
              <a:spcAft>
                <a:spcPts val="0"/>
              </a:spcAft>
              <a:buClr>
                <a:schemeClr val="accent3"/>
              </a:buClr>
              <a:buNone/>
              <a:defRPr/>
            </a:pPr>
            <a:endParaRPr lang="en-GB" sz="4600" dirty="0">
              <a:latin typeface="+mj-lt"/>
            </a:endParaRPr>
          </a:p>
          <a:p>
            <a:pPr marL="0" indent="0" eaLnBrk="1" fontAlgn="auto" hangingPunct="1">
              <a:spcAft>
                <a:spcPts val="0"/>
              </a:spcAft>
              <a:buClr>
                <a:schemeClr val="accent3"/>
              </a:buClr>
              <a:buNone/>
              <a:defRPr/>
            </a:pPr>
            <a:endParaRPr lang="en-GB" sz="4600" b="1" dirty="0">
              <a:latin typeface="+mj-lt"/>
            </a:endParaRP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r>
              <a:rPr lang="en-US" dirty="0">
                <a:latin typeface="+mj-lt"/>
              </a:rPr>
              <a:t> </a:t>
            </a: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endParaRPr lang="en-US" dirty="0">
              <a:latin typeface="+mj-lt"/>
            </a:endParaRPr>
          </a:p>
        </p:txBody>
      </p:sp>
    </p:spTree>
    <p:extLst>
      <p:ext uri="{BB962C8B-B14F-4D97-AF65-F5344CB8AC3E}">
        <p14:creationId xmlns:p14="http://schemas.microsoft.com/office/powerpoint/2010/main" val="3585187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781474"/>
            <a:ext cx="8229600" cy="415278"/>
          </a:xfrm>
        </p:spPr>
        <p:txBody>
          <a:bodyPr/>
          <a:lstStyle/>
          <a:p>
            <a:pPr eaLnBrk="1" hangingPunct="1"/>
            <a:r>
              <a:rPr lang="en-GB" altLang="en-US" dirty="0"/>
              <a:t>Customs Value of Imports </a:t>
            </a:r>
            <a:endParaRPr lang="en-US" altLang="en-US" dirty="0"/>
          </a:p>
        </p:txBody>
      </p:sp>
      <p:sp>
        <p:nvSpPr>
          <p:cNvPr id="3" name="Content Placeholder 2"/>
          <p:cNvSpPr>
            <a:spLocks noGrp="1"/>
          </p:cNvSpPr>
          <p:nvPr>
            <p:ph idx="1"/>
          </p:nvPr>
        </p:nvSpPr>
        <p:spPr>
          <a:xfrm>
            <a:off x="395536" y="1556792"/>
            <a:ext cx="8229600" cy="4389437"/>
          </a:xfrm>
        </p:spPr>
        <p:txBody>
          <a:bodyPr>
            <a:normAutofit fontScale="25000" lnSpcReduction="20000"/>
          </a:bodyPr>
          <a:lstStyle/>
          <a:p>
            <a:pPr marL="0" indent="0" eaLnBrk="1" fontAlgn="auto" hangingPunct="1">
              <a:spcAft>
                <a:spcPts val="0"/>
              </a:spcAft>
              <a:buClr>
                <a:schemeClr val="accent3"/>
              </a:buClr>
              <a:buNone/>
              <a:defRPr/>
            </a:pPr>
            <a:r>
              <a:rPr lang="en-GB" sz="9800" b="1" dirty="0">
                <a:latin typeface="+mj-lt"/>
              </a:rPr>
              <a:t>6 x methods to determine ‘cost’ of goods:</a:t>
            </a:r>
          </a:p>
          <a:p>
            <a:pPr marL="0" indent="0" eaLnBrk="1" fontAlgn="auto" hangingPunct="1">
              <a:spcAft>
                <a:spcPts val="0"/>
              </a:spcAft>
              <a:buClr>
                <a:schemeClr val="accent3"/>
              </a:buClr>
              <a:buNone/>
              <a:defRPr/>
            </a:pPr>
            <a:endParaRPr lang="en-GB" sz="9800" b="1" dirty="0">
              <a:latin typeface="+mj-lt"/>
            </a:endParaRPr>
          </a:p>
          <a:p>
            <a:pPr marL="0" indent="0" eaLnBrk="1" fontAlgn="auto" hangingPunct="1">
              <a:spcAft>
                <a:spcPts val="0"/>
              </a:spcAft>
              <a:buClr>
                <a:schemeClr val="accent3"/>
              </a:buClr>
              <a:buNone/>
              <a:defRPr/>
            </a:pPr>
            <a:r>
              <a:rPr lang="en-GB" sz="9800" b="1" dirty="0">
                <a:latin typeface="+mj-lt"/>
              </a:rPr>
              <a:t>Method 1 – ‘The Transaction Method’</a:t>
            </a:r>
          </a:p>
          <a:p>
            <a:pPr marL="0" indent="0" eaLnBrk="1" fontAlgn="auto" hangingPunct="1">
              <a:spcAft>
                <a:spcPts val="0"/>
              </a:spcAft>
              <a:buClr>
                <a:schemeClr val="accent3"/>
              </a:buClr>
              <a:buNone/>
              <a:defRPr/>
            </a:pPr>
            <a:endParaRPr lang="en-GB" sz="9800" b="1" dirty="0">
              <a:latin typeface="+mj-lt"/>
            </a:endParaRPr>
          </a:p>
          <a:p>
            <a:pPr eaLnBrk="1" fontAlgn="auto" hangingPunct="1">
              <a:spcAft>
                <a:spcPts val="0"/>
              </a:spcAft>
              <a:buClr>
                <a:schemeClr val="accent3"/>
              </a:buClr>
              <a:defRPr/>
            </a:pPr>
            <a:r>
              <a:rPr lang="en-GB" sz="9600" dirty="0">
                <a:latin typeface="+mj-lt"/>
              </a:rPr>
              <a:t>95% of UK imports are made using Method 1</a:t>
            </a:r>
          </a:p>
          <a:p>
            <a:pPr eaLnBrk="1" fontAlgn="auto" hangingPunct="1">
              <a:spcAft>
                <a:spcPts val="0"/>
              </a:spcAft>
              <a:buClr>
                <a:schemeClr val="accent3"/>
              </a:buClr>
              <a:defRPr/>
            </a:pPr>
            <a:endParaRPr lang="en-GB" sz="9600" dirty="0">
              <a:latin typeface="+mj-lt"/>
            </a:endParaRPr>
          </a:p>
          <a:p>
            <a:pPr eaLnBrk="1" fontAlgn="auto" hangingPunct="1">
              <a:spcAft>
                <a:spcPts val="0"/>
              </a:spcAft>
              <a:buClr>
                <a:schemeClr val="accent3"/>
              </a:buClr>
              <a:defRPr/>
            </a:pPr>
            <a:r>
              <a:rPr lang="en-GB" sz="9600" dirty="0">
                <a:latin typeface="+mj-lt"/>
              </a:rPr>
              <a:t>Value is based on ‘price paid’ or ‘payable’ to supplier as a condition of sale to buy the goods. Includes;</a:t>
            </a:r>
          </a:p>
          <a:p>
            <a:pPr lvl="1" eaLnBrk="1" fontAlgn="auto" hangingPunct="1">
              <a:spcAft>
                <a:spcPts val="0"/>
              </a:spcAft>
              <a:buClr>
                <a:schemeClr val="accent3"/>
              </a:buClr>
              <a:defRPr/>
            </a:pPr>
            <a:r>
              <a:rPr lang="en-GB" sz="9400" dirty="0">
                <a:latin typeface="+mj-lt"/>
              </a:rPr>
              <a:t>Purchase price for goods [less discounts]</a:t>
            </a:r>
          </a:p>
          <a:p>
            <a:pPr lvl="1" eaLnBrk="1" fontAlgn="auto" hangingPunct="1">
              <a:spcAft>
                <a:spcPts val="0"/>
              </a:spcAft>
              <a:buClr>
                <a:schemeClr val="accent3"/>
              </a:buClr>
              <a:defRPr/>
            </a:pPr>
            <a:r>
              <a:rPr lang="en-GB" sz="9400" dirty="0">
                <a:latin typeface="+mj-lt"/>
              </a:rPr>
              <a:t>Royalties</a:t>
            </a:r>
          </a:p>
          <a:p>
            <a:pPr lvl="1" eaLnBrk="1" fontAlgn="auto" hangingPunct="1">
              <a:spcAft>
                <a:spcPts val="0"/>
              </a:spcAft>
              <a:buClr>
                <a:schemeClr val="accent3"/>
              </a:buClr>
              <a:defRPr/>
            </a:pPr>
            <a:r>
              <a:rPr lang="en-GB" sz="9400" dirty="0">
                <a:latin typeface="+mj-lt"/>
              </a:rPr>
              <a:t>Profit share</a:t>
            </a:r>
          </a:p>
          <a:p>
            <a:pPr lvl="1" eaLnBrk="1" fontAlgn="auto" hangingPunct="1">
              <a:spcAft>
                <a:spcPts val="0"/>
              </a:spcAft>
              <a:buClr>
                <a:schemeClr val="accent3"/>
              </a:buClr>
              <a:defRPr/>
            </a:pPr>
            <a:r>
              <a:rPr lang="en-GB" sz="9400" dirty="0">
                <a:latin typeface="+mj-lt"/>
              </a:rPr>
              <a:t>Agency fees: except for Buying Agent services</a:t>
            </a:r>
          </a:p>
          <a:p>
            <a:pPr lvl="1" eaLnBrk="1" fontAlgn="auto" hangingPunct="1">
              <a:spcAft>
                <a:spcPts val="0"/>
              </a:spcAft>
              <a:buClr>
                <a:schemeClr val="accent3"/>
              </a:buClr>
              <a:defRPr/>
            </a:pPr>
            <a:endParaRPr lang="en-GB" sz="9400" dirty="0">
              <a:latin typeface="+mj-lt"/>
            </a:endParaRPr>
          </a:p>
          <a:p>
            <a:pPr marL="393700" lvl="1" indent="0" eaLnBrk="1" fontAlgn="auto" hangingPunct="1">
              <a:spcAft>
                <a:spcPts val="0"/>
              </a:spcAft>
              <a:buClr>
                <a:schemeClr val="accent3"/>
              </a:buClr>
              <a:buNone/>
              <a:defRPr/>
            </a:pPr>
            <a:r>
              <a:rPr lang="en-GB" sz="9400" b="1" dirty="0">
                <a:latin typeface="+mj-lt"/>
              </a:rPr>
              <a:t>Additions &amp; Deductions.</a:t>
            </a:r>
          </a:p>
          <a:p>
            <a:pPr marL="0" indent="0" eaLnBrk="1" fontAlgn="auto" hangingPunct="1">
              <a:spcAft>
                <a:spcPts val="0"/>
              </a:spcAft>
              <a:buClr>
                <a:schemeClr val="accent3"/>
              </a:buClr>
              <a:buNone/>
              <a:defRPr/>
            </a:pPr>
            <a:endParaRPr lang="en-GB" sz="9600" dirty="0">
              <a:latin typeface="+mj-lt"/>
            </a:endParaRPr>
          </a:p>
          <a:p>
            <a:pPr marL="0" indent="0" eaLnBrk="1" fontAlgn="auto" hangingPunct="1">
              <a:spcAft>
                <a:spcPts val="0"/>
              </a:spcAft>
              <a:buClr>
                <a:schemeClr val="accent3"/>
              </a:buClr>
              <a:buNone/>
              <a:defRPr/>
            </a:pPr>
            <a:endParaRPr lang="en-GB" sz="9600" dirty="0">
              <a:latin typeface="+mj-lt"/>
            </a:endParaRPr>
          </a:p>
          <a:p>
            <a:pPr eaLnBrk="1" fontAlgn="auto" hangingPunct="1">
              <a:spcAft>
                <a:spcPts val="0"/>
              </a:spcAft>
              <a:buClr>
                <a:schemeClr val="accent3"/>
              </a:buClr>
              <a:defRPr/>
            </a:pPr>
            <a:endParaRPr lang="en-GB" sz="9600" dirty="0">
              <a:latin typeface="+mj-lt"/>
            </a:endParaRPr>
          </a:p>
          <a:p>
            <a:pPr eaLnBrk="1" fontAlgn="auto" hangingPunct="1">
              <a:spcAft>
                <a:spcPts val="0"/>
              </a:spcAft>
              <a:buClr>
                <a:schemeClr val="accent3"/>
              </a:buClr>
              <a:buFontTx/>
              <a:buChar char="-"/>
              <a:defRPr/>
            </a:pPr>
            <a:endParaRPr lang="en-GB" sz="9800" dirty="0">
              <a:latin typeface="+mj-lt"/>
            </a:endParaRPr>
          </a:p>
          <a:p>
            <a:pPr marL="0" indent="0" eaLnBrk="1" fontAlgn="auto" hangingPunct="1">
              <a:spcAft>
                <a:spcPts val="0"/>
              </a:spcAft>
              <a:buClr>
                <a:schemeClr val="accent3"/>
              </a:buClr>
              <a:buNone/>
              <a:defRPr/>
            </a:pPr>
            <a:endParaRPr lang="en-GB" sz="9800" dirty="0"/>
          </a:p>
          <a:p>
            <a:pPr marL="0" indent="0" eaLnBrk="1" fontAlgn="auto" hangingPunct="1">
              <a:spcAft>
                <a:spcPts val="0"/>
              </a:spcAft>
              <a:buClr>
                <a:schemeClr val="accent3"/>
              </a:buClr>
              <a:buNone/>
              <a:defRPr/>
            </a:pPr>
            <a:endParaRPr lang="en-GB" sz="5800" b="1" dirty="0">
              <a:latin typeface="+mj-lt"/>
            </a:endParaRPr>
          </a:p>
          <a:p>
            <a:pPr marL="0" indent="0" eaLnBrk="1" fontAlgn="auto" hangingPunct="1">
              <a:spcAft>
                <a:spcPts val="0"/>
              </a:spcAft>
              <a:buClr>
                <a:schemeClr val="accent3"/>
              </a:buClr>
              <a:buNone/>
              <a:defRPr/>
            </a:pPr>
            <a:endParaRPr lang="en-GB" sz="4600" dirty="0">
              <a:latin typeface="+mj-lt"/>
            </a:endParaRPr>
          </a:p>
          <a:p>
            <a:pPr marL="0" indent="0" eaLnBrk="1" fontAlgn="auto" hangingPunct="1">
              <a:spcAft>
                <a:spcPts val="0"/>
              </a:spcAft>
              <a:buClr>
                <a:schemeClr val="accent3"/>
              </a:buClr>
              <a:buNone/>
              <a:defRPr/>
            </a:pPr>
            <a:endParaRPr lang="en-GB" sz="4600" b="1" dirty="0">
              <a:latin typeface="+mj-lt"/>
            </a:endParaRP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r>
              <a:rPr lang="en-US" dirty="0">
                <a:latin typeface="+mj-lt"/>
              </a:rPr>
              <a:t> </a:t>
            </a: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endParaRPr lang="en-US" dirty="0">
              <a:latin typeface="+mj-lt"/>
            </a:endParaRPr>
          </a:p>
        </p:txBody>
      </p:sp>
    </p:spTree>
    <p:extLst>
      <p:ext uri="{BB962C8B-B14F-4D97-AF65-F5344CB8AC3E}">
        <p14:creationId xmlns:p14="http://schemas.microsoft.com/office/powerpoint/2010/main" val="3828999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781474"/>
            <a:ext cx="8229600" cy="415278"/>
          </a:xfrm>
        </p:spPr>
        <p:txBody>
          <a:bodyPr/>
          <a:lstStyle/>
          <a:p>
            <a:pPr eaLnBrk="1" hangingPunct="1"/>
            <a:r>
              <a:rPr lang="en-GB" altLang="en-US" dirty="0"/>
              <a:t>Customs Value of Imports </a:t>
            </a:r>
            <a:endParaRPr lang="en-US" altLang="en-US" dirty="0"/>
          </a:p>
        </p:txBody>
      </p:sp>
      <p:sp>
        <p:nvSpPr>
          <p:cNvPr id="3" name="Content Placeholder 2"/>
          <p:cNvSpPr>
            <a:spLocks noGrp="1"/>
          </p:cNvSpPr>
          <p:nvPr>
            <p:ph idx="1"/>
          </p:nvPr>
        </p:nvSpPr>
        <p:spPr>
          <a:xfrm>
            <a:off x="438175" y="1234281"/>
            <a:ext cx="8229600" cy="4389437"/>
          </a:xfrm>
        </p:spPr>
        <p:txBody>
          <a:bodyPr>
            <a:normAutofit fontScale="25000" lnSpcReduction="20000"/>
          </a:bodyPr>
          <a:lstStyle/>
          <a:p>
            <a:pPr marL="0" indent="0" eaLnBrk="1" fontAlgn="auto" hangingPunct="1">
              <a:spcAft>
                <a:spcPts val="0"/>
              </a:spcAft>
              <a:buClr>
                <a:schemeClr val="accent3"/>
              </a:buClr>
              <a:buNone/>
              <a:defRPr/>
            </a:pPr>
            <a:r>
              <a:rPr lang="en-GB" sz="12800" b="1" dirty="0">
                <a:latin typeface="+mj-lt"/>
              </a:rPr>
              <a:t>Situations where other Methods Apply</a:t>
            </a:r>
          </a:p>
          <a:p>
            <a:pPr marL="0" indent="0" eaLnBrk="1" fontAlgn="auto" hangingPunct="1">
              <a:spcAft>
                <a:spcPts val="0"/>
              </a:spcAft>
              <a:buClr>
                <a:schemeClr val="accent3"/>
              </a:buClr>
              <a:buNone/>
              <a:defRPr/>
            </a:pPr>
            <a:endParaRPr lang="en-GB" sz="12800" b="1" dirty="0">
              <a:latin typeface="+mj-lt"/>
            </a:endParaRPr>
          </a:p>
          <a:p>
            <a:pPr eaLnBrk="1" fontAlgn="auto" hangingPunct="1">
              <a:spcAft>
                <a:spcPts val="0"/>
              </a:spcAft>
              <a:buClr>
                <a:schemeClr val="accent3"/>
              </a:buClr>
              <a:buFontTx/>
              <a:buChar char="-"/>
              <a:defRPr/>
            </a:pPr>
            <a:r>
              <a:rPr lang="en-GB" sz="8000" dirty="0">
                <a:latin typeface="+mj-lt"/>
              </a:rPr>
              <a:t>Where there is no sale [therefore no transaction] – donated goods/imported for testing/samples. </a:t>
            </a:r>
          </a:p>
          <a:p>
            <a:pPr eaLnBrk="1" fontAlgn="auto" hangingPunct="1">
              <a:spcAft>
                <a:spcPts val="0"/>
              </a:spcAft>
              <a:buClr>
                <a:schemeClr val="accent3"/>
              </a:buClr>
              <a:buFontTx/>
              <a:buChar char="-"/>
              <a:defRPr/>
            </a:pPr>
            <a:r>
              <a:rPr lang="en-GB" sz="8000" dirty="0">
                <a:latin typeface="+mj-lt"/>
              </a:rPr>
              <a:t>Where buyer and seller related and transaction value not acceptable  </a:t>
            </a:r>
          </a:p>
          <a:p>
            <a:pPr marL="0" indent="0" eaLnBrk="1" fontAlgn="auto" hangingPunct="1">
              <a:spcAft>
                <a:spcPts val="0"/>
              </a:spcAft>
              <a:buClr>
                <a:schemeClr val="accent3"/>
              </a:buClr>
              <a:buNone/>
              <a:defRPr/>
            </a:pPr>
            <a:endParaRPr lang="en-GB" sz="9600" dirty="0">
              <a:latin typeface="+mj-lt"/>
            </a:endParaRPr>
          </a:p>
          <a:p>
            <a:pPr marL="273050" marR="0" lvl="0" indent="-273050" algn="l" defTabSz="914400" rtl="0" eaLnBrk="1" fontAlgn="auto" latinLnBrk="0" hangingPunct="1">
              <a:lnSpc>
                <a:spcPct val="100000"/>
              </a:lnSpc>
              <a:spcBef>
                <a:spcPct val="20000"/>
              </a:spcBef>
              <a:spcAft>
                <a:spcPts val="0"/>
              </a:spcAft>
              <a:buClr>
                <a:srgbClr val="0BD0D9"/>
              </a:buClr>
              <a:buSzPct val="95000"/>
              <a:buFont typeface="Wingdings 2" panose="05020102010507070707" pitchFamily="18" charset="2"/>
              <a:buChar char=""/>
              <a:tabLst/>
              <a:defRPr/>
            </a:pPr>
            <a:r>
              <a:rPr kumimoji="0" lang="en-GB" sz="8000" b="1" i="0" u="none" strike="noStrike" kern="1200" cap="none" spc="0" normalizeH="0" baseline="0" noProof="0" dirty="0">
                <a:ln>
                  <a:noFill/>
                </a:ln>
                <a:solidFill>
                  <a:prstClr val="white"/>
                </a:solidFill>
                <a:effectLst/>
                <a:uLnTx/>
                <a:uFillTx/>
                <a:latin typeface="Calibri"/>
                <a:ea typeface="+mn-ea"/>
                <a:cs typeface="+mn-cs"/>
              </a:rPr>
              <a:t>Method 2 &amp; 3 </a:t>
            </a:r>
            <a:r>
              <a:rPr kumimoji="0" lang="en-GB" sz="8000" b="0" i="0" u="none" strike="noStrike" kern="1200" cap="none" spc="0" normalizeH="0" baseline="0" noProof="0" dirty="0">
                <a:ln>
                  <a:noFill/>
                </a:ln>
                <a:solidFill>
                  <a:prstClr val="white"/>
                </a:solidFill>
                <a:effectLst/>
                <a:uLnTx/>
                <a:uFillTx/>
                <a:latin typeface="Calibri"/>
                <a:ea typeface="+mn-ea"/>
                <a:cs typeface="+mn-cs"/>
              </a:rPr>
              <a:t>– value of identical or similar goods sold at or about same time </a:t>
            </a:r>
          </a:p>
          <a:p>
            <a:pPr marL="273050" marR="0" lvl="0" indent="-273050" algn="l" defTabSz="914400" rtl="0" eaLnBrk="1" fontAlgn="auto" latinLnBrk="0" hangingPunct="1">
              <a:lnSpc>
                <a:spcPct val="100000"/>
              </a:lnSpc>
              <a:spcBef>
                <a:spcPct val="20000"/>
              </a:spcBef>
              <a:spcAft>
                <a:spcPts val="0"/>
              </a:spcAft>
              <a:buClr>
                <a:srgbClr val="0BD0D9"/>
              </a:buClr>
              <a:buSzPct val="95000"/>
              <a:buFont typeface="Wingdings 2" panose="05020102010507070707" pitchFamily="18" charset="2"/>
              <a:buChar char=""/>
              <a:tabLst/>
              <a:defRPr/>
            </a:pPr>
            <a:endParaRPr kumimoji="0" lang="en-GB" sz="8000" b="0" i="0" u="none" strike="noStrike" kern="1200" cap="none" spc="0" normalizeH="0" baseline="0" noProof="0" dirty="0">
              <a:ln>
                <a:noFill/>
              </a:ln>
              <a:solidFill>
                <a:prstClr val="white"/>
              </a:solidFill>
              <a:effectLst/>
              <a:uLnTx/>
              <a:uFillTx/>
              <a:latin typeface="Calibri"/>
              <a:ea typeface="+mn-ea"/>
              <a:cs typeface="+mn-cs"/>
            </a:endParaRPr>
          </a:p>
          <a:p>
            <a:pPr marL="273050" marR="0" lvl="0" indent="-273050" algn="l" defTabSz="914400" rtl="0" eaLnBrk="1" fontAlgn="auto" latinLnBrk="0" hangingPunct="1">
              <a:lnSpc>
                <a:spcPct val="100000"/>
              </a:lnSpc>
              <a:spcBef>
                <a:spcPct val="20000"/>
              </a:spcBef>
              <a:spcAft>
                <a:spcPts val="0"/>
              </a:spcAft>
              <a:buClr>
                <a:srgbClr val="0BD0D9"/>
              </a:buClr>
              <a:buSzPct val="95000"/>
              <a:buFont typeface="Wingdings 2" panose="05020102010507070707" pitchFamily="18" charset="2"/>
              <a:buChar char=""/>
              <a:tabLst/>
              <a:defRPr/>
            </a:pPr>
            <a:r>
              <a:rPr kumimoji="0" lang="en-GB" sz="8000" b="1" i="0" u="none" strike="noStrike" kern="1200" cap="none" spc="0" normalizeH="0" baseline="0" noProof="0" dirty="0">
                <a:ln>
                  <a:noFill/>
                </a:ln>
                <a:solidFill>
                  <a:prstClr val="white"/>
                </a:solidFill>
                <a:effectLst/>
                <a:uLnTx/>
                <a:uFillTx/>
                <a:latin typeface="Calibri"/>
                <a:ea typeface="+mn-ea"/>
                <a:cs typeface="+mn-cs"/>
              </a:rPr>
              <a:t>Methods 4 &amp; 5 </a:t>
            </a:r>
            <a:r>
              <a:rPr kumimoji="0" lang="en-GB" sz="8000" b="0" i="0" u="none" strike="noStrike" kern="1200" cap="none" spc="0" normalizeH="0" baseline="0" noProof="0" dirty="0">
                <a:ln>
                  <a:noFill/>
                </a:ln>
                <a:solidFill>
                  <a:prstClr val="white"/>
                </a:solidFill>
                <a:effectLst/>
                <a:uLnTx/>
                <a:uFillTx/>
                <a:latin typeface="Calibri"/>
                <a:ea typeface="+mn-ea"/>
                <a:cs typeface="+mn-cs"/>
              </a:rPr>
              <a:t>– constructed or deconstructed prices</a:t>
            </a:r>
          </a:p>
          <a:p>
            <a:pPr marL="273050" marR="0" lvl="0" indent="-273050" algn="l" defTabSz="914400" rtl="0" eaLnBrk="1" fontAlgn="auto" latinLnBrk="0" hangingPunct="1">
              <a:lnSpc>
                <a:spcPct val="100000"/>
              </a:lnSpc>
              <a:spcBef>
                <a:spcPct val="20000"/>
              </a:spcBef>
              <a:spcAft>
                <a:spcPts val="0"/>
              </a:spcAft>
              <a:buClr>
                <a:srgbClr val="0BD0D9"/>
              </a:buClr>
              <a:buSzPct val="95000"/>
              <a:buFont typeface="Wingdings 2" panose="05020102010507070707" pitchFamily="18" charset="2"/>
              <a:buChar char=""/>
              <a:tabLst/>
              <a:defRPr/>
            </a:pPr>
            <a:endParaRPr kumimoji="0" lang="en-GB" sz="8000" b="0" i="0" u="none" strike="noStrike" kern="1200" cap="none" spc="0" normalizeH="0" baseline="0" noProof="0" dirty="0">
              <a:ln>
                <a:noFill/>
              </a:ln>
              <a:solidFill>
                <a:prstClr val="white"/>
              </a:solidFill>
              <a:effectLst/>
              <a:uLnTx/>
              <a:uFillTx/>
              <a:latin typeface="Calibri"/>
              <a:ea typeface="+mn-ea"/>
              <a:cs typeface="+mn-cs"/>
            </a:endParaRPr>
          </a:p>
          <a:p>
            <a:pPr marL="273050" marR="0" lvl="0" indent="-273050" algn="l" defTabSz="914400" rtl="0" eaLnBrk="1" fontAlgn="auto" latinLnBrk="0" hangingPunct="1">
              <a:lnSpc>
                <a:spcPct val="100000"/>
              </a:lnSpc>
              <a:spcBef>
                <a:spcPct val="20000"/>
              </a:spcBef>
              <a:spcAft>
                <a:spcPts val="0"/>
              </a:spcAft>
              <a:buClr>
                <a:srgbClr val="0BD0D9"/>
              </a:buClr>
              <a:buSzPct val="95000"/>
              <a:buFont typeface="Wingdings 2" panose="05020102010507070707" pitchFamily="18" charset="2"/>
              <a:buChar char=""/>
              <a:tabLst/>
              <a:defRPr/>
            </a:pPr>
            <a:r>
              <a:rPr kumimoji="0" lang="en-GB" sz="8000" b="1" i="0" u="none" strike="noStrike" kern="1200" cap="none" spc="0" normalizeH="0" baseline="0" noProof="0" dirty="0">
                <a:ln>
                  <a:noFill/>
                </a:ln>
                <a:solidFill>
                  <a:prstClr val="white"/>
                </a:solidFill>
                <a:effectLst/>
                <a:uLnTx/>
                <a:uFillTx/>
                <a:latin typeface="Calibri"/>
                <a:ea typeface="+mn-ea"/>
                <a:cs typeface="+mn-cs"/>
              </a:rPr>
              <a:t>Method 6</a:t>
            </a:r>
            <a:r>
              <a:rPr kumimoji="0" lang="en-GB" sz="8000" b="0" i="0" u="none" strike="noStrike" kern="1200" cap="none" spc="0" normalizeH="0" baseline="0" noProof="0" dirty="0">
                <a:ln>
                  <a:noFill/>
                </a:ln>
                <a:solidFill>
                  <a:prstClr val="white"/>
                </a:solidFill>
                <a:effectLst/>
                <a:uLnTx/>
                <a:uFillTx/>
                <a:latin typeface="Calibri"/>
                <a:ea typeface="+mn-ea"/>
                <a:cs typeface="+mn-cs"/>
              </a:rPr>
              <a:t> – fallback method – ‘fair and reasonable’</a:t>
            </a:r>
          </a:p>
          <a:p>
            <a:pPr marL="273050" marR="0" lvl="0" indent="-273050" algn="l" defTabSz="914400" rtl="0" eaLnBrk="1" fontAlgn="auto" latinLnBrk="0" hangingPunct="1">
              <a:lnSpc>
                <a:spcPct val="100000"/>
              </a:lnSpc>
              <a:spcBef>
                <a:spcPct val="20000"/>
              </a:spcBef>
              <a:spcAft>
                <a:spcPts val="0"/>
              </a:spcAft>
              <a:buClr>
                <a:srgbClr val="0BD0D9"/>
              </a:buClr>
              <a:buSzPct val="95000"/>
              <a:buFont typeface="Wingdings 2" panose="05020102010507070707" pitchFamily="18" charset="2"/>
              <a:buChar char=""/>
              <a:tabLst/>
              <a:defRPr/>
            </a:pPr>
            <a:endParaRPr kumimoji="0" lang="en-GB" sz="8000" b="0" i="0" u="none" strike="noStrike" kern="1200" cap="none" spc="0" normalizeH="0" baseline="0" noProof="0" dirty="0">
              <a:ln>
                <a:noFill/>
              </a:ln>
              <a:solidFill>
                <a:prstClr val="white"/>
              </a:solidFill>
              <a:effectLst/>
              <a:uLnTx/>
              <a:uFillTx/>
              <a:latin typeface="Calibri"/>
              <a:ea typeface="+mn-ea"/>
              <a:cs typeface="+mn-cs"/>
            </a:endParaRPr>
          </a:p>
          <a:p>
            <a:pPr marL="273050" marR="0" lvl="0" indent="-273050" algn="l" defTabSz="914400" rtl="0" eaLnBrk="1" fontAlgn="auto" latinLnBrk="0" hangingPunct="1">
              <a:lnSpc>
                <a:spcPct val="100000"/>
              </a:lnSpc>
              <a:spcBef>
                <a:spcPct val="20000"/>
              </a:spcBef>
              <a:spcAft>
                <a:spcPts val="0"/>
              </a:spcAft>
              <a:buClr>
                <a:srgbClr val="0BD0D9"/>
              </a:buClr>
              <a:buSzPct val="95000"/>
              <a:buFont typeface="Wingdings 2" panose="05020102010507070707" pitchFamily="18" charset="2"/>
              <a:buChar char=""/>
              <a:tabLst/>
              <a:defRPr/>
            </a:pPr>
            <a:r>
              <a:rPr kumimoji="0" lang="en-GB" sz="8000" b="0" i="0" u="none" strike="noStrike" kern="1200" cap="none" spc="0" normalizeH="0" baseline="0" noProof="0" dirty="0">
                <a:ln>
                  <a:noFill/>
                </a:ln>
                <a:solidFill>
                  <a:prstClr val="white"/>
                </a:solidFill>
                <a:effectLst/>
                <a:uLnTx/>
                <a:uFillTx/>
                <a:latin typeface="Calibri"/>
                <a:ea typeface="+mn-ea"/>
                <a:cs typeface="+mn-cs"/>
              </a:rPr>
              <a:t>Contract Position therefore important</a:t>
            </a:r>
            <a:endParaRPr kumimoji="0" lang="en-GB" sz="8000" b="0" i="0" u="none" strike="noStrike" kern="1200" cap="none" spc="0" normalizeH="0" baseline="0" noProof="0" dirty="0">
              <a:ln>
                <a:noFill/>
              </a:ln>
              <a:solidFill>
                <a:prstClr val="white"/>
              </a:solidFill>
              <a:effectLst/>
              <a:uLnTx/>
              <a:uFillTx/>
              <a:latin typeface="Constantia"/>
              <a:ea typeface="+mn-ea"/>
              <a:cs typeface="+mn-cs"/>
            </a:endParaRPr>
          </a:p>
          <a:p>
            <a:pPr marL="0" indent="0" eaLnBrk="1" fontAlgn="auto" hangingPunct="1">
              <a:spcAft>
                <a:spcPts val="0"/>
              </a:spcAft>
              <a:buClr>
                <a:schemeClr val="accent3"/>
              </a:buClr>
              <a:buNone/>
              <a:defRPr/>
            </a:pPr>
            <a:endParaRPr lang="en-GB" sz="9600" dirty="0">
              <a:latin typeface="+mj-lt"/>
            </a:endParaRPr>
          </a:p>
          <a:p>
            <a:pPr eaLnBrk="1" fontAlgn="auto" hangingPunct="1">
              <a:spcAft>
                <a:spcPts val="0"/>
              </a:spcAft>
              <a:buClr>
                <a:schemeClr val="accent3"/>
              </a:buClr>
              <a:defRPr/>
            </a:pPr>
            <a:endParaRPr lang="en-GB" sz="9600" b="1" dirty="0">
              <a:latin typeface="+mj-lt"/>
            </a:endParaRPr>
          </a:p>
          <a:p>
            <a:pPr eaLnBrk="1" fontAlgn="auto" hangingPunct="1">
              <a:spcAft>
                <a:spcPts val="0"/>
              </a:spcAft>
              <a:buClr>
                <a:schemeClr val="accent3"/>
              </a:buClr>
              <a:buFontTx/>
              <a:buChar char="-"/>
              <a:defRPr/>
            </a:pPr>
            <a:endParaRPr lang="en-GB" sz="9800" dirty="0">
              <a:latin typeface="+mj-lt"/>
            </a:endParaRPr>
          </a:p>
          <a:p>
            <a:pPr marL="0" indent="0" eaLnBrk="1" fontAlgn="auto" hangingPunct="1">
              <a:spcAft>
                <a:spcPts val="0"/>
              </a:spcAft>
              <a:buClr>
                <a:schemeClr val="accent3"/>
              </a:buClr>
              <a:buNone/>
              <a:defRPr/>
            </a:pPr>
            <a:endParaRPr lang="en-GB" sz="9800" dirty="0"/>
          </a:p>
          <a:p>
            <a:pPr marL="0" indent="0" eaLnBrk="1" fontAlgn="auto" hangingPunct="1">
              <a:spcAft>
                <a:spcPts val="0"/>
              </a:spcAft>
              <a:buClr>
                <a:schemeClr val="accent3"/>
              </a:buClr>
              <a:buNone/>
              <a:defRPr/>
            </a:pPr>
            <a:endParaRPr lang="en-GB" sz="5800" b="1" dirty="0">
              <a:latin typeface="+mj-lt"/>
            </a:endParaRPr>
          </a:p>
          <a:p>
            <a:pPr marL="0" indent="0" eaLnBrk="1" fontAlgn="auto" hangingPunct="1">
              <a:spcAft>
                <a:spcPts val="0"/>
              </a:spcAft>
              <a:buClr>
                <a:schemeClr val="accent3"/>
              </a:buClr>
              <a:buNone/>
              <a:defRPr/>
            </a:pPr>
            <a:endParaRPr lang="en-GB" sz="4600" dirty="0">
              <a:latin typeface="+mj-lt"/>
            </a:endParaRPr>
          </a:p>
          <a:p>
            <a:pPr marL="0" indent="0" eaLnBrk="1" fontAlgn="auto" hangingPunct="1">
              <a:spcAft>
                <a:spcPts val="0"/>
              </a:spcAft>
              <a:buClr>
                <a:schemeClr val="accent3"/>
              </a:buClr>
              <a:buNone/>
              <a:defRPr/>
            </a:pPr>
            <a:endParaRPr lang="en-GB" sz="4600" b="1" dirty="0">
              <a:latin typeface="+mj-lt"/>
            </a:endParaRP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r>
              <a:rPr lang="en-US" dirty="0">
                <a:latin typeface="+mj-lt"/>
              </a:rPr>
              <a:t> </a:t>
            </a: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endParaRPr lang="en-US" dirty="0">
              <a:latin typeface="+mj-lt"/>
            </a:endParaRPr>
          </a:p>
        </p:txBody>
      </p:sp>
    </p:spTree>
    <p:extLst>
      <p:ext uri="{BB962C8B-B14F-4D97-AF65-F5344CB8AC3E}">
        <p14:creationId xmlns:p14="http://schemas.microsoft.com/office/powerpoint/2010/main" val="232524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781474"/>
            <a:ext cx="8229600" cy="415278"/>
          </a:xfrm>
        </p:spPr>
        <p:txBody>
          <a:bodyPr/>
          <a:lstStyle/>
          <a:p>
            <a:pPr eaLnBrk="1" hangingPunct="1"/>
            <a:r>
              <a:rPr lang="en-GB" altLang="en-US" dirty="0"/>
              <a:t>Import VAT</a:t>
            </a:r>
            <a:endParaRPr lang="en-US" altLang="en-US" dirty="0"/>
          </a:p>
        </p:txBody>
      </p:sp>
      <p:sp>
        <p:nvSpPr>
          <p:cNvPr id="3" name="Content Placeholder 2"/>
          <p:cNvSpPr>
            <a:spLocks noGrp="1"/>
          </p:cNvSpPr>
          <p:nvPr>
            <p:ph idx="1"/>
          </p:nvPr>
        </p:nvSpPr>
        <p:spPr>
          <a:xfrm>
            <a:off x="444227" y="1484784"/>
            <a:ext cx="8229600" cy="4389437"/>
          </a:xfrm>
        </p:spPr>
        <p:txBody>
          <a:bodyPr>
            <a:normAutofit fontScale="25000" lnSpcReduction="20000"/>
          </a:bodyPr>
          <a:lstStyle/>
          <a:p>
            <a:pPr marL="0" indent="0" eaLnBrk="1" fontAlgn="auto" hangingPunct="1">
              <a:spcAft>
                <a:spcPts val="0"/>
              </a:spcAft>
              <a:buClr>
                <a:schemeClr val="accent3"/>
              </a:buClr>
              <a:buNone/>
              <a:defRPr/>
            </a:pPr>
            <a:endParaRPr lang="en-GB" dirty="0">
              <a:latin typeface="+mj-lt"/>
            </a:endParaRPr>
          </a:p>
          <a:p>
            <a:pPr marL="0" indent="0" eaLnBrk="1" fontAlgn="auto" hangingPunct="1">
              <a:spcAft>
                <a:spcPts val="0"/>
              </a:spcAft>
              <a:buClr>
                <a:schemeClr val="accent3"/>
              </a:buClr>
              <a:buNone/>
              <a:defRPr/>
            </a:pPr>
            <a:endParaRPr lang="en-GB" b="1" dirty="0">
              <a:latin typeface="+mj-lt"/>
            </a:endParaRPr>
          </a:p>
          <a:p>
            <a:pPr marL="0" indent="0" eaLnBrk="1" fontAlgn="auto" hangingPunct="1">
              <a:spcAft>
                <a:spcPts val="0"/>
              </a:spcAft>
              <a:buClr>
                <a:schemeClr val="accent3"/>
              </a:buClr>
              <a:buNone/>
              <a:defRPr/>
            </a:pPr>
            <a:r>
              <a:rPr lang="en-GB" sz="9600" dirty="0">
                <a:latin typeface="+mj-lt"/>
              </a:rPr>
              <a:t>Import VAT is payable at the same rate as applicable in the UK - not due on zero rated or exempt goods </a:t>
            </a:r>
          </a:p>
          <a:p>
            <a:pPr marL="0" indent="0" eaLnBrk="1" fontAlgn="auto" hangingPunct="1">
              <a:spcAft>
                <a:spcPts val="0"/>
              </a:spcAft>
              <a:buClr>
                <a:schemeClr val="accent3"/>
              </a:buClr>
              <a:buNone/>
              <a:defRPr/>
            </a:pPr>
            <a:endParaRPr lang="en-GB" sz="9600" dirty="0">
              <a:latin typeface="+mj-lt"/>
            </a:endParaRPr>
          </a:p>
          <a:p>
            <a:pPr marL="0" indent="0" eaLnBrk="1" fontAlgn="auto" hangingPunct="1">
              <a:spcAft>
                <a:spcPts val="0"/>
              </a:spcAft>
              <a:buClr>
                <a:schemeClr val="accent3"/>
              </a:buClr>
              <a:buNone/>
              <a:defRPr/>
            </a:pPr>
            <a:r>
              <a:rPr lang="en-GB" sz="9600" dirty="0">
                <a:latin typeface="+mj-lt"/>
              </a:rPr>
              <a:t>Important to understand VAT payable as still a customs debt </a:t>
            </a:r>
          </a:p>
          <a:p>
            <a:pPr marL="0" indent="0" eaLnBrk="1" fontAlgn="auto" hangingPunct="1">
              <a:spcAft>
                <a:spcPts val="0"/>
              </a:spcAft>
              <a:buClr>
                <a:schemeClr val="accent3"/>
              </a:buClr>
              <a:buNone/>
              <a:defRPr/>
            </a:pPr>
            <a:endParaRPr lang="en-GB" sz="9600" dirty="0">
              <a:latin typeface="+mj-lt"/>
            </a:endParaRPr>
          </a:p>
          <a:p>
            <a:pPr marL="0" indent="0" eaLnBrk="1" fontAlgn="auto" hangingPunct="1">
              <a:spcAft>
                <a:spcPts val="0"/>
              </a:spcAft>
              <a:buClr>
                <a:schemeClr val="accent3"/>
              </a:buClr>
              <a:buNone/>
              <a:defRPr/>
            </a:pPr>
            <a:r>
              <a:rPr lang="en-GB" sz="9600" dirty="0">
                <a:latin typeface="+mj-lt"/>
              </a:rPr>
              <a:t>In many cases charities are unable to recover so means to mitigate should be considered</a:t>
            </a:r>
          </a:p>
          <a:p>
            <a:pPr marL="0" indent="0" eaLnBrk="1" fontAlgn="auto" hangingPunct="1">
              <a:spcAft>
                <a:spcPts val="0"/>
              </a:spcAft>
              <a:buClr>
                <a:schemeClr val="accent3"/>
              </a:buClr>
              <a:buNone/>
              <a:defRPr/>
            </a:pPr>
            <a:endParaRPr lang="en-GB" sz="9600" dirty="0">
              <a:latin typeface="+mj-lt"/>
            </a:endParaRPr>
          </a:p>
          <a:p>
            <a:pPr marL="0" indent="0" eaLnBrk="1" fontAlgn="auto" hangingPunct="1">
              <a:spcAft>
                <a:spcPts val="0"/>
              </a:spcAft>
              <a:buClr>
                <a:schemeClr val="accent3"/>
              </a:buClr>
              <a:buNone/>
              <a:defRPr/>
            </a:pPr>
            <a:endParaRPr lang="en-GB" sz="9600" b="1" dirty="0">
              <a:latin typeface="+mj-lt"/>
            </a:endParaRPr>
          </a:p>
          <a:p>
            <a:pPr marL="0" indent="0" eaLnBrk="1" fontAlgn="auto" hangingPunct="1">
              <a:spcAft>
                <a:spcPts val="0"/>
              </a:spcAft>
              <a:buClr>
                <a:schemeClr val="accent3"/>
              </a:buClr>
              <a:buNone/>
              <a:defRPr/>
            </a:pPr>
            <a:endParaRPr lang="en-GB" sz="9800" dirty="0">
              <a:latin typeface="+mj-lt"/>
            </a:endParaRPr>
          </a:p>
          <a:p>
            <a:pPr marL="0" indent="0" eaLnBrk="1" fontAlgn="auto" hangingPunct="1">
              <a:spcAft>
                <a:spcPts val="0"/>
              </a:spcAft>
              <a:buClr>
                <a:schemeClr val="accent3"/>
              </a:buClr>
              <a:buNone/>
              <a:defRPr/>
            </a:pPr>
            <a:endParaRPr lang="en-GB" sz="9800" dirty="0">
              <a:latin typeface="+mj-lt"/>
            </a:endParaRPr>
          </a:p>
          <a:p>
            <a:pPr marL="0" indent="0" eaLnBrk="1" fontAlgn="auto" hangingPunct="1">
              <a:spcAft>
                <a:spcPts val="0"/>
              </a:spcAft>
              <a:buClr>
                <a:schemeClr val="accent3"/>
              </a:buClr>
              <a:buNone/>
              <a:defRPr/>
            </a:pPr>
            <a:endParaRPr lang="en-GB" sz="5800" b="1" dirty="0">
              <a:latin typeface="+mj-lt"/>
            </a:endParaRPr>
          </a:p>
          <a:p>
            <a:pPr marL="0" indent="0" eaLnBrk="1" fontAlgn="auto" hangingPunct="1">
              <a:spcAft>
                <a:spcPts val="0"/>
              </a:spcAft>
              <a:buClr>
                <a:schemeClr val="accent3"/>
              </a:buClr>
              <a:buNone/>
              <a:defRPr/>
            </a:pPr>
            <a:endParaRPr lang="en-GB" sz="4600" dirty="0">
              <a:latin typeface="+mj-lt"/>
            </a:endParaRPr>
          </a:p>
          <a:p>
            <a:pPr marL="0" indent="0" eaLnBrk="1" fontAlgn="auto" hangingPunct="1">
              <a:spcAft>
                <a:spcPts val="0"/>
              </a:spcAft>
              <a:buClr>
                <a:schemeClr val="accent3"/>
              </a:buClr>
              <a:buNone/>
              <a:defRPr/>
            </a:pPr>
            <a:endParaRPr lang="en-GB" sz="4600" b="1" dirty="0">
              <a:latin typeface="+mj-lt"/>
            </a:endParaRP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r>
              <a:rPr lang="en-US" dirty="0">
                <a:latin typeface="+mj-lt"/>
              </a:rPr>
              <a:t> </a:t>
            </a: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endParaRPr lang="en-US" dirty="0">
              <a:latin typeface="+mj-lt"/>
            </a:endParaRPr>
          </a:p>
          <a:p>
            <a:pPr marL="0" indent="0" eaLnBrk="1" fontAlgn="auto" hangingPunct="1">
              <a:spcAft>
                <a:spcPts val="0"/>
              </a:spcAft>
              <a:buClr>
                <a:schemeClr val="accent3"/>
              </a:buClr>
              <a:buNone/>
              <a:defRPr/>
            </a:pPr>
            <a:endParaRPr lang="en-US" dirty="0">
              <a:latin typeface="+mj-lt"/>
            </a:endParaRPr>
          </a:p>
        </p:txBody>
      </p:sp>
    </p:spTree>
    <p:extLst>
      <p:ext uri="{BB962C8B-B14F-4D97-AF65-F5344CB8AC3E}">
        <p14:creationId xmlns:p14="http://schemas.microsoft.com/office/powerpoint/2010/main" val="34495124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340018fd-2bff-449e-859a-57cd4484ef84" xsi:nil="true"/>
    <lcf76f155ced4ddcb4097134ff3c332f xmlns="d28a1b45-5393-4e74-a0f8-c3ff67be46b4">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6238A6E3353B040B46AAE879484342B" ma:contentTypeVersion="12" ma:contentTypeDescription="Create a new document." ma:contentTypeScope="" ma:versionID="710833c351a0b49b51e97c8849702293">
  <xsd:schema xmlns:xsd="http://www.w3.org/2001/XMLSchema" xmlns:xs="http://www.w3.org/2001/XMLSchema" xmlns:p="http://schemas.microsoft.com/office/2006/metadata/properties" xmlns:ns2="d28a1b45-5393-4e74-a0f8-c3ff67be46b4" xmlns:ns3="340018fd-2bff-449e-859a-57cd4484ef84" targetNamespace="http://schemas.microsoft.com/office/2006/metadata/properties" ma:root="true" ma:fieldsID="d7211d1a69cc71d592f0ea26186fb821" ns2:_="" ns3:_="">
    <xsd:import namespace="d28a1b45-5393-4e74-a0f8-c3ff67be46b4"/>
    <xsd:import namespace="340018fd-2bff-449e-859a-57cd4484ef8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8a1b45-5393-4e74-a0f8-c3ff67be46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b3deae5-b890-47e3-a5fe-9a7f1be1d10f"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40018fd-2bff-449e-859a-57cd4484ef84"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702a88b2-909d-4168-bec8-e45484cd9158}" ma:internalName="TaxCatchAll" ma:showField="CatchAllData" ma:web="340018fd-2bff-449e-859a-57cd4484ef8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B22952F-80F4-4350-9489-861940BFDC29}">
  <ds:schemaRefs>
    <ds:schemaRef ds:uri="http://schemas.microsoft.com/sharepoint/v3/contenttype/forms"/>
  </ds:schemaRefs>
</ds:datastoreItem>
</file>

<file path=customXml/itemProps2.xml><?xml version="1.0" encoding="utf-8"?>
<ds:datastoreItem xmlns:ds="http://schemas.openxmlformats.org/officeDocument/2006/customXml" ds:itemID="{FEEA7952-23E9-499A-903D-CBC4B6E9853C}">
  <ds:schemaRefs>
    <ds:schemaRef ds:uri="http://purl.org/dc/terms/"/>
    <ds:schemaRef ds:uri="http://schemas.microsoft.com/office/2006/documentManagement/types"/>
    <ds:schemaRef ds:uri="http://purl.org/dc/elements/1.1/"/>
    <ds:schemaRef ds:uri="http://www.w3.org/XML/1998/namespace"/>
    <ds:schemaRef ds:uri="f1a0138d-8066-4b1b-a38a-0ca272cc8bed"/>
    <ds:schemaRef ds:uri="http://schemas.microsoft.com/office/infopath/2007/PartnerControls"/>
    <ds:schemaRef ds:uri="http://schemas.openxmlformats.org/package/2006/metadata/core-properties"/>
    <ds:schemaRef ds:uri="6fdd7dcf-b804-463c-a990-f3d678a2f40b"/>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8C52DAFE-F8BD-46F6-A36C-570B7F840B64}"/>
</file>

<file path=docProps/app.xml><?xml version="1.0" encoding="utf-8"?>
<Properties xmlns="http://schemas.openxmlformats.org/officeDocument/2006/extended-properties" xmlns:vt="http://schemas.openxmlformats.org/officeDocument/2006/docPropsVTypes">
  <Template>Flow</Template>
  <TotalTime>3041</TotalTime>
  <Words>1514</Words>
  <Application>Microsoft Office PowerPoint</Application>
  <PresentationFormat>On-screen Show (4:3)</PresentationFormat>
  <Paragraphs>332</Paragraphs>
  <Slides>23</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Constantia</vt:lpstr>
      <vt:lpstr>Courier New</vt:lpstr>
      <vt:lpstr>Times New Roman</vt:lpstr>
      <vt:lpstr>Wingdings 2</vt:lpstr>
      <vt:lpstr>Flow</vt:lpstr>
      <vt:lpstr>Charity Tax Group Customs Session 14th October 2025</vt:lpstr>
      <vt:lpstr>  The Agenda</vt:lpstr>
      <vt:lpstr> Customs Duty in A Global Context</vt:lpstr>
      <vt:lpstr> Calculating Customs Duty </vt:lpstr>
      <vt:lpstr>Customs Classification</vt:lpstr>
      <vt:lpstr>How to Value Imports</vt:lpstr>
      <vt:lpstr>Customs Value of Imports </vt:lpstr>
      <vt:lpstr>Customs Value of Imports </vt:lpstr>
      <vt:lpstr>Import VAT</vt:lpstr>
      <vt:lpstr>VAT Value</vt:lpstr>
      <vt:lpstr>Incoterms</vt:lpstr>
      <vt:lpstr>Incoterms</vt:lpstr>
      <vt:lpstr>Types of declarations</vt:lpstr>
      <vt:lpstr>Special Procedures </vt:lpstr>
      <vt:lpstr>Imports – Special Procedures</vt:lpstr>
      <vt:lpstr>Sector specific reliefs</vt:lpstr>
      <vt:lpstr>Postponed VAT Accounting</vt:lpstr>
      <vt:lpstr>Customs Declarations</vt:lpstr>
      <vt:lpstr>Customs Compliance Guide</vt:lpstr>
      <vt:lpstr>Exports</vt:lpstr>
      <vt:lpstr>Export Process</vt:lpstr>
      <vt:lpstr>PowerPoint Presentation</vt:lpstr>
      <vt:lpstr>Contact Details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Customs Workshop for Universities – 13th May 2011</dc:title>
  <dc:creator>david.miller</dc:creator>
  <cp:lastModifiedBy>Jack Ray-Atkins</cp:lastModifiedBy>
  <cp:revision>74</cp:revision>
  <cp:lastPrinted>2017-03-28T06:34:58Z</cp:lastPrinted>
  <dcterms:created xsi:type="dcterms:W3CDTF">2011-05-06T11:05:25Z</dcterms:created>
  <dcterms:modified xsi:type="dcterms:W3CDTF">2025-10-14T14:17:36Z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0x01010096238A6E3353B040B46AAE879484342B</vt:lpwstr>
  </property>
  <property fmtid="{D5CDD505-2E9C-101B-9397-08002B2CF9AE}" pid="3" name="MediaServiceImageTags">
    <vt:lpwstr/>
  </property>
</Properties>
</file>