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04" r:id="rId5"/>
    <p:sldMasterId id="2147483726" r:id="rId6"/>
  </p:sldMasterIdLst>
  <p:notesMasterIdLst>
    <p:notesMasterId r:id="rId24"/>
  </p:notesMasterIdLst>
  <p:sldIdLst>
    <p:sldId id="557" r:id="rId7"/>
    <p:sldId id="306" r:id="rId8"/>
    <p:sldId id="315" r:id="rId9"/>
    <p:sldId id="310" r:id="rId10"/>
    <p:sldId id="316" r:id="rId11"/>
    <p:sldId id="317" r:id="rId12"/>
    <p:sldId id="318" r:id="rId13"/>
    <p:sldId id="308" r:id="rId14"/>
    <p:sldId id="1357" r:id="rId15"/>
    <p:sldId id="1312" r:id="rId16"/>
    <p:sldId id="1420" r:id="rId17"/>
    <p:sldId id="582" r:id="rId18"/>
    <p:sldId id="657" r:id="rId19"/>
    <p:sldId id="1372" r:id="rId20"/>
    <p:sldId id="1425" r:id="rId21"/>
    <p:sldId id="1426" r:id="rId22"/>
    <p:sldId id="840" r:id="rId23"/>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0D2B5E-893F-4B26-0BA8-EE13B61D820A}" v="2" dt="2022-08-16T10:25:42.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38DE3DF3-5CED-49CA-8200-F048B32996F5}" type="datetimeFigureOut">
              <a:rPr lang="en-GB" smtClean="0"/>
              <a:t>14/09/2022</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30378BBD-0A1F-49B8-BCE2-4689AE9B13DD}" type="slidenum">
              <a:rPr lang="en-GB" smtClean="0"/>
              <a:t>‹#›</a:t>
            </a:fld>
            <a:endParaRPr lang="en-GB"/>
          </a:p>
        </p:txBody>
      </p:sp>
    </p:spTree>
    <p:extLst>
      <p:ext uri="{BB962C8B-B14F-4D97-AF65-F5344CB8AC3E}">
        <p14:creationId xmlns:p14="http://schemas.microsoft.com/office/powerpoint/2010/main" val="325755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238D57-C13E-4A4B-8FA0-616CE280FDD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7387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238D57-C13E-4A4B-8FA0-616CE280FDD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35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238D57-C13E-4A4B-8FA0-616CE280FDD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536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3C6109-5A73-CE4B-9503-F898BD9980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811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3C6109-5A73-CE4B-9503-F898BD9980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871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238D57-C13E-4A4B-8FA0-616CE280FDD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98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AU"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238D57-C13E-4A4B-8FA0-616CE280FDD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8022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238D57-C13E-4A4B-8FA0-616CE280FDD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899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238D57-C13E-4A4B-8FA0-616CE280FDD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8800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4CCF7E-0F83-4B7D-85C0-44945A93C6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49" t="1394" r="17089" b="1394"/>
          <a:stretch/>
        </p:blipFill>
        <p:spPr>
          <a:xfrm>
            <a:off x="3299381" y="1"/>
            <a:ext cx="8892619" cy="6857999"/>
          </a:xfrm>
          <a:prstGeom prst="rect">
            <a:avLst/>
          </a:prstGeom>
        </p:spPr>
      </p:pic>
      <p:sp>
        <p:nvSpPr>
          <p:cNvPr id="4" name="Date Placeholder 3">
            <a:extLst>
              <a:ext uri="{FF2B5EF4-FFF2-40B4-BE49-F238E27FC236}">
                <a16:creationId xmlns:a16="http://schemas.microsoft.com/office/drawing/2014/main" id="{E80D9637-6FF0-49F8-88DF-92C302328291}"/>
              </a:ext>
            </a:extLst>
          </p:cNvPr>
          <p:cNvSpPr>
            <a:spLocks noGrp="1"/>
          </p:cNvSpPr>
          <p:nvPr>
            <p:ph type="dt" sz="half" idx="10"/>
          </p:nvPr>
        </p:nvSpPr>
        <p:spPr/>
        <p:txBody>
          <a:bodyPr/>
          <a:lstStyle/>
          <a:p>
            <a:fld id="{C9C9ED0F-A2AC-4BA5-B39C-EB3BC6D043F1}" type="datetimeFigureOut">
              <a:rPr lang="en-GB" smtClean="0"/>
              <a:t>14/09/2022</a:t>
            </a:fld>
            <a:endParaRPr lang="en-GB"/>
          </a:p>
        </p:txBody>
      </p:sp>
      <p:sp>
        <p:nvSpPr>
          <p:cNvPr id="7" name="Rectangle 6">
            <a:extLst>
              <a:ext uri="{FF2B5EF4-FFF2-40B4-BE49-F238E27FC236}">
                <a16:creationId xmlns:a16="http://schemas.microsoft.com/office/drawing/2014/main" id="{A4201F6D-5115-43FE-B478-73215A9983F0}"/>
              </a:ext>
            </a:extLst>
          </p:cNvPr>
          <p:cNvSpPr/>
          <p:nvPr userDrawn="1"/>
        </p:nvSpPr>
        <p:spPr>
          <a:xfrm>
            <a:off x="3695308" y="0"/>
            <a:ext cx="8496692"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3F93370-6820-4799-B075-980BABFFF89A}"/>
              </a:ext>
            </a:extLst>
          </p:cNvPr>
          <p:cNvSpPr/>
          <p:nvPr userDrawn="1"/>
        </p:nvSpPr>
        <p:spPr>
          <a:xfrm>
            <a:off x="0" y="0"/>
            <a:ext cx="36953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FC0A096B-4126-4531-AD2D-27592E4401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8653" y="603531"/>
            <a:ext cx="2822693" cy="426757"/>
          </a:xfrm>
          <a:prstGeom prst="rect">
            <a:avLst/>
          </a:prstGeom>
        </p:spPr>
      </p:pic>
      <p:pic>
        <p:nvPicPr>
          <p:cNvPr id="13" name="Picture 12">
            <a:extLst>
              <a:ext uri="{FF2B5EF4-FFF2-40B4-BE49-F238E27FC236}">
                <a16:creationId xmlns:a16="http://schemas.microsoft.com/office/drawing/2014/main" id="{824ED026-46E2-46AE-BCE5-4158F7AFE3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8653" y="603531"/>
            <a:ext cx="2822693" cy="426757"/>
          </a:xfrm>
          <a:prstGeom prst="rect">
            <a:avLst/>
          </a:prstGeom>
        </p:spPr>
      </p:pic>
      <p:cxnSp>
        <p:nvCxnSpPr>
          <p:cNvPr id="14" name="Straight Connector 13">
            <a:extLst>
              <a:ext uri="{FF2B5EF4-FFF2-40B4-BE49-F238E27FC236}">
                <a16:creationId xmlns:a16="http://schemas.microsoft.com/office/drawing/2014/main" id="{753E35EF-ADE7-42C5-A835-44A04297C27A}"/>
              </a:ext>
            </a:extLst>
          </p:cNvPr>
          <p:cNvCxnSpPr>
            <a:cxnSpLocks/>
          </p:cNvCxnSpPr>
          <p:nvPr userDrawn="1"/>
        </p:nvCxnSpPr>
        <p:spPr>
          <a:xfrm>
            <a:off x="1055801" y="4345754"/>
            <a:ext cx="9709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3E627D-CCCB-4506-B64C-29632C8DA3FE}"/>
              </a:ext>
            </a:extLst>
          </p:cNvPr>
          <p:cNvSpPr>
            <a:spLocks noGrp="1"/>
          </p:cNvSpPr>
          <p:nvPr>
            <p:ph type="ctrTitle" hasCustomPrompt="1"/>
          </p:nvPr>
        </p:nvSpPr>
        <p:spPr>
          <a:xfrm>
            <a:off x="898688" y="2296033"/>
            <a:ext cx="10672658" cy="1764284"/>
          </a:xfrm>
        </p:spPr>
        <p:txBody>
          <a:bodyPr anchor="b">
            <a:normAutofit/>
          </a:bodyPr>
          <a:lstStyle>
            <a:lvl1pPr algn="l">
              <a:defRPr sz="5400" b="1">
                <a:solidFill>
                  <a:schemeClr val="bg1"/>
                </a:solidFill>
                <a:latin typeface="Calibri (Body)"/>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D9955BEB-521F-47E0-B894-6CB06AAA7CE9}"/>
              </a:ext>
            </a:extLst>
          </p:cNvPr>
          <p:cNvSpPr>
            <a:spLocks noGrp="1"/>
          </p:cNvSpPr>
          <p:nvPr>
            <p:ph type="subTitle" idx="1" hasCustomPrompt="1"/>
          </p:nvPr>
        </p:nvSpPr>
        <p:spPr>
          <a:xfrm>
            <a:off x="898688" y="4523171"/>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DD MONTH YYYY]</a:t>
            </a:r>
            <a:endParaRPr lang="en-GB" dirty="0"/>
          </a:p>
        </p:txBody>
      </p:sp>
    </p:spTree>
    <p:extLst>
      <p:ext uri="{BB962C8B-B14F-4D97-AF65-F5344CB8AC3E}">
        <p14:creationId xmlns:p14="http://schemas.microsoft.com/office/powerpoint/2010/main" val="254921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image on lef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1F29562-525A-411B-9DC1-6D69A6EF5E16}"/>
              </a:ext>
            </a:extLst>
          </p:cNvPr>
          <p:cNvCxnSpPr>
            <a:cxnSpLocks/>
          </p:cNvCxnSpPr>
          <p:nvPr userDrawn="1"/>
        </p:nvCxnSpPr>
        <p:spPr>
          <a:xfrm>
            <a:off x="942680" y="1498862"/>
            <a:ext cx="97096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550BD44-7E66-4597-9E9E-BE40A95EECBB}"/>
              </a:ext>
            </a:extLst>
          </p:cNvPr>
          <p:cNvSpPr/>
          <p:nvPr userDrawn="1"/>
        </p:nvSpPr>
        <p:spPr>
          <a:xfrm>
            <a:off x="631257" y="2048161"/>
            <a:ext cx="5464743" cy="364316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C20BCBDE-F16B-4C3F-83C8-6C5AA38CB0D7}"/>
              </a:ext>
            </a:extLst>
          </p:cNvPr>
          <p:cNvGrpSpPr/>
          <p:nvPr userDrawn="1"/>
        </p:nvGrpSpPr>
        <p:grpSpPr>
          <a:xfrm>
            <a:off x="11231880" y="5994083"/>
            <a:ext cx="609600" cy="609600"/>
            <a:chOff x="10394950" y="568325"/>
            <a:chExt cx="609600" cy="609600"/>
          </a:xfrm>
          <a:noFill/>
        </p:grpSpPr>
        <p:pic>
          <p:nvPicPr>
            <p:cNvPr id="12" name="Picture 11">
              <a:extLst>
                <a:ext uri="{FF2B5EF4-FFF2-40B4-BE49-F238E27FC236}">
                  <a16:creationId xmlns:a16="http://schemas.microsoft.com/office/drawing/2014/main" id="{1DC7FC57-5CDD-46CB-ABF9-98E9E4B645CD}"/>
                </a:ext>
              </a:extLst>
            </p:cNvPr>
            <p:cNvPicPr>
              <a:picLocks noChangeAspect="1"/>
            </p:cNvPicPr>
            <p:nvPr/>
          </p:nvPicPr>
          <p:blipFill rotWithShape="1">
            <a:blip r:embed="rId2">
              <a:extLst>
                <a:ext uri="{28A0092B-C50C-407E-A947-70E740481C1C}">
                  <a14:useLocalDpi xmlns:a14="http://schemas.microsoft.com/office/drawing/2010/main" val="0"/>
                </a:ext>
              </a:extLst>
            </a:blip>
            <a:srcRect r="91453"/>
            <a:stretch/>
          </p:blipFill>
          <p:spPr>
            <a:xfrm>
              <a:off x="10606156" y="672322"/>
              <a:ext cx="241762" cy="426757"/>
            </a:xfrm>
            <a:prstGeom prst="rect">
              <a:avLst/>
            </a:prstGeom>
            <a:grpFill/>
          </p:spPr>
        </p:pic>
        <p:sp>
          <p:nvSpPr>
            <p:cNvPr id="13" name="Oval 12">
              <a:extLst>
                <a:ext uri="{FF2B5EF4-FFF2-40B4-BE49-F238E27FC236}">
                  <a16:creationId xmlns:a16="http://schemas.microsoft.com/office/drawing/2014/main" id="{97BD44B7-F088-4796-9B0E-346040D72A72}"/>
                </a:ext>
              </a:extLst>
            </p:cNvPr>
            <p:cNvSpPr/>
            <p:nvPr/>
          </p:nvSpPr>
          <p:spPr>
            <a:xfrm>
              <a:off x="10394950" y="568325"/>
              <a:ext cx="609600" cy="6096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itle 1">
            <a:extLst>
              <a:ext uri="{FF2B5EF4-FFF2-40B4-BE49-F238E27FC236}">
                <a16:creationId xmlns:a16="http://schemas.microsoft.com/office/drawing/2014/main" id="{6A874433-3124-48CF-879E-9B8CA0B614B3}"/>
              </a:ext>
            </a:extLst>
          </p:cNvPr>
          <p:cNvSpPr txBox="1">
            <a:spLocks/>
          </p:cNvSpPr>
          <p:nvPr userDrawn="1"/>
        </p:nvSpPr>
        <p:spPr>
          <a:xfrm>
            <a:off x="839788" y="331820"/>
            <a:ext cx="10514011" cy="1416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solidFill>
                  <a:schemeClr val="accent1"/>
                </a:solidFill>
              </a:rPr>
              <a:t>Click to edit Master title style</a:t>
            </a:r>
            <a:endParaRPr lang="en-GB" dirty="0">
              <a:solidFill>
                <a:schemeClr val="accent1"/>
              </a:solidFill>
            </a:endParaRPr>
          </a:p>
        </p:txBody>
      </p:sp>
      <p:sp>
        <p:nvSpPr>
          <p:cNvPr id="5" name="Picture Placeholder 4">
            <a:extLst>
              <a:ext uri="{FF2B5EF4-FFF2-40B4-BE49-F238E27FC236}">
                <a16:creationId xmlns:a16="http://schemas.microsoft.com/office/drawing/2014/main" id="{2CB553C5-D223-4D90-882D-C842756A99D1}"/>
              </a:ext>
            </a:extLst>
          </p:cNvPr>
          <p:cNvSpPr>
            <a:spLocks noGrp="1"/>
          </p:cNvSpPr>
          <p:nvPr>
            <p:ph type="pic" sz="quarter" idx="10" hasCustomPrompt="1"/>
          </p:nvPr>
        </p:nvSpPr>
        <p:spPr>
          <a:xfrm>
            <a:off x="838200" y="2227263"/>
            <a:ext cx="5464743" cy="3643312"/>
          </a:xfrm>
        </p:spPr>
        <p:txBody>
          <a:bodyPr/>
          <a:lstStyle>
            <a:lvl1pPr marL="0" indent="0">
              <a:buNone/>
              <a:defRPr/>
            </a:lvl1pPr>
          </a:lstStyle>
          <a:p>
            <a:r>
              <a:rPr lang="en-GB" dirty="0"/>
              <a:t>Insert picture here</a:t>
            </a:r>
          </a:p>
        </p:txBody>
      </p:sp>
      <p:sp>
        <p:nvSpPr>
          <p:cNvPr id="15" name="Text Placeholder 3">
            <a:extLst>
              <a:ext uri="{FF2B5EF4-FFF2-40B4-BE49-F238E27FC236}">
                <a16:creationId xmlns:a16="http://schemas.microsoft.com/office/drawing/2014/main" id="{41E000BE-5EC4-4CE7-8A17-EAA38152C0EF}"/>
              </a:ext>
            </a:extLst>
          </p:cNvPr>
          <p:cNvSpPr>
            <a:spLocks noGrp="1"/>
          </p:cNvSpPr>
          <p:nvPr>
            <p:ph type="body" sz="half" idx="14"/>
          </p:nvPr>
        </p:nvSpPr>
        <p:spPr>
          <a:xfrm>
            <a:off x="6509884" y="2227414"/>
            <a:ext cx="4721996" cy="36431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7419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image on righ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1F29562-525A-411B-9DC1-6D69A6EF5E16}"/>
              </a:ext>
            </a:extLst>
          </p:cNvPr>
          <p:cNvCxnSpPr>
            <a:cxnSpLocks/>
          </p:cNvCxnSpPr>
          <p:nvPr userDrawn="1"/>
        </p:nvCxnSpPr>
        <p:spPr>
          <a:xfrm>
            <a:off x="942680" y="1498862"/>
            <a:ext cx="97096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550BD44-7E66-4597-9E9E-BE40A95EECBB}"/>
              </a:ext>
            </a:extLst>
          </p:cNvPr>
          <p:cNvSpPr/>
          <p:nvPr userDrawn="1"/>
        </p:nvSpPr>
        <p:spPr>
          <a:xfrm>
            <a:off x="5978343" y="2049784"/>
            <a:ext cx="5464743" cy="364316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C20BCBDE-F16B-4C3F-83C8-6C5AA38CB0D7}"/>
              </a:ext>
            </a:extLst>
          </p:cNvPr>
          <p:cNvGrpSpPr/>
          <p:nvPr userDrawn="1"/>
        </p:nvGrpSpPr>
        <p:grpSpPr>
          <a:xfrm>
            <a:off x="11231880" y="5994083"/>
            <a:ext cx="609600" cy="609600"/>
            <a:chOff x="10394950" y="568325"/>
            <a:chExt cx="609600" cy="609600"/>
          </a:xfrm>
          <a:noFill/>
        </p:grpSpPr>
        <p:pic>
          <p:nvPicPr>
            <p:cNvPr id="12" name="Picture 11">
              <a:extLst>
                <a:ext uri="{FF2B5EF4-FFF2-40B4-BE49-F238E27FC236}">
                  <a16:creationId xmlns:a16="http://schemas.microsoft.com/office/drawing/2014/main" id="{1DC7FC57-5CDD-46CB-ABF9-98E9E4B645CD}"/>
                </a:ext>
              </a:extLst>
            </p:cNvPr>
            <p:cNvPicPr>
              <a:picLocks noChangeAspect="1"/>
            </p:cNvPicPr>
            <p:nvPr/>
          </p:nvPicPr>
          <p:blipFill rotWithShape="1">
            <a:blip r:embed="rId2">
              <a:extLst>
                <a:ext uri="{28A0092B-C50C-407E-A947-70E740481C1C}">
                  <a14:useLocalDpi xmlns:a14="http://schemas.microsoft.com/office/drawing/2010/main" val="0"/>
                </a:ext>
              </a:extLst>
            </a:blip>
            <a:srcRect r="91453"/>
            <a:stretch/>
          </p:blipFill>
          <p:spPr>
            <a:xfrm>
              <a:off x="10606156" y="672322"/>
              <a:ext cx="241762" cy="426757"/>
            </a:xfrm>
            <a:prstGeom prst="rect">
              <a:avLst/>
            </a:prstGeom>
            <a:grpFill/>
          </p:spPr>
        </p:pic>
        <p:sp>
          <p:nvSpPr>
            <p:cNvPr id="13" name="Oval 12">
              <a:extLst>
                <a:ext uri="{FF2B5EF4-FFF2-40B4-BE49-F238E27FC236}">
                  <a16:creationId xmlns:a16="http://schemas.microsoft.com/office/drawing/2014/main" id="{97BD44B7-F088-4796-9B0E-346040D72A72}"/>
                </a:ext>
              </a:extLst>
            </p:cNvPr>
            <p:cNvSpPr/>
            <p:nvPr/>
          </p:nvSpPr>
          <p:spPr>
            <a:xfrm>
              <a:off x="10394950" y="568325"/>
              <a:ext cx="609600" cy="6096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itle 1">
            <a:extLst>
              <a:ext uri="{FF2B5EF4-FFF2-40B4-BE49-F238E27FC236}">
                <a16:creationId xmlns:a16="http://schemas.microsoft.com/office/drawing/2014/main" id="{6A874433-3124-48CF-879E-9B8CA0B614B3}"/>
              </a:ext>
            </a:extLst>
          </p:cNvPr>
          <p:cNvSpPr txBox="1">
            <a:spLocks/>
          </p:cNvSpPr>
          <p:nvPr userDrawn="1"/>
        </p:nvSpPr>
        <p:spPr>
          <a:xfrm>
            <a:off x="839788" y="331820"/>
            <a:ext cx="10514011" cy="1416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en-US" dirty="0">
                <a:solidFill>
                  <a:schemeClr val="accent1"/>
                </a:solidFill>
              </a:rPr>
              <a:t>Click to edit Master title style</a:t>
            </a:r>
            <a:endParaRPr lang="en-GB" dirty="0">
              <a:solidFill>
                <a:schemeClr val="accent1"/>
              </a:solidFill>
            </a:endParaRPr>
          </a:p>
        </p:txBody>
      </p:sp>
      <p:sp>
        <p:nvSpPr>
          <p:cNvPr id="5" name="Picture Placeholder 4">
            <a:extLst>
              <a:ext uri="{FF2B5EF4-FFF2-40B4-BE49-F238E27FC236}">
                <a16:creationId xmlns:a16="http://schemas.microsoft.com/office/drawing/2014/main" id="{2CB553C5-D223-4D90-882D-C842756A99D1}"/>
              </a:ext>
            </a:extLst>
          </p:cNvPr>
          <p:cNvSpPr>
            <a:spLocks noGrp="1"/>
          </p:cNvSpPr>
          <p:nvPr>
            <p:ph type="pic" sz="quarter" idx="10" hasCustomPrompt="1"/>
          </p:nvPr>
        </p:nvSpPr>
        <p:spPr>
          <a:xfrm>
            <a:off x="5767137" y="2227547"/>
            <a:ext cx="5464743" cy="3643312"/>
          </a:xfrm>
        </p:spPr>
        <p:txBody>
          <a:bodyPr/>
          <a:lstStyle>
            <a:lvl1pPr marL="0" indent="0">
              <a:buNone/>
              <a:defRPr/>
            </a:lvl1pPr>
          </a:lstStyle>
          <a:p>
            <a:r>
              <a:rPr lang="en-GB" dirty="0"/>
              <a:t>Insert picture here</a:t>
            </a:r>
          </a:p>
        </p:txBody>
      </p:sp>
      <p:sp>
        <p:nvSpPr>
          <p:cNvPr id="15" name="Text Placeholder 3">
            <a:extLst>
              <a:ext uri="{FF2B5EF4-FFF2-40B4-BE49-F238E27FC236}">
                <a16:creationId xmlns:a16="http://schemas.microsoft.com/office/drawing/2014/main" id="{6B097E9D-D4C9-4D7A-B05D-1594ACCC3750}"/>
              </a:ext>
            </a:extLst>
          </p:cNvPr>
          <p:cNvSpPr>
            <a:spLocks noGrp="1"/>
          </p:cNvSpPr>
          <p:nvPr>
            <p:ph type="body" sz="half" idx="14"/>
          </p:nvPr>
        </p:nvSpPr>
        <p:spPr>
          <a:xfrm>
            <a:off x="839789" y="2227546"/>
            <a:ext cx="4513462" cy="36431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278156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graph with lots of tex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BB0C75F-FB1C-4BE8-8161-2B407C7185F9}"/>
              </a:ext>
            </a:extLst>
          </p:cNvPr>
          <p:cNvGrpSpPr/>
          <p:nvPr userDrawn="1"/>
        </p:nvGrpSpPr>
        <p:grpSpPr>
          <a:xfrm>
            <a:off x="11231880" y="5994083"/>
            <a:ext cx="609600" cy="609600"/>
            <a:chOff x="10394950" y="568325"/>
            <a:chExt cx="609600" cy="609600"/>
          </a:xfrm>
          <a:noFill/>
        </p:grpSpPr>
        <p:pic>
          <p:nvPicPr>
            <p:cNvPr id="7" name="Picture 6">
              <a:extLst>
                <a:ext uri="{FF2B5EF4-FFF2-40B4-BE49-F238E27FC236}">
                  <a16:creationId xmlns:a16="http://schemas.microsoft.com/office/drawing/2014/main" id="{7EF3FDB9-D80C-4346-B77B-934AB2CBE4F9}"/>
                </a:ext>
              </a:extLst>
            </p:cNvPr>
            <p:cNvPicPr>
              <a:picLocks noChangeAspect="1"/>
            </p:cNvPicPr>
            <p:nvPr/>
          </p:nvPicPr>
          <p:blipFill rotWithShape="1">
            <a:blip r:embed="rId2">
              <a:extLst>
                <a:ext uri="{28A0092B-C50C-407E-A947-70E740481C1C}">
                  <a14:useLocalDpi xmlns:a14="http://schemas.microsoft.com/office/drawing/2010/main" val="0"/>
                </a:ext>
              </a:extLst>
            </a:blip>
            <a:srcRect r="91453"/>
            <a:stretch/>
          </p:blipFill>
          <p:spPr>
            <a:xfrm>
              <a:off x="10606156" y="672322"/>
              <a:ext cx="241762" cy="426757"/>
            </a:xfrm>
            <a:prstGeom prst="rect">
              <a:avLst/>
            </a:prstGeom>
            <a:grpFill/>
          </p:spPr>
        </p:pic>
        <p:sp>
          <p:nvSpPr>
            <p:cNvPr id="8" name="Oval 7">
              <a:extLst>
                <a:ext uri="{FF2B5EF4-FFF2-40B4-BE49-F238E27FC236}">
                  <a16:creationId xmlns:a16="http://schemas.microsoft.com/office/drawing/2014/main" id="{1D997A34-28F4-438B-B141-25A75E8775F4}"/>
                </a:ext>
              </a:extLst>
            </p:cNvPr>
            <p:cNvSpPr/>
            <p:nvPr/>
          </p:nvSpPr>
          <p:spPr>
            <a:xfrm>
              <a:off x="10394950" y="568325"/>
              <a:ext cx="609600" cy="6096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le 1">
            <a:extLst>
              <a:ext uri="{FF2B5EF4-FFF2-40B4-BE49-F238E27FC236}">
                <a16:creationId xmlns:a16="http://schemas.microsoft.com/office/drawing/2014/main" id="{FC8AC8A3-7EF2-46AA-A7BC-0501B590EAE5}"/>
              </a:ext>
            </a:extLst>
          </p:cNvPr>
          <p:cNvSpPr>
            <a:spLocks noGrp="1"/>
          </p:cNvSpPr>
          <p:nvPr>
            <p:ph type="title" hasCustomPrompt="1"/>
          </p:nvPr>
        </p:nvSpPr>
        <p:spPr>
          <a:xfrm>
            <a:off x="839788" y="331820"/>
            <a:ext cx="10512424" cy="1416826"/>
          </a:xfrm>
        </p:spPr>
        <p:txBody>
          <a:bodyPr anchor="ctr">
            <a:noAutofit/>
          </a:bodyPr>
          <a:lstStyle>
            <a:lvl1pPr>
              <a:defRPr sz="4400" b="1">
                <a:solidFill>
                  <a:schemeClr val="accent1"/>
                </a:solidFill>
                <a:latin typeface="+mn-lt"/>
              </a:defRPr>
            </a:lvl1pPr>
          </a:lstStyle>
          <a:p>
            <a:r>
              <a:rPr lang="en-US" dirty="0"/>
              <a:t>Chart section - click to edit</a:t>
            </a:r>
            <a:endParaRPr lang="en-GB" dirty="0"/>
          </a:p>
        </p:txBody>
      </p:sp>
      <p:cxnSp>
        <p:nvCxnSpPr>
          <p:cNvPr id="10" name="Straight Connector 9">
            <a:extLst>
              <a:ext uri="{FF2B5EF4-FFF2-40B4-BE49-F238E27FC236}">
                <a16:creationId xmlns:a16="http://schemas.microsoft.com/office/drawing/2014/main" id="{A6CDFC14-AF41-43F1-8069-31354E4C734E}"/>
              </a:ext>
            </a:extLst>
          </p:cNvPr>
          <p:cNvCxnSpPr>
            <a:cxnSpLocks/>
          </p:cNvCxnSpPr>
          <p:nvPr userDrawn="1"/>
        </p:nvCxnSpPr>
        <p:spPr>
          <a:xfrm>
            <a:off x="942680" y="1498862"/>
            <a:ext cx="97096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38A954EF-E527-47C2-90BE-5598E8B88AA6}"/>
              </a:ext>
            </a:extLst>
          </p:cNvPr>
          <p:cNvSpPr>
            <a:spLocks noGrp="1"/>
          </p:cNvSpPr>
          <p:nvPr>
            <p:ph type="chart" sz="quarter" idx="12" hasCustomPrompt="1"/>
          </p:nvPr>
        </p:nvSpPr>
        <p:spPr>
          <a:xfrm>
            <a:off x="5977468" y="2002053"/>
            <a:ext cx="5374746" cy="399234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to add graph (if using Pie format, please select the last one ‘Doughnut’)  </a:t>
            </a:r>
          </a:p>
        </p:txBody>
      </p:sp>
      <p:sp>
        <p:nvSpPr>
          <p:cNvPr id="12" name="Text Placeholder 4">
            <a:extLst>
              <a:ext uri="{FF2B5EF4-FFF2-40B4-BE49-F238E27FC236}">
                <a16:creationId xmlns:a16="http://schemas.microsoft.com/office/drawing/2014/main" id="{1B04CE64-FA83-4A10-9238-E06E16FF5F26}"/>
              </a:ext>
            </a:extLst>
          </p:cNvPr>
          <p:cNvSpPr>
            <a:spLocks noGrp="1"/>
          </p:cNvSpPr>
          <p:nvPr>
            <p:ph type="body" sz="quarter" idx="13"/>
          </p:nvPr>
        </p:nvSpPr>
        <p:spPr>
          <a:xfrm>
            <a:off x="839787" y="3332878"/>
            <a:ext cx="4843916" cy="1780989"/>
          </a:xfrm>
        </p:spPr>
        <p:txBody>
          <a:bodyPr>
            <a:normAutofit/>
          </a:bodyPr>
          <a:lstStyle>
            <a:lvl1pPr>
              <a:buClr>
                <a:schemeClr val="accent2"/>
              </a:buClr>
              <a:buSzPct val="110000"/>
              <a:defRPr sz="1800"/>
            </a:lvl1pPr>
            <a:lvl2pPr marL="685800" indent="-228600">
              <a:buClr>
                <a:schemeClr val="accent2"/>
              </a:buClr>
              <a:buSzPct val="110000"/>
              <a:buFont typeface="Arial" panose="020B0604020202020204" pitchFamily="34" charset="0"/>
              <a:buChar char="•"/>
              <a:defRPr sz="1800"/>
            </a:lvl2pPr>
            <a:lvl3pPr>
              <a:buClr>
                <a:schemeClr val="accent2"/>
              </a:buClr>
              <a:buSzPct val="110000"/>
              <a:defRPr sz="1800"/>
            </a:lvl3pPr>
            <a:lvl4pPr>
              <a:buClr>
                <a:schemeClr val="accent2"/>
              </a:buClr>
              <a:buSzPct val="110000"/>
              <a:defRPr sz="1800"/>
            </a:lvl4pPr>
            <a:lvl5pPr>
              <a:buClr>
                <a:schemeClr val="accent2"/>
              </a:buClr>
              <a:buSzPct val="1100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3">
            <a:extLst>
              <a:ext uri="{FF2B5EF4-FFF2-40B4-BE49-F238E27FC236}">
                <a16:creationId xmlns:a16="http://schemas.microsoft.com/office/drawing/2014/main" id="{615D6CAE-E9EA-427C-92A3-6F1145D6A20D}"/>
              </a:ext>
            </a:extLst>
          </p:cNvPr>
          <p:cNvSpPr>
            <a:spLocks noGrp="1"/>
          </p:cNvSpPr>
          <p:nvPr>
            <p:ph type="body" sz="half" idx="14"/>
          </p:nvPr>
        </p:nvSpPr>
        <p:spPr>
          <a:xfrm>
            <a:off x="839788" y="2002053"/>
            <a:ext cx="4843915" cy="118141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382894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graph - no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2BC085-B611-4961-8300-D75725F781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966" r="29202" b="774"/>
          <a:stretch/>
        </p:blipFill>
        <p:spPr>
          <a:xfrm>
            <a:off x="0" y="0"/>
            <a:ext cx="4305300" cy="6858000"/>
          </a:xfrm>
          <a:prstGeom prst="rect">
            <a:avLst/>
          </a:prstGeom>
        </p:spPr>
      </p:pic>
      <p:sp>
        <p:nvSpPr>
          <p:cNvPr id="15" name="Rectangle 14">
            <a:extLst>
              <a:ext uri="{FF2B5EF4-FFF2-40B4-BE49-F238E27FC236}">
                <a16:creationId xmlns:a16="http://schemas.microsoft.com/office/drawing/2014/main" id="{E90A1270-AF95-4D87-B7C7-23E525D0D6C5}"/>
              </a:ext>
            </a:extLst>
          </p:cNvPr>
          <p:cNvSpPr/>
          <p:nvPr userDrawn="1"/>
        </p:nvSpPr>
        <p:spPr>
          <a:xfrm>
            <a:off x="0" y="-1"/>
            <a:ext cx="4305301" cy="685800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DBB0C75F-FB1C-4BE8-8161-2B407C7185F9}"/>
              </a:ext>
            </a:extLst>
          </p:cNvPr>
          <p:cNvGrpSpPr/>
          <p:nvPr userDrawn="1"/>
        </p:nvGrpSpPr>
        <p:grpSpPr>
          <a:xfrm>
            <a:off x="11231880" y="5994083"/>
            <a:ext cx="609600" cy="609600"/>
            <a:chOff x="10394950" y="568325"/>
            <a:chExt cx="609600" cy="609600"/>
          </a:xfrm>
          <a:noFill/>
        </p:grpSpPr>
        <p:pic>
          <p:nvPicPr>
            <p:cNvPr id="7" name="Picture 6">
              <a:extLst>
                <a:ext uri="{FF2B5EF4-FFF2-40B4-BE49-F238E27FC236}">
                  <a16:creationId xmlns:a16="http://schemas.microsoft.com/office/drawing/2014/main" id="{7EF3FDB9-D80C-4346-B77B-934AB2CBE4F9}"/>
                </a:ext>
              </a:extLst>
            </p:cNvPr>
            <p:cNvPicPr>
              <a:picLocks noChangeAspect="1"/>
            </p:cNvPicPr>
            <p:nvPr/>
          </p:nvPicPr>
          <p:blipFill rotWithShape="1">
            <a:blip r:embed="rId3">
              <a:extLst>
                <a:ext uri="{28A0092B-C50C-407E-A947-70E740481C1C}">
                  <a14:useLocalDpi xmlns:a14="http://schemas.microsoft.com/office/drawing/2010/main" val="0"/>
                </a:ext>
              </a:extLst>
            </a:blip>
            <a:srcRect r="91453"/>
            <a:stretch/>
          </p:blipFill>
          <p:spPr>
            <a:xfrm>
              <a:off x="10606156" y="672322"/>
              <a:ext cx="241762" cy="426757"/>
            </a:xfrm>
            <a:prstGeom prst="rect">
              <a:avLst/>
            </a:prstGeom>
            <a:grpFill/>
          </p:spPr>
        </p:pic>
        <p:sp>
          <p:nvSpPr>
            <p:cNvPr id="8" name="Oval 7">
              <a:extLst>
                <a:ext uri="{FF2B5EF4-FFF2-40B4-BE49-F238E27FC236}">
                  <a16:creationId xmlns:a16="http://schemas.microsoft.com/office/drawing/2014/main" id="{1D997A34-28F4-438B-B141-25A75E8775F4}"/>
                </a:ext>
              </a:extLst>
            </p:cNvPr>
            <p:cNvSpPr/>
            <p:nvPr/>
          </p:nvSpPr>
          <p:spPr>
            <a:xfrm>
              <a:off x="10394950" y="568325"/>
              <a:ext cx="609600" cy="6096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le 1">
            <a:extLst>
              <a:ext uri="{FF2B5EF4-FFF2-40B4-BE49-F238E27FC236}">
                <a16:creationId xmlns:a16="http://schemas.microsoft.com/office/drawing/2014/main" id="{FC8AC8A3-7EF2-46AA-A7BC-0501B590EAE5}"/>
              </a:ext>
            </a:extLst>
          </p:cNvPr>
          <p:cNvSpPr>
            <a:spLocks noGrp="1"/>
          </p:cNvSpPr>
          <p:nvPr>
            <p:ph type="title" hasCustomPrompt="1"/>
          </p:nvPr>
        </p:nvSpPr>
        <p:spPr>
          <a:xfrm>
            <a:off x="839788" y="725864"/>
            <a:ext cx="2959214" cy="3091992"/>
          </a:xfrm>
        </p:spPr>
        <p:txBody>
          <a:bodyPr anchor="t">
            <a:noAutofit/>
          </a:bodyPr>
          <a:lstStyle>
            <a:lvl1pPr>
              <a:defRPr sz="4400" b="1">
                <a:solidFill>
                  <a:schemeClr val="bg1"/>
                </a:solidFill>
                <a:latin typeface="+mn-lt"/>
              </a:defRPr>
            </a:lvl1pPr>
          </a:lstStyle>
          <a:p>
            <a:r>
              <a:rPr lang="en-US" dirty="0"/>
              <a:t>Chart section - click to edit</a:t>
            </a:r>
            <a:endParaRPr lang="en-GB" dirty="0"/>
          </a:p>
        </p:txBody>
      </p:sp>
      <p:sp>
        <p:nvSpPr>
          <p:cNvPr id="10" name="Chart Placeholder 2">
            <a:extLst>
              <a:ext uri="{FF2B5EF4-FFF2-40B4-BE49-F238E27FC236}">
                <a16:creationId xmlns:a16="http://schemas.microsoft.com/office/drawing/2014/main" id="{B545CD8C-8D93-475E-B828-80C12660F2BE}"/>
              </a:ext>
            </a:extLst>
          </p:cNvPr>
          <p:cNvSpPr>
            <a:spLocks noGrp="1"/>
          </p:cNvSpPr>
          <p:nvPr>
            <p:ph type="chart" sz="quarter" idx="12" hasCustomPrompt="1"/>
          </p:nvPr>
        </p:nvSpPr>
        <p:spPr>
          <a:xfrm>
            <a:off x="5145088" y="1321010"/>
            <a:ext cx="5891584" cy="421597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to add graph (if using Pie format, please select the last one ‘Doughnut’)  </a:t>
            </a:r>
          </a:p>
        </p:txBody>
      </p:sp>
    </p:spTree>
    <p:extLst>
      <p:ext uri="{BB962C8B-B14F-4D97-AF65-F5344CB8AC3E}">
        <p14:creationId xmlns:p14="http://schemas.microsoft.com/office/powerpoint/2010/main" val="2474152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stimonial/case stud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C1520-E669-41DB-BB1F-E7954B55F3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70" b="7870"/>
          <a:stretch/>
        </p:blipFill>
        <p:spPr>
          <a:xfrm>
            <a:off x="0" y="-3"/>
            <a:ext cx="12192000" cy="6858003"/>
          </a:xfrm>
          <a:prstGeom prst="rect">
            <a:avLst/>
          </a:prstGeom>
        </p:spPr>
      </p:pic>
      <p:sp>
        <p:nvSpPr>
          <p:cNvPr id="8" name="Rectangle 7">
            <a:extLst>
              <a:ext uri="{FF2B5EF4-FFF2-40B4-BE49-F238E27FC236}">
                <a16:creationId xmlns:a16="http://schemas.microsoft.com/office/drawing/2014/main" id="{E491DD9E-E1F7-4519-9310-DFFFAF0B096E}"/>
              </a:ext>
            </a:extLst>
          </p:cNvPr>
          <p:cNvSpPr/>
          <p:nvPr userDrawn="1"/>
        </p:nvSpPr>
        <p:spPr>
          <a:xfrm>
            <a:off x="0" y="-3"/>
            <a:ext cx="12192000"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2FDF42B-637C-40A3-B9C3-F226B79270AD}"/>
              </a:ext>
            </a:extLst>
          </p:cNvPr>
          <p:cNvSpPr>
            <a:spLocks noGrp="1"/>
          </p:cNvSpPr>
          <p:nvPr>
            <p:ph type="title" hasCustomPrompt="1"/>
          </p:nvPr>
        </p:nvSpPr>
        <p:spPr>
          <a:xfrm>
            <a:off x="891246" y="1934678"/>
            <a:ext cx="6635710" cy="2617442"/>
          </a:xfrm>
        </p:spPr>
        <p:txBody>
          <a:bodyPr anchor="b">
            <a:normAutofit/>
          </a:bodyPr>
          <a:lstStyle>
            <a:lvl1pPr>
              <a:defRPr sz="2200">
                <a:solidFill>
                  <a:schemeClr val="bg1"/>
                </a:solidFill>
                <a:latin typeface="+mn-lt"/>
              </a:defRPr>
            </a:lvl1pPr>
          </a:lstStyle>
          <a:p>
            <a:r>
              <a:rPr lang="en-US" dirty="0"/>
              <a:t>Insert testimonial/case study here</a:t>
            </a:r>
            <a:endParaRPr lang="en-GB" dirty="0"/>
          </a:p>
        </p:txBody>
      </p:sp>
      <p:grpSp>
        <p:nvGrpSpPr>
          <p:cNvPr id="10" name="Group 9">
            <a:extLst>
              <a:ext uri="{FF2B5EF4-FFF2-40B4-BE49-F238E27FC236}">
                <a16:creationId xmlns:a16="http://schemas.microsoft.com/office/drawing/2014/main" id="{854E7EE5-E073-4DDC-AFF9-3A13AEDCFD09}"/>
              </a:ext>
            </a:extLst>
          </p:cNvPr>
          <p:cNvGrpSpPr/>
          <p:nvPr userDrawn="1"/>
        </p:nvGrpSpPr>
        <p:grpSpPr>
          <a:xfrm>
            <a:off x="11231880" y="5994083"/>
            <a:ext cx="609600" cy="609600"/>
            <a:chOff x="11231880" y="5994083"/>
            <a:chExt cx="609600" cy="609600"/>
          </a:xfrm>
        </p:grpSpPr>
        <p:sp>
          <p:nvSpPr>
            <p:cNvPr id="11" name="Oval 10">
              <a:extLst>
                <a:ext uri="{FF2B5EF4-FFF2-40B4-BE49-F238E27FC236}">
                  <a16:creationId xmlns:a16="http://schemas.microsoft.com/office/drawing/2014/main" id="{3300993B-B417-4320-B7AC-4E3D66B1F4B9}"/>
                </a:ext>
              </a:extLst>
            </p:cNvPr>
            <p:cNvSpPr/>
            <p:nvPr/>
          </p:nvSpPr>
          <p:spPr>
            <a:xfrm>
              <a:off x="11231880" y="5994083"/>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36450A0-F8D6-4A8E-9029-B33B3951C00E}"/>
                </a:ext>
              </a:extLst>
            </p:cNvPr>
            <p:cNvPicPr>
              <a:picLocks noChangeAspect="1"/>
            </p:cNvPicPr>
            <p:nvPr/>
          </p:nvPicPr>
          <p:blipFill rotWithShape="1">
            <a:blip r:embed="rId3">
              <a:extLst>
                <a:ext uri="{28A0092B-C50C-407E-A947-70E740481C1C}">
                  <a14:useLocalDpi xmlns:a14="http://schemas.microsoft.com/office/drawing/2010/main" val="0"/>
                </a:ext>
              </a:extLst>
            </a:blip>
            <a:srcRect l="-1254" r="92249" b="11958"/>
            <a:stretch/>
          </p:blipFill>
          <p:spPr>
            <a:xfrm>
              <a:off x="11406846" y="6087399"/>
              <a:ext cx="259667" cy="383832"/>
            </a:xfrm>
            <a:prstGeom prst="rect">
              <a:avLst/>
            </a:prstGeom>
            <a:noFill/>
          </p:spPr>
        </p:pic>
      </p:grpSp>
      <p:sp>
        <p:nvSpPr>
          <p:cNvPr id="13" name="Content Placeholder 3">
            <a:extLst>
              <a:ext uri="{FF2B5EF4-FFF2-40B4-BE49-F238E27FC236}">
                <a16:creationId xmlns:a16="http://schemas.microsoft.com/office/drawing/2014/main" id="{73A4D193-BFFF-4E70-B667-34873A526C53}"/>
              </a:ext>
            </a:extLst>
          </p:cNvPr>
          <p:cNvSpPr>
            <a:spLocks noGrp="1"/>
          </p:cNvSpPr>
          <p:nvPr>
            <p:ph sz="half" idx="2" hasCustomPrompt="1"/>
          </p:nvPr>
        </p:nvSpPr>
        <p:spPr>
          <a:xfrm>
            <a:off x="891247" y="4924425"/>
            <a:ext cx="6635710" cy="400050"/>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[CLIENT NAME]</a:t>
            </a:r>
          </a:p>
        </p:txBody>
      </p:sp>
    </p:spTree>
    <p:extLst>
      <p:ext uri="{BB962C8B-B14F-4D97-AF65-F5344CB8AC3E}">
        <p14:creationId xmlns:p14="http://schemas.microsoft.com/office/powerpoint/2010/main" val="2874793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03996B-4308-4358-B4B2-DD4C9A910513}"/>
              </a:ext>
            </a:extLst>
          </p:cNvPr>
          <p:cNvSpPr/>
          <p:nvPr userDrawn="1"/>
        </p:nvSpPr>
        <p:spPr>
          <a:xfrm>
            <a:off x="-1" y="-4"/>
            <a:ext cx="12192000" cy="538270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259A4FF-17D7-4F3D-A126-7E651FF19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693" y="664491"/>
            <a:ext cx="2822693" cy="426757"/>
          </a:xfrm>
          <a:prstGeom prst="rect">
            <a:avLst/>
          </a:prstGeom>
        </p:spPr>
      </p:pic>
      <p:sp>
        <p:nvSpPr>
          <p:cNvPr id="4" name="TextBox 3">
            <a:extLst>
              <a:ext uri="{FF2B5EF4-FFF2-40B4-BE49-F238E27FC236}">
                <a16:creationId xmlns:a16="http://schemas.microsoft.com/office/drawing/2014/main" id="{9C18ABCE-8485-4A1A-8DC3-72D656274128}"/>
              </a:ext>
            </a:extLst>
          </p:cNvPr>
          <p:cNvSpPr txBox="1"/>
          <p:nvPr userDrawn="1"/>
        </p:nvSpPr>
        <p:spPr>
          <a:xfrm>
            <a:off x="316230" y="3886200"/>
            <a:ext cx="11255116" cy="1323439"/>
          </a:xfrm>
          <a:prstGeom prst="rect">
            <a:avLst/>
          </a:prstGeom>
          <a:noFill/>
        </p:spPr>
        <p:txBody>
          <a:bodyPr wrap="square" rtlCol="0">
            <a:spAutoFit/>
          </a:bodyPr>
          <a:lstStyle/>
          <a:p>
            <a:r>
              <a:rPr lang="en-GB" sz="800" b="1" dirty="0">
                <a:solidFill>
                  <a:schemeClr val="bg1"/>
                </a:solidFill>
              </a:rPr>
              <a:t>© Copyright 2022 Haysmacintyre LLP. All rights reserved. </a:t>
            </a:r>
          </a:p>
          <a:p>
            <a:r>
              <a:rPr lang="en-GB" sz="800" dirty="0">
                <a:solidFill>
                  <a:schemeClr val="bg1"/>
                </a:solidFill>
              </a:rPr>
              <a:t>haysmacintyre is the trading name of Haysmacintyre LLP, a limited liability partnership </a:t>
            </a:r>
          </a:p>
          <a:p>
            <a:r>
              <a:rPr lang="en-GB" sz="800" dirty="0">
                <a:solidFill>
                  <a:schemeClr val="bg1"/>
                </a:solidFill>
              </a:rPr>
              <a:t>Registered number: OC423459 </a:t>
            </a:r>
          </a:p>
          <a:p>
            <a:r>
              <a:rPr lang="en-GB" sz="800" dirty="0">
                <a:solidFill>
                  <a:schemeClr val="bg1"/>
                </a:solidFill>
              </a:rPr>
              <a:t>Registered in England and Wales </a:t>
            </a:r>
          </a:p>
          <a:p>
            <a:r>
              <a:rPr lang="en-GB" sz="800" dirty="0">
                <a:solidFill>
                  <a:schemeClr val="bg1"/>
                </a:solidFill>
              </a:rPr>
              <a:t>Registered to carry on audit work in the UK and regulated for a range of investment business activities by the Institute of Chartered Accountants in England and Wales </a:t>
            </a:r>
          </a:p>
          <a:p>
            <a:r>
              <a:rPr lang="en-GB" sz="800" dirty="0">
                <a:solidFill>
                  <a:schemeClr val="bg1"/>
                </a:solidFill>
              </a:rPr>
              <a:t>A list of members’ names is available for inspection at 10 Queen Street Place, London EC4R 1AG </a:t>
            </a:r>
          </a:p>
          <a:p>
            <a:r>
              <a:rPr lang="en-GB" sz="800" dirty="0">
                <a:solidFill>
                  <a:schemeClr val="bg1"/>
                </a:solidFill>
              </a:rPr>
              <a:t>A member of the ICAEW Practice Assurance Scheme </a:t>
            </a:r>
          </a:p>
          <a:p>
            <a:endParaRPr lang="en-GB" sz="800" b="1" dirty="0">
              <a:solidFill>
                <a:schemeClr val="bg1"/>
              </a:solidFill>
            </a:endParaRPr>
          </a:p>
          <a:p>
            <a:r>
              <a:rPr lang="en-GB" sz="800" b="1" dirty="0">
                <a:solidFill>
                  <a:schemeClr val="bg1"/>
                </a:solidFill>
              </a:rPr>
              <a:t>Disclaimer</a:t>
            </a:r>
            <a:r>
              <a:rPr lang="en-GB" sz="800" dirty="0">
                <a:solidFill>
                  <a:schemeClr val="bg1"/>
                </a:solidFill>
              </a:rPr>
              <a:t>: This publication has been produced by the partners of Haysmacintyre LLP and is for private circulation only. Whilst every care has been taken in preparation of this document, it may contain errors for which we cannot be held responsible. In the case of a specific problem, it is recommended that professional advice be sought. The material contained in this publication may not be reproduced in whole or in part by any means, without prior permission from Haysmacintyre LLP.</a:t>
            </a:r>
          </a:p>
        </p:txBody>
      </p:sp>
      <p:pic>
        <p:nvPicPr>
          <p:cNvPr id="5" name="Picture 4">
            <a:extLst>
              <a:ext uri="{FF2B5EF4-FFF2-40B4-BE49-F238E27FC236}">
                <a16:creationId xmlns:a16="http://schemas.microsoft.com/office/drawing/2014/main" id="{6B55A367-7C42-4199-8206-E5AF1C07FC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4427" y="2457387"/>
            <a:ext cx="1082969" cy="625872"/>
          </a:xfrm>
          <a:prstGeom prst="rect">
            <a:avLst/>
          </a:prstGeom>
        </p:spPr>
      </p:pic>
      <p:sp>
        <p:nvSpPr>
          <p:cNvPr id="6" name="TextBox 5">
            <a:extLst>
              <a:ext uri="{FF2B5EF4-FFF2-40B4-BE49-F238E27FC236}">
                <a16:creationId xmlns:a16="http://schemas.microsoft.com/office/drawing/2014/main" id="{56376B96-8B18-429B-A34C-287FE5DA9875}"/>
              </a:ext>
            </a:extLst>
          </p:cNvPr>
          <p:cNvSpPr txBox="1"/>
          <p:nvPr userDrawn="1"/>
        </p:nvSpPr>
        <p:spPr>
          <a:xfrm>
            <a:off x="9854565" y="664491"/>
            <a:ext cx="2103119" cy="1615827"/>
          </a:xfrm>
          <a:prstGeom prst="rect">
            <a:avLst/>
          </a:prstGeom>
          <a:noFill/>
        </p:spPr>
        <p:txBody>
          <a:bodyPr wrap="square" rtlCol="0">
            <a:spAutoFit/>
          </a:bodyPr>
          <a:lstStyle/>
          <a:p>
            <a:r>
              <a:rPr lang="en-GB" sz="1100" dirty="0">
                <a:solidFill>
                  <a:schemeClr val="bg1"/>
                </a:solidFill>
              </a:rPr>
              <a:t>haysmacintyre </a:t>
            </a:r>
          </a:p>
          <a:p>
            <a:r>
              <a:rPr lang="en-GB" sz="1100" dirty="0">
                <a:solidFill>
                  <a:schemeClr val="bg1"/>
                </a:solidFill>
              </a:rPr>
              <a:t>10 Queen Street Place </a:t>
            </a:r>
          </a:p>
          <a:p>
            <a:r>
              <a:rPr lang="en-GB" sz="1100" dirty="0">
                <a:solidFill>
                  <a:schemeClr val="bg1"/>
                </a:solidFill>
              </a:rPr>
              <a:t>London EC4R 1AG </a:t>
            </a:r>
          </a:p>
          <a:p>
            <a:r>
              <a:rPr lang="en-GB" sz="1100" b="1" dirty="0">
                <a:solidFill>
                  <a:schemeClr val="bg1"/>
                </a:solidFill>
              </a:rPr>
              <a:t>T</a:t>
            </a:r>
            <a:r>
              <a:rPr lang="en-GB" sz="1100" dirty="0">
                <a:solidFill>
                  <a:schemeClr val="bg1"/>
                </a:solidFill>
              </a:rPr>
              <a:t> 020 7969 5500 </a:t>
            </a:r>
          </a:p>
          <a:p>
            <a:r>
              <a:rPr lang="en-GB" sz="1100" b="1" dirty="0">
                <a:solidFill>
                  <a:schemeClr val="bg1"/>
                </a:solidFill>
              </a:rPr>
              <a:t>F </a:t>
            </a:r>
            <a:r>
              <a:rPr lang="en-GB" sz="1100" dirty="0">
                <a:solidFill>
                  <a:schemeClr val="bg1"/>
                </a:solidFill>
              </a:rPr>
              <a:t>020 7969 5600 </a:t>
            </a:r>
          </a:p>
          <a:p>
            <a:r>
              <a:rPr lang="en-GB" sz="1100" b="1" dirty="0">
                <a:solidFill>
                  <a:schemeClr val="bg1"/>
                </a:solidFill>
              </a:rPr>
              <a:t>E</a:t>
            </a:r>
            <a:r>
              <a:rPr lang="en-GB" sz="1100" dirty="0">
                <a:solidFill>
                  <a:schemeClr val="bg1"/>
                </a:solidFill>
              </a:rPr>
              <a:t> marketing@haysmacintyre.com </a:t>
            </a:r>
          </a:p>
          <a:p>
            <a:endParaRPr lang="en-GB" sz="1100" dirty="0">
              <a:solidFill>
                <a:schemeClr val="bg1"/>
              </a:solidFill>
            </a:endParaRPr>
          </a:p>
          <a:p>
            <a:r>
              <a:rPr lang="en-GB" sz="1100" dirty="0">
                <a:solidFill>
                  <a:schemeClr val="bg1"/>
                </a:solidFill>
              </a:rPr>
              <a:t>www.haysmacintyre.com </a:t>
            </a:r>
          </a:p>
          <a:p>
            <a:r>
              <a:rPr lang="en-GB" sz="1100" dirty="0">
                <a:solidFill>
                  <a:schemeClr val="bg1"/>
                </a:solidFill>
              </a:rPr>
              <a:t>      @haysmacintyre</a:t>
            </a:r>
          </a:p>
        </p:txBody>
      </p:sp>
      <p:pic>
        <p:nvPicPr>
          <p:cNvPr id="7" name="Picture 6">
            <a:extLst>
              <a:ext uri="{FF2B5EF4-FFF2-40B4-BE49-F238E27FC236}">
                <a16:creationId xmlns:a16="http://schemas.microsoft.com/office/drawing/2014/main" id="{38DF5DA2-EFFD-4804-A7E2-373645F3935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45928" y="2075307"/>
            <a:ext cx="178520" cy="145136"/>
          </a:xfrm>
          <a:prstGeom prst="rect">
            <a:avLst/>
          </a:prstGeom>
        </p:spPr>
      </p:pic>
      <p:pic>
        <p:nvPicPr>
          <p:cNvPr id="8" name="Picture 7">
            <a:extLst>
              <a:ext uri="{FF2B5EF4-FFF2-40B4-BE49-F238E27FC236}">
                <a16:creationId xmlns:a16="http://schemas.microsoft.com/office/drawing/2014/main" id="{4590B04D-BB80-4F36-A724-B192F872402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16230" y="5540871"/>
            <a:ext cx="9063440" cy="1092170"/>
          </a:xfrm>
          <a:prstGeom prst="rect">
            <a:avLst/>
          </a:prstGeom>
        </p:spPr>
      </p:pic>
    </p:spTree>
    <p:extLst>
      <p:ext uri="{BB962C8B-B14F-4D97-AF65-F5344CB8AC3E}">
        <p14:creationId xmlns:p14="http://schemas.microsoft.com/office/powerpoint/2010/main" val="526387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1 - Image">
    <p:bg>
      <p:bgPr>
        <a:solidFill>
          <a:schemeClr val="accent1"/>
        </a:solidFill>
        <a:effectLst/>
      </p:bgPr>
    </p:bg>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A8F2597C-BF84-429B-92F3-6383C0E1BD47}"/>
              </a:ext>
            </a:extLst>
          </p:cNvPr>
          <p:cNvSpPr>
            <a:spLocks noGrp="1"/>
          </p:cNvSpPr>
          <p:nvPr>
            <p:ph type="pic" sz="quarter" idx="11"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2629153 h 5143500"/>
              <a:gd name="connsiteX3" fmla="*/ 9073728 w 9144000"/>
              <a:gd name="connsiteY3" fmla="*/ 2671894 h 5143500"/>
              <a:gd name="connsiteX4" fmla="*/ 8064112 w 9144000"/>
              <a:gd name="connsiteY4" fmla="*/ 3402432 h 5143500"/>
              <a:gd name="connsiteX5" fmla="*/ 6100676 w 9144000"/>
              <a:gd name="connsiteY5" fmla="*/ 4766216 h 5143500"/>
              <a:gd name="connsiteX6" fmla="*/ 5370044 w 9144000"/>
              <a:gd name="connsiteY6" fmla="*/ 5128554 h 5143500"/>
              <a:gd name="connsiteX7" fmla="*/ 5333896 w 9144000"/>
              <a:gd name="connsiteY7" fmla="*/ 5143500 h 5143500"/>
              <a:gd name="connsiteX8" fmla="*/ 0 w 9144000"/>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2629153"/>
                </a:lnTo>
                <a:lnTo>
                  <a:pt x="9073728" y="2671894"/>
                </a:lnTo>
                <a:cubicBezTo>
                  <a:pt x="8892436" y="2785785"/>
                  <a:pt x="8585649" y="3002611"/>
                  <a:pt x="8064112" y="3402432"/>
                </a:cubicBezTo>
                <a:cubicBezTo>
                  <a:pt x="7005259" y="4224921"/>
                  <a:pt x="6654645" y="4456905"/>
                  <a:pt x="6100676" y="4766216"/>
                </a:cubicBezTo>
                <a:cubicBezTo>
                  <a:pt x="5818433" y="4932296"/>
                  <a:pt x="5557663" y="5049936"/>
                  <a:pt x="5370044" y="5128554"/>
                </a:cubicBezTo>
                <a:lnTo>
                  <a:pt x="5333896" y="5143500"/>
                </a:lnTo>
                <a:lnTo>
                  <a:pt x="0" y="5143500"/>
                </a:lnTo>
                <a:close/>
              </a:path>
            </a:pathLst>
          </a:custGeom>
          <a:noFill/>
        </p:spPr>
        <p:txBody>
          <a:bodyPr wrap="square" lIns="864000" tIns="180000" rIns="180000" bIns="180000">
            <a:noAutofit/>
          </a:bodyPr>
          <a:lstStyle>
            <a:lvl1pPr algn="l">
              <a:defRPr sz="2667" b="1" u="none">
                <a:solidFill>
                  <a:schemeClr val="accent1">
                    <a:lumMod val="75000"/>
                  </a:schemeClr>
                </a:solidFill>
                <a:sym typeface="Wingdings" panose="05000000000000000000" pitchFamily="2" charset="2"/>
              </a:defRPr>
            </a:lvl1pPr>
          </a:lstStyle>
          <a:p>
            <a:r>
              <a:rPr lang="en-AU" dirty="0"/>
              <a:t>DRAG AND DROP HERE  [               ]</a:t>
            </a:r>
            <a:br>
              <a:rPr lang="en-AU" dirty="0"/>
            </a:br>
            <a:r>
              <a:rPr lang="en-AU" dirty="0"/>
              <a:t>YOUR BACKGROUND COVER IMAGE</a:t>
            </a:r>
          </a:p>
        </p:txBody>
      </p:sp>
      <p:sp>
        <p:nvSpPr>
          <p:cNvPr id="2" name="Title 1"/>
          <p:cNvSpPr>
            <a:spLocks noGrp="1"/>
          </p:cNvSpPr>
          <p:nvPr>
            <p:ph type="ctrTitle" hasCustomPrompt="1"/>
          </p:nvPr>
        </p:nvSpPr>
        <p:spPr>
          <a:xfrm>
            <a:off x="1203334" y="1652340"/>
            <a:ext cx="8183033" cy="1329595"/>
          </a:xfrm>
        </p:spPr>
        <p:txBody>
          <a:bodyPr anchor="t">
            <a:spAutoFit/>
          </a:bodyPr>
          <a:lstStyle>
            <a:lvl1pPr algn="l">
              <a:lnSpc>
                <a:spcPct val="90000"/>
              </a:lnSpc>
              <a:spcBef>
                <a:spcPts val="800"/>
              </a:spcBef>
              <a:defRPr lang="en-US" sz="4800" b="0" kern="1200" baseline="0" dirty="0">
                <a:solidFill>
                  <a:schemeClr val="bg1"/>
                </a:solidFill>
                <a:latin typeface="+mj-lt"/>
                <a:ea typeface="+mn-ea"/>
                <a:cs typeface="Arial" panose="020B0604020202020204" pitchFamily="34" charset="0"/>
              </a:defRPr>
            </a:lvl1pPr>
          </a:lstStyle>
          <a:p>
            <a:r>
              <a:rPr lang="en-US" dirty="0"/>
              <a:t>Presentation heading here in sentence case 36pt</a:t>
            </a:r>
          </a:p>
        </p:txBody>
      </p:sp>
      <p:sp>
        <p:nvSpPr>
          <p:cNvPr id="3" name="Subtitle 2"/>
          <p:cNvSpPr>
            <a:spLocks noGrp="1"/>
          </p:cNvSpPr>
          <p:nvPr>
            <p:ph type="subTitle" idx="1" hasCustomPrompt="1"/>
          </p:nvPr>
        </p:nvSpPr>
        <p:spPr>
          <a:xfrm>
            <a:off x="1203333" y="3419016"/>
            <a:ext cx="5899832" cy="812531"/>
          </a:xfrm>
          <a:prstGeom prst="rect">
            <a:avLst/>
          </a:prstGeom>
        </p:spPr>
        <p:txBody>
          <a:bodyPr wrap="square">
            <a:spAutoFit/>
          </a:bodyPr>
          <a:lstStyle>
            <a:lvl1pPr marL="0" indent="0" algn="l" defTabSz="609585" rtl="0" eaLnBrk="1" latinLnBrk="0" hangingPunct="1">
              <a:lnSpc>
                <a:spcPct val="90000"/>
              </a:lnSpc>
              <a:spcBef>
                <a:spcPts val="800"/>
              </a:spcBef>
              <a:buNone/>
              <a:defRPr lang="en-US" sz="2933" b="0" kern="1200" dirty="0">
                <a:solidFill>
                  <a:schemeClr val="bg1"/>
                </a:solidFill>
                <a:latin typeface="+mj-lt"/>
                <a:ea typeface="+mn-ea"/>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Presentation introduction here in sentence case 22pt regular</a:t>
            </a:r>
          </a:p>
        </p:txBody>
      </p:sp>
      <p:sp>
        <p:nvSpPr>
          <p:cNvPr id="39" name="Freeform: Shape 38">
            <a:extLst>
              <a:ext uri="{FF2B5EF4-FFF2-40B4-BE49-F238E27FC236}">
                <a16:creationId xmlns:a16="http://schemas.microsoft.com/office/drawing/2014/main" id="{A9671A7F-6247-4112-A8D8-0D362653887B}"/>
              </a:ext>
            </a:extLst>
          </p:cNvPr>
          <p:cNvSpPr/>
          <p:nvPr userDrawn="1"/>
        </p:nvSpPr>
        <p:spPr>
          <a:xfrm>
            <a:off x="0" y="-1200"/>
            <a:ext cx="12192000" cy="1200"/>
          </a:xfrm>
          <a:custGeom>
            <a:avLst/>
            <a:gdLst>
              <a:gd name="connsiteX0" fmla="*/ 0 w 9144000"/>
              <a:gd name="connsiteY0" fmla="*/ 0 h 900"/>
              <a:gd name="connsiteX1" fmla="*/ 9144000 w 9144000"/>
              <a:gd name="connsiteY1" fmla="*/ 0 h 900"/>
              <a:gd name="connsiteX2" fmla="*/ 9144000 w 9144000"/>
              <a:gd name="connsiteY2" fmla="*/ 900 h 900"/>
              <a:gd name="connsiteX3" fmla="*/ 0 w 9144000"/>
              <a:gd name="connsiteY3" fmla="*/ 900 h 900"/>
              <a:gd name="connsiteX4" fmla="*/ 0 w 9144000"/>
              <a:gd name="connsiteY4" fmla="*/ 0 h 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900">
                <a:moveTo>
                  <a:pt x="0" y="0"/>
                </a:moveTo>
                <a:lnTo>
                  <a:pt x="9144000" y="0"/>
                </a:lnTo>
                <a:lnTo>
                  <a:pt x="9144000" y="900"/>
                </a:lnTo>
                <a:cubicBezTo>
                  <a:pt x="0" y="900"/>
                  <a:pt x="0" y="900"/>
                  <a:pt x="0" y="900"/>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grpSp>
        <p:nvGrpSpPr>
          <p:cNvPr id="52" name="Group 51" hidden="1">
            <a:extLst>
              <a:ext uri="{FF2B5EF4-FFF2-40B4-BE49-F238E27FC236}">
                <a16:creationId xmlns:a16="http://schemas.microsoft.com/office/drawing/2014/main" id="{557FB689-527B-4ED5-8538-A6F32479D7AB}"/>
              </a:ext>
            </a:extLst>
          </p:cNvPr>
          <p:cNvGrpSpPr/>
          <p:nvPr userDrawn="1"/>
        </p:nvGrpSpPr>
        <p:grpSpPr>
          <a:xfrm>
            <a:off x="0" y="8081645"/>
            <a:ext cx="12192000" cy="6881048"/>
            <a:chOff x="0" y="6061234"/>
            <a:chExt cx="9144000" cy="5160786"/>
          </a:xfrm>
        </p:grpSpPr>
        <p:sp>
          <p:nvSpPr>
            <p:cNvPr id="35" name="Rectangle 34">
              <a:extLst>
                <a:ext uri="{FF2B5EF4-FFF2-40B4-BE49-F238E27FC236}">
                  <a16:creationId xmlns:a16="http://schemas.microsoft.com/office/drawing/2014/main" id="{1419D1A7-979C-4085-B2F9-7E80E3B09EA1}"/>
                </a:ext>
              </a:extLst>
            </p:cNvPr>
            <p:cNvSpPr/>
            <p:nvPr userDrawn="1"/>
          </p:nvSpPr>
          <p:spPr>
            <a:xfrm>
              <a:off x="0" y="6061234"/>
              <a:ext cx="9144000" cy="514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sp>
          <p:nvSpPr>
            <p:cNvPr id="36" name="Freeform 5">
              <a:extLst>
                <a:ext uri="{FF2B5EF4-FFF2-40B4-BE49-F238E27FC236}">
                  <a16:creationId xmlns:a16="http://schemas.microsoft.com/office/drawing/2014/main" id="{CAFDC9F1-1522-47AC-8A27-84C34BB66346}"/>
                </a:ext>
              </a:extLst>
            </p:cNvPr>
            <p:cNvSpPr>
              <a:spLocks noChangeAspect="1"/>
            </p:cNvSpPr>
            <p:nvPr userDrawn="1"/>
          </p:nvSpPr>
          <p:spPr bwMode="auto">
            <a:xfrm>
              <a:off x="0" y="6062134"/>
              <a:ext cx="9144000" cy="5159886"/>
            </a:xfrm>
            <a:custGeom>
              <a:avLst/>
              <a:gdLst>
                <a:gd name="T0" fmla="*/ 1150 w 1304"/>
                <a:gd name="T1" fmla="*/ 484 h 734"/>
                <a:gd name="T2" fmla="*/ 1304 w 1304"/>
                <a:gd name="T3" fmla="*/ 374 h 734"/>
                <a:gd name="T4" fmla="*/ 1304 w 1304"/>
                <a:gd name="T5" fmla="*/ 0 h 734"/>
                <a:gd name="T6" fmla="*/ 0 w 1304"/>
                <a:gd name="T7" fmla="*/ 0 h 734"/>
                <a:gd name="T8" fmla="*/ 0 w 1304"/>
                <a:gd name="T9" fmla="*/ 734 h 734"/>
                <a:gd name="T10" fmla="*/ 755 w 1304"/>
                <a:gd name="T11" fmla="*/ 734 h 734"/>
                <a:gd name="T12" fmla="*/ 870 w 1304"/>
                <a:gd name="T13" fmla="*/ 678 h 734"/>
                <a:gd name="T14" fmla="*/ 1150 w 1304"/>
                <a:gd name="T15" fmla="*/ 484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4" h="734">
                  <a:moveTo>
                    <a:pt x="1150" y="484"/>
                  </a:moveTo>
                  <a:cubicBezTo>
                    <a:pt x="1235" y="419"/>
                    <a:pt x="1280" y="388"/>
                    <a:pt x="1304" y="374"/>
                  </a:cubicBezTo>
                  <a:cubicBezTo>
                    <a:pt x="1304" y="0"/>
                    <a:pt x="1304" y="0"/>
                    <a:pt x="1304" y="0"/>
                  </a:cubicBezTo>
                  <a:cubicBezTo>
                    <a:pt x="0" y="0"/>
                    <a:pt x="0" y="0"/>
                    <a:pt x="0" y="0"/>
                  </a:cubicBezTo>
                  <a:cubicBezTo>
                    <a:pt x="0" y="734"/>
                    <a:pt x="0" y="734"/>
                    <a:pt x="0" y="734"/>
                  </a:cubicBezTo>
                  <a:cubicBezTo>
                    <a:pt x="755" y="734"/>
                    <a:pt x="755" y="734"/>
                    <a:pt x="755" y="734"/>
                  </a:cubicBezTo>
                  <a:cubicBezTo>
                    <a:pt x="782" y="723"/>
                    <a:pt x="824" y="705"/>
                    <a:pt x="870" y="678"/>
                  </a:cubicBezTo>
                  <a:cubicBezTo>
                    <a:pt x="949" y="634"/>
                    <a:pt x="999" y="601"/>
                    <a:pt x="1150" y="484"/>
                  </a:cubicBezTo>
                  <a:close/>
                </a:path>
              </a:pathLst>
            </a:custGeom>
            <a:solidFill>
              <a:schemeClr val="accent3"/>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grpSp>
      <p:pic>
        <p:nvPicPr>
          <p:cNvPr id="41" name="Picture 40">
            <a:extLst>
              <a:ext uri="{FF2B5EF4-FFF2-40B4-BE49-F238E27FC236}">
                <a16:creationId xmlns:a16="http://schemas.microsoft.com/office/drawing/2014/main" id="{321CE716-E12A-432D-9C9F-67ED06784043}"/>
              </a:ext>
            </a:extLst>
          </p:cNvPr>
          <p:cNvPicPr preferRelativeResize="0">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03165" y="3474000"/>
            <a:ext cx="5088835" cy="3384000"/>
          </a:xfrm>
          <a:prstGeom prst="rect">
            <a:avLst/>
          </a:prstGeom>
        </p:spPr>
      </p:pic>
      <p:grpSp>
        <p:nvGrpSpPr>
          <p:cNvPr id="42" name="Group 41">
            <a:extLst>
              <a:ext uri="{FF2B5EF4-FFF2-40B4-BE49-F238E27FC236}">
                <a16:creationId xmlns:a16="http://schemas.microsoft.com/office/drawing/2014/main" id="{D7E63310-23BF-441D-A1A8-C7EE118DCF59}"/>
              </a:ext>
            </a:extLst>
          </p:cNvPr>
          <p:cNvGrpSpPr/>
          <p:nvPr userDrawn="1"/>
        </p:nvGrpSpPr>
        <p:grpSpPr>
          <a:xfrm>
            <a:off x="10134190" y="5682778"/>
            <a:ext cx="1768063" cy="885569"/>
            <a:chOff x="7035443" y="6163973"/>
            <a:chExt cx="912812" cy="457200"/>
          </a:xfrm>
        </p:grpSpPr>
        <p:sp>
          <p:nvSpPr>
            <p:cNvPr id="43" name="Freeform 6">
              <a:extLst>
                <a:ext uri="{FF2B5EF4-FFF2-40B4-BE49-F238E27FC236}">
                  <a16:creationId xmlns:a16="http://schemas.microsoft.com/office/drawing/2014/main" id="{D6BACCB3-0485-462A-B137-1926B251C7E1}"/>
                </a:ext>
              </a:extLst>
            </p:cNvPr>
            <p:cNvSpPr>
              <a:spLocks/>
            </p:cNvSpPr>
            <p:nvPr userDrawn="1"/>
          </p:nvSpPr>
          <p:spPr bwMode="auto">
            <a:xfrm>
              <a:off x="7035443" y="6217948"/>
              <a:ext cx="109538" cy="152400"/>
            </a:xfrm>
            <a:custGeom>
              <a:avLst/>
              <a:gdLst>
                <a:gd name="T0" fmla="*/ 39 w 58"/>
                <a:gd name="T1" fmla="*/ 23 h 81"/>
                <a:gd name="T2" fmla="*/ 32 w 58"/>
                <a:gd name="T3" fmla="*/ 17 h 81"/>
                <a:gd name="T4" fmla="*/ 24 w 58"/>
                <a:gd name="T5" fmla="*/ 23 h 81"/>
                <a:gd name="T6" fmla="*/ 37 w 58"/>
                <a:gd name="T7" fmla="*/ 32 h 81"/>
                <a:gd name="T8" fmla="*/ 57 w 58"/>
                <a:gd name="T9" fmla="*/ 55 h 81"/>
                <a:gd name="T10" fmla="*/ 27 w 58"/>
                <a:gd name="T11" fmla="*/ 81 h 81"/>
                <a:gd name="T12" fmla="*/ 4 w 58"/>
                <a:gd name="T13" fmla="*/ 71 h 81"/>
                <a:gd name="T14" fmla="*/ 0 w 58"/>
                <a:gd name="T15" fmla="*/ 55 h 81"/>
                <a:gd name="T16" fmla="*/ 19 w 58"/>
                <a:gd name="T17" fmla="*/ 55 h 81"/>
                <a:gd name="T18" fmla="*/ 29 w 58"/>
                <a:gd name="T19" fmla="*/ 65 h 81"/>
                <a:gd name="T20" fmla="*/ 38 w 58"/>
                <a:gd name="T21" fmla="*/ 57 h 81"/>
                <a:gd name="T22" fmla="*/ 21 w 58"/>
                <a:gd name="T23" fmla="*/ 45 h 81"/>
                <a:gd name="T24" fmla="*/ 5 w 58"/>
                <a:gd name="T25" fmla="*/ 23 h 81"/>
                <a:gd name="T26" fmla="*/ 34 w 58"/>
                <a:gd name="T27" fmla="*/ 0 h 81"/>
                <a:gd name="T28" fmla="*/ 58 w 58"/>
                <a:gd name="T29" fmla="*/ 23 h 81"/>
                <a:gd name="T30" fmla="*/ 39 w 58"/>
                <a:gd name="T31" fmla="*/ 2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1">
                  <a:moveTo>
                    <a:pt x="39" y="23"/>
                  </a:moveTo>
                  <a:cubicBezTo>
                    <a:pt x="38" y="17"/>
                    <a:pt x="34" y="17"/>
                    <a:pt x="32" y="17"/>
                  </a:cubicBezTo>
                  <a:cubicBezTo>
                    <a:pt x="27" y="17"/>
                    <a:pt x="24" y="20"/>
                    <a:pt x="24" y="23"/>
                  </a:cubicBezTo>
                  <a:cubicBezTo>
                    <a:pt x="24" y="28"/>
                    <a:pt x="27" y="29"/>
                    <a:pt x="37" y="32"/>
                  </a:cubicBezTo>
                  <a:cubicBezTo>
                    <a:pt x="46" y="35"/>
                    <a:pt x="58" y="39"/>
                    <a:pt x="57" y="55"/>
                  </a:cubicBezTo>
                  <a:cubicBezTo>
                    <a:pt x="56" y="72"/>
                    <a:pt x="41" y="81"/>
                    <a:pt x="27" y="81"/>
                  </a:cubicBezTo>
                  <a:cubicBezTo>
                    <a:pt x="19" y="81"/>
                    <a:pt x="10" y="79"/>
                    <a:pt x="4" y="71"/>
                  </a:cubicBezTo>
                  <a:cubicBezTo>
                    <a:pt x="0" y="65"/>
                    <a:pt x="0" y="59"/>
                    <a:pt x="0" y="55"/>
                  </a:cubicBezTo>
                  <a:cubicBezTo>
                    <a:pt x="19" y="55"/>
                    <a:pt x="19" y="55"/>
                    <a:pt x="19" y="55"/>
                  </a:cubicBezTo>
                  <a:cubicBezTo>
                    <a:pt x="20" y="58"/>
                    <a:pt x="21" y="65"/>
                    <a:pt x="29" y="65"/>
                  </a:cubicBezTo>
                  <a:cubicBezTo>
                    <a:pt x="35" y="65"/>
                    <a:pt x="38" y="60"/>
                    <a:pt x="38" y="57"/>
                  </a:cubicBezTo>
                  <a:cubicBezTo>
                    <a:pt x="38" y="51"/>
                    <a:pt x="34" y="50"/>
                    <a:pt x="21" y="45"/>
                  </a:cubicBezTo>
                  <a:cubicBezTo>
                    <a:pt x="12" y="42"/>
                    <a:pt x="4" y="36"/>
                    <a:pt x="5" y="23"/>
                  </a:cubicBezTo>
                  <a:cubicBezTo>
                    <a:pt x="6" y="9"/>
                    <a:pt x="21" y="0"/>
                    <a:pt x="34" y="0"/>
                  </a:cubicBezTo>
                  <a:cubicBezTo>
                    <a:pt x="46" y="0"/>
                    <a:pt x="58" y="8"/>
                    <a:pt x="58" y="23"/>
                  </a:cubicBezTo>
                  <a:lnTo>
                    <a:pt x="39" y="23"/>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44" name="Freeform 7">
              <a:extLst>
                <a:ext uri="{FF2B5EF4-FFF2-40B4-BE49-F238E27FC236}">
                  <a16:creationId xmlns:a16="http://schemas.microsoft.com/office/drawing/2014/main" id="{C4E373C5-BB54-4729-8044-7B4F2147F975}"/>
                </a:ext>
              </a:extLst>
            </p:cNvPr>
            <p:cNvSpPr>
              <a:spLocks noEditPoints="1"/>
            </p:cNvSpPr>
            <p:nvPr userDrawn="1"/>
          </p:nvSpPr>
          <p:spPr bwMode="auto">
            <a:xfrm>
              <a:off x="7148155" y="6217948"/>
              <a:ext cx="169863" cy="206375"/>
            </a:xfrm>
            <a:custGeom>
              <a:avLst/>
              <a:gdLst>
                <a:gd name="T0" fmla="*/ 47 w 91"/>
                <a:gd name="T1" fmla="*/ 17 h 110"/>
                <a:gd name="T2" fmla="*/ 22 w 91"/>
                <a:gd name="T3" fmla="*/ 40 h 110"/>
                <a:gd name="T4" fmla="*/ 43 w 91"/>
                <a:gd name="T5" fmla="*/ 65 h 110"/>
                <a:gd name="T6" fmla="*/ 68 w 91"/>
                <a:gd name="T7" fmla="*/ 40 h 110"/>
                <a:gd name="T8" fmla="*/ 47 w 91"/>
                <a:gd name="T9" fmla="*/ 17 h 110"/>
                <a:gd name="T10" fmla="*/ 91 w 91"/>
                <a:gd name="T11" fmla="*/ 1 h 110"/>
                <a:gd name="T12" fmla="*/ 85 w 91"/>
                <a:gd name="T13" fmla="*/ 65 h 110"/>
                <a:gd name="T14" fmla="*/ 38 w 91"/>
                <a:gd name="T15" fmla="*/ 110 h 110"/>
                <a:gd name="T16" fmla="*/ 0 w 91"/>
                <a:gd name="T17" fmla="*/ 85 h 110"/>
                <a:gd name="T18" fmla="*/ 22 w 91"/>
                <a:gd name="T19" fmla="*/ 85 h 110"/>
                <a:gd name="T20" fmla="*/ 41 w 91"/>
                <a:gd name="T21" fmla="*/ 93 h 110"/>
                <a:gd name="T22" fmla="*/ 67 w 91"/>
                <a:gd name="T23" fmla="*/ 69 h 110"/>
                <a:gd name="T24" fmla="*/ 67 w 91"/>
                <a:gd name="T25" fmla="*/ 69 h 110"/>
                <a:gd name="T26" fmla="*/ 40 w 91"/>
                <a:gd name="T27" fmla="*/ 81 h 110"/>
                <a:gd name="T28" fmla="*/ 3 w 91"/>
                <a:gd name="T29" fmla="*/ 40 h 110"/>
                <a:gd name="T30" fmla="*/ 47 w 91"/>
                <a:gd name="T31" fmla="*/ 0 h 110"/>
                <a:gd name="T32" fmla="*/ 71 w 91"/>
                <a:gd name="T33" fmla="*/ 12 h 110"/>
                <a:gd name="T34" fmla="*/ 71 w 91"/>
                <a:gd name="T35" fmla="*/ 12 h 110"/>
                <a:gd name="T36" fmla="*/ 72 w 91"/>
                <a:gd name="T37" fmla="*/ 1 h 110"/>
                <a:gd name="T38" fmla="*/ 91 w 91"/>
                <a:gd name="T39"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110">
                  <a:moveTo>
                    <a:pt x="47" y="17"/>
                  </a:moveTo>
                  <a:cubicBezTo>
                    <a:pt x="35" y="17"/>
                    <a:pt x="23" y="26"/>
                    <a:pt x="22" y="40"/>
                  </a:cubicBezTo>
                  <a:cubicBezTo>
                    <a:pt x="20" y="56"/>
                    <a:pt x="32" y="65"/>
                    <a:pt x="43" y="65"/>
                  </a:cubicBezTo>
                  <a:cubicBezTo>
                    <a:pt x="55" y="65"/>
                    <a:pt x="67" y="55"/>
                    <a:pt x="68" y="40"/>
                  </a:cubicBezTo>
                  <a:cubicBezTo>
                    <a:pt x="69" y="29"/>
                    <a:pt x="61" y="17"/>
                    <a:pt x="47" y="17"/>
                  </a:cubicBezTo>
                  <a:moveTo>
                    <a:pt x="91" y="1"/>
                  </a:moveTo>
                  <a:cubicBezTo>
                    <a:pt x="85" y="65"/>
                    <a:pt x="85" y="65"/>
                    <a:pt x="85" y="65"/>
                  </a:cubicBezTo>
                  <a:cubicBezTo>
                    <a:pt x="82" y="102"/>
                    <a:pt x="53" y="110"/>
                    <a:pt x="38" y="110"/>
                  </a:cubicBezTo>
                  <a:cubicBezTo>
                    <a:pt x="22" y="110"/>
                    <a:pt x="6" y="102"/>
                    <a:pt x="0" y="85"/>
                  </a:cubicBezTo>
                  <a:cubicBezTo>
                    <a:pt x="22" y="85"/>
                    <a:pt x="22" y="85"/>
                    <a:pt x="22" y="85"/>
                  </a:cubicBezTo>
                  <a:cubicBezTo>
                    <a:pt x="29" y="93"/>
                    <a:pt x="38" y="93"/>
                    <a:pt x="41" y="93"/>
                  </a:cubicBezTo>
                  <a:cubicBezTo>
                    <a:pt x="51" y="93"/>
                    <a:pt x="65" y="86"/>
                    <a:pt x="67" y="69"/>
                  </a:cubicBezTo>
                  <a:cubicBezTo>
                    <a:pt x="67" y="69"/>
                    <a:pt x="67" y="69"/>
                    <a:pt x="67" y="69"/>
                  </a:cubicBezTo>
                  <a:cubicBezTo>
                    <a:pt x="64" y="73"/>
                    <a:pt x="56" y="81"/>
                    <a:pt x="40" y="81"/>
                  </a:cubicBezTo>
                  <a:cubicBezTo>
                    <a:pt x="20" y="81"/>
                    <a:pt x="0" y="65"/>
                    <a:pt x="3" y="40"/>
                  </a:cubicBezTo>
                  <a:cubicBezTo>
                    <a:pt x="5" y="16"/>
                    <a:pt x="26" y="0"/>
                    <a:pt x="47" y="0"/>
                  </a:cubicBezTo>
                  <a:cubicBezTo>
                    <a:pt x="63" y="0"/>
                    <a:pt x="69" y="9"/>
                    <a:pt x="71" y="12"/>
                  </a:cubicBezTo>
                  <a:cubicBezTo>
                    <a:pt x="71" y="12"/>
                    <a:pt x="71" y="12"/>
                    <a:pt x="71" y="12"/>
                  </a:cubicBezTo>
                  <a:cubicBezTo>
                    <a:pt x="72" y="1"/>
                    <a:pt x="72" y="1"/>
                    <a:pt x="72" y="1"/>
                  </a:cubicBezTo>
                  <a:lnTo>
                    <a:pt x="91" y="1"/>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45" name="Freeform 8">
              <a:extLst>
                <a:ext uri="{FF2B5EF4-FFF2-40B4-BE49-F238E27FC236}">
                  <a16:creationId xmlns:a16="http://schemas.microsoft.com/office/drawing/2014/main" id="{3D976BCB-4B12-4EE1-9D82-516881BBD211}"/>
                </a:ext>
              </a:extLst>
            </p:cNvPr>
            <p:cNvSpPr>
              <a:spLocks/>
            </p:cNvSpPr>
            <p:nvPr userDrawn="1"/>
          </p:nvSpPr>
          <p:spPr bwMode="auto">
            <a:xfrm>
              <a:off x="7325955" y="6163973"/>
              <a:ext cx="87313" cy="203200"/>
            </a:xfrm>
            <a:custGeom>
              <a:avLst/>
              <a:gdLst>
                <a:gd name="T0" fmla="*/ 13 w 47"/>
                <a:gd name="T1" fmla="*/ 39 h 109"/>
                <a:gd name="T2" fmla="*/ 0 w 47"/>
                <a:gd name="T3" fmla="*/ 39 h 109"/>
                <a:gd name="T4" fmla="*/ 1 w 47"/>
                <a:gd name="T5" fmla="*/ 30 h 109"/>
                <a:gd name="T6" fmla="*/ 13 w 47"/>
                <a:gd name="T7" fmla="*/ 30 h 109"/>
                <a:gd name="T8" fmla="*/ 47 w 47"/>
                <a:gd name="T9" fmla="*/ 0 h 109"/>
                <a:gd name="T10" fmla="*/ 47 w 47"/>
                <a:gd name="T11" fmla="*/ 10 h 109"/>
                <a:gd name="T12" fmla="*/ 24 w 47"/>
                <a:gd name="T13" fmla="*/ 30 h 109"/>
                <a:gd name="T14" fmla="*/ 45 w 47"/>
                <a:gd name="T15" fmla="*/ 30 h 109"/>
                <a:gd name="T16" fmla="*/ 44 w 47"/>
                <a:gd name="T17" fmla="*/ 39 h 109"/>
                <a:gd name="T18" fmla="*/ 23 w 47"/>
                <a:gd name="T19" fmla="*/ 39 h 109"/>
                <a:gd name="T20" fmla="*/ 17 w 47"/>
                <a:gd name="T21" fmla="*/ 109 h 109"/>
                <a:gd name="T22" fmla="*/ 7 w 47"/>
                <a:gd name="T23" fmla="*/ 109 h 109"/>
                <a:gd name="T24" fmla="*/ 13 w 47"/>
                <a:gd name="T25" fmla="*/ 3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109">
                  <a:moveTo>
                    <a:pt x="13" y="39"/>
                  </a:moveTo>
                  <a:cubicBezTo>
                    <a:pt x="0" y="39"/>
                    <a:pt x="0" y="39"/>
                    <a:pt x="0" y="39"/>
                  </a:cubicBezTo>
                  <a:cubicBezTo>
                    <a:pt x="1" y="30"/>
                    <a:pt x="1" y="30"/>
                    <a:pt x="1" y="30"/>
                  </a:cubicBezTo>
                  <a:cubicBezTo>
                    <a:pt x="13" y="30"/>
                    <a:pt x="13" y="30"/>
                    <a:pt x="13" y="30"/>
                  </a:cubicBezTo>
                  <a:cubicBezTo>
                    <a:pt x="15" y="19"/>
                    <a:pt x="17" y="1"/>
                    <a:pt x="47" y="0"/>
                  </a:cubicBezTo>
                  <a:cubicBezTo>
                    <a:pt x="47" y="10"/>
                    <a:pt x="47" y="10"/>
                    <a:pt x="47" y="10"/>
                  </a:cubicBezTo>
                  <a:cubicBezTo>
                    <a:pt x="25" y="10"/>
                    <a:pt x="25" y="23"/>
                    <a:pt x="24" y="30"/>
                  </a:cubicBezTo>
                  <a:cubicBezTo>
                    <a:pt x="45" y="30"/>
                    <a:pt x="45" y="30"/>
                    <a:pt x="45" y="30"/>
                  </a:cubicBezTo>
                  <a:cubicBezTo>
                    <a:pt x="44" y="39"/>
                    <a:pt x="44" y="39"/>
                    <a:pt x="44" y="39"/>
                  </a:cubicBezTo>
                  <a:cubicBezTo>
                    <a:pt x="23" y="39"/>
                    <a:pt x="23" y="39"/>
                    <a:pt x="23" y="39"/>
                  </a:cubicBezTo>
                  <a:cubicBezTo>
                    <a:pt x="17" y="109"/>
                    <a:pt x="17" y="109"/>
                    <a:pt x="17" y="109"/>
                  </a:cubicBezTo>
                  <a:cubicBezTo>
                    <a:pt x="7" y="109"/>
                    <a:pt x="7" y="109"/>
                    <a:pt x="7" y="109"/>
                  </a:cubicBezTo>
                  <a:lnTo>
                    <a:pt x="13" y="39"/>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46" name="Freeform 9">
              <a:extLst>
                <a:ext uri="{FF2B5EF4-FFF2-40B4-BE49-F238E27FC236}">
                  <a16:creationId xmlns:a16="http://schemas.microsoft.com/office/drawing/2014/main" id="{F330D9C8-78B5-46F2-9C84-390F8318EF2B}"/>
                </a:ext>
              </a:extLst>
            </p:cNvPr>
            <p:cNvSpPr>
              <a:spLocks/>
            </p:cNvSpPr>
            <p:nvPr userDrawn="1"/>
          </p:nvSpPr>
          <p:spPr bwMode="auto">
            <a:xfrm>
              <a:off x="7408505" y="6167148"/>
              <a:ext cx="34925" cy="200025"/>
            </a:xfrm>
            <a:custGeom>
              <a:avLst/>
              <a:gdLst>
                <a:gd name="T0" fmla="*/ 10 w 22"/>
                <a:gd name="T1" fmla="*/ 0 h 126"/>
                <a:gd name="T2" fmla="*/ 22 w 22"/>
                <a:gd name="T3" fmla="*/ 0 h 126"/>
                <a:gd name="T4" fmla="*/ 12 w 22"/>
                <a:gd name="T5" fmla="*/ 126 h 126"/>
                <a:gd name="T6" fmla="*/ 0 w 22"/>
                <a:gd name="T7" fmla="*/ 126 h 126"/>
                <a:gd name="T8" fmla="*/ 10 w 22"/>
                <a:gd name="T9" fmla="*/ 0 h 126"/>
              </a:gdLst>
              <a:ahLst/>
              <a:cxnLst>
                <a:cxn ang="0">
                  <a:pos x="T0" y="T1"/>
                </a:cxn>
                <a:cxn ang="0">
                  <a:pos x="T2" y="T3"/>
                </a:cxn>
                <a:cxn ang="0">
                  <a:pos x="T4" y="T5"/>
                </a:cxn>
                <a:cxn ang="0">
                  <a:pos x="T6" y="T7"/>
                </a:cxn>
                <a:cxn ang="0">
                  <a:pos x="T8" y="T9"/>
                </a:cxn>
              </a:cxnLst>
              <a:rect l="0" t="0" r="r" b="b"/>
              <a:pathLst>
                <a:path w="22" h="126">
                  <a:moveTo>
                    <a:pt x="10" y="0"/>
                  </a:moveTo>
                  <a:lnTo>
                    <a:pt x="22" y="0"/>
                  </a:lnTo>
                  <a:lnTo>
                    <a:pt x="12" y="126"/>
                  </a:lnTo>
                  <a:lnTo>
                    <a:pt x="0" y="126"/>
                  </a:lnTo>
                  <a:lnTo>
                    <a:pt x="10" y="0"/>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47" name="Freeform 10">
              <a:extLst>
                <a:ext uri="{FF2B5EF4-FFF2-40B4-BE49-F238E27FC236}">
                  <a16:creationId xmlns:a16="http://schemas.microsoft.com/office/drawing/2014/main" id="{332CF3A3-A894-43A5-8DE2-D8468DDE9B78}"/>
                </a:ext>
              </a:extLst>
            </p:cNvPr>
            <p:cNvSpPr>
              <a:spLocks noEditPoints="1"/>
            </p:cNvSpPr>
            <p:nvPr userDrawn="1"/>
          </p:nvSpPr>
          <p:spPr bwMode="auto">
            <a:xfrm>
              <a:off x="7440255" y="6216360"/>
              <a:ext cx="163513" cy="155575"/>
            </a:xfrm>
            <a:custGeom>
              <a:avLst/>
              <a:gdLst>
                <a:gd name="T0" fmla="*/ 77 w 88"/>
                <a:gd name="T1" fmla="*/ 36 h 83"/>
                <a:gd name="T2" fmla="*/ 48 w 88"/>
                <a:gd name="T3" fmla="*/ 9 h 83"/>
                <a:gd name="T4" fmla="*/ 14 w 88"/>
                <a:gd name="T5" fmla="*/ 36 h 83"/>
                <a:gd name="T6" fmla="*/ 77 w 88"/>
                <a:gd name="T7" fmla="*/ 36 h 83"/>
                <a:gd name="T8" fmla="*/ 13 w 88"/>
                <a:gd name="T9" fmla="*/ 45 h 83"/>
                <a:gd name="T10" fmla="*/ 42 w 88"/>
                <a:gd name="T11" fmla="*/ 74 h 83"/>
                <a:gd name="T12" fmla="*/ 73 w 88"/>
                <a:gd name="T13" fmla="*/ 55 h 83"/>
                <a:gd name="T14" fmla="*/ 84 w 88"/>
                <a:gd name="T15" fmla="*/ 55 h 83"/>
                <a:gd name="T16" fmla="*/ 41 w 88"/>
                <a:gd name="T17" fmla="*/ 83 h 83"/>
                <a:gd name="T18" fmla="*/ 2 w 88"/>
                <a:gd name="T19" fmla="*/ 42 h 83"/>
                <a:gd name="T20" fmla="*/ 48 w 88"/>
                <a:gd name="T21" fmla="*/ 0 h 83"/>
                <a:gd name="T22" fmla="*/ 83 w 88"/>
                <a:gd name="T23" fmla="*/ 20 h 83"/>
                <a:gd name="T24" fmla="*/ 87 w 88"/>
                <a:gd name="T25" fmla="*/ 45 h 83"/>
                <a:gd name="T26" fmla="*/ 13 w 88"/>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3">
                  <a:moveTo>
                    <a:pt x="77" y="36"/>
                  </a:moveTo>
                  <a:cubicBezTo>
                    <a:pt x="76" y="17"/>
                    <a:pt x="61" y="9"/>
                    <a:pt x="48" y="9"/>
                  </a:cubicBezTo>
                  <a:cubicBezTo>
                    <a:pt x="35" y="9"/>
                    <a:pt x="18" y="17"/>
                    <a:pt x="14" y="36"/>
                  </a:cubicBezTo>
                  <a:lnTo>
                    <a:pt x="77" y="36"/>
                  </a:lnTo>
                  <a:close/>
                  <a:moveTo>
                    <a:pt x="13" y="45"/>
                  </a:moveTo>
                  <a:cubicBezTo>
                    <a:pt x="12" y="61"/>
                    <a:pt x="26" y="74"/>
                    <a:pt x="42" y="74"/>
                  </a:cubicBezTo>
                  <a:cubicBezTo>
                    <a:pt x="57" y="73"/>
                    <a:pt x="68" y="65"/>
                    <a:pt x="73" y="55"/>
                  </a:cubicBezTo>
                  <a:cubicBezTo>
                    <a:pt x="84" y="55"/>
                    <a:pt x="84" y="55"/>
                    <a:pt x="84" y="55"/>
                  </a:cubicBezTo>
                  <a:cubicBezTo>
                    <a:pt x="77" y="71"/>
                    <a:pt x="60" y="83"/>
                    <a:pt x="41" y="83"/>
                  </a:cubicBezTo>
                  <a:cubicBezTo>
                    <a:pt x="19" y="83"/>
                    <a:pt x="0" y="65"/>
                    <a:pt x="2" y="42"/>
                  </a:cubicBezTo>
                  <a:cubicBezTo>
                    <a:pt x="4" y="19"/>
                    <a:pt x="25" y="0"/>
                    <a:pt x="48" y="0"/>
                  </a:cubicBezTo>
                  <a:cubicBezTo>
                    <a:pt x="66" y="0"/>
                    <a:pt x="78" y="10"/>
                    <a:pt x="83" y="20"/>
                  </a:cubicBezTo>
                  <a:cubicBezTo>
                    <a:pt x="88" y="29"/>
                    <a:pt x="88" y="37"/>
                    <a:pt x="87" y="45"/>
                  </a:cubicBezTo>
                  <a:lnTo>
                    <a:pt x="13" y="45"/>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48" name="Freeform 11">
              <a:extLst>
                <a:ext uri="{FF2B5EF4-FFF2-40B4-BE49-F238E27FC236}">
                  <a16:creationId xmlns:a16="http://schemas.microsoft.com/office/drawing/2014/main" id="{C67BF4DA-AB80-41B1-9F1D-7E409A1FF7BC}"/>
                </a:ext>
              </a:extLst>
            </p:cNvPr>
            <p:cNvSpPr>
              <a:spLocks noEditPoints="1"/>
            </p:cNvSpPr>
            <p:nvPr userDrawn="1"/>
          </p:nvSpPr>
          <p:spPr bwMode="auto">
            <a:xfrm>
              <a:off x="7606943" y="6216360"/>
              <a:ext cx="163513" cy="155575"/>
            </a:xfrm>
            <a:custGeom>
              <a:avLst/>
              <a:gdLst>
                <a:gd name="T0" fmla="*/ 77 w 88"/>
                <a:gd name="T1" fmla="*/ 36 h 83"/>
                <a:gd name="T2" fmla="*/ 47 w 88"/>
                <a:gd name="T3" fmla="*/ 9 h 83"/>
                <a:gd name="T4" fmla="*/ 13 w 88"/>
                <a:gd name="T5" fmla="*/ 36 h 83"/>
                <a:gd name="T6" fmla="*/ 77 w 88"/>
                <a:gd name="T7" fmla="*/ 36 h 83"/>
                <a:gd name="T8" fmla="*/ 12 w 88"/>
                <a:gd name="T9" fmla="*/ 45 h 83"/>
                <a:gd name="T10" fmla="*/ 41 w 88"/>
                <a:gd name="T11" fmla="*/ 74 h 83"/>
                <a:gd name="T12" fmla="*/ 72 w 88"/>
                <a:gd name="T13" fmla="*/ 55 h 83"/>
                <a:gd name="T14" fmla="*/ 83 w 88"/>
                <a:gd name="T15" fmla="*/ 55 h 83"/>
                <a:gd name="T16" fmla="*/ 41 w 88"/>
                <a:gd name="T17" fmla="*/ 83 h 83"/>
                <a:gd name="T18" fmla="*/ 2 w 88"/>
                <a:gd name="T19" fmla="*/ 42 h 83"/>
                <a:gd name="T20" fmla="*/ 48 w 88"/>
                <a:gd name="T21" fmla="*/ 0 h 83"/>
                <a:gd name="T22" fmla="*/ 82 w 88"/>
                <a:gd name="T23" fmla="*/ 20 h 83"/>
                <a:gd name="T24" fmla="*/ 87 w 88"/>
                <a:gd name="T25" fmla="*/ 45 h 83"/>
                <a:gd name="T26" fmla="*/ 12 w 88"/>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3">
                  <a:moveTo>
                    <a:pt x="77" y="36"/>
                  </a:moveTo>
                  <a:cubicBezTo>
                    <a:pt x="75" y="17"/>
                    <a:pt x="60" y="9"/>
                    <a:pt x="47" y="9"/>
                  </a:cubicBezTo>
                  <a:cubicBezTo>
                    <a:pt x="34" y="9"/>
                    <a:pt x="17" y="17"/>
                    <a:pt x="13" y="36"/>
                  </a:cubicBezTo>
                  <a:lnTo>
                    <a:pt x="77" y="36"/>
                  </a:lnTo>
                  <a:close/>
                  <a:moveTo>
                    <a:pt x="12" y="45"/>
                  </a:moveTo>
                  <a:cubicBezTo>
                    <a:pt x="11" y="61"/>
                    <a:pt x="25" y="74"/>
                    <a:pt x="41" y="74"/>
                  </a:cubicBezTo>
                  <a:cubicBezTo>
                    <a:pt x="56" y="73"/>
                    <a:pt x="68" y="65"/>
                    <a:pt x="72" y="55"/>
                  </a:cubicBezTo>
                  <a:cubicBezTo>
                    <a:pt x="83" y="55"/>
                    <a:pt x="83" y="55"/>
                    <a:pt x="83" y="55"/>
                  </a:cubicBezTo>
                  <a:cubicBezTo>
                    <a:pt x="76" y="71"/>
                    <a:pt x="59" y="83"/>
                    <a:pt x="41" y="83"/>
                  </a:cubicBezTo>
                  <a:cubicBezTo>
                    <a:pt x="18" y="83"/>
                    <a:pt x="0" y="65"/>
                    <a:pt x="2" y="42"/>
                  </a:cubicBezTo>
                  <a:cubicBezTo>
                    <a:pt x="4" y="19"/>
                    <a:pt x="24" y="0"/>
                    <a:pt x="48" y="0"/>
                  </a:cubicBezTo>
                  <a:cubicBezTo>
                    <a:pt x="66" y="0"/>
                    <a:pt x="77" y="10"/>
                    <a:pt x="82" y="20"/>
                  </a:cubicBezTo>
                  <a:cubicBezTo>
                    <a:pt x="87" y="29"/>
                    <a:pt x="88" y="37"/>
                    <a:pt x="87" y="45"/>
                  </a:cubicBezTo>
                  <a:lnTo>
                    <a:pt x="12" y="45"/>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49" name="Freeform 12">
              <a:extLst>
                <a:ext uri="{FF2B5EF4-FFF2-40B4-BE49-F238E27FC236}">
                  <a16:creationId xmlns:a16="http://schemas.microsoft.com/office/drawing/2014/main" id="{9A80F874-CB85-47BC-BD96-E44EECDBC7F0}"/>
                </a:ext>
              </a:extLst>
            </p:cNvPr>
            <p:cNvSpPr>
              <a:spLocks/>
            </p:cNvSpPr>
            <p:nvPr userDrawn="1"/>
          </p:nvSpPr>
          <p:spPr bwMode="auto">
            <a:xfrm>
              <a:off x="7157680" y="6370348"/>
              <a:ext cx="790575" cy="250825"/>
            </a:xfrm>
            <a:custGeom>
              <a:avLst/>
              <a:gdLst>
                <a:gd name="T0" fmla="*/ 0 w 423"/>
                <a:gd name="T1" fmla="*/ 100 h 134"/>
                <a:gd name="T2" fmla="*/ 36 w 423"/>
                <a:gd name="T3" fmla="*/ 134 h 134"/>
                <a:gd name="T4" fmla="*/ 423 w 423"/>
                <a:gd name="T5" fmla="*/ 16 h 134"/>
                <a:gd name="T6" fmla="*/ 417 w 423"/>
                <a:gd name="T7" fmla="*/ 11 h 134"/>
                <a:gd name="T8" fmla="*/ 0 w 423"/>
                <a:gd name="T9" fmla="*/ 100 h 134"/>
              </a:gdLst>
              <a:ahLst/>
              <a:cxnLst>
                <a:cxn ang="0">
                  <a:pos x="T0" y="T1"/>
                </a:cxn>
                <a:cxn ang="0">
                  <a:pos x="T2" y="T3"/>
                </a:cxn>
                <a:cxn ang="0">
                  <a:pos x="T4" y="T5"/>
                </a:cxn>
                <a:cxn ang="0">
                  <a:pos x="T6" y="T7"/>
                </a:cxn>
                <a:cxn ang="0">
                  <a:pos x="T8" y="T9"/>
                </a:cxn>
              </a:cxnLst>
              <a:rect l="0" t="0" r="r" b="b"/>
              <a:pathLst>
                <a:path w="423" h="134">
                  <a:moveTo>
                    <a:pt x="0" y="100"/>
                  </a:moveTo>
                  <a:cubicBezTo>
                    <a:pt x="36" y="134"/>
                    <a:pt x="36" y="134"/>
                    <a:pt x="36" y="134"/>
                  </a:cubicBezTo>
                  <a:cubicBezTo>
                    <a:pt x="166" y="103"/>
                    <a:pt x="290" y="14"/>
                    <a:pt x="423" y="16"/>
                  </a:cubicBezTo>
                  <a:cubicBezTo>
                    <a:pt x="417" y="11"/>
                    <a:pt x="417" y="11"/>
                    <a:pt x="417" y="11"/>
                  </a:cubicBezTo>
                  <a:cubicBezTo>
                    <a:pt x="274" y="0"/>
                    <a:pt x="141" y="89"/>
                    <a:pt x="0" y="100"/>
                  </a:cubicBezTo>
                </a:path>
              </a:pathLst>
            </a:custGeom>
            <a:solidFill>
              <a:srgbClr val="F897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50" name="Freeform 13">
              <a:extLst>
                <a:ext uri="{FF2B5EF4-FFF2-40B4-BE49-F238E27FC236}">
                  <a16:creationId xmlns:a16="http://schemas.microsoft.com/office/drawing/2014/main" id="{CF373136-A8AF-444C-A035-40C8D823BA6E}"/>
                </a:ext>
              </a:extLst>
            </p:cNvPr>
            <p:cNvSpPr>
              <a:spLocks/>
            </p:cNvSpPr>
            <p:nvPr userDrawn="1"/>
          </p:nvSpPr>
          <p:spPr bwMode="auto">
            <a:xfrm>
              <a:off x="7767280" y="6167148"/>
              <a:ext cx="88900" cy="198438"/>
            </a:xfrm>
            <a:custGeom>
              <a:avLst/>
              <a:gdLst>
                <a:gd name="T0" fmla="*/ 27 w 48"/>
                <a:gd name="T1" fmla="*/ 37 h 106"/>
                <a:gd name="T2" fmla="*/ 47 w 48"/>
                <a:gd name="T3" fmla="*/ 37 h 106"/>
                <a:gd name="T4" fmla="*/ 48 w 48"/>
                <a:gd name="T5" fmla="*/ 28 h 106"/>
                <a:gd name="T6" fmla="*/ 28 w 48"/>
                <a:gd name="T7" fmla="*/ 28 h 106"/>
                <a:gd name="T8" fmla="*/ 31 w 48"/>
                <a:gd name="T9" fmla="*/ 0 h 106"/>
                <a:gd name="T10" fmla="*/ 20 w 48"/>
                <a:gd name="T11" fmla="*/ 0 h 106"/>
                <a:gd name="T12" fmla="*/ 18 w 48"/>
                <a:gd name="T13" fmla="*/ 28 h 106"/>
                <a:gd name="T14" fmla="*/ 0 w 48"/>
                <a:gd name="T15" fmla="*/ 28 h 106"/>
                <a:gd name="T16" fmla="*/ 0 w 48"/>
                <a:gd name="T17" fmla="*/ 37 h 106"/>
                <a:gd name="T18" fmla="*/ 17 w 48"/>
                <a:gd name="T19" fmla="*/ 37 h 106"/>
                <a:gd name="T20" fmla="*/ 11 w 48"/>
                <a:gd name="T21" fmla="*/ 106 h 106"/>
                <a:gd name="T22" fmla="*/ 21 w 48"/>
                <a:gd name="T23" fmla="*/ 106 h 106"/>
                <a:gd name="T24" fmla="*/ 27 w 48"/>
                <a:gd name="T25"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06">
                  <a:moveTo>
                    <a:pt x="27" y="37"/>
                  </a:moveTo>
                  <a:cubicBezTo>
                    <a:pt x="47" y="37"/>
                    <a:pt x="47" y="37"/>
                    <a:pt x="47" y="37"/>
                  </a:cubicBezTo>
                  <a:cubicBezTo>
                    <a:pt x="48" y="28"/>
                    <a:pt x="48" y="28"/>
                    <a:pt x="48" y="28"/>
                  </a:cubicBezTo>
                  <a:cubicBezTo>
                    <a:pt x="28" y="28"/>
                    <a:pt x="28" y="28"/>
                    <a:pt x="28" y="28"/>
                  </a:cubicBezTo>
                  <a:cubicBezTo>
                    <a:pt x="31" y="0"/>
                    <a:pt x="31" y="0"/>
                    <a:pt x="31" y="0"/>
                  </a:cubicBezTo>
                  <a:cubicBezTo>
                    <a:pt x="20" y="0"/>
                    <a:pt x="20" y="0"/>
                    <a:pt x="20" y="0"/>
                  </a:cubicBezTo>
                  <a:cubicBezTo>
                    <a:pt x="18" y="28"/>
                    <a:pt x="18" y="28"/>
                    <a:pt x="18" y="28"/>
                  </a:cubicBezTo>
                  <a:cubicBezTo>
                    <a:pt x="0" y="28"/>
                    <a:pt x="0" y="28"/>
                    <a:pt x="0" y="28"/>
                  </a:cubicBezTo>
                  <a:cubicBezTo>
                    <a:pt x="0" y="37"/>
                    <a:pt x="0" y="37"/>
                    <a:pt x="0" y="37"/>
                  </a:cubicBezTo>
                  <a:cubicBezTo>
                    <a:pt x="17" y="37"/>
                    <a:pt x="17" y="37"/>
                    <a:pt x="17" y="37"/>
                  </a:cubicBezTo>
                  <a:cubicBezTo>
                    <a:pt x="11" y="106"/>
                    <a:pt x="11" y="106"/>
                    <a:pt x="11" y="106"/>
                  </a:cubicBezTo>
                  <a:cubicBezTo>
                    <a:pt x="14" y="106"/>
                    <a:pt x="18" y="106"/>
                    <a:pt x="21" y="106"/>
                  </a:cubicBezTo>
                  <a:lnTo>
                    <a:pt x="27" y="37"/>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51" name="Freeform 14">
              <a:extLst>
                <a:ext uri="{FF2B5EF4-FFF2-40B4-BE49-F238E27FC236}">
                  <a16:creationId xmlns:a16="http://schemas.microsoft.com/office/drawing/2014/main" id="{7F2592FA-B22D-4688-A4F2-7BA6267FAFCD}"/>
                </a:ext>
              </a:extLst>
            </p:cNvPr>
            <p:cNvSpPr>
              <a:spLocks/>
            </p:cNvSpPr>
            <p:nvPr userDrawn="1"/>
          </p:nvSpPr>
          <p:spPr bwMode="auto">
            <a:xfrm>
              <a:off x="7040205" y="6360823"/>
              <a:ext cx="893763" cy="169863"/>
            </a:xfrm>
            <a:custGeom>
              <a:avLst/>
              <a:gdLst>
                <a:gd name="T0" fmla="*/ 471 w 478"/>
                <a:gd name="T1" fmla="*/ 7 h 91"/>
                <a:gd name="T2" fmla="*/ 410 w 478"/>
                <a:gd name="T3" fmla="*/ 3 h 91"/>
                <a:gd name="T4" fmla="*/ 400 w 478"/>
                <a:gd name="T5" fmla="*/ 3 h 91"/>
                <a:gd name="T6" fmla="*/ 0 w 478"/>
                <a:gd name="T7" fmla="*/ 45 h 91"/>
                <a:gd name="T8" fmla="*/ 49 w 478"/>
                <a:gd name="T9" fmla="*/ 91 h 91"/>
                <a:gd name="T10" fmla="*/ 478 w 478"/>
                <a:gd name="T11" fmla="*/ 13 h 91"/>
                <a:gd name="T12" fmla="*/ 471 w 478"/>
                <a:gd name="T13" fmla="*/ 7 h 91"/>
              </a:gdLst>
              <a:ahLst/>
              <a:cxnLst>
                <a:cxn ang="0">
                  <a:pos x="T0" y="T1"/>
                </a:cxn>
                <a:cxn ang="0">
                  <a:pos x="T2" y="T3"/>
                </a:cxn>
                <a:cxn ang="0">
                  <a:pos x="T4" y="T5"/>
                </a:cxn>
                <a:cxn ang="0">
                  <a:pos x="T6" y="T7"/>
                </a:cxn>
                <a:cxn ang="0">
                  <a:pos x="T8" y="T9"/>
                </a:cxn>
                <a:cxn ang="0">
                  <a:pos x="T10" y="T11"/>
                </a:cxn>
                <a:cxn ang="0">
                  <a:pos x="T12" y="T13"/>
                </a:cxn>
              </a:cxnLst>
              <a:rect l="0" t="0" r="r" b="b"/>
              <a:pathLst>
                <a:path w="478" h="91">
                  <a:moveTo>
                    <a:pt x="471" y="7"/>
                  </a:moveTo>
                  <a:cubicBezTo>
                    <a:pt x="450" y="4"/>
                    <a:pt x="430" y="3"/>
                    <a:pt x="410" y="3"/>
                  </a:cubicBezTo>
                  <a:cubicBezTo>
                    <a:pt x="407" y="3"/>
                    <a:pt x="403" y="3"/>
                    <a:pt x="400" y="3"/>
                  </a:cubicBezTo>
                  <a:cubicBezTo>
                    <a:pt x="266" y="8"/>
                    <a:pt x="138" y="71"/>
                    <a:pt x="0" y="45"/>
                  </a:cubicBezTo>
                  <a:cubicBezTo>
                    <a:pt x="49" y="91"/>
                    <a:pt x="49" y="91"/>
                    <a:pt x="49" y="91"/>
                  </a:cubicBezTo>
                  <a:cubicBezTo>
                    <a:pt x="194" y="89"/>
                    <a:pt x="331" y="0"/>
                    <a:pt x="478" y="13"/>
                  </a:cubicBezTo>
                  <a:lnTo>
                    <a:pt x="471" y="7"/>
                  </a:lnTo>
                  <a:close/>
                </a:path>
              </a:pathLst>
            </a:custGeom>
            <a:solidFill>
              <a:srgbClr val="F897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grpSp>
      <p:sp>
        <p:nvSpPr>
          <p:cNvPr id="4" name="TextBox 3">
            <a:extLst>
              <a:ext uri="{FF2B5EF4-FFF2-40B4-BE49-F238E27FC236}">
                <a16:creationId xmlns:a16="http://schemas.microsoft.com/office/drawing/2014/main" id="{BB8E5732-D6CC-465C-B9B5-A5859D680E8C}"/>
              </a:ext>
            </a:extLst>
          </p:cNvPr>
          <p:cNvSpPr txBox="1"/>
          <p:nvPr userDrawn="1"/>
        </p:nvSpPr>
        <p:spPr>
          <a:xfrm>
            <a:off x="12496801" y="0"/>
            <a:ext cx="1950719" cy="6856800"/>
          </a:xfrm>
          <a:prstGeom prst="rect">
            <a:avLst/>
          </a:prstGeom>
          <a:solidFill>
            <a:schemeClr val="bg1"/>
          </a:solidFill>
          <a:ln w="12700">
            <a:noFill/>
          </a:ln>
        </p:spPr>
        <p:txBody>
          <a:bodyPr wrap="square" lIns="96000" tIns="96000" rIns="96000" bIns="96000" rtlCol="0" anchor="ctr">
            <a:noAutofit/>
          </a:bodyPr>
          <a:lstStyle/>
          <a:p>
            <a:pPr algn="ctr"/>
            <a:r>
              <a:rPr lang="en-AU" sz="1600" b="1" dirty="0">
                <a:solidFill>
                  <a:schemeClr val="accent1"/>
                </a:solidFill>
                <a:latin typeface="Arial" panose="020B0604020202020204" pitchFamily="34" charset="0"/>
                <a:cs typeface="Arial" panose="020B0604020202020204" pitchFamily="34" charset="0"/>
              </a:rPr>
              <a:t>INSTRUCTIONS: </a:t>
            </a:r>
            <a:r>
              <a:rPr lang="en-AU" sz="1600" dirty="0">
                <a:solidFill>
                  <a:schemeClr val="tx2"/>
                </a:solidFill>
                <a:latin typeface="Arial" panose="020B0604020202020204" pitchFamily="34" charset="0"/>
                <a:cs typeface="Arial" panose="020B0604020202020204" pitchFamily="34" charset="0"/>
              </a:rPr>
              <a:t>After applying your background image, reset layout.</a:t>
            </a:r>
          </a:p>
        </p:txBody>
      </p:sp>
      <p:sp>
        <p:nvSpPr>
          <p:cNvPr id="23" name="Text Placeholder 18">
            <a:extLst>
              <a:ext uri="{FF2B5EF4-FFF2-40B4-BE49-F238E27FC236}">
                <a16:creationId xmlns:a16="http://schemas.microsoft.com/office/drawing/2014/main" id="{8EA432BC-1999-4E04-83E6-949BC76308EF}"/>
              </a:ext>
            </a:extLst>
          </p:cNvPr>
          <p:cNvSpPr>
            <a:spLocks noGrp="1"/>
          </p:cNvSpPr>
          <p:nvPr>
            <p:ph type="body" sz="quarter" idx="10" hasCustomPrompt="1"/>
          </p:nvPr>
        </p:nvSpPr>
        <p:spPr>
          <a:xfrm>
            <a:off x="1203333" y="4824682"/>
            <a:ext cx="5948784" cy="376172"/>
          </a:xfrm>
          <a:prstGeom prst="rect">
            <a:avLst/>
          </a:prstGeom>
        </p:spPr>
        <p:txBody>
          <a:bodyPr wrap="square">
            <a:spAutoFit/>
          </a:bodyPr>
          <a:lstStyle>
            <a:lvl1pPr marL="0" indent="0" algn="l" defTabSz="609585" rtl="0" eaLnBrk="1" latinLnBrk="0" hangingPunct="1">
              <a:lnSpc>
                <a:spcPct val="90000"/>
              </a:lnSpc>
              <a:spcBef>
                <a:spcPts val="800"/>
              </a:spcBef>
              <a:buNone/>
              <a:defRPr lang="en-US" sz="2667" b="1" kern="1200" dirty="0" smtClean="0">
                <a:solidFill>
                  <a:schemeClr val="bg1"/>
                </a:solidFill>
                <a:latin typeface="+mj-lt"/>
                <a:ea typeface="+mn-ea"/>
                <a:cs typeface="Arial" panose="020B0604020202020204" pitchFamily="34" charset="0"/>
              </a:defRPr>
            </a:lvl1pPr>
            <a:lvl2pPr marL="0" algn="l" defTabSz="609585" rtl="0" eaLnBrk="1" latinLnBrk="0" hangingPunct="1">
              <a:defRPr lang="en-US" sz="1467" kern="1200" dirty="0" smtClean="0">
                <a:solidFill>
                  <a:schemeClr val="tx2"/>
                </a:solidFill>
                <a:latin typeface="Arial" panose="020B0604020202020204" pitchFamily="34" charset="0"/>
                <a:ea typeface="+mn-ea"/>
                <a:cs typeface="Arial" panose="020B0604020202020204" pitchFamily="34" charset="0"/>
              </a:defRPr>
            </a:lvl2pPr>
            <a:lvl3pPr marL="0" algn="l" defTabSz="609585" rtl="0" eaLnBrk="1" latinLnBrk="0" hangingPunct="1">
              <a:defRPr lang="en-US" sz="1467" kern="1200" dirty="0" smtClean="0">
                <a:solidFill>
                  <a:schemeClr val="tx2"/>
                </a:solidFill>
                <a:latin typeface="Arial" panose="020B0604020202020204" pitchFamily="34" charset="0"/>
                <a:ea typeface="+mn-ea"/>
                <a:cs typeface="Arial" panose="020B0604020202020204" pitchFamily="34" charset="0"/>
              </a:defRPr>
            </a:lvl3pPr>
            <a:lvl4pPr marL="0" algn="l" defTabSz="609585" rtl="0" eaLnBrk="1" latinLnBrk="0" hangingPunct="1">
              <a:defRPr lang="en-US" sz="1467" kern="1200" dirty="0" smtClean="0">
                <a:solidFill>
                  <a:schemeClr val="tx2"/>
                </a:solidFill>
                <a:latin typeface="Arial" panose="020B0604020202020204" pitchFamily="34" charset="0"/>
                <a:ea typeface="+mn-ea"/>
                <a:cs typeface="Arial" panose="020B0604020202020204" pitchFamily="34" charset="0"/>
              </a:defRPr>
            </a:lvl4pPr>
            <a:lvl5pPr marL="0" algn="l" defTabSz="609585" rtl="0" eaLnBrk="1" latinLnBrk="0" hangingPunct="1">
              <a:defRPr lang="en-AU" sz="1467" kern="1200" dirty="0">
                <a:solidFill>
                  <a:schemeClr val="tx2"/>
                </a:solidFill>
                <a:latin typeface="Arial" panose="020B0604020202020204" pitchFamily="34" charset="0"/>
                <a:ea typeface="+mn-ea"/>
                <a:cs typeface="Arial" panose="020B0604020202020204" pitchFamily="34" charset="0"/>
              </a:defRPr>
            </a:lvl5pPr>
          </a:lstStyle>
          <a:p>
            <a:pPr lvl="0"/>
            <a:r>
              <a:rPr lang="en-US" dirty="0"/>
              <a:t>Date 20pt Century Gothic bold 2019</a:t>
            </a:r>
          </a:p>
        </p:txBody>
      </p:sp>
    </p:spTree>
    <p:extLst>
      <p:ext uri="{BB962C8B-B14F-4D97-AF65-F5344CB8AC3E}">
        <p14:creationId xmlns:p14="http://schemas.microsoft.com/office/powerpoint/2010/main" val="1077379008"/>
      </p:ext>
    </p:extLst>
  </p:cSld>
  <p:clrMapOvr>
    <a:masterClrMapping/>
  </p:clrMapOvr>
  <p:extLst>
    <p:ext uri="{DCECCB84-F9BA-43D5-87BE-67443E8EF086}">
      <p15:sldGuideLst xmlns:p15="http://schemas.microsoft.com/office/powerpoint/2012/main">
        <p15:guide id="1" pos="567">
          <p15:clr>
            <a:srgbClr val="FBAE40"/>
          </p15:clr>
        </p15:guide>
        <p15:guide id="2" orient="horz" pos="809">
          <p15:clr>
            <a:srgbClr val="FBAE40"/>
          </p15:clr>
        </p15:guide>
        <p15:guide id="3" orient="horz" pos="16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2 - Solid Orang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C1AE3F-EF6C-41D4-ABCD-58325024EFB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p>
        </p:txBody>
      </p:sp>
      <p:pic>
        <p:nvPicPr>
          <p:cNvPr id="5" name="Picture 4" hidden="1">
            <a:extLst>
              <a:ext uri="{FF2B5EF4-FFF2-40B4-BE49-F238E27FC236}">
                <a16:creationId xmlns:a16="http://schemas.microsoft.com/office/drawing/2014/main" id="{3BFADCFA-4CE3-4B31-9365-CD0217725BF3}"/>
              </a:ext>
            </a:extLst>
          </p:cNvPr>
          <p:cNvPicPr>
            <a:picLocks noChangeAspect="1"/>
          </p:cNvPicPr>
          <p:nvPr userDrawn="1"/>
        </p:nvPicPr>
        <p:blipFill>
          <a:blip r:embed="rId2"/>
          <a:stretch>
            <a:fillRect/>
          </a:stretch>
        </p:blipFill>
        <p:spPr>
          <a:xfrm>
            <a:off x="5414" y="0"/>
            <a:ext cx="12181172" cy="6858000"/>
          </a:xfrm>
          <a:prstGeom prst="rect">
            <a:avLst/>
          </a:prstGeom>
          <a:blipFill>
            <a:blip r:embed="rId3"/>
            <a:tile tx="0" ty="0" sx="100000" sy="100000" flip="none" algn="tl"/>
          </a:blipFill>
        </p:spPr>
      </p:pic>
      <p:sp>
        <p:nvSpPr>
          <p:cNvPr id="2" name="Title 1"/>
          <p:cNvSpPr>
            <a:spLocks noGrp="1"/>
          </p:cNvSpPr>
          <p:nvPr>
            <p:ph type="ctrTitle" hasCustomPrompt="1"/>
          </p:nvPr>
        </p:nvSpPr>
        <p:spPr>
          <a:xfrm>
            <a:off x="1203334" y="1652340"/>
            <a:ext cx="8183033" cy="1329595"/>
          </a:xfrm>
        </p:spPr>
        <p:txBody>
          <a:bodyPr anchor="t">
            <a:spAutoFit/>
          </a:bodyPr>
          <a:lstStyle>
            <a:lvl1pPr algn="l">
              <a:lnSpc>
                <a:spcPct val="90000"/>
              </a:lnSpc>
              <a:spcBef>
                <a:spcPts val="800"/>
              </a:spcBef>
              <a:defRPr lang="en-US" sz="4800" b="0" kern="1200" baseline="0" dirty="0">
                <a:solidFill>
                  <a:schemeClr val="bg1"/>
                </a:solidFill>
                <a:latin typeface="+mj-lt"/>
                <a:ea typeface="+mn-ea"/>
                <a:cs typeface="Arial" panose="020B0604020202020204" pitchFamily="34" charset="0"/>
              </a:defRPr>
            </a:lvl1pPr>
          </a:lstStyle>
          <a:p>
            <a:r>
              <a:rPr lang="en-US" dirty="0"/>
              <a:t>Presentation heading here in sentence case 36pt</a:t>
            </a:r>
          </a:p>
        </p:txBody>
      </p:sp>
      <p:sp>
        <p:nvSpPr>
          <p:cNvPr id="3" name="Subtitle 2"/>
          <p:cNvSpPr>
            <a:spLocks noGrp="1"/>
          </p:cNvSpPr>
          <p:nvPr>
            <p:ph type="subTitle" idx="1" hasCustomPrompt="1"/>
          </p:nvPr>
        </p:nvSpPr>
        <p:spPr>
          <a:xfrm>
            <a:off x="1203333" y="3419016"/>
            <a:ext cx="5899832" cy="812531"/>
          </a:xfrm>
          <a:prstGeom prst="rect">
            <a:avLst/>
          </a:prstGeom>
        </p:spPr>
        <p:txBody>
          <a:bodyPr wrap="square">
            <a:spAutoFit/>
          </a:bodyPr>
          <a:lstStyle>
            <a:lvl1pPr marL="0" indent="0" algn="l" defTabSz="609585" rtl="0" eaLnBrk="1" latinLnBrk="0" hangingPunct="1">
              <a:lnSpc>
                <a:spcPct val="90000"/>
              </a:lnSpc>
              <a:spcBef>
                <a:spcPts val="800"/>
              </a:spcBef>
              <a:buNone/>
              <a:defRPr lang="en-US" sz="2933" b="0" kern="1200" dirty="0">
                <a:solidFill>
                  <a:schemeClr val="bg1"/>
                </a:solidFill>
                <a:latin typeface="+mj-lt"/>
                <a:ea typeface="+mn-ea"/>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Presentation introduction here in sentence case 22pt regular</a:t>
            </a:r>
          </a:p>
        </p:txBody>
      </p:sp>
      <p:sp>
        <p:nvSpPr>
          <p:cNvPr id="19" name="Text Placeholder 18"/>
          <p:cNvSpPr>
            <a:spLocks noGrp="1"/>
          </p:cNvSpPr>
          <p:nvPr>
            <p:ph type="body" sz="quarter" idx="10" hasCustomPrompt="1"/>
          </p:nvPr>
        </p:nvSpPr>
        <p:spPr>
          <a:xfrm>
            <a:off x="1203333" y="4824682"/>
            <a:ext cx="5948784" cy="376172"/>
          </a:xfrm>
          <a:prstGeom prst="rect">
            <a:avLst/>
          </a:prstGeom>
        </p:spPr>
        <p:txBody>
          <a:bodyPr wrap="square">
            <a:spAutoFit/>
          </a:bodyPr>
          <a:lstStyle>
            <a:lvl1pPr marL="0" indent="0" algn="l" defTabSz="609585" rtl="0" eaLnBrk="1" latinLnBrk="0" hangingPunct="1">
              <a:lnSpc>
                <a:spcPct val="90000"/>
              </a:lnSpc>
              <a:spcBef>
                <a:spcPts val="800"/>
              </a:spcBef>
              <a:buNone/>
              <a:defRPr lang="en-US" sz="2667" b="1" kern="1200" dirty="0" smtClean="0">
                <a:solidFill>
                  <a:schemeClr val="bg1"/>
                </a:solidFill>
                <a:latin typeface="+mj-lt"/>
                <a:ea typeface="+mn-ea"/>
                <a:cs typeface="Arial" panose="020B0604020202020204" pitchFamily="34" charset="0"/>
              </a:defRPr>
            </a:lvl1pPr>
            <a:lvl2pPr marL="0" algn="l" defTabSz="609585" rtl="0" eaLnBrk="1" latinLnBrk="0" hangingPunct="1">
              <a:defRPr lang="en-US" sz="1467" kern="1200" dirty="0" smtClean="0">
                <a:solidFill>
                  <a:schemeClr val="tx2"/>
                </a:solidFill>
                <a:latin typeface="Arial" panose="020B0604020202020204" pitchFamily="34" charset="0"/>
                <a:ea typeface="+mn-ea"/>
                <a:cs typeface="Arial" panose="020B0604020202020204" pitchFamily="34" charset="0"/>
              </a:defRPr>
            </a:lvl2pPr>
            <a:lvl3pPr marL="0" algn="l" defTabSz="609585" rtl="0" eaLnBrk="1" latinLnBrk="0" hangingPunct="1">
              <a:defRPr lang="en-US" sz="1467" kern="1200" dirty="0" smtClean="0">
                <a:solidFill>
                  <a:schemeClr val="tx2"/>
                </a:solidFill>
                <a:latin typeface="Arial" panose="020B0604020202020204" pitchFamily="34" charset="0"/>
                <a:ea typeface="+mn-ea"/>
                <a:cs typeface="Arial" panose="020B0604020202020204" pitchFamily="34" charset="0"/>
              </a:defRPr>
            </a:lvl3pPr>
            <a:lvl4pPr marL="0" algn="l" defTabSz="609585" rtl="0" eaLnBrk="1" latinLnBrk="0" hangingPunct="1">
              <a:defRPr lang="en-US" sz="1467" kern="1200" dirty="0" smtClean="0">
                <a:solidFill>
                  <a:schemeClr val="tx2"/>
                </a:solidFill>
                <a:latin typeface="Arial" panose="020B0604020202020204" pitchFamily="34" charset="0"/>
                <a:ea typeface="+mn-ea"/>
                <a:cs typeface="Arial" panose="020B0604020202020204" pitchFamily="34" charset="0"/>
              </a:defRPr>
            </a:lvl4pPr>
            <a:lvl5pPr marL="0" algn="l" defTabSz="609585" rtl="0" eaLnBrk="1" latinLnBrk="0" hangingPunct="1">
              <a:defRPr lang="en-AU" sz="1467" kern="1200" dirty="0">
                <a:solidFill>
                  <a:schemeClr val="tx2"/>
                </a:solidFill>
                <a:latin typeface="Arial" panose="020B0604020202020204" pitchFamily="34" charset="0"/>
                <a:ea typeface="+mn-ea"/>
                <a:cs typeface="Arial" panose="020B0604020202020204" pitchFamily="34" charset="0"/>
              </a:defRPr>
            </a:lvl5pPr>
          </a:lstStyle>
          <a:p>
            <a:pPr lvl="0"/>
            <a:r>
              <a:rPr lang="en-US" dirty="0"/>
              <a:t>Date 20pt Century Gothic bold 2019</a:t>
            </a:r>
          </a:p>
        </p:txBody>
      </p:sp>
      <p:pic>
        <p:nvPicPr>
          <p:cNvPr id="21" name="Picture 20">
            <a:extLst>
              <a:ext uri="{FF2B5EF4-FFF2-40B4-BE49-F238E27FC236}">
                <a16:creationId xmlns:a16="http://schemas.microsoft.com/office/drawing/2014/main" id="{5D15739E-86B1-4B4A-BC59-5485CA7DC7EA}"/>
              </a:ext>
            </a:extLst>
          </p:cNvPr>
          <p:cNvPicPr preferRelativeResize="0">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103165" y="3474000"/>
            <a:ext cx="5088835" cy="3384000"/>
          </a:xfrm>
          <a:prstGeom prst="rect">
            <a:avLst/>
          </a:prstGeom>
        </p:spPr>
      </p:pic>
      <p:grpSp>
        <p:nvGrpSpPr>
          <p:cNvPr id="23" name="Group 22">
            <a:extLst>
              <a:ext uri="{FF2B5EF4-FFF2-40B4-BE49-F238E27FC236}">
                <a16:creationId xmlns:a16="http://schemas.microsoft.com/office/drawing/2014/main" id="{9B40F0EB-79CF-4246-AD79-B243EA114149}"/>
              </a:ext>
            </a:extLst>
          </p:cNvPr>
          <p:cNvGrpSpPr/>
          <p:nvPr userDrawn="1"/>
        </p:nvGrpSpPr>
        <p:grpSpPr>
          <a:xfrm>
            <a:off x="10134190" y="5682778"/>
            <a:ext cx="1768063" cy="885569"/>
            <a:chOff x="7035443" y="6163973"/>
            <a:chExt cx="912812" cy="457200"/>
          </a:xfrm>
        </p:grpSpPr>
        <p:sp>
          <p:nvSpPr>
            <p:cNvPr id="24" name="Freeform 6">
              <a:extLst>
                <a:ext uri="{FF2B5EF4-FFF2-40B4-BE49-F238E27FC236}">
                  <a16:creationId xmlns:a16="http://schemas.microsoft.com/office/drawing/2014/main" id="{B9A86951-4281-4B2A-89EB-CEF91B7789AB}"/>
                </a:ext>
              </a:extLst>
            </p:cNvPr>
            <p:cNvSpPr>
              <a:spLocks/>
            </p:cNvSpPr>
            <p:nvPr userDrawn="1"/>
          </p:nvSpPr>
          <p:spPr bwMode="auto">
            <a:xfrm>
              <a:off x="7035443" y="6217948"/>
              <a:ext cx="109538" cy="152400"/>
            </a:xfrm>
            <a:custGeom>
              <a:avLst/>
              <a:gdLst>
                <a:gd name="T0" fmla="*/ 39 w 58"/>
                <a:gd name="T1" fmla="*/ 23 h 81"/>
                <a:gd name="T2" fmla="*/ 32 w 58"/>
                <a:gd name="T3" fmla="*/ 17 h 81"/>
                <a:gd name="T4" fmla="*/ 24 w 58"/>
                <a:gd name="T5" fmla="*/ 23 h 81"/>
                <a:gd name="T6" fmla="*/ 37 w 58"/>
                <a:gd name="T7" fmla="*/ 32 h 81"/>
                <a:gd name="T8" fmla="*/ 57 w 58"/>
                <a:gd name="T9" fmla="*/ 55 h 81"/>
                <a:gd name="T10" fmla="*/ 27 w 58"/>
                <a:gd name="T11" fmla="*/ 81 h 81"/>
                <a:gd name="T12" fmla="*/ 4 w 58"/>
                <a:gd name="T13" fmla="*/ 71 h 81"/>
                <a:gd name="T14" fmla="*/ 0 w 58"/>
                <a:gd name="T15" fmla="*/ 55 h 81"/>
                <a:gd name="T16" fmla="*/ 19 w 58"/>
                <a:gd name="T17" fmla="*/ 55 h 81"/>
                <a:gd name="T18" fmla="*/ 29 w 58"/>
                <a:gd name="T19" fmla="*/ 65 h 81"/>
                <a:gd name="T20" fmla="*/ 38 w 58"/>
                <a:gd name="T21" fmla="*/ 57 h 81"/>
                <a:gd name="T22" fmla="*/ 21 w 58"/>
                <a:gd name="T23" fmla="*/ 45 h 81"/>
                <a:gd name="T24" fmla="*/ 5 w 58"/>
                <a:gd name="T25" fmla="*/ 23 h 81"/>
                <a:gd name="T26" fmla="*/ 34 w 58"/>
                <a:gd name="T27" fmla="*/ 0 h 81"/>
                <a:gd name="T28" fmla="*/ 58 w 58"/>
                <a:gd name="T29" fmla="*/ 23 h 81"/>
                <a:gd name="T30" fmla="*/ 39 w 58"/>
                <a:gd name="T31" fmla="*/ 2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1">
                  <a:moveTo>
                    <a:pt x="39" y="23"/>
                  </a:moveTo>
                  <a:cubicBezTo>
                    <a:pt x="38" y="17"/>
                    <a:pt x="34" y="17"/>
                    <a:pt x="32" y="17"/>
                  </a:cubicBezTo>
                  <a:cubicBezTo>
                    <a:pt x="27" y="17"/>
                    <a:pt x="24" y="20"/>
                    <a:pt x="24" y="23"/>
                  </a:cubicBezTo>
                  <a:cubicBezTo>
                    <a:pt x="24" y="28"/>
                    <a:pt x="27" y="29"/>
                    <a:pt x="37" y="32"/>
                  </a:cubicBezTo>
                  <a:cubicBezTo>
                    <a:pt x="46" y="35"/>
                    <a:pt x="58" y="39"/>
                    <a:pt x="57" y="55"/>
                  </a:cubicBezTo>
                  <a:cubicBezTo>
                    <a:pt x="56" y="72"/>
                    <a:pt x="41" y="81"/>
                    <a:pt x="27" y="81"/>
                  </a:cubicBezTo>
                  <a:cubicBezTo>
                    <a:pt x="19" y="81"/>
                    <a:pt x="10" y="79"/>
                    <a:pt x="4" y="71"/>
                  </a:cubicBezTo>
                  <a:cubicBezTo>
                    <a:pt x="0" y="65"/>
                    <a:pt x="0" y="59"/>
                    <a:pt x="0" y="55"/>
                  </a:cubicBezTo>
                  <a:cubicBezTo>
                    <a:pt x="19" y="55"/>
                    <a:pt x="19" y="55"/>
                    <a:pt x="19" y="55"/>
                  </a:cubicBezTo>
                  <a:cubicBezTo>
                    <a:pt x="20" y="58"/>
                    <a:pt x="21" y="65"/>
                    <a:pt x="29" y="65"/>
                  </a:cubicBezTo>
                  <a:cubicBezTo>
                    <a:pt x="35" y="65"/>
                    <a:pt x="38" y="60"/>
                    <a:pt x="38" y="57"/>
                  </a:cubicBezTo>
                  <a:cubicBezTo>
                    <a:pt x="38" y="51"/>
                    <a:pt x="34" y="50"/>
                    <a:pt x="21" y="45"/>
                  </a:cubicBezTo>
                  <a:cubicBezTo>
                    <a:pt x="12" y="42"/>
                    <a:pt x="4" y="36"/>
                    <a:pt x="5" y="23"/>
                  </a:cubicBezTo>
                  <a:cubicBezTo>
                    <a:pt x="6" y="9"/>
                    <a:pt x="21" y="0"/>
                    <a:pt x="34" y="0"/>
                  </a:cubicBezTo>
                  <a:cubicBezTo>
                    <a:pt x="46" y="0"/>
                    <a:pt x="58" y="8"/>
                    <a:pt x="58" y="23"/>
                  </a:cubicBezTo>
                  <a:lnTo>
                    <a:pt x="39" y="23"/>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25" name="Freeform 7">
              <a:extLst>
                <a:ext uri="{FF2B5EF4-FFF2-40B4-BE49-F238E27FC236}">
                  <a16:creationId xmlns:a16="http://schemas.microsoft.com/office/drawing/2014/main" id="{F1FC9FD2-E798-4B18-8A6E-44B1BAAF90D9}"/>
                </a:ext>
              </a:extLst>
            </p:cNvPr>
            <p:cNvSpPr>
              <a:spLocks noEditPoints="1"/>
            </p:cNvSpPr>
            <p:nvPr userDrawn="1"/>
          </p:nvSpPr>
          <p:spPr bwMode="auto">
            <a:xfrm>
              <a:off x="7148155" y="6217948"/>
              <a:ext cx="169863" cy="206375"/>
            </a:xfrm>
            <a:custGeom>
              <a:avLst/>
              <a:gdLst>
                <a:gd name="T0" fmla="*/ 47 w 91"/>
                <a:gd name="T1" fmla="*/ 17 h 110"/>
                <a:gd name="T2" fmla="*/ 22 w 91"/>
                <a:gd name="T3" fmla="*/ 40 h 110"/>
                <a:gd name="T4" fmla="*/ 43 w 91"/>
                <a:gd name="T5" fmla="*/ 65 h 110"/>
                <a:gd name="T6" fmla="*/ 68 w 91"/>
                <a:gd name="T7" fmla="*/ 40 h 110"/>
                <a:gd name="T8" fmla="*/ 47 w 91"/>
                <a:gd name="T9" fmla="*/ 17 h 110"/>
                <a:gd name="T10" fmla="*/ 91 w 91"/>
                <a:gd name="T11" fmla="*/ 1 h 110"/>
                <a:gd name="T12" fmla="*/ 85 w 91"/>
                <a:gd name="T13" fmla="*/ 65 h 110"/>
                <a:gd name="T14" fmla="*/ 38 w 91"/>
                <a:gd name="T15" fmla="*/ 110 h 110"/>
                <a:gd name="T16" fmla="*/ 0 w 91"/>
                <a:gd name="T17" fmla="*/ 85 h 110"/>
                <a:gd name="T18" fmla="*/ 22 w 91"/>
                <a:gd name="T19" fmla="*/ 85 h 110"/>
                <a:gd name="T20" fmla="*/ 41 w 91"/>
                <a:gd name="T21" fmla="*/ 93 h 110"/>
                <a:gd name="T22" fmla="*/ 67 w 91"/>
                <a:gd name="T23" fmla="*/ 69 h 110"/>
                <a:gd name="T24" fmla="*/ 67 w 91"/>
                <a:gd name="T25" fmla="*/ 69 h 110"/>
                <a:gd name="T26" fmla="*/ 40 w 91"/>
                <a:gd name="T27" fmla="*/ 81 h 110"/>
                <a:gd name="T28" fmla="*/ 3 w 91"/>
                <a:gd name="T29" fmla="*/ 40 h 110"/>
                <a:gd name="T30" fmla="*/ 47 w 91"/>
                <a:gd name="T31" fmla="*/ 0 h 110"/>
                <a:gd name="T32" fmla="*/ 71 w 91"/>
                <a:gd name="T33" fmla="*/ 12 h 110"/>
                <a:gd name="T34" fmla="*/ 71 w 91"/>
                <a:gd name="T35" fmla="*/ 12 h 110"/>
                <a:gd name="T36" fmla="*/ 72 w 91"/>
                <a:gd name="T37" fmla="*/ 1 h 110"/>
                <a:gd name="T38" fmla="*/ 91 w 91"/>
                <a:gd name="T39"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110">
                  <a:moveTo>
                    <a:pt x="47" y="17"/>
                  </a:moveTo>
                  <a:cubicBezTo>
                    <a:pt x="35" y="17"/>
                    <a:pt x="23" y="26"/>
                    <a:pt x="22" y="40"/>
                  </a:cubicBezTo>
                  <a:cubicBezTo>
                    <a:pt x="20" y="56"/>
                    <a:pt x="32" y="65"/>
                    <a:pt x="43" y="65"/>
                  </a:cubicBezTo>
                  <a:cubicBezTo>
                    <a:pt x="55" y="65"/>
                    <a:pt x="67" y="55"/>
                    <a:pt x="68" y="40"/>
                  </a:cubicBezTo>
                  <a:cubicBezTo>
                    <a:pt x="69" y="29"/>
                    <a:pt x="61" y="17"/>
                    <a:pt x="47" y="17"/>
                  </a:cubicBezTo>
                  <a:moveTo>
                    <a:pt x="91" y="1"/>
                  </a:moveTo>
                  <a:cubicBezTo>
                    <a:pt x="85" y="65"/>
                    <a:pt x="85" y="65"/>
                    <a:pt x="85" y="65"/>
                  </a:cubicBezTo>
                  <a:cubicBezTo>
                    <a:pt x="82" y="102"/>
                    <a:pt x="53" y="110"/>
                    <a:pt x="38" y="110"/>
                  </a:cubicBezTo>
                  <a:cubicBezTo>
                    <a:pt x="22" y="110"/>
                    <a:pt x="6" y="102"/>
                    <a:pt x="0" y="85"/>
                  </a:cubicBezTo>
                  <a:cubicBezTo>
                    <a:pt x="22" y="85"/>
                    <a:pt x="22" y="85"/>
                    <a:pt x="22" y="85"/>
                  </a:cubicBezTo>
                  <a:cubicBezTo>
                    <a:pt x="29" y="93"/>
                    <a:pt x="38" y="93"/>
                    <a:pt x="41" y="93"/>
                  </a:cubicBezTo>
                  <a:cubicBezTo>
                    <a:pt x="51" y="93"/>
                    <a:pt x="65" y="86"/>
                    <a:pt x="67" y="69"/>
                  </a:cubicBezTo>
                  <a:cubicBezTo>
                    <a:pt x="67" y="69"/>
                    <a:pt x="67" y="69"/>
                    <a:pt x="67" y="69"/>
                  </a:cubicBezTo>
                  <a:cubicBezTo>
                    <a:pt x="64" y="73"/>
                    <a:pt x="56" y="81"/>
                    <a:pt x="40" y="81"/>
                  </a:cubicBezTo>
                  <a:cubicBezTo>
                    <a:pt x="20" y="81"/>
                    <a:pt x="0" y="65"/>
                    <a:pt x="3" y="40"/>
                  </a:cubicBezTo>
                  <a:cubicBezTo>
                    <a:pt x="5" y="16"/>
                    <a:pt x="26" y="0"/>
                    <a:pt x="47" y="0"/>
                  </a:cubicBezTo>
                  <a:cubicBezTo>
                    <a:pt x="63" y="0"/>
                    <a:pt x="69" y="9"/>
                    <a:pt x="71" y="12"/>
                  </a:cubicBezTo>
                  <a:cubicBezTo>
                    <a:pt x="71" y="12"/>
                    <a:pt x="71" y="12"/>
                    <a:pt x="71" y="12"/>
                  </a:cubicBezTo>
                  <a:cubicBezTo>
                    <a:pt x="72" y="1"/>
                    <a:pt x="72" y="1"/>
                    <a:pt x="72" y="1"/>
                  </a:cubicBezTo>
                  <a:lnTo>
                    <a:pt x="91" y="1"/>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26" name="Freeform 8">
              <a:extLst>
                <a:ext uri="{FF2B5EF4-FFF2-40B4-BE49-F238E27FC236}">
                  <a16:creationId xmlns:a16="http://schemas.microsoft.com/office/drawing/2014/main" id="{CBB08FBF-6F3E-49C1-8D73-0E4FFC507048}"/>
                </a:ext>
              </a:extLst>
            </p:cNvPr>
            <p:cNvSpPr>
              <a:spLocks/>
            </p:cNvSpPr>
            <p:nvPr userDrawn="1"/>
          </p:nvSpPr>
          <p:spPr bwMode="auto">
            <a:xfrm>
              <a:off x="7325955" y="6163973"/>
              <a:ext cx="87313" cy="203200"/>
            </a:xfrm>
            <a:custGeom>
              <a:avLst/>
              <a:gdLst>
                <a:gd name="T0" fmla="*/ 13 w 47"/>
                <a:gd name="T1" fmla="*/ 39 h 109"/>
                <a:gd name="T2" fmla="*/ 0 w 47"/>
                <a:gd name="T3" fmla="*/ 39 h 109"/>
                <a:gd name="T4" fmla="*/ 1 w 47"/>
                <a:gd name="T5" fmla="*/ 30 h 109"/>
                <a:gd name="T6" fmla="*/ 13 w 47"/>
                <a:gd name="T7" fmla="*/ 30 h 109"/>
                <a:gd name="T8" fmla="*/ 47 w 47"/>
                <a:gd name="T9" fmla="*/ 0 h 109"/>
                <a:gd name="T10" fmla="*/ 47 w 47"/>
                <a:gd name="T11" fmla="*/ 10 h 109"/>
                <a:gd name="T12" fmla="*/ 24 w 47"/>
                <a:gd name="T13" fmla="*/ 30 h 109"/>
                <a:gd name="T14" fmla="*/ 45 w 47"/>
                <a:gd name="T15" fmla="*/ 30 h 109"/>
                <a:gd name="T16" fmla="*/ 44 w 47"/>
                <a:gd name="T17" fmla="*/ 39 h 109"/>
                <a:gd name="T18" fmla="*/ 23 w 47"/>
                <a:gd name="T19" fmla="*/ 39 h 109"/>
                <a:gd name="T20" fmla="*/ 17 w 47"/>
                <a:gd name="T21" fmla="*/ 109 h 109"/>
                <a:gd name="T22" fmla="*/ 7 w 47"/>
                <a:gd name="T23" fmla="*/ 109 h 109"/>
                <a:gd name="T24" fmla="*/ 13 w 47"/>
                <a:gd name="T25" fmla="*/ 3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109">
                  <a:moveTo>
                    <a:pt x="13" y="39"/>
                  </a:moveTo>
                  <a:cubicBezTo>
                    <a:pt x="0" y="39"/>
                    <a:pt x="0" y="39"/>
                    <a:pt x="0" y="39"/>
                  </a:cubicBezTo>
                  <a:cubicBezTo>
                    <a:pt x="1" y="30"/>
                    <a:pt x="1" y="30"/>
                    <a:pt x="1" y="30"/>
                  </a:cubicBezTo>
                  <a:cubicBezTo>
                    <a:pt x="13" y="30"/>
                    <a:pt x="13" y="30"/>
                    <a:pt x="13" y="30"/>
                  </a:cubicBezTo>
                  <a:cubicBezTo>
                    <a:pt x="15" y="19"/>
                    <a:pt x="17" y="1"/>
                    <a:pt x="47" y="0"/>
                  </a:cubicBezTo>
                  <a:cubicBezTo>
                    <a:pt x="47" y="10"/>
                    <a:pt x="47" y="10"/>
                    <a:pt x="47" y="10"/>
                  </a:cubicBezTo>
                  <a:cubicBezTo>
                    <a:pt x="25" y="10"/>
                    <a:pt x="25" y="23"/>
                    <a:pt x="24" y="30"/>
                  </a:cubicBezTo>
                  <a:cubicBezTo>
                    <a:pt x="45" y="30"/>
                    <a:pt x="45" y="30"/>
                    <a:pt x="45" y="30"/>
                  </a:cubicBezTo>
                  <a:cubicBezTo>
                    <a:pt x="44" y="39"/>
                    <a:pt x="44" y="39"/>
                    <a:pt x="44" y="39"/>
                  </a:cubicBezTo>
                  <a:cubicBezTo>
                    <a:pt x="23" y="39"/>
                    <a:pt x="23" y="39"/>
                    <a:pt x="23" y="39"/>
                  </a:cubicBezTo>
                  <a:cubicBezTo>
                    <a:pt x="17" y="109"/>
                    <a:pt x="17" y="109"/>
                    <a:pt x="17" y="109"/>
                  </a:cubicBezTo>
                  <a:cubicBezTo>
                    <a:pt x="7" y="109"/>
                    <a:pt x="7" y="109"/>
                    <a:pt x="7" y="109"/>
                  </a:cubicBezTo>
                  <a:lnTo>
                    <a:pt x="13" y="39"/>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27" name="Freeform 9">
              <a:extLst>
                <a:ext uri="{FF2B5EF4-FFF2-40B4-BE49-F238E27FC236}">
                  <a16:creationId xmlns:a16="http://schemas.microsoft.com/office/drawing/2014/main" id="{25E3A3EF-4C16-494E-A538-8E41D49DFEF3}"/>
                </a:ext>
              </a:extLst>
            </p:cNvPr>
            <p:cNvSpPr>
              <a:spLocks/>
            </p:cNvSpPr>
            <p:nvPr userDrawn="1"/>
          </p:nvSpPr>
          <p:spPr bwMode="auto">
            <a:xfrm>
              <a:off x="7408505" y="6167148"/>
              <a:ext cx="34925" cy="200025"/>
            </a:xfrm>
            <a:custGeom>
              <a:avLst/>
              <a:gdLst>
                <a:gd name="T0" fmla="*/ 10 w 22"/>
                <a:gd name="T1" fmla="*/ 0 h 126"/>
                <a:gd name="T2" fmla="*/ 22 w 22"/>
                <a:gd name="T3" fmla="*/ 0 h 126"/>
                <a:gd name="T4" fmla="*/ 12 w 22"/>
                <a:gd name="T5" fmla="*/ 126 h 126"/>
                <a:gd name="T6" fmla="*/ 0 w 22"/>
                <a:gd name="T7" fmla="*/ 126 h 126"/>
                <a:gd name="T8" fmla="*/ 10 w 22"/>
                <a:gd name="T9" fmla="*/ 0 h 126"/>
              </a:gdLst>
              <a:ahLst/>
              <a:cxnLst>
                <a:cxn ang="0">
                  <a:pos x="T0" y="T1"/>
                </a:cxn>
                <a:cxn ang="0">
                  <a:pos x="T2" y="T3"/>
                </a:cxn>
                <a:cxn ang="0">
                  <a:pos x="T4" y="T5"/>
                </a:cxn>
                <a:cxn ang="0">
                  <a:pos x="T6" y="T7"/>
                </a:cxn>
                <a:cxn ang="0">
                  <a:pos x="T8" y="T9"/>
                </a:cxn>
              </a:cxnLst>
              <a:rect l="0" t="0" r="r" b="b"/>
              <a:pathLst>
                <a:path w="22" h="126">
                  <a:moveTo>
                    <a:pt x="10" y="0"/>
                  </a:moveTo>
                  <a:lnTo>
                    <a:pt x="22" y="0"/>
                  </a:lnTo>
                  <a:lnTo>
                    <a:pt x="12" y="126"/>
                  </a:lnTo>
                  <a:lnTo>
                    <a:pt x="0" y="126"/>
                  </a:lnTo>
                  <a:lnTo>
                    <a:pt x="10" y="0"/>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28" name="Freeform 10">
              <a:extLst>
                <a:ext uri="{FF2B5EF4-FFF2-40B4-BE49-F238E27FC236}">
                  <a16:creationId xmlns:a16="http://schemas.microsoft.com/office/drawing/2014/main" id="{5886781A-60F7-40B8-994B-2D0F9CBE3650}"/>
                </a:ext>
              </a:extLst>
            </p:cNvPr>
            <p:cNvSpPr>
              <a:spLocks noEditPoints="1"/>
            </p:cNvSpPr>
            <p:nvPr userDrawn="1"/>
          </p:nvSpPr>
          <p:spPr bwMode="auto">
            <a:xfrm>
              <a:off x="7440255" y="6216360"/>
              <a:ext cx="163513" cy="155575"/>
            </a:xfrm>
            <a:custGeom>
              <a:avLst/>
              <a:gdLst>
                <a:gd name="T0" fmla="*/ 77 w 88"/>
                <a:gd name="T1" fmla="*/ 36 h 83"/>
                <a:gd name="T2" fmla="*/ 48 w 88"/>
                <a:gd name="T3" fmla="*/ 9 h 83"/>
                <a:gd name="T4" fmla="*/ 14 w 88"/>
                <a:gd name="T5" fmla="*/ 36 h 83"/>
                <a:gd name="T6" fmla="*/ 77 w 88"/>
                <a:gd name="T7" fmla="*/ 36 h 83"/>
                <a:gd name="T8" fmla="*/ 13 w 88"/>
                <a:gd name="T9" fmla="*/ 45 h 83"/>
                <a:gd name="T10" fmla="*/ 42 w 88"/>
                <a:gd name="T11" fmla="*/ 74 h 83"/>
                <a:gd name="T12" fmla="*/ 73 w 88"/>
                <a:gd name="T13" fmla="*/ 55 h 83"/>
                <a:gd name="T14" fmla="*/ 84 w 88"/>
                <a:gd name="T15" fmla="*/ 55 h 83"/>
                <a:gd name="T16" fmla="*/ 41 w 88"/>
                <a:gd name="T17" fmla="*/ 83 h 83"/>
                <a:gd name="T18" fmla="*/ 2 w 88"/>
                <a:gd name="T19" fmla="*/ 42 h 83"/>
                <a:gd name="T20" fmla="*/ 48 w 88"/>
                <a:gd name="T21" fmla="*/ 0 h 83"/>
                <a:gd name="T22" fmla="*/ 83 w 88"/>
                <a:gd name="T23" fmla="*/ 20 h 83"/>
                <a:gd name="T24" fmla="*/ 87 w 88"/>
                <a:gd name="T25" fmla="*/ 45 h 83"/>
                <a:gd name="T26" fmla="*/ 13 w 88"/>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3">
                  <a:moveTo>
                    <a:pt x="77" y="36"/>
                  </a:moveTo>
                  <a:cubicBezTo>
                    <a:pt x="76" y="17"/>
                    <a:pt x="61" y="9"/>
                    <a:pt x="48" y="9"/>
                  </a:cubicBezTo>
                  <a:cubicBezTo>
                    <a:pt x="35" y="9"/>
                    <a:pt x="18" y="17"/>
                    <a:pt x="14" y="36"/>
                  </a:cubicBezTo>
                  <a:lnTo>
                    <a:pt x="77" y="36"/>
                  </a:lnTo>
                  <a:close/>
                  <a:moveTo>
                    <a:pt x="13" y="45"/>
                  </a:moveTo>
                  <a:cubicBezTo>
                    <a:pt x="12" y="61"/>
                    <a:pt x="26" y="74"/>
                    <a:pt x="42" y="74"/>
                  </a:cubicBezTo>
                  <a:cubicBezTo>
                    <a:pt x="57" y="73"/>
                    <a:pt x="68" y="65"/>
                    <a:pt x="73" y="55"/>
                  </a:cubicBezTo>
                  <a:cubicBezTo>
                    <a:pt x="84" y="55"/>
                    <a:pt x="84" y="55"/>
                    <a:pt x="84" y="55"/>
                  </a:cubicBezTo>
                  <a:cubicBezTo>
                    <a:pt x="77" y="71"/>
                    <a:pt x="60" y="83"/>
                    <a:pt x="41" y="83"/>
                  </a:cubicBezTo>
                  <a:cubicBezTo>
                    <a:pt x="19" y="83"/>
                    <a:pt x="0" y="65"/>
                    <a:pt x="2" y="42"/>
                  </a:cubicBezTo>
                  <a:cubicBezTo>
                    <a:pt x="4" y="19"/>
                    <a:pt x="25" y="0"/>
                    <a:pt x="48" y="0"/>
                  </a:cubicBezTo>
                  <a:cubicBezTo>
                    <a:pt x="66" y="0"/>
                    <a:pt x="78" y="10"/>
                    <a:pt x="83" y="20"/>
                  </a:cubicBezTo>
                  <a:cubicBezTo>
                    <a:pt x="88" y="29"/>
                    <a:pt x="88" y="37"/>
                    <a:pt x="87" y="45"/>
                  </a:cubicBezTo>
                  <a:lnTo>
                    <a:pt x="13" y="45"/>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29" name="Freeform 11">
              <a:extLst>
                <a:ext uri="{FF2B5EF4-FFF2-40B4-BE49-F238E27FC236}">
                  <a16:creationId xmlns:a16="http://schemas.microsoft.com/office/drawing/2014/main" id="{49FF0E43-040E-40AE-A064-C7A8BF2B2E69}"/>
                </a:ext>
              </a:extLst>
            </p:cNvPr>
            <p:cNvSpPr>
              <a:spLocks noEditPoints="1"/>
            </p:cNvSpPr>
            <p:nvPr userDrawn="1"/>
          </p:nvSpPr>
          <p:spPr bwMode="auto">
            <a:xfrm>
              <a:off x="7606943" y="6216360"/>
              <a:ext cx="163513" cy="155575"/>
            </a:xfrm>
            <a:custGeom>
              <a:avLst/>
              <a:gdLst>
                <a:gd name="T0" fmla="*/ 77 w 88"/>
                <a:gd name="T1" fmla="*/ 36 h 83"/>
                <a:gd name="T2" fmla="*/ 47 w 88"/>
                <a:gd name="T3" fmla="*/ 9 h 83"/>
                <a:gd name="T4" fmla="*/ 13 w 88"/>
                <a:gd name="T5" fmla="*/ 36 h 83"/>
                <a:gd name="T6" fmla="*/ 77 w 88"/>
                <a:gd name="T7" fmla="*/ 36 h 83"/>
                <a:gd name="T8" fmla="*/ 12 w 88"/>
                <a:gd name="T9" fmla="*/ 45 h 83"/>
                <a:gd name="T10" fmla="*/ 41 w 88"/>
                <a:gd name="T11" fmla="*/ 74 h 83"/>
                <a:gd name="T12" fmla="*/ 72 w 88"/>
                <a:gd name="T13" fmla="*/ 55 h 83"/>
                <a:gd name="T14" fmla="*/ 83 w 88"/>
                <a:gd name="T15" fmla="*/ 55 h 83"/>
                <a:gd name="T16" fmla="*/ 41 w 88"/>
                <a:gd name="T17" fmla="*/ 83 h 83"/>
                <a:gd name="T18" fmla="*/ 2 w 88"/>
                <a:gd name="T19" fmla="*/ 42 h 83"/>
                <a:gd name="T20" fmla="*/ 48 w 88"/>
                <a:gd name="T21" fmla="*/ 0 h 83"/>
                <a:gd name="T22" fmla="*/ 82 w 88"/>
                <a:gd name="T23" fmla="*/ 20 h 83"/>
                <a:gd name="T24" fmla="*/ 87 w 88"/>
                <a:gd name="T25" fmla="*/ 45 h 83"/>
                <a:gd name="T26" fmla="*/ 12 w 88"/>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3">
                  <a:moveTo>
                    <a:pt x="77" y="36"/>
                  </a:moveTo>
                  <a:cubicBezTo>
                    <a:pt x="75" y="17"/>
                    <a:pt x="60" y="9"/>
                    <a:pt x="47" y="9"/>
                  </a:cubicBezTo>
                  <a:cubicBezTo>
                    <a:pt x="34" y="9"/>
                    <a:pt x="17" y="17"/>
                    <a:pt x="13" y="36"/>
                  </a:cubicBezTo>
                  <a:lnTo>
                    <a:pt x="77" y="36"/>
                  </a:lnTo>
                  <a:close/>
                  <a:moveTo>
                    <a:pt x="12" y="45"/>
                  </a:moveTo>
                  <a:cubicBezTo>
                    <a:pt x="11" y="61"/>
                    <a:pt x="25" y="74"/>
                    <a:pt x="41" y="74"/>
                  </a:cubicBezTo>
                  <a:cubicBezTo>
                    <a:pt x="56" y="73"/>
                    <a:pt x="68" y="65"/>
                    <a:pt x="72" y="55"/>
                  </a:cubicBezTo>
                  <a:cubicBezTo>
                    <a:pt x="83" y="55"/>
                    <a:pt x="83" y="55"/>
                    <a:pt x="83" y="55"/>
                  </a:cubicBezTo>
                  <a:cubicBezTo>
                    <a:pt x="76" y="71"/>
                    <a:pt x="59" y="83"/>
                    <a:pt x="41" y="83"/>
                  </a:cubicBezTo>
                  <a:cubicBezTo>
                    <a:pt x="18" y="83"/>
                    <a:pt x="0" y="65"/>
                    <a:pt x="2" y="42"/>
                  </a:cubicBezTo>
                  <a:cubicBezTo>
                    <a:pt x="4" y="19"/>
                    <a:pt x="24" y="0"/>
                    <a:pt x="48" y="0"/>
                  </a:cubicBezTo>
                  <a:cubicBezTo>
                    <a:pt x="66" y="0"/>
                    <a:pt x="77" y="10"/>
                    <a:pt x="82" y="20"/>
                  </a:cubicBezTo>
                  <a:cubicBezTo>
                    <a:pt x="87" y="29"/>
                    <a:pt x="88" y="37"/>
                    <a:pt x="87" y="45"/>
                  </a:cubicBezTo>
                  <a:lnTo>
                    <a:pt x="12" y="45"/>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30" name="Freeform 12">
              <a:extLst>
                <a:ext uri="{FF2B5EF4-FFF2-40B4-BE49-F238E27FC236}">
                  <a16:creationId xmlns:a16="http://schemas.microsoft.com/office/drawing/2014/main" id="{21BE3802-3E42-41D9-80D0-09265861EEF3}"/>
                </a:ext>
              </a:extLst>
            </p:cNvPr>
            <p:cNvSpPr>
              <a:spLocks/>
            </p:cNvSpPr>
            <p:nvPr userDrawn="1"/>
          </p:nvSpPr>
          <p:spPr bwMode="auto">
            <a:xfrm>
              <a:off x="7157680" y="6370348"/>
              <a:ext cx="790575" cy="250825"/>
            </a:xfrm>
            <a:custGeom>
              <a:avLst/>
              <a:gdLst>
                <a:gd name="T0" fmla="*/ 0 w 423"/>
                <a:gd name="T1" fmla="*/ 100 h 134"/>
                <a:gd name="T2" fmla="*/ 36 w 423"/>
                <a:gd name="T3" fmla="*/ 134 h 134"/>
                <a:gd name="T4" fmla="*/ 423 w 423"/>
                <a:gd name="T5" fmla="*/ 16 h 134"/>
                <a:gd name="T6" fmla="*/ 417 w 423"/>
                <a:gd name="T7" fmla="*/ 11 h 134"/>
                <a:gd name="T8" fmla="*/ 0 w 423"/>
                <a:gd name="T9" fmla="*/ 100 h 134"/>
              </a:gdLst>
              <a:ahLst/>
              <a:cxnLst>
                <a:cxn ang="0">
                  <a:pos x="T0" y="T1"/>
                </a:cxn>
                <a:cxn ang="0">
                  <a:pos x="T2" y="T3"/>
                </a:cxn>
                <a:cxn ang="0">
                  <a:pos x="T4" y="T5"/>
                </a:cxn>
                <a:cxn ang="0">
                  <a:pos x="T6" y="T7"/>
                </a:cxn>
                <a:cxn ang="0">
                  <a:pos x="T8" y="T9"/>
                </a:cxn>
              </a:cxnLst>
              <a:rect l="0" t="0" r="r" b="b"/>
              <a:pathLst>
                <a:path w="423" h="134">
                  <a:moveTo>
                    <a:pt x="0" y="100"/>
                  </a:moveTo>
                  <a:cubicBezTo>
                    <a:pt x="36" y="134"/>
                    <a:pt x="36" y="134"/>
                    <a:pt x="36" y="134"/>
                  </a:cubicBezTo>
                  <a:cubicBezTo>
                    <a:pt x="166" y="103"/>
                    <a:pt x="290" y="14"/>
                    <a:pt x="423" y="16"/>
                  </a:cubicBezTo>
                  <a:cubicBezTo>
                    <a:pt x="417" y="11"/>
                    <a:pt x="417" y="11"/>
                    <a:pt x="417" y="11"/>
                  </a:cubicBezTo>
                  <a:cubicBezTo>
                    <a:pt x="274" y="0"/>
                    <a:pt x="141" y="89"/>
                    <a:pt x="0" y="100"/>
                  </a:cubicBezTo>
                </a:path>
              </a:pathLst>
            </a:custGeom>
            <a:solidFill>
              <a:srgbClr val="F897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31" name="Freeform 13">
              <a:extLst>
                <a:ext uri="{FF2B5EF4-FFF2-40B4-BE49-F238E27FC236}">
                  <a16:creationId xmlns:a16="http://schemas.microsoft.com/office/drawing/2014/main" id="{24101CCE-4204-4DF6-B6E7-34ADE0766AAD}"/>
                </a:ext>
              </a:extLst>
            </p:cNvPr>
            <p:cNvSpPr>
              <a:spLocks/>
            </p:cNvSpPr>
            <p:nvPr userDrawn="1"/>
          </p:nvSpPr>
          <p:spPr bwMode="auto">
            <a:xfrm>
              <a:off x="7767280" y="6167148"/>
              <a:ext cx="88900" cy="198438"/>
            </a:xfrm>
            <a:custGeom>
              <a:avLst/>
              <a:gdLst>
                <a:gd name="T0" fmla="*/ 27 w 48"/>
                <a:gd name="T1" fmla="*/ 37 h 106"/>
                <a:gd name="T2" fmla="*/ 47 w 48"/>
                <a:gd name="T3" fmla="*/ 37 h 106"/>
                <a:gd name="T4" fmla="*/ 48 w 48"/>
                <a:gd name="T5" fmla="*/ 28 h 106"/>
                <a:gd name="T6" fmla="*/ 28 w 48"/>
                <a:gd name="T7" fmla="*/ 28 h 106"/>
                <a:gd name="T8" fmla="*/ 31 w 48"/>
                <a:gd name="T9" fmla="*/ 0 h 106"/>
                <a:gd name="T10" fmla="*/ 20 w 48"/>
                <a:gd name="T11" fmla="*/ 0 h 106"/>
                <a:gd name="T12" fmla="*/ 18 w 48"/>
                <a:gd name="T13" fmla="*/ 28 h 106"/>
                <a:gd name="T14" fmla="*/ 0 w 48"/>
                <a:gd name="T15" fmla="*/ 28 h 106"/>
                <a:gd name="T16" fmla="*/ 0 w 48"/>
                <a:gd name="T17" fmla="*/ 37 h 106"/>
                <a:gd name="T18" fmla="*/ 17 w 48"/>
                <a:gd name="T19" fmla="*/ 37 h 106"/>
                <a:gd name="T20" fmla="*/ 11 w 48"/>
                <a:gd name="T21" fmla="*/ 106 h 106"/>
                <a:gd name="T22" fmla="*/ 21 w 48"/>
                <a:gd name="T23" fmla="*/ 106 h 106"/>
                <a:gd name="T24" fmla="*/ 27 w 48"/>
                <a:gd name="T25"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06">
                  <a:moveTo>
                    <a:pt x="27" y="37"/>
                  </a:moveTo>
                  <a:cubicBezTo>
                    <a:pt x="47" y="37"/>
                    <a:pt x="47" y="37"/>
                    <a:pt x="47" y="37"/>
                  </a:cubicBezTo>
                  <a:cubicBezTo>
                    <a:pt x="48" y="28"/>
                    <a:pt x="48" y="28"/>
                    <a:pt x="48" y="28"/>
                  </a:cubicBezTo>
                  <a:cubicBezTo>
                    <a:pt x="28" y="28"/>
                    <a:pt x="28" y="28"/>
                    <a:pt x="28" y="28"/>
                  </a:cubicBezTo>
                  <a:cubicBezTo>
                    <a:pt x="31" y="0"/>
                    <a:pt x="31" y="0"/>
                    <a:pt x="31" y="0"/>
                  </a:cubicBezTo>
                  <a:cubicBezTo>
                    <a:pt x="20" y="0"/>
                    <a:pt x="20" y="0"/>
                    <a:pt x="20" y="0"/>
                  </a:cubicBezTo>
                  <a:cubicBezTo>
                    <a:pt x="18" y="28"/>
                    <a:pt x="18" y="28"/>
                    <a:pt x="18" y="28"/>
                  </a:cubicBezTo>
                  <a:cubicBezTo>
                    <a:pt x="0" y="28"/>
                    <a:pt x="0" y="28"/>
                    <a:pt x="0" y="28"/>
                  </a:cubicBezTo>
                  <a:cubicBezTo>
                    <a:pt x="0" y="37"/>
                    <a:pt x="0" y="37"/>
                    <a:pt x="0" y="37"/>
                  </a:cubicBezTo>
                  <a:cubicBezTo>
                    <a:pt x="17" y="37"/>
                    <a:pt x="17" y="37"/>
                    <a:pt x="17" y="37"/>
                  </a:cubicBezTo>
                  <a:cubicBezTo>
                    <a:pt x="11" y="106"/>
                    <a:pt x="11" y="106"/>
                    <a:pt x="11" y="106"/>
                  </a:cubicBezTo>
                  <a:cubicBezTo>
                    <a:pt x="14" y="106"/>
                    <a:pt x="18" y="106"/>
                    <a:pt x="21" y="106"/>
                  </a:cubicBezTo>
                  <a:lnTo>
                    <a:pt x="27" y="37"/>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32" name="Freeform 14">
              <a:extLst>
                <a:ext uri="{FF2B5EF4-FFF2-40B4-BE49-F238E27FC236}">
                  <a16:creationId xmlns:a16="http://schemas.microsoft.com/office/drawing/2014/main" id="{B51038A3-7610-4915-AD87-D951AC717C5D}"/>
                </a:ext>
              </a:extLst>
            </p:cNvPr>
            <p:cNvSpPr>
              <a:spLocks/>
            </p:cNvSpPr>
            <p:nvPr userDrawn="1"/>
          </p:nvSpPr>
          <p:spPr bwMode="auto">
            <a:xfrm>
              <a:off x="7040205" y="6360823"/>
              <a:ext cx="893763" cy="169863"/>
            </a:xfrm>
            <a:custGeom>
              <a:avLst/>
              <a:gdLst>
                <a:gd name="T0" fmla="*/ 471 w 478"/>
                <a:gd name="T1" fmla="*/ 7 h 91"/>
                <a:gd name="T2" fmla="*/ 410 w 478"/>
                <a:gd name="T3" fmla="*/ 3 h 91"/>
                <a:gd name="T4" fmla="*/ 400 w 478"/>
                <a:gd name="T5" fmla="*/ 3 h 91"/>
                <a:gd name="T6" fmla="*/ 0 w 478"/>
                <a:gd name="T7" fmla="*/ 45 h 91"/>
                <a:gd name="T8" fmla="*/ 49 w 478"/>
                <a:gd name="T9" fmla="*/ 91 h 91"/>
                <a:gd name="T10" fmla="*/ 478 w 478"/>
                <a:gd name="T11" fmla="*/ 13 h 91"/>
                <a:gd name="T12" fmla="*/ 471 w 478"/>
                <a:gd name="T13" fmla="*/ 7 h 91"/>
              </a:gdLst>
              <a:ahLst/>
              <a:cxnLst>
                <a:cxn ang="0">
                  <a:pos x="T0" y="T1"/>
                </a:cxn>
                <a:cxn ang="0">
                  <a:pos x="T2" y="T3"/>
                </a:cxn>
                <a:cxn ang="0">
                  <a:pos x="T4" y="T5"/>
                </a:cxn>
                <a:cxn ang="0">
                  <a:pos x="T6" y="T7"/>
                </a:cxn>
                <a:cxn ang="0">
                  <a:pos x="T8" y="T9"/>
                </a:cxn>
                <a:cxn ang="0">
                  <a:pos x="T10" y="T11"/>
                </a:cxn>
                <a:cxn ang="0">
                  <a:pos x="T12" y="T13"/>
                </a:cxn>
              </a:cxnLst>
              <a:rect l="0" t="0" r="r" b="b"/>
              <a:pathLst>
                <a:path w="478" h="91">
                  <a:moveTo>
                    <a:pt x="471" y="7"/>
                  </a:moveTo>
                  <a:cubicBezTo>
                    <a:pt x="450" y="4"/>
                    <a:pt x="430" y="3"/>
                    <a:pt x="410" y="3"/>
                  </a:cubicBezTo>
                  <a:cubicBezTo>
                    <a:pt x="407" y="3"/>
                    <a:pt x="403" y="3"/>
                    <a:pt x="400" y="3"/>
                  </a:cubicBezTo>
                  <a:cubicBezTo>
                    <a:pt x="266" y="8"/>
                    <a:pt x="138" y="71"/>
                    <a:pt x="0" y="45"/>
                  </a:cubicBezTo>
                  <a:cubicBezTo>
                    <a:pt x="49" y="91"/>
                    <a:pt x="49" y="91"/>
                    <a:pt x="49" y="91"/>
                  </a:cubicBezTo>
                  <a:cubicBezTo>
                    <a:pt x="194" y="89"/>
                    <a:pt x="331" y="0"/>
                    <a:pt x="478" y="13"/>
                  </a:cubicBezTo>
                  <a:lnTo>
                    <a:pt x="471" y="7"/>
                  </a:lnTo>
                  <a:close/>
                </a:path>
              </a:pathLst>
            </a:custGeom>
            <a:solidFill>
              <a:srgbClr val="F897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grpSp>
    </p:spTree>
    <p:extLst>
      <p:ext uri="{BB962C8B-B14F-4D97-AF65-F5344CB8AC3E}">
        <p14:creationId xmlns:p14="http://schemas.microsoft.com/office/powerpoint/2010/main" val="2466241292"/>
      </p:ext>
    </p:extLst>
  </p:cSld>
  <p:clrMapOvr>
    <a:masterClrMapping/>
  </p:clrMapOvr>
  <p:extLst>
    <p:ext uri="{DCECCB84-F9BA-43D5-87BE-67443E8EF086}">
      <p15:sldGuideLst xmlns:p15="http://schemas.microsoft.com/office/powerpoint/2012/main">
        <p15:guide id="1" pos="567">
          <p15:clr>
            <a:srgbClr val="FBAE40"/>
          </p15:clr>
        </p15:guide>
        <p15:guide id="2" orient="horz" pos="809">
          <p15:clr>
            <a:srgbClr val="FBAE40"/>
          </p15:clr>
        </p15:guide>
        <p15:guide id="3" orient="horz" pos="16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ing slide">
    <p:bg>
      <p:bgPr>
        <a:solidFill>
          <a:schemeClr val="bg1"/>
        </a:solidFill>
        <a:effectLst/>
      </p:bgPr>
    </p:bg>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3BFADCFA-4CE3-4B31-9365-CD0217725BF3}"/>
              </a:ext>
            </a:extLst>
          </p:cNvPr>
          <p:cNvPicPr>
            <a:picLocks noChangeAspect="1"/>
          </p:cNvPicPr>
          <p:nvPr userDrawn="1"/>
        </p:nvPicPr>
        <p:blipFill>
          <a:blip r:embed="rId2"/>
          <a:stretch>
            <a:fillRect/>
          </a:stretch>
        </p:blipFill>
        <p:spPr>
          <a:xfrm>
            <a:off x="5414" y="0"/>
            <a:ext cx="12181172" cy="6858000"/>
          </a:xfrm>
          <a:prstGeom prst="rect">
            <a:avLst/>
          </a:prstGeom>
          <a:blipFill>
            <a:blip r:embed="rId3"/>
            <a:tile tx="0" ty="0" sx="100000" sy="100000" flip="none" algn="tl"/>
          </a:blipFill>
        </p:spPr>
      </p:pic>
      <p:sp>
        <p:nvSpPr>
          <p:cNvPr id="3" name="Subtitle 2"/>
          <p:cNvSpPr>
            <a:spLocks noGrp="1"/>
          </p:cNvSpPr>
          <p:nvPr>
            <p:ph type="subTitle" idx="1" hasCustomPrompt="1"/>
          </p:nvPr>
        </p:nvSpPr>
        <p:spPr>
          <a:xfrm>
            <a:off x="478365" y="2764203"/>
            <a:ext cx="8648104" cy="1329595"/>
          </a:xfrm>
          <a:prstGeom prst="rect">
            <a:avLst/>
          </a:prstGeom>
        </p:spPr>
        <p:txBody>
          <a:bodyPr wrap="square" anchor="ctr">
            <a:spAutoFit/>
          </a:bodyPr>
          <a:lstStyle>
            <a:lvl1pPr marL="0" indent="0" algn="l" defTabSz="609585" rtl="0" eaLnBrk="1" latinLnBrk="0" hangingPunct="1">
              <a:lnSpc>
                <a:spcPct val="90000"/>
              </a:lnSpc>
              <a:spcBef>
                <a:spcPts val="800"/>
              </a:spcBef>
              <a:buNone/>
              <a:defRPr lang="en-US" sz="4800" b="0" kern="1200" dirty="0">
                <a:solidFill>
                  <a:schemeClr val="accent1"/>
                </a:solidFill>
                <a:latin typeface="+mj-lt"/>
                <a:ea typeface="+mn-ea"/>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Section heading sentence case 36pt regular</a:t>
            </a:r>
          </a:p>
        </p:txBody>
      </p:sp>
      <p:grpSp>
        <p:nvGrpSpPr>
          <p:cNvPr id="23" name="Group 22">
            <a:extLst>
              <a:ext uri="{FF2B5EF4-FFF2-40B4-BE49-F238E27FC236}">
                <a16:creationId xmlns:a16="http://schemas.microsoft.com/office/drawing/2014/main" id="{0BD598C8-6DBF-4430-B84C-669A1BBC5679}"/>
              </a:ext>
            </a:extLst>
          </p:cNvPr>
          <p:cNvGrpSpPr/>
          <p:nvPr userDrawn="1"/>
        </p:nvGrpSpPr>
        <p:grpSpPr>
          <a:xfrm>
            <a:off x="10935347" y="6323192"/>
            <a:ext cx="781427" cy="391393"/>
            <a:chOff x="7035443" y="6163973"/>
            <a:chExt cx="912812" cy="457200"/>
          </a:xfrm>
        </p:grpSpPr>
        <p:sp>
          <p:nvSpPr>
            <p:cNvPr id="24" name="Freeform 6">
              <a:extLst>
                <a:ext uri="{FF2B5EF4-FFF2-40B4-BE49-F238E27FC236}">
                  <a16:creationId xmlns:a16="http://schemas.microsoft.com/office/drawing/2014/main" id="{CA95FD8C-0760-4251-ADE1-695837055F5C}"/>
                </a:ext>
              </a:extLst>
            </p:cNvPr>
            <p:cNvSpPr>
              <a:spLocks/>
            </p:cNvSpPr>
            <p:nvPr userDrawn="1"/>
          </p:nvSpPr>
          <p:spPr bwMode="auto">
            <a:xfrm>
              <a:off x="7035443" y="6217948"/>
              <a:ext cx="109538" cy="152400"/>
            </a:xfrm>
            <a:custGeom>
              <a:avLst/>
              <a:gdLst>
                <a:gd name="T0" fmla="*/ 39 w 58"/>
                <a:gd name="T1" fmla="*/ 23 h 81"/>
                <a:gd name="T2" fmla="*/ 32 w 58"/>
                <a:gd name="T3" fmla="*/ 17 h 81"/>
                <a:gd name="T4" fmla="*/ 24 w 58"/>
                <a:gd name="T5" fmla="*/ 23 h 81"/>
                <a:gd name="T6" fmla="*/ 37 w 58"/>
                <a:gd name="T7" fmla="*/ 32 h 81"/>
                <a:gd name="T8" fmla="*/ 57 w 58"/>
                <a:gd name="T9" fmla="*/ 55 h 81"/>
                <a:gd name="T10" fmla="*/ 27 w 58"/>
                <a:gd name="T11" fmla="*/ 81 h 81"/>
                <a:gd name="T12" fmla="*/ 4 w 58"/>
                <a:gd name="T13" fmla="*/ 71 h 81"/>
                <a:gd name="T14" fmla="*/ 0 w 58"/>
                <a:gd name="T15" fmla="*/ 55 h 81"/>
                <a:gd name="T16" fmla="*/ 19 w 58"/>
                <a:gd name="T17" fmla="*/ 55 h 81"/>
                <a:gd name="T18" fmla="*/ 29 w 58"/>
                <a:gd name="T19" fmla="*/ 65 h 81"/>
                <a:gd name="T20" fmla="*/ 38 w 58"/>
                <a:gd name="T21" fmla="*/ 57 h 81"/>
                <a:gd name="T22" fmla="*/ 21 w 58"/>
                <a:gd name="T23" fmla="*/ 45 h 81"/>
                <a:gd name="T24" fmla="*/ 5 w 58"/>
                <a:gd name="T25" fmla="*/ 23 h 81"/>
                <a:gd name="T26" fmla="*/ 34 w 58"/>
                <a:gd name="T27" fmla="*/ 0 h 81"/>
                <a:gd name="T28" fmla="*/ 58 w 58"/>
                <a:gd name="T29" fmla="*/ 23 h 81"/>
                <a:gd name="T30" fmla="*/ 39 w 58"/>
                <a:gd name="T31" fmla="*/ 2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1">
                  <a:moveTo>
                    <a:pt x="39" y="23"/>
                  </a:moveTo>
                  <a:cubicBezTo>
                    <a:pt x="38" y="17"/>
                    <a:pt x="34" y="17"/>
                    <a:pt x="32" y="17"/>
                  </a:cubicBezTo>
                  <a:cubicBezTo>
                    <a:pt x="27" y="17"/>
                    <a:pt x="24" y="20"/>
                    <a:pt x="24" y="23"/>
                  </a:cubicBezTo>
                  <a:cubicBezTo>
                    <a:pt x="24" y="28"/>
                    <a:pt x="27" y="29"/>
                    <a:pt x="37" y="32"/>
                  </a:cubicBezTo>
                  <a:cubicBezTo>
                    <a:pt x="46" y="35"/>
                    <a:pt x="58" y="39"/>
                    <a:pt x="57" y="55"/>
                  </a:cubicBezTo>
                  <a:cubicBezTo>
                    <a:pt x="56" y="72"/>
                    <a:pt x="41" y="81"/>
                    <a:pt x="27" y="81"/>
                  </a:cubicBezTo>
                  <a:cubicBezTo>
                    <a:pt x="19" y="81"/>
                    <a:pt x="10" y="79"/>
                    <a:pt x="4" y="71"/>
                  </a:cubicBezTo>
                  <a:cubicBezTo>
                    <a:pt x="0" y="65"/>
                    <a:pt x="0" y="59"/>
                    <a:pt x="0" y="55"/>
                  </a:cubicBezTo>
                  <a:cubicBezTo>
                    <a:pt x="19" y="55"/>
                    <a:pt x="19" y="55"/>
                    <a:pt x="19" y="55"/>
                  </a:cubicBezTo>
                  <a:cubicBezTo>
                    <a:pt x="20" y="58"/>
                    <a:pt x="21" y="65"/>
                    <a:pt x="29" y="65"/>
                  </a:cubicBezTo>
                  <a:cubicBezTo>
                    <a:pt x="35" y="65"/>
                    <a:pt x="38" y="60"/>
                    <a:pt x="38" y="57"/>
                  </a:cubicBezTo>
                  <a:cubicBezTo>
                    <a:pt x="38" y="51"/>
                    <a:pt x="34" y="50"/>
                    <a:pt x="21" y="45"/>
                  </a:cubicBezTo>
                  <a:cubicBezTo>
                    <a:pt x="12" y="42"/>
                    <a:pt x="4" y="36"/>
                    <a:pt x="5" y="23"/>
                  </a:cubicBezTo>
                  <a:cubicBezTo>
                    <a:pt x="6" y="9"/>
                    <a:pt x="21" y="0"/>
                    <a:pt x="34" y="0"/>
                  </a:cubicBezTo>
                  <a:cubicBezTo>
                    <a:pt x="46" y="0"/>
                    <a:pt x="58" y="8"/>
                    <a:pt x="58" y="23"/>
                  </a:cubicBezTo>
                  <a:lnTo>
                    <a:pt x="39" y="23"/>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25" name="Freeform 7">
              <a:extLst>
                <a:ext uri="{FF2B5EF4-FFF2-40B4-BE49-F238E27FC236}">
                  <a16:creationId xmlns:a16="http://schemas.microsoft.com/office/drawing/2014/main" id="{9AF4D9DE-2D8E-4F52-B301-9490A87E6BD1}"/>
                </a:ext>
              </a:extLst>
            </p:cNvPr>
            <p:cNvSpPr>
              <a:spLocks noEditPoints="1"/>
            </p:cNvSpPr>
            <p:nvPr userDrawn="1"/>
          </p:nvSpPr>
          <p:spPr bwMode="auto">
            <a:xfrm>
              <a:off x="7148155" y="6217948"/>
              <a:ext cx="169863" cy="206375"/>
            </a:xfrm>
            <a:custGeom>
              <a:avLst/>
              <a:gdLst>
                <a:gd name="T0" fmla="*/ 47 w 91"/>
                <a:gd name="T1" fmla="*/ 17 h 110"/>
                <a:gd name="T2" fmla="*/ 22 w 91"/>
                <a:gd name="T3" fmla="*/ 40 h 110"/>
                <a:gd name="T4" fmla="*/ 43 w 91"/>
                <a:gd name="T5" fmla="*/ 65 h 110"/>
                <a:gd name="T6" fmla="*/ 68 w 91"/>
                <a:gd name="T7" fmla="*/ 40 h 110"/>
                <a:gd name="T8" fmla="*/ 47 w 91"/>
                <a:gd name="T9" fmla="*/ 17 h 110"/>
                <a:gd name="T10" fmla="*/ 91 w 91"/>
                <a:gd name="T11" fmla="*/ 1 h 110"/>
                <a:gd name="T12" fmla="*/ 85 w 91"/>
                <a:gd name="T13" fmla="*/ 65 h 110"/>
                <a:gd name="T14" fmla="*/ 38 w 91"/>
                <a:gd name="T15" fmla="*/ 110 h 110"/>
                <a:gd name="T16" fmla="*/ 0 w 91"/>
                <a:gd name="T17" fmla="*/ 85 h 110"/>
                <a:gd name="T18" fmla="*/ 22 w 91"/>
                <a:gd name="T19" fmla="*/ 85 h 110"/>
                <a:gd name="T20" fmla="*/ 41 w 91"/>
                <a:gd name="T21" fmla="*/ 93 h 110"/>
                <a:gd name="T22" fmla="*/ 67 w 91"/>
                <a:gd name="T23" fmla="*/ 69 h 110"/>
                <a:gd name="T24" fmla="*/ 67 w 91"/>
                <a:gd name="T25" fmla="*/ 69 h 110"/>
                <a:gd name="T26" fmla="*/ 40 w 91"/>
                <a:gd name="T27" fmla="*/ 81 h 110"/>
                <a:gd name="T28" fmla="*/ 3 w 91"/>
                <a:gd name="T29" fmla="*/ 40 h 110"/>
                <a:gd name="T30" fmla="*/ 47 w 91"/>
                <a:gd name="T31" fmla="*/ 0 h 110"/>
                <a:gd name="T32" fmla="*/ 71 w 91"/>
                <a:gd name="T33" fmla="*/ 12 h 110"/>
                <a:gd name="T34" fmla="*/ 71 w 91"/>
                <a:gd name="T35" fmla="*/ 12 h 110"/>
                <a:gd name="T36" fmla="*/ 72 w 91"/>
                <a:gd name="T37" fmla="*/ 1 h 110"/>
                <a:gd name="T38" fmla="*/ 91 w 91"/>
                <a:gd name="T39"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110">
                  <a:moveTo>
                    <a:pt x="47" y="17"/>
                  </a:moveTo>
                  <a:cubicBezTo>
                    <a:pt x="35" y="17"/>
                    <a:pt x="23" y="26"/>
                    <a:pt x="22" y="40"/>
                  </a:cubicBezTo>
                  <a:cubicBezTo>
                    <a:pt x="20" y="56"/>
                    <a:pt x="32" y="65"/>
                    <a:pt x="43" y="65"/>
                  </a:cubicBezTo>
                  <a:cubicBezTo>
                    <a:pt x="55" y="65"/>
                    <a:pt x="67" y="55"/>
                    <a:pt x="68" y="40"/>
                  </a:cubicBezTo>
                  <a:cubicBezTo>
                    <a:pt x="69" y="29"/>
                    <a:pt x="61" y="17"/>
                    <a:pt x="47" y="17"/>
                  </a:cubicBezTo>
                  <a:moveTo>
                    <a:pt x="91" y="1"/>
                  </a:moveTo>
                  <a:cubicBezTo>
                    <a:pt x="85" y="65"/>
                    <a:pt x="85" y="65"/>
                    <a:pt x="85" y="65"/>
                  </a:cubicBezTo>
                  <a:cubicBezTo>
                    <a:pt x="82" y="102"/>
                    <a:pt x="53" y="110"/>
                    <a:pt x="38" y="110"/>
                  </a:cubicBezTo>
                  <a:cubicBezTo>
                    <a:pt x="22" y="110"/>
                    <a:pt x="6" y="102"/>
                    <a:pt x="0" y="85"/>
                  </a:cubicBezTo>
                  <a:cubicBezTo>
                    <a:pt x="22" y="85"/>
                    <a:pt x="22" y="85"/>
                    <a:pt x="22" y="85"/>
                  </a:cubicBezTo>
                  <a:cubicBezTo>
                    <a:pt x="29" y="93"/>
                    <a:pt x="38" y="93"/>
                    <a:pt x="41" y="93"/>
                  </a:cubicBezTo>
                  <a:cubicBezTo>
                    <a:pt x="51" y="93"/>
                    <a:pt x="65" y="86"/>
                    <a:pt x="67" y="69"/>
                  </a:cubicBezTo>
                  <a:cubicBezTo>
                    <a:pt x="67" y="69"/>
                    <a:pt x="67" y="69"/>
                    <a:pt x="67" y="69"/>
                  </a:cubicBezTo>
                  <a:cubicBezTo>
                    <a:pt x="64" y="73"/>
                    <a:pt x="56" y="81"/>
                    <a:pt x="40" y="81"/>
                  </a:cubicBezTo>
                  <a:cubicBezTo>
                    <a:pt x="20" y="81"/>
                    <a:pt x="0" y="65"/>
                    <a:pt x="3" y="40"/>
                  </a:cubicBezTo>
                  <a:cubicBezTo>
                    <a:pt x="5" y="16"/>
                    <a:pt x="26" y="0"/>
                    <a:pt x="47" y="0"/>
                  </a:cubicBezTo>
                  <a:cubicBezTo>
                    <a:pt x="63" y="0"/>
                    <a:pt x="69" y="9"/>
                    <a:pt x="71" y="12"/>
                  </a:cubicBezTo>
                  <a:cubicBezTo>
                    <a:pt x="71" y="12"/>
                    <a:pt x="71" y="12"/>
                    <a:pt x="71" y="12"/>
                  </a:cubicBezTo>
                  <a:cubicBezTo>
                    <a:pt x="72" y="1"/>
                    <a:pt x="72" y="1"/>
                    <a:pt x="72" y="1"/>
                  </a:cubicBezTo>
                  <a:lnTo>
                    <a:pt x="91" y="1"/>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26" name="Freeform 8">
              <a:extLst>
                <a:ext uri="{FF2B5EF4-FFF2-40B4-BE49-F238E27FC236}">
                  <a16:creationId xmlns:a16="http://schemas.microsoft.com/office/drawing/2014/main" id="{D50079FE-EB81-47E1-8EBB-5A6ED3EF18DD}"/>
                </a:ext>
              </a:extLst>
            </p:cNvPr>
            <p:cNvSpPr>
              <a:spLocks/>
            </p:cNvSpPr>
            <p:nvPr userDrawn="1"/>
          </p:nvSpPr>
          <p:spPr bwMode="auto">
            <a:xfrm>
              <a:off x="7325955" y="6163973"/>
              <a:ext cx="87313" cy="203200"/>
            </a:xfrm>
            <a:custGeom>
              <a:avLst/>
              <a:gdLst>
                <a:gd name="T0" fmla="*/ 13 w 47"/>
                <a:gd name="T1" fmla="*/ 39 h 109"/>
                <a:gd name="T2" fmla="*/ 0 w 47"/>
                <a:gd name="T3" fmla="*/ 39 h 109"/>
                <a:gd name="T4" fmla="*/ 1 w 47"/>
                <a:gd name="T5" fmla="*/ 30 h 109"/>
                <a:gd name="T6" fmla="*/ 13 w 47"/>
                <a:gd name="T7" fmla="*/ 30 h 109"/>
                <a:gd name="T8" fmla="*/ 47 w 47"/>
                <a:gd name="T9" fmla="*/ 0 h 109"/>
                <a:gd name="T10" fmla="*/ 47 w 47"/>
                <a:gd name="T11" fmla="*/ 10 h 109"/>
                <a:gd name="T12" fmla="*/ 24 w 47"/>
                <a:gd name="T13" fmla="*/ 30 h 109"/>
                <a:gd name="T14" fmla="*/ 45 w 47"/>
                <a:gd name="T15" fmla="*/ 30 h 109"/>
                <a:gd name="T16" fmla="*/ 44 w 47"/>
                <a:gd name="T17" fmla="*/ 39 h 109"/>
                <a:gd name="T18" fmla="*/ 23 w 47"/>
                <a:gd name="T19" fmla="*/ 39 h 109"/>
                <a:gd name="T20" fmla="*/ 17 w 47"/>
                <a:gd name="T21" fmla="*/ 109 h 109"/>
                <a:gd name="T22" fmla="*/ 7 w 47"/>
                <a:gd name="T23" fmla="*/ 109 h 109"/>
                <a:gd name="T24" fmla="*/ 13 w 47"/>
                <a:gd name="T25" fmla="*/ 3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109">
                  <a:moveTo>
                    <a:pt x="13" y="39"/>
                  </a:moveTo>
                  <a:cubicBezTo>
                    <a:pt x="0" y="39"/>
                    <a:pt x="0" y="39"/>
                    <a:pt x="0" y="39"/>
                  </a:cubicBezTo>
                  <a:cubicBezTo>
                    <a:pt x="1" y="30"/>
                    <a:pt x="1" y="30"/>
                    <a:pt x="1" y="30"/>
                  </a:cubicBezTo>
                  <a:cubicBezTo>
                    <a:pt x="13" y="30"/>
                    <a:pt x="13" y="30"/>
                    <a:pt x="13" y="30"/>
                  </a:cubicBezTo>
                  <a:cubicBezTo>
                    <a:pt x="15" y="19"/>
                    <a:pt x="17" y="1"/>
                    <a:pt x="47" y="0"/>
                  </a:cubicBezTo>
                  <a:cubicBezTo>
                    <a:pt x="47" y="10"/>
                    <a:pt x="47" y="10"/>
                    <a:pt x="47" y="10"/>
                  </a:cubicBezTo>
                  <a:cubicBezTo>
                    <a:pt x="25" y="10"/>
                    <a:pt x="25" y="23"/>
                    <a:pt x="24" y="30"/>
                  </a:cubicBezTo>
                  <a:cubicBezTo>
                    <a:pt x="45" y="30"/>
                    <a:pt x="45" y="30"/>
                    <a:pt x="45" y="30"/>
                  </a:cubicBezTo>
                  <a:cubicBezTo>
                    <a:pt x="44" y="39"/>
                    <a:pt x="44" y="39"/>
                    <a:pt x="44" y="39"/>
                  </a:cubicBezTo>
                  <a:cubicBezTo>
                    <a:pt x="23" y="39"/>
                    <a:pt x="23" y="39"/>
                    <a:pt x="23" y="39"/>
                  </a:cubicBezTo>
                  <a:cubicBezTo>
                    <a:pt x="17" y="109"/>
                    <a:pt x="17" y="109"/>
                    <a:pt x="17" y="109"/>
                  </a:cubicBezTo>
                  <a:cubicBezTo>
                    <a:pt x="7" y="109"/>
                    <a:pt x="7" y="109"/>
                    <a:pt x="7" y="109"/>
                  </a:cubicBezTo>
                  <a:lnTo>
                    <a:pt x="13" y="39"/>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27" name="Freeform 9">
              <a:extLst>
                <a:ext uri="{FF2B5EF4-FFF2-40B4-BE49-F238E27FC236}">
                  <a16:creationId xmlns:a16="http://schemas.microsoft.com/office/drawing/2014/main" id="{99F5C7C9-FF8C-4265-BEC0-5F7CA09FDB65}"/>
                </a:ext>
              </a:extLst>
            </p:cNvPr>
            <p:cNvSpPr>
              <a:spLocks/>
            </p:cNvSpPr>
            <p:nvPr userDrawn="1"/>
          </p:nvSpPr>
          <p:spPr bwMode="auto">
            <a:xfrm>
              <a:off x="7408505" y="6167148"/>
              <a:ext cx="34925" cy="200025"/>
            </a:xfrm>
            <a:custGeom>
              <a:avLst/>
              <a:gdLst>
                <a:gd name="T0" fmla="*/ 10 w 22"/>
                <a:gd name="T1" fmla="*/ 0 h 126"/>
                <a:gd name="T2" fmla="*/ 22 w 22"/>
                <a:gd name="T3" fmla="*/ 0 h 126"/>
                <a:gd name="T4" fmla="*/ 12 w 22"/>
                <a:gd name="T5" fmla="*/ 126 h 126"/>
                <a:gd name="T6" fmla="*/ 0 w 22"/>
                <a:gd name="T7" fmla="*/ 126 h 126"/>
                <a:gd name="T8" fmla="*/ 10 w 22"/>
                <a:gd name="T9" fmla="*/ 0 h 126"/>
              </a:gdLst>
              <a:ahLst/>
              <a:cxnLst>
                <a:cxn ang="0">
                  <a:pos x="T0" y="T1"/>
                </a:cxn>
                <a:cxn ang="0">
                  <a:pos x="T2" y="T3"/>
                </a:cxn>
                <a:cxn ang="0">
                  <a:pos x="T4" y="T5"/>
                </a:cxn>
                <a:cxn ang="0">
                  <a:pos x="T6" y="T7"/>
                </a:cxn>
                <a:cxn ang="0">
                  <a:pos x="T8" y="T9"/>
                </a:cxn>
              </a:cxnLst>
              <a:rect l="0" t="0" r="r" b="b"/>
              <a:pathLst>
                <a:path w="22" h="126">
                  <a:moveTo>
                    <a:pt x="10" y="0"/>
                  </a:moveTo>
                  <a:lnTo>
                    <a:pt x="22" y="0"/>
                  </a:lnTo>
                  <a:lnTo>
                    <a:pt x="12" y="126"/>
                  </a:lnTo>
                  <a:lnTo>
                    <a:pt x="0" y="126"/>
                  </a:lnTo>
                  <a:lnTo>
                    <a:pt x="10" y="0"/>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28" name="Freeform 10">
              <a:extLst>
                <a:ext uri="{FF2B5EF4-FFF2-40B4-BE49-F238E27FC236}">
                  <a16:creationId xmlns:a16="http://schemas.microsoft.com/office/drawing/2014/main" id="{2455F7F4-BD12-4099-BA1C-D7536F224303}"/>
                </a:ext>
              </a:extLst>
            </p:cNvPr>
            <p:cNvSpPr>
              <a:spLocks noEditPoints="1"/>
            </p:cNvSpPr>
            <p:nvPr userDrawn="1"/>
          </p:nvSpPr>
          <p:spPr bwMode="auto">
            <a:xfrm>
              <a:off x="7440255" y="6216360"/>
              <a:ext cx="163513" cy="155575"/>
            </a:xfrm>
            <a:custGeom>
              <a:avLst/>
              <a:gdLst>
                <a:gd name="T0" fmla="*/ 77 w 88"/>
                <a:gd name="T1" fmla="*/ 36 h 83"/>
                <a:gd name="T2" fmla="*/ 48 w 88"/>
                <a:gd name="T3" fmla="*/ 9 h 83"/>
                <a:gd name="T4" fmla="*/ 14 w 88"/>
                <a:gd name="T5" fmla="*/ 36 h 83"/>
                <a:gd name="T6" fmla="*/ 77 w 88"/>
                <a:gd name="T7" fmla="*/ 36 h 83"/>
                <a:gd name="T8" fmla="*/ 13 w 88"/>
                <a:gd name="T9" fmla="*/ 45 h 83"/>
                <a:gd name="T10" fmla="*/ 42 w 88"/>
                <a:gd name="T11" fmla="*/ 74 h 83"/>
                <a:gd name="T12" fmla="*/ 73 w 88"/>
                <a:gd name="T13" fmla="*/ 55 h 83"/>
                <a:gd name="T14" fmla="*/ 84 w 88"/>
                <a:gd name="T15" fmla="*/ 55 h 83"/>
                <a:gd name="T16" fmla="*/ 41 w 88"/>
                <a:gd name="T17" fmla="*/ 83 h 83"/>
                <a:gd name="T18" fmla="*/ 2 w 88"/>
                <a:gd name="T19" fmla="*/ 42 h 83"/>
                <a:gd name="T20" fmla="*/ 48 w 88"/>
                <a:gd name="T21" fmla="*/ 0 h 83"/>
                <a:gd name="T22" fmla="*/ 83 w 88"/>
                <a:gd name="T23" fmla="*/ 20 h 83"/>
                <a:gd name="T24" fmla="*/ 87 w 88"/>
                <a:gd name="T25" fmla="*/ 45 h 83"/>
                <a:gd name="T26" fmla="*/ 13 w 88"/>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3">
                  <a:moveTo>
                    <a:pt x="77" y="36"/>
                  </a:moveTo>
                  <a:cubicBezTo>
                    <a:pt x="76" y="17"/>
                    <a:pt x="61" y="9"/>
                    <a:pt x="48" y="9"/>
                  </a:cubicBezTo>
                  <a:cubicBezTo>
                    <a:pt x="35" y="9"/>
                    <a:pt x="18" y="17"/>
                    <a:pt x="14" y="36"/>
                  </a:cubicBezTo>
                  <a:lnTo>
                    <a:pt x="77" y="36"/>
                  </a:lnTo>
                  <a:close/>
                  <a:moveTo>
                    <a:pt x="13" y="45"/>
                  </a:moveTo>
                  <a:cubicBezTo>
                    <a:pt x="12" y="61"/>
                    <a:pt x="26" y="74"/>
                    <a:pt x="42" y="74"/>
                  </a:cubicBezTo>
                  <a:cubicBezTo>
                    <a:pt x="57" y="73"/>
                    <a:pt x="68" y="65"/>
                    <a:pt x="73" y="55"/>
                  </a:cubicBezTo>
                  <a:cubicBezTo>
                    <a:pt x="84" y="55"/>
                    <a:pt x="84" y="55"/>
                    <a:pt x="84" y="55"/>
                  </a:cubicBezTo>
                  <a:cubicBezTo>
                    <a:pt x="77" y="71"/>
                    <a:pt x="60" y="83"/>
                    <a:pt x="41" y="83"/>
                  </a:cubicBezTo>
                  <a:cubicBezTo>
                    <a:pt x="19" y="83"/>
                    <a:pt x="0" y="65"/>
                    <a:pt x="2" y="42"/>
                  </a:cubicBezTo>
                  <a:cubicBezTo>
                    <a:pt x="4" y="19"/>
                    <a:pt x="25" y="0"/>
                    <a:pt x="48" y="0"/>
                  </a:cubicBezTo>
                  <a:cubicBezTo>
                    <a:pt x="66" y="0"/>
                    <a:pt x="78" y="10"/>
                    <a:pt x="83" y="20"/>
                  </a:cubicBezTo>
                  <a:cubicBezTo>
                    <a:pt x="88" y="29"/>
                    <a:pt x="88" y="37"/>
                    <a:pt x="87" y="45"/>
                  </a:cubicBezTo>
                  <a:lnTo>
                    <a:pt x="13" y="45"/>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29" name="Freeform 11">
              <a:extLst>
                <a:ext uri="{FF2B5EF4-FFF2-40B4-BE49-F238E27FC236}">
                  <a16:creationId xmlns:a16="http://schemas.microsoft.com/office/drawing/2014/main" id="{DC69040F-610F-4F3D-B174-1012D28A6A8F}"/>
                </a:ext>
              </a:extLst>
            </p:cNvPr>
            <p:cNvSpPr>
              <a:spLocks noEditPoints="1"/>
            </p:cNvSpPr>
            <p:nvPr userDrawn="1"/>
          </p:nvSpPr>
          <p:spPr bwMode="auto">
            <a:xfrm>
              <a:off x="7606943" y="6216360"/>
              <a:ext cx="163513" cy="155575"/>
            </a:xfrm>
            <a:custGeom>
              <a:avLst/>
              <a:gdLst>
                <a:gd name="T0" fmla="*/ 77 w 88"/>
                <a:gd name="T1" fmla="*/ 36 h 83"/>
                <a:gd name="T2" fmla="*/ 47 w 88"/>
                <a:gd name="T3" fmla="*/ 9 h 83"/>
                <a:gd name="T4" fmla="*/ 13 w 88"/>
                <a:gd name="T5" fmla="*/ 36 h 83"/>
                <a:gd name="T6" fmla="*/ 77 w 88"/>
                <a:gd name="T7" fmla="*/ 36 h 83"/>
                <a:gd name="T8" fmla="*/ 12 w 88"/>
                <a:gd name="T9" fmla="*/ 45 h 83"/>
                <a:gd name="T10" fmla="*/ 41 w 88"/>
                <a:gd name="T11" fmla="*/ 74 h 83"/>
                <a:gd name="T12" fmla="*/ 72 w 88"/>
                <a:gd name="T13" fmla="*/ 55 h 83"/>
                <a:gd name="T14" fmla="*/ 83 w 88"/>
                <a:gd name="T15" fmla="*/ 55 h 83"/>
                <a:gd name="T16" fmla="*/ 41 w 88"/>
                <a:gd name="T17" fmla="*/ 83 h 83"/>
                <a:gd name="T18" fmla="*/ 2 w 88"/>
                <a:gd name="T19" fmla="*/ 42 h 83"/>
                <a:gd name="T20" fmla="*/ 48 w 88"/>
                <a:gd name="T21" fmla="*/ 0 h 83"/>
                <a:gd name="T22" fmla="*/ 82 w 88"/>
                <a:gd name="T23" fmla="*/ 20 h 83"/>
                <a:gd name="T24" fmla="*/ 87 w 88"/>
                <a:gd name="T25" fmla="*/ 45 h 83"/>
                <a:gd name="T26" fmla="*/ 12 w 88"/>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3">
                  <a:moveTo>
                    <a:pt x="77" y="36"/>
                  </a:moveTo>
                  <a:cubicBezTo>
                    <a:pt x="75" y="17"/>
                    <a:pt x="60" y="9"/>
                    <a:pt x="47" y="9"/>
                  </a:cubicBezTo>
                  <a:cubicBezTo>
                    <a:pt x="34" y="9"/>
                    <a:pt x="17" y="17"/>
                    <a:pt x="13" y="36"/>
                  </a:cubicBezTo>
                  <a:lnTo>
                    <a:pt x="77" y="36"/>
                  </a:lnTo>
                  <a:close/>
                  <a:moveTo>
                    <a:pt x="12" y="45"/>
                  </a:moveTo>
                  <a:cubicBezTo>
                    <a:pt x="11" y="61"/>
                    <a:pt x="25" y="74"/>
                    <a:pt x="41" y="74"/>
                  </a:cubicBezTo>
                  <a:cubicBezTo>
                    <a:pt x="56" y="73"/>
                    <a:pt x="68" y="65"/>
                    <a:pt x="72" y="55"/>
                  </a:cubicBezTo>
                  <a:cubicBezTo>
                    <a:pt x="83" y="55"/>
                    <a:pt x="83" y="55"/>
                    <a:pt x="83" y="55"/>
                  </a:cubicBezTo>
                  <a:cubicBezTo>
                    <a:pt x="76" y="71"/>
                    <a:pt x="59" y="83"/>
                    <a:pt x="41" y="83"/>
                  </a:cubicBezTo>
                  <a:cubicBezTo>
                    <a:pt x="18" y="83"/>
                    <a:pt x="0" y="65"/>
                    <a:pt x="2" y="42"/>
                  </a:cubicBezTo>
                  <a:cubicBezTo>
                    <a:pt x="4" y="19"/>
                    <a:pt x="24" y="0"/>
                    <a:pt x="48" y="0"/>
                  </a:cubicBezTo>
                  <a:cubicBezTo>
                    <a:pt x="66" y="0"/>
                    <a:pt x="77" y="10"/>
                    <a:pt x="82" y="20"/>
                  </a:cubicBezTo>
                  <a:cubicBezTo>
                    <a:pt x="87" y="29"/>
                    <a:pt x="88" y="37"/>
                    <a:pt x="87" y="45"/>
                  </a:cubicBezTo>
                  <a:lnTo>
                    <a:pt x="12" y="45"/>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30" name="Freeform 12">
              <a:extLst>
                <a:ext uri="{FF2B5EF4-FFF2-40B4-BE49-F238E27FC236}">
                  <a16:creationId xmlns:a16="http://schemas.microsoft.com/office/drawing/2014/main" id="{4E27FF52-0E26-4FD0-8807-94BA129C28DB}"/>
                </a:ext>
              </a:extLst>
            </p:cNvPr>
            <p:cNvSpPr>
              <a:spLocks/>
            </p:cNvSpPr>
            <p:nvPr userDrawn="1"/>
          </p:nvSpPr>
          <p:spPr bwMode="auto">
            <a:xfrm>
              <a:off x="7157680" y="6370348"/>
              <a:ext cx="790575" cy="250825"/>
            </a:xfrm>
            <a:custGeom>
              <a:avLst/>
              <a:gdLst>
                <a:gd name="T0" fmla="*/ 0 w 423"/>
                <a:gd name="T1" fmla="*/ 100 h 134"/>
                <a:gd name="T2" fmla="*/ 36 w 423"/>
                <a:gd name="T3" fmla="*/ 134 h 134"/>
                <a:gd name="T4" fmla="*/ 423 w 423"/>
                <a:gd name="T5" fmla="*/ 16 h 134"/>
                <a:gd name="T6" fmla="*/ 417 w 423"/>
                <a:gd name="T7" fmla="*/ 11 h 134"/>
                <a:gd name="T8" fmla="*/ 0 w 423"/>
                <a:gd name="T9" fmla="*/ 100 h 134"/>
              </a:gdLst>
              <a:ahLst/>
              <a:cxnLst>
                <a:cxn ang="0">
                  <a:pos x="T0" y="T1"/>
                </a:cxn>
                <a:cxn ang="0">
                  <a:pos x="T2" y="T3"/>
                </a:cxn>
                <a:cxn ang="0">
                  <a:pos x="T4" y="T5"/>
                </a:cxn>
                <a:cxn ang="0">
                  <a:pos x="T6" y="T7"/>
                </a:cxn>
                <a:cxn ang="0">
                  <a:pos x="T8" y="T9"/>
                </a:cxn>
              </a:cxnLst>
              <a:rect l="0" t="0" r="r" b="b"/>
              <a:pathLst>
                <a:path w="423" h="134">
                  <a:moveTo>
                    <a:pt x="0" y="100"/>
                  </a:moveTo>
                  <a:cubicBezTo>
                    <a:pt x="36" y="134"/>
                    <a:pt x="36" y="134"/>
                    <a:pt x="36" y="134"/>
                  </a:cubicBezTo>
                  <a:cubicBezTo>
                    <a:pt x="166" y="103"/>
                    <a:pt x="290" y="14"/>
                    <a:pt x="423" y="16"/>
                  </a:cubicBezTo>
                  <a:cubicBezTo>
                    <a:pt x="417" y="11"/>
                    <a:pt x="417" y="11"/>
                    <a:pt x="417" y="11"/>
                  </a:cubicBezTo>
                  <a:cubicBezTo>
                    <a:pt x="274" y="0"/>
                    <a:pt x="141" y="89"/>
                    <a:pt x="0" y="100"/>
                  </a:cubicBezTo>
                </a:path>
              </a:pathLst>
            </a:custGeom>
            <a:solidFill>
              <a:srgbClr val="F897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31" name="Freeform 13">
              <a:extLst>
                <a:ext uri="{FF2B5EF4-FFF2-40B4-BE49-F238E27FC236}">
                  <a16:creationId xmlns:a16="http://schemas.microsoft.com/office/drawing/2014/main" id="{AEE753B2-B04E-4436-815B-12BC6C8DE84C}"/>
                </a:ext>
              </a:extLst>
            </p:cNvPr>
            <p:cNvSpPr>
              <a:spLocks/>
            </p:cNvSpPr>
            <p:nvPr userDrawn="1"/>
          </p:nvSpPr>
          <p:spPr bwMode="auto">
            <a:xfrm>
              <a:off x="7767280" y="6167148"/>
              <a:ext cx="88900" cy="198438"/>
            </a:xfrm>
            <a:custGeom>
              <a:avLst/>
              <a:gdLst>
                <a:gd name="T0" fmla="*/ 27 w 48"/>
                <a:gd name="T1" fmla="*/ 37 h 106"/>
                <a:gd name="T2" fmla="*/ 47 w 48"/>
                <a:gd name="T3" fmla="*/ 37 h 106"/>
                <a:gd name="T4" fmla="*/ 48 w 48"/>
                <a:gd name="T5" fmla="*/ 28 h 106"/>
                <a:gd name="T6" fmla="*/ 28 w 48"/>
                <a:gd name="T7" fmla="*/ 28 h 106"/>
                <a:gd name="T8" fmla="*/ 31 w 48"/>
                <a:gd name="T9" fmla="*/ 0 h 106"/>
                <a:gd name="T10" fmla="*/ 20 w 48"/>
                <a:gd name="T11" fmla="*/ 0 h 106"/>
                <a:gd name="T12" fmla="*/ 18 w 48"/>
                <a:gd name="T13" fmla="*/ 28 h 106"/>
                <a:gd name="T14" fmla="*/ 0 w 48"/>
                <a:gd name="T15" fmla="*/ 28 h 106"/>
                <a:gd name="T16" fmla="*/ 0 w 48"/>
                <a:gd name="T17" fmla="*/ 37 h 106"/>
                <a:gd name="T18" fmla="*/ 17 w 48"/>
                <a:gd name="T19" fmla="*/ 37 h 106"/>
                <a:gd name="T20" fmla="*/ 11 w 48"/>
                <a:gd name="T21" fmla="*/ 106 h 106"/>
                <a:gd name="T22" fmla="*/ 21 w 48"/>
                <a:gd name="T23" fmla="*/ 106 h 106"/>
                <a:gd name="T24" fmla="*/ 27 w 48"/>
                <a:gd name="T25"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06">
                  <a:moveTo>
                    <a:pt x="27" y="37"/>
                  </a:moveTo>
                  <a:cubicBezTo>
                    <a:pt x="47" y="37"/>
                    <a:pt x="47" y="37"/>
                    <a:pt x="47" y="37"/>
                  </a:cubicBezTo>
                  <a:cubicBezTo>
                    <a:pt x="48" y="28"/>
                    <a:pt x="48" y="28"/>
                    <a:pt x="48" y="28"/>
                  </a:cubicBezTo>
                  <a:cubicBezTo>
                    <a:pt x="28" y="28"/>
                    <a:pt x="28" y="28"/>
                    <a:pt x="28" y="28"/>
                  </a:cubicBezTo>
                  <a:cubicBezTo>
                    <a:pt x="31" y="0"/>
                    <a:pt x="31" y="0"/>
                    <a:pt x="31" y="0"/>
                  </a:cubicBezTo>
                  <a:cubicBezTo>
                    <a:pt x="20" y="0"/>
                    <a:pt x="20" y="0"/>
                    <a:pt x="20" y="0"/>
                  </a:cubicBezTo>
                  <a:cubicBezTo>
                    <a:pt x="18" y="28"/>
                    <a:pt x="18" y="28"/>
                    <a:pt x="18" y="28"/>
                  </a:cubicBezTo>
                  <a:cubicBezTo>
                    <a:pt x="0" y="28"/>
                    <a:pt x="0" y="28"/>
                    <a:pt x="0" y="28"/>
                  </a:cubicBezTo>
                  <a:cubicBezTo>
                    <a:pt x="0" y="37"/>
                    <a:pt x="0" y="37"/>
                    <a:pt x="0" y="37"/>
                  </a:cubicBezTo>
                  <a:cubicBezTo>
                    <a:pt x="17" y="37"/>
                    <a:pt x="17" y="37"/>
                    <a:pt x="17" y="37"/>
                  </a:cubicBezTo>
                  <a:cubicBezTo>
                    <a:pt x="11" y="106"/>
                    <a:pt x="11" y="106"/>
                    <a:pt x="11" y="106"/>
                  </a:cubicBezTo>
                  <a:cubicBezTo>
                    <a:pt x="14" y="106"/>
                    <a:pt x="18" y="106"/>
                    <a:pt x="21" y="106"/>
                  </a:cubicBezTo>
                  <a:lnTo>
                    <a:pt x="27" y="37"/>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32" name="Freeform 14">
              <a:extLst>
                <a:ext uri="{FF2B5EF4-FFF2-40B4-BE49-F238E27FC236}">
                  <a16:creationId xmlns:a16="http://schemas.microsoft.com/office/drawing/2014/main" id="{F8D3E1A1-C823-4E6D-9873-9E9914C1A726}"/>
                </a:ext>
              </a:extLst>
            </p:cNvPr>
            <p:cNvSpPr>
              <a:spLocks/>
            </p:cNvSpPr>
            <p:nvPr userDrawn="1"/>
          </p:nvSpPr>
          <p:spPr bwMode="auto">
            <a:xfrm>
              <a:off x="7040205" y="6360823"/>
              <a:ext cx="893763" cy="169863"/>
            </a:xfrm>
            <a:custGeom>
              <a:avLst/>
              <a:gdLst>
                <a:gd name="T0" fmla="*/ 471 w 478"/>
                <a:gd name="T1" fmla="*/ 7 h 91"/>
                <a:gd name="T2" fmla="*/ 410 w 478"/>
                <a:gd name="T3" fmla="*/ 3 h 91"/>
                <a:gd name="T4" fmla="*/ 400 w 478"/>
                <a:gd name="T5" fmla="*/ 3 h 91"/>
                <a:gd name="T6" fmla="*/ 0 w 478"/>
                <a:gd name="T7" fmla="*/ 45 h 91"/>
                <a:gd name="T8" fmla="*/ 49 w 478"/>
                <a:gd name="T9" fmla="*/ 91 h 91"/>
                <a:gd name="T10" fmla="*/ 478 w 478"/>
                <a:gd name="T11" fmla="*/ 13 h 91"/>
                <a:gd name="T12" fmla="*/ 471 w 478"/>
                <a:gd name="T13" fmla="*/ 7 h 91"/>
              </a:gdLst>
              <a:ahLst/>
              <a:cxnLst>
                <a:cxn ang="0">
                  <a:pos x="T0" y="T1"/>
                </a:cxn>
                <a:cxn ang="0">
                  <a:pos x="T2" y="T3"/>
                </a:cxn>
                <a:cxn ang="0">
                  <a:pos x="T4" y="T5"/>
                </a:cxn>
                <a:cxn ang="0">
                  <a:pos x="T6" y="T7"/>
                </a:cxn>
                <a:cxn ang="0">
                  <a:pos x="T8" y="T9"/>
                </a:cxn>
                <a:cxn ang="0">
                  <a:pos x="T10" y="T11"/>
                </a:cxn>
                <a:cxn ang="0">
                  <a:pos x="T12" y="T13"/>
                </a:cxn>
              </a:cxnLst>
              <a:rect l="0" t="0" r="r" b="b"/>
              <a:pathLst>
                <a:path w="478" h="91">
                  <a:moveTo>
                    <a:pt x="471" y="7"/>
                  </a:moveTo>
                  <a:cubicBezTo>
                    <a:pt x="450" y="4"/>
                    <a:pt x="430" y="3"/>
                    <a:pt x="410" y="3"/>
                  </a:cubicBezTo>
                  <a:cubicBezTo>
                    <a:pt x="407" y="3"/>
                    <a:pt x="403" y="3"/>
                    <a:pt x="400" y="3"/>
                  </a:cubicBezTo>
                  <a:cubicBezTo>
                    <a:pt x="266" y="8"/>
                    <a:pt x="138" y="71"/>
                    <a:pt x="0" y="45"/>
                  </a:cubicBezTo>
                  <a:cubicBezTo>
                    <a:pt x="49" y="91"/>
                    <a:pt x="49" y="91"/>
                    <a:pt x="49" y="91"/>
                  </a:cubicBezTo>
                  <a:cubicBezTo>
                    <a:pt x="194" y="89"/>
                    <a:pt x="331" y="0"/>
                    <a:pt x="478" y="13"/>
                  </a:cubicBezTo>
                  <a:lnTo>
                    <a:pt x="471" y="7"/>
                  </a:lnTo>
                  <a:close/>
                </a:path>
              </a:pathLst>
            </a:custGeom>
            <a:solidFill>
              <a:srgbClr val="F897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grpSp>
      <p:sp>
        <p:nvSpPr>
          <p:cNvPr id="33" name="Footer Placeholder 4">
            <a:extLst>
              <a:ext uri="{FF2B5EF4-FFF2-40B4-BE49-F238E27FC236}">
                <a16:creationId xmlns:a16="http://schemas.microsoft.com/office/drawing/2014/main" id="{FAB28414-435D-41DB-8A8E-8ED4B09B0D08}"/>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34" name="Slide Number Placeholder 5">
            <a:extLst>
              <a:ext uri="{FF2B5EF4-FFF2-40B4-BE49-F238E27FC236}">
                <a16:creationId xmlns:a16="http://schemas.microsoft.com/office/drawing/2014/main" id="{B2C58DE0-53D8-4D26-98F1-7CF695B613F9}"/>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cxnSp>
        <p:nvCxnSpPr>
          <p:cNvPr id="36" name="Straight Connector 35">
            <a:extLst>
              <a:ext uri="{FF2B5EF4-FFF2-40B4-BE49-F238E27FC236}">
                <a16:creationId xmlns:a16="http://schemas.microsoft.com/office/drawing/2014/main" id="{047EF93F-89F4-4B8C-BB58-A74DC55712EF}"/>
              </a:ext>
            </a:extLst>
          </p:cNvPr>
          <p:cNvCxnSpPr/>
          <p:nvPr userDrawn="1"/>
        </p:nvCxnSpPr>
        <p:spPr>
          <a:xfrm>
            <a:off x="731183" y="6479999"/>
            <a:ext cx="0" cy="120000"/>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680865"/>
      </p:ext>
    </p:extLst>
  </p:cSld>
  <p:clrMapOvr>
    <a:masterClrMapping/>
  </p:clrMapOvr>
  <p:extLst>
    <p:ext uri="{DCECCB84-F9BA-43D5-87BE-67443E8EF086}">
      <p15:sldGuideLst xmlns:p15="http://schemas.microsoft.com/office/powerpoint/2012/main">
        <p15:guide id="1" pos="567">
          <p15:clr>
            <a:srgbClr val="FBAE40"/>
          </p15:clr>
        </p15:guide>
        <p15:guide id="2" orient="horz" pos="809">
          <p15:clr>
            <a:srgbClr val="FBAE40"/>
          </p15:clr>
        </p15:guide>
        <p15:guide id="3" orient="horz" pos="16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text slide with 8 grey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456001"/>
            <a:ext cx="11235269" cy="627063"/>
          </a:xfrm>
        </p:spPr>
        <p:txBody>
          <a:bodyPr/>
          <a:lstStyle>
            <a:lvl1pPr>
              <a:spcAft>
                <a:spcPts val="1067"/>
              </a:spcAft>
              <a:defRPr/>
            </a:lvl1pPr>
          </a:lstStyle>
          <a:p>
            <a:r>
              <a:rPr lang="en-US" dirty="0"/>
              <a:t>Heading 18pt Century Gothic Bold – Table text slide</a:t>
            </a:r>
          </a:p>
        </p:txBody>
      </p:sp>
      <p:sp>
        <p:nvSpPr>
          <p:cNvPr id="7" name="Text Placeholder 6">
            <a:extLst>
              <a:ext uri="{FF2B5EF4-FFF2-40B4-BE49-F238E27FC236}">
                <a16:creationId xmlns:a16="http://schemas.microsoft.com/office/drawing/2014/main" id="{9808A79E-70D2-4C75-B626-EA3210D439CD}"/>
              </a:ext>
            </a:extLst>
          </p:cNvPr>
          <p:cNvSpPr>
            <a:spLocks noGrp="1"/>
          </p:cNvSpPr>
          <p:nvPr>
            <p:ph type="body" sz="quarter" idx="13" hasCustomPrompt="1"/>
          </p:nvPr>
        </p:nvSpPr>
        <p:spPr>
          <a:xfrm>
            <a:off x="478364" y="1509184"/>
            <a:ext cx="2688000" cy="1822016"/>
          </a:xfrm>
          <a:prstGeom prst="rect">
            <a:avLst/>
          </a:prstGeom>
          <a:solidFill>
            <a:schemeClr val="tx2">
              <a:lumMod val="20000"/>
              <a:lumOff val="80000"/>
            </a:schemeClr>
          </a:solidFill>
        </p:spPr>
        <p:txBody>
          <a:bodyPr lIns="144000" tIns="72000" rIns="144000" bIns="72000"/>
          <a:lstStyle>
            <a:lvl1pPr marL="0" indent="0" algn="l" defTabSz="609585" rtl="0" eaLnBrk="1" latinLnBrk="0" hangingPunct="1">
              <a:spcAft>
                <a:spcPts val="533"/>
              </a:spcAft>
              <a:buFontTx/>
              <a:buNone/>
              <a:defRPr lang="en-US" sz="3200" b="0" kern="1200" dirty="0">
                <a:solidFill>
                  <a:schemeClr val="accent1"/>
                </a:solidFill>
                <a:latin typeface="+mn-lt"/>
                <a:ea typeface="+mn-ea"/>
                <a:cs typeface="+mn-cs"/>
              </a:defRPr>
            </a:lvl1pPr>
            <a:lvl2pPr marL="0" indent="0" algn="l" defTabSz="609585" rtl="0" eaLnBrk="1" latinLnBrk="0" hangingPunct="1">
              <a:spcAft>
                <a:spcPts val="533"/>
              </a:spcAft>
              <a:buNone/>
              <a:defRPr lang="en-US" sz="1600" b="1" kern="1200" dirty="0">
                <a:solidFill>
                  <a:schemeClr val="accent3"/>
                </a:solidFill>
                <a:latin typeface="+mn-lt"/>
                <a:ea typeface="+mn-ea"/>
                <a:cs typeface="+mn-cs"/>
              </a:defRPr>
            </a:lvl2pPr>
            <a:lvl3pPr marL="0" indent="0" algn="l" defTabSz="609585" rtl="0" eaLnBrk="1" latinLnBrk="0" hangingPunct="1">
              <a:spcAft>
                <a:spcPts val="533"/>
              </a:spcAft>
              <a:buNone/>
              <a:defRPr lang="en-US" sz="1333" b="1" kern="1200" dirty="0" smtClean="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18" name="Text Placeholder 6">
            <a:extLst>
              <a:ext uri="{FF2B5EF4-FFF2-40B4-BE49-F238E27FC236}">
                <a16:creationId xmlns:a16="http://schemas.microsoft.com/office/drawing/2014/main" id="{5FE5E00F-13B1-4D8F-B46B-E120CB98BB76}"/>
              </a:ext>
            </a:extLst>
          </p:cNvPr>
          <p:cNvSpPr>
            <a:spLocks noGrp="1"/>
          </p:cNvSpPr>
          <p:nvPr>
            <p:ph type="body" sz="quarter" idx="21" hasCustomPrompt="1"/>
          </p:nvPr>
        </p:nvSpPr>
        <p:spPr>
          <a:xfrm>
            <a:off x="3327453" y="1509184"/>
            <a:ext cx="2688000" cy="1822016"/>
          </a:xfrm>
          <a:prstGeom prst="rect">
            <a:avLst/>
          </a:prstGeom>
          <a:solidFill>
            <a:schemeClr val="tx2">
              <a:lumMod val="20000"/>
              <a:lumOff val="80000"/>
            </a:schemeClr>
          </a:solidFill>
        </p:spPr>
        <p:txBody>
          <a:bodyPr lIns="144000" tIns="72000" rIns="144000" bIns="72000"/>
          <a:lstStyle>
            <a:lvl1pPr marL="0" indent="0" algn="l" defTabSz="609585" rtl="0" eaLnBrk="1" latinLnBrk="0" hangingPunct="1">
              <a:spcAft>
                <a:spcPts val="533"/>
              </a:spcAft>
              <a:buFontTx/>
              <a:buNone/>
              <a:defRPr lang="en-US" sz="3200" b="0" kern="1200" dirty="0">
                <a:solidFill>
                  <a:schemeClr val="accent1"/>
                </a:solidFill>
                <a:latin typeface="+mn-lt"/>
                <a:ea typeface="+mn-ea"/>
                <a:cs typeface="+mn-cs"/>
              </a:defRPr>
            </a:lvl1pPr>
            <a:lvl2pPr marL="0" indent="0" algn="l" defTabSz="609585" rtl="0" eaLnBrk="1" latinLnBrk="0" hangingPunct="1">
              <a:spcAft>
                <a:spcPts val="533"/>
              </a:spcAft>
              <a:buFontTx/>
              <a:buNone/>
              <a:defRPr lang="en-US" sz="1600" b="1" kern="1200" dirty="0">
                <a:solidFill>
                  <a:schemeClr val="accent3"/>
                </a:solidFill>
                <a:latin typeface="+mn-lt"/>
                <a:ea typeface="+mn-ea"/>
                <a:cs typeface="+mn-cs"/>
              </a:defRPr>
            </a:lvl2pPr>
            <a:lvl3pPr marL="0" indent="0" algn="l" defTabSz="609585" rtl="0" eaLnBrk="1" latinLnBrk="0" hangingPunct="1">
              <a:spcAft>
                <a:spcPts val="533"/>
              </a:spcAft>
              <a:buFontTx/>
              <a:buNone/>
              <a:defRPr lang="en-US" sz="1333" b="1" kern="1200" dirty="0" smtClean="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19" name="Text Placeholder 6">
            <a:extLst>
              <a:ext uri="{FF2B5EF4-FFF2-40B4-BE49-F238E27FC236}">
                <a16:creationId xmlns:a16="http://schemas.microsoft.com/office/drawing/2014/main" id="{FEDDF765-F3FB-4039-BC65-17405A18E8C9}"/>
              </a:ext>
            </a:extLst>
          </p:cNvPr>
          <p:cNvSpPr>
            <a:spLocks noGrp="1"/>
          </p:cNvSpPr>
          <p:nvPr>
            <p:ph type="body" sz="quarter" idx="22" hasCustomPrompt="1"/>
          </p:nvPr>
        </p:nvSpPr>
        <p:spPr>
          <a:xfrm>
            <a:off x="6176543" y="1509184"/>
            <a:ext cx="2688000" cy="1822016"/>
          </a:xfrm>
          <a:prstGeom prst="rect">
            <a:avLst/>
          </a:prstGeom>
          <a:solidFill>
            <a:schemeClr val="tx2">
              <a:lumMod val="20000"/>
              <a:lumOff val="80000"/>
            </a:schemeClr>
          </a:solidFill>
        </p:spPr>
        <p:txBody>
          <a:bodyPr lIns="144000" tIns="72000" rIns="144000" bIns="72000"/>
          <a:lstStyle>
            <a:lvl1pPr marL="0" indent="0" algn="l" defTabSz="609585" rtl="0" eaLnBrk="1" latinLnBrk="0" hangingPunct="1">
              <a:spcAft>
                <a:spcPts val="533"/>
              </a:spcAft>
              <a:buFontTx/>
              <a:buNone/>
              <a:defRPr lang="en-US" sz="3200" b="0" kern="1200" dirty="0">
                <a:solidFill>
                  <a:schemeClr val="accent1"/>
                </a:solidFill>
                <a:latin typeface="+mn-lt"/>
                <a:ea typeface="+mn-ea"/>
                <a:cs typeface="+mn-cs"/>
              </a:defRPr>
            </a:lvl1pPr>
            <a:lvl2pPr marL="0" indent="0" algn="l" defTabSz="609585" rtl="0" eaLnBrk="1" latinLnBrk="0" hangingPunct="1">
              <a:spcAft>
                <a:spcPts val="533"/>
              </a:spcAft>
              <a:buFontTx/>
              <a:buNone/>
              <a:defRPr lang="en-US" sz="1600" b="1" kern="1200" dirty="0">
                <a:solidFill>
                  <a:schemeClr val="accent3"/>
                </a:solidFill>
                <a:latin typeface="+mn-lt"/>
                <a:ea typeface="+mn-ea"/>
                <a:cs typeface="+mn-cs"/>
              </a:defRPr>
            </a:lvl2pPr>
            <a:lvl3pPr marL="0" indent="0" algn="l" defTabSz="609585" rtl="0" eaLnBrk="1" latinLnBrk="0" hangingPunct="1">
              <a:spcAft>
                <a:spcPts val="533"/>
              </a:spcAft>
              <a:buFontTx/>
              <a:buNone/>
              <a:defRPr lang="en-US" sz="1333" b="1" kern="1200" dirty="0" smtClean="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0" name="Text Placeholder 6">
            <a:extLst>
              <a:ext uri="{FF2B5EF4-FFF2-40B4-BE49-F238E27FC236}">
                <a16:creationId xmlns:a16="http://schemas.microsoft.com/office/drawing/2014/main" id="{F54853A9-5912-4102-B7EA-A0A0B235CFCB}"/>
              </a:ext>
            </a:extLst>
          </p:cNvPr>
          <p:cNvSpPr>
            <a:spLocks noGrp="1"/>
          </p:cNvSpPr>
          <p:nvPr>
            <p:ph type="body" sz="quarter" idx="23" hasCustomPrompt="1"/>
          </p:nvPr>
        </p:nvSpPr>
        <p:spPr>
          <a:xfrm>
            <a:off x="9025633" y="1509184"/>
            <a:ext cx="2688000" cy="1822016"/>
          </a:xfrm>
          <a:prstGeom prst="rect">
            <a:avLst/>
          </a:prstGeom>
          <a:solidFill>
            <a:schemeClr val="tx2">
              <a:lumMod val="20000"/>
              <a:lumOff val="80000"/>
            </a:schemeClr>
          </a:solidFill>
        </p:spPr>
        <p:txBody>
          <a:bodyPr lIns="144000" tIns="72000" rIns="144000" bIns="72000"/>
          <a:lstStyle>
            <a:lvl1pPr marL="0" indent="0" algn="l" defTabSz="609585" rtl="0" eaLnBrk="1" latinLnBrk="0" hangingPunct="1">
              <a:spcAft>
                <a:spcPts val="533"/>
              </a:spcAft>
              <a:buFontTx/>
              <a:buNone/>
              <a:defRPr lang="en-US" sz="3200" b="0" kern="1200" dirty="0">
                <a:solidFill>
                  <a:schemeClr val="accent1"/>
                </a:solidFill>
                <a:latin typeface="+mn-lt"/>
                <a:ea typeface="+mn-ea"/>
                <a:cs typeface="+mn-cs"/>
              </a:defRPr>
            </a:lvl1pPr>
            <a:lvl2pPr marL="0" indent="0" algn="l" defTabSz="609585" rtl="0" eaLnBrk="1" latinLnBrk="0" hangingPunct="1">
              <a:spcAft>
                <a:spcPts val="533"/>
              </a:spcAft>
              <a:buFontTx/>
              <a:buNone/>
              <a:defRPr lang="en-US" sz="1600" b="1" kern="1200" dirty="0">
                <a:solidFill>
                  <a:schemeClr val="accent3"/>
                </a:solidFill>
                <a:latin typeface="+mn-lt"/>
                <a:ea typeface="+mn-ea"/>
                <a:cs typeface="+mn-cs"/>
              </a:defRPr>
            </a:lvl2pPr>
            <a:lvl3pPr marL="0" indent="0" algn="l" defTabSz="609585" rtl="0" eaLnBrk="1" latinLnBrk="0" hangingPunct="1">
              <a:spcAft>
                <a:spcPts val="533"/>
              </a:spcAft>
              <a:buFontTx/>
              <a:buNone/>
              <a:defRPr lang="en-US" sz="1333" b="1" kern="1200" dirty="0" smtClean="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1" name="Text Placeholder 6">
            <a:extLst>
              <a:ext uri="{FF2B5EF4-FFF2-40B4-BE49-F238E27FC236}">
                <a16:creationId xmlns:a16="http://schemas.microsoft.com/office/drawing/2014/main" id="{8C99F67B-75D0-48C3-B55B-BE8CB55B89AC}"/>
              </a:ext>
            </a:extLst>
          </p:cNvPr>
          <p:cNvSpPr>
            <a:spLocks noGrp="1"/>
          </p:cNvSpPr>
          <p:nvPr>
            <p:ph type="body" sz="quarter" idx="24" hasCustomPrompt="1"/>
          </p:nvPr>
        </p:nvSpPr>
        <p:spPr>
          <a:xfrm>
            <a:off x="478364" y="3456000"/>
            <a:ext cx="2688000" cy="1822016"/>
          </a:xfrm>
          <a:prstGeom prst="rect">
            <a:avLst/>
          </a:prstGeom>
          <a:solidFill>
            <a:schemeClr val="tx2">
              <a:lumMod val="20000"/>
              <a:lumOff val="80000"/>
            </a:schemeClr>
          </a:solidFill>
        </p:spPr>
        <p:txBody>
          <a:bodyPr lIns="144000" tIns="72000" rIns="144000" bIns="72000"/>
          <a:lstStyle>
            <a:lvl1pPr marL="0" indent="0" algn="l" defTabSz="609585" rtl="0" eaLnBrk="1" latinLnBrk="0" hangingPunct="1">
              <a:spcAft>
                <a:spcPts val="533"/>
              </a:spcAft>
              <a:buFontTx/>
              <a:buNone/>
              <a:defRPr lang="en-US" sz="3200" b="0" kern="1200" dirty="0">
                <a:solidFill>
                  <a:schemeClr val="accent1"/>
                </a:solidFill>
                <a:latin typeface="+mn-lt"/>
                <a:ea typeface="+mn-ea"/>
                <a:cs typeface="+mn-cs"/>
              </a:defRPr>
            </a:lvl1pPr>
            <a:lvl2pPr marL="0" indent="0" algn="l" defTabSz="609585" rtl="0" eaLnBrk="1" latinLnBrk="0" hangingPunct="1">
              <a:spcAft>
                <a:spcPts val="533"/>
              </a:spcAft>
              <a:buFontTx/>
              <a:buNone/>
              <a:defRPr lang="en-US" sz="1600" b="1" kern="1200" dirty="0">
                <a:solidFill>
                  <a:schemeClr val="accent3"/>
                </a:solidFill>
                <a:latin typeface="+mn-lt"/>
                <a:ea typeface="+mn-ea"/>
                <a:cs typeface="+mn-cs"/>
              </a:defRPr>
            </a:lvl2pPr>
            <a:lvl3pPr marL="0" indent="0" algn="l" defTabSz="609585" rtl="0" eaLnBrk="1" latinLnBrk="0" hangingPunct="1">
              <a:spcAft>
                <a:spcPts val="533"/>
              </a:spcAft>
              <a:buFontTx/>
              <a:buNone/>
              <a:defRPr lang="en-US" sz="1333" b="1" kern="1200" dirty="0" smtClean="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2" name="Text Placeholder 6">
            <a:extLst>
              <a:ext uri="{FF2B5EF4-FFF2-40B4-BE49-F238E27FC236}">
                <a16:creationId xmlns:a16="http://schemas.microsoft.com/office/drawing/2014/main" id="{7608C32A-E634-439E-A441-4D22A0F17311}"/>
              </a:ext>
            </a:extLst>
          </p:cNvPr>
          <p:cNvSpPr>
            <a:spLocks noGrp="1"/>
          </p:cNvSpPr>
          <p:nvPr>
            <p:ph type="body" sz="quarter" idx="25" hasCustomPrompt="1"/>
          </p:nvPr>
        </p:nvSpPr>
        <p:spPr>
          <a:xfrm>
            <a:off x="3327453" y="3456000"/>
            <a:ext cx="2688000" cy="1822016"/>
          </a:xfrm>
          <a:prstGeom prst="rect">
            <a:avLst/>
          </a:prstGeom>
          <a:solidFill>
            <a:schemeClr val="tx2">
              <a:lumMod val="20000"/>
              <a:lumOff val="80000"/>
            </a:schemeClr>
          </a:solidFill>
        </p:spPr>
        <p:txBody>
          <a:bodyPr lIns="144000" tIns="72000" rIns="144000" bIns="72000"/>
          <a:lstStyle>
            <a:lvl1pPr marL="0" indent="0" algn="l" defTabSz="609585" rtl="0" eaLnBrk="1" latinLnBrk="0" hangingPunct="1">
              <a:spcAft>
                <a:spcPts val="533"/>
              </a:spcAft>
              <a:buFontTx/>
              <a:buNone/>
              <a:defRPr lang="en-US" sz="3200" b="0" kern="1200" dirty="0">
                <a:solidFill>
                  <a:schemeClr val="accent1"/>
                </a:solidFill>
                <a:latin typeface="+mn-lt"/>
                <a:ea typeface="+mn-ea"/>
                <a:cs typeface="+mn-cs"/>
              </a:defRPr>
            </a:lvl1pPr>
            <a:lvl2pPr marL="0" indent="0" algn="l" defTabSz="609585" rtl="0" eaLnBrk="1" latinLnBrk="0" hangingPunct="1">
              <a:spcAft>
                <a:spcPts val="533"/>
              </a:spcAft>
              <a:buFontTx/>
              <a:buNone/>
              <a:defRPr lang="en-US" sz="1600" b="1" kern="1200" dirty="0">
                <a:solidFill>
                  <a:schemeClr val="accent3"/>
                </a:solidFill>
                <a:latin typeface="+mn-lt"/>
                <a:ea typeface="+mn-ea"/>
                <a:cs typeface="+mn-cs"/>
              </a:defRPr>
            </a:lvl2pPr>
            <a:lvl3pPr marL="0" indent="0" algn="l" defTabSz="609585" rtl="0" eaLnBrk="1" latinLnBrk="0" hangingPunct="1">
              <a:spcAft>
                <a:spcPts val="533"/>
              </a:spcAft>
              <a:buFontTx/>
              <a:buNone/>
              <a:defRPr lang="en-US" sz="1333" b="1" kern="1200" dirty="0" smtClean="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3" name="Text Placeholder 6">
            <a:extLst>
              <a:ext uri="{FF2B5EF4-FFF2-40B4-BE49-F238E27FC236}">
                <a16:creationId xmlns:a16="http://schemas.microsoft.com/office/drawing/2014/main" id="{3A77D2B1-583E-4DD8-A9CC-38CBA4EF7415}"/>
              </a:ext>
            </a:extLst>
          </p:cNvPr>
          <p:cNvSpPr>
            <a:spLocks noGrp="1"/>
          </p:cNvSpPr>
          <p:nvPr>
            <p:ph type="body" sz="quarter" idx="26" hasCustomPrompt="1"/>
          </p:nvPr>
        </p:nvSpPr>
        <p:spPr>
          <a:xfrm>
            <a:off x="6176543" y="3456000"/>
            <a:ext cx="2688000" cy="1822016"/>
          </a:xfrm>
          <a:prstGeom prst="rect">
            <a:avLst/>
          </a:prstGeom>
          <a:solidFill>
            <a:schemeClr val="tx2">
              <a:lumMod val="20000"/>
              <a:lumOff val="80000"/>
            </a:schemeClr>
          </a:solidFill>
        </p:spPr>
        <p:txBody>
          <a:bodyPr lIns="144000" tIns="72000" rIns="144000" bIns="72000"/>
          <a:lstStyle>
            <a:lvl1pPr marL="0" indent="0" algn="l" defTabSz="609585" rtl="0" eaLnBrk="1" latinLnBrk="0" hangingPunct="1">
              <a:spcAft>
                <a:spcPts val="533"/>
              </a:spcAft>
              <a:buFontTx/>
              <a:buNone/>
              <a:defRPr lang="en-US" sz="3200" b="0" kern="1200" dirty="0">
                <a:solidFill>
                  <a:schemeClr val="accent1"/>
                </a:solidFill>
                <a:latin typeface="+mn-lt"/>
                <a:ea typeface="+mn-ea"/>
                <a:cs typeface="+mn-cs"/>
              </a:defRPr>
            </a:lvl1pPr>
            <a:lvl2pPr marL="0" indent="0" algn="l" defTabSz="609585" rtl="0" eaLnBrk="1" latinLnBrk="0" hangingPunct="1">
              <a:spcAft>
                <a:spcPts val="533"/>
              </a:spcAft>
              <a:buFontTx/>
              <a:buNone/>
              <a:defRPr lang="en-US" sz="1600" b="1" kern="1200" dirty="0">
                <a:solidFill>
                  <a:schemeClr val="accent3"/>
                </a:solidFill>
                <a:latin typeface="+mn-lt"/>
                <a:ea typeface="+mn-ea"/>
                <a:cs typeface="+mn-cs"/>
              </a:defRPr>
            </a:lvl2pPr>
            <a:lvl3pPr marL="0" indent="0" algn="l" defTabSz="609585" rtl="0" eaLnBrk="1" latinLnBrk="0" hangingPunct="1">
              <a:spcAft>
                <a:spcPts val="533"/>
              </a:spcAft>
              <a:buFontTx/>
              <a:buNone/>
              <a:defRPr lang="en-US" sz="1333" b="1" kern="1200" dirty="0" smtClean="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4" name="Text Placeholder 6">
            <a:extLst>
              <a:ext uri="{FF2B5EF4-FFF2-40B4-BE49-F238E27FC236}">
                <a16:creationId xmlns:a16="http://schemas.microsoft.com/office/drawing/2014/main" id="{12D55260-4904-42EC-AE63-3651FC41262F}"/>
              </a:ext>
            </a:extLst>
          </p:cNvPr>
          <p:cNvSpPr>
            <a:spLocks noGrp="1"/>
          </p:cNvSpPr>
          <p:nvPr>
            <p:ph type="body" sz="quarter" idx="27" hasCustomPrompt="1"/>
          </p:nvPr>
        </p:nvSpPr>
        <p:spPr>
          <a:xfrm>
            <a:off x="9025633" y="3456000"/>
            <a:ext cx="2688000" cy="1822016"/>
          </a:xfrm>
          <a:prstGeom prst="rect">
            <a:avLst/>
          </a:prstGeom>
          <a:solidFill>
            <a:schemeClr val="tx2">
              <a:lumMod val="20000"/>
              <a:lumOff val="80000"/>
            </a:schemeClr>
          </a:solidFill>
        </p:spPr>
        <p:txBody>
          <a:bodyPr lIns="144000" tIns="72000" rIns="144000" bIns="72000"/>
          <a:lstStyle>
            <a:lvl1pPr marL="0" indent="0" algn="l" defTabSz="609585" rtl="0" eaLnBrk="1" latinLnBrk="0" hangingPunct="1">
              <a:spcAft>
                <a:spcPts val="533"/>
              </a:spcAft>
              <a:buFontTx/>
              <a:buNone/>
              <a:defRPr lang="en-US" sz="3200" b="0" kern="1200" dirty="0">
                <a:solidFill>
                  <a:schemeClr val="accent1"/>
                </a:solidFill>
                <a:latin typeface="+mn-lt"/>
                <a:ea typeface="+mn-ea"/>
                <a:cs typeface="+mn-cs"/>
              </a:defRPr>
            </a:lvl1pPr>
            <a:lvl2pPr marL="0" indent="0" algn="l" defTabSz="609585" rtl="0" eaLnBrk="1" latinLnBrk="0" hangingPunct="1">
              <a:spcAft>
                <a:spcPts val="533"/>
              </a:spcAft>
              <a:buFontTx/>
              <a:buNone/>
              <a:defRPr lang="en-US" sz="1600" b="1" kern="1200" dirty="0">
                <a:solidFill>
                  <a:schemeClr val="accent3"/>
                </a:solidFill>
                <a:latin typeface="+mn-lt"/>
                <a:ea typeface="+mn-ea"/>
                <a:cs typeface="+mn-cs"/>
              </a:defRPr>
            </a:lvl2pPr>
            <a:lvl3pPr marL="0" indent="0" algn="l" defTabSz="609585" rtl="0" eaLnBrk="1" latinLnBrk="0" hangingPunct="1">
              <a:spcAft>
                <a:spcPts val="533"/>
              </a:spcAft>
              <a:buFontTx/>
              <a:buNone/>
              <a:defRPr lang="en-US" sz="1333" b="1" kern="1200" dirty="0" smtClean="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8" name="Text Placeholder 7">
            <a:extLst>
              <a:ext uri="{FF2B5EF4-FFF2-40B4-BE49-F238E27FC236}">
                <a16:creationId xmlns:a16="http://schemas.microsoft.com/office/drawing/2014/main" id="{32E2D5FE-C657-410B-8DB5-3652A8147B3D}"/>
              </a:ext>
            </a:extLst>
          </p:cNvPr>
          <p:cNvSpPr>
            <a:spLocks noGrp="1"/>
          </p:cNvSpPr>
          <p:nvPr>
            <p:ph type="body" sz="quarter" idx="29" hasCustomPrompt="1"/>
          </p:nvPr>
        </p:nvSpPr>
        <p:spPr>
          <a:xfrm>
            <a:off x="478367" y="6146049"/>
            <a:ext cx="9600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
        <p:nvSpPr>
          <p:cNvPr id="6" name="Footer Placeholder 5">
            <a:extLst>
              <a:ext uri="{FF2B5EF4-FFF2-40B4-BE49-F238E27FC236}">
                <a16:creationId xmlns:a16="http://schemas.microsoft.com/office/drawing/2014/main" id="{B8DD3F0D-52E5-4275-92C1-3683E00E3447}"/>
              </a:ext>
            </a:extLst>
          </p:cNvPr>
          <p:cNvSpPr>
            <a:spLocks noGrp="1"/>
          </p:cNvSpPr>
          <p:nvPr>
            <p:ph type="ftr" sz="quarter" idx="30"/>
          </p:nvPr>
        </p:nvSpPr>
        <p:spPr/>
        <p:txBody>
          <a:bodyPr/>
          <a:lstStyle>
            <a:lvl1pPr>
              <a:defRPr/>
            </a:lvl1pPr>
          </a:lstStyle>
          <a:p>
            <a:r>
              <a:rPr lang="en-US"/>
              <a:t>Charity Tax Group Expert Insight Session - Electric Vehicles</a:t>
            </a:r>
            <a:endParaRPr lang="en-AU" dirty="0"/>
          </a:p>
        </p:txBody>
      </p:sp>
      <p:sp>
        <p:nvSpPr>
          <p:cNvPr id="8" name="Slide Number Placeholder 7">
            <a:extLst>
              <a:ext uri="{FF2B5EF4-FFF2-40B4-BE49-F238E27FC236}">
                <a16:creationId xmlns:a16="http://schemas.microsoft.com/office/drawing/2014/main" id="{DDDA1EE9-4F3C-4537-877B-C054B3841A36}"/>
              </a:ext>
            </a:extLst>
          </p:cNvPr>
          <p:cNvSpPr>
            <a:spLocks noGrp="1"/>
          </p:cNvSpPr>
          <p:nvPr>
            <p:ph type="sldNum" sz="quarter" idx="31"/>
          </p:nvPr>
        </p:nvSpPr>
        <p:spPr/>
        <p:txBody>
          <a:bodyPr/>
          <a:lstStyle/>
          <a:p>
            <a:fld id="{58C6BBD9-2B03-4490-B62F-B520C4B53822}" type="slidenum">
              <a:rPr lang="en-AU" smtClean="0"/>
              <a:pPr/>
              <a:t>‹#›</a:t>
            </a:fld>
            <a:endParaRPr lang="en-AU" dirty="0"/>
          </a:p>
        </p:txBody>
      </p:sp>
      <p:sp>
        <p:nvSpPr>
          <p:cNvPr id="16" name="Text Placeholder 5">
            <a:extLst>
              <a:ext uri="{FF2B5EF4-FFF2-40B4-BE49-F238E27FC236}">
                <a16:creationId xmlns:a16="http://schemas.microsoft.com/office/drawing/2014/main" id="{A08675C0-3012-4293-8244-7E4DB0CECEFD}"/>
              </a:ext>
            </a:extLst>
          </p:cNvPr>
          <p:cNvSpPr>
            <a:spLocks noGrp="1"/>
          </p:cNvSpPr>
          <p:nvPr>
            <p:ph type="body" sz="quarter" idx="28" hasCustomPrompt="1"/>
          </p:nvPr>
        </p:nvSpPr>
        <p:spPr>
          <a:xfrm>
            <a:off x="484715" y="5473107"/>
            <a:ext cx="11222567" cy="480000"/>
          </a:xfrm>
          <a:prstGeom prst="rect">
            <a:avLst/>
          </a:prstGeom>
          <a:solidFill>
            <a:schemeClr val="tx2">
              <a:lumMod val="20000"/>
              <a:lumOff val="80000"/>
            </a:schemeClr>
          </a:solidFill>
        </p:spPr>
        <p:txBody>
          <a:bodyPr lIns="72000" tIns="72000" rIns="72000" bIns="72000" anchor="ctr"/>
          <a:lstStyle>
            <a:lvl1pPr marL="0" indent="0" algn="ctr">
              <a:lnSpc>
                <a:spcPct val="100000"/>
              </a:lnSpc>
              <a:buFontTx/>
              <a:buNone/>
              <a:defRPr sz="1333" b="1" baseline="0">
                <a:solidFill>
                  <a:schemeClr val="accent1"/>
                </a:solidFill>
              </a:defRPr>
            </a:lvl1pPr>
            <a:lvl2pPr marL="0" indent="0">
              <a:buNone/>
              <a:defRPr/>
            </a:lvl2pPr>
          </a:lstStyle>
          <a:p>
            <a:pPr lvl="0"/>
            <a:r>
              <a:rPr lang="en-US" dirty="0"/>
              <a:t>10pt Century Gothic Bold text Call out box. Delete if not needed.</a:t>
            </a:r>
          </a:p>
        </p:txBody>
      </p:sp>
    </p:spTree>
    <p:extLst>
      <p:ext uri="{BB962C8B-B14F-4D97-AF65-F5344CB8AC3E}">
        <p14:creationId xmlns:p14="http://schemas.microsoft.com/office/powerpoint/2010/main" val="345425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C8ECA3A6-2D0C-4A0D-8CD3-F3AF9A917FFA}"/>
              </a:ext>
            </a:extLst>
          </p:cNvPr>
          <p:cNvSpPr>
            <a:spLocks noGrp="1"/>
          </p:cNvSpPr>
          <p:nvPr>
            <p:ph idx="10" hasCustomPrompt="1"/>
          </p:nvPr>
        </p:nvSpPr>
        <p:spPr>
          <a:xfrm>
            <a:off x="4341732" y="2000972"/>
            <a:ext cx="7031114" cy="422466"/>
          </a:xfrm>
        </p:spPr>
        <p:txBody>
          <a:bodyPr>
            <a:normAutofit/>
          </a:bodyPr>
          <a:lstStyle>
            <a:lvl1pPr marL="0" indent="0">
              <a:buNone/>
              <a:defRPr sz="2400" b="1">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Topic 1</a:t>
            </a:r>
          </a:p>
          <a:p>
            <a:pPr lvl="0"/>
            <a:endParaRPr lang="en-US" dirty="0"/>
          </a:p>
        </p:txBody>
      </p:sp>
      <p:sp>
        <p:nvSpPr>
          <p:cNvPr id="26" name="Content Placeholder 2">
            <a:extLst>
              <a:ext uri="{FF2B5EF4-FFF2-40B4-BE49-F238E27FC236}">
                <a16:creationId xmlns:a16="http://schemas.microsoft.com/office/drawing/2014/main" id="{5460F465-7BA5-4BD0-AB53-4C338C87EE0F}"/>
              </a:ext>
            </a:extLst>
          </p:cNvPr>
          <p:cNvSpPr>
            <a:spLocks noGrp="1"/>
          </p:cNvSpPr>
          <p:nvPr>
            <p:ph idx="11" hasCustomPrompt="1"/>
          </p:nvPr>
        </p:nvSpPr>
        <p:spPr>
          <a:xfrm>
            <a:off x="4341732" y="2391865"/>
            <a:ext cx="7031114" cy="422466"/>
          </a:xfrm>
        </p:spPr>
        <p:txBody>
          <a:bodyPr>
            <a:normAutofit/>
          </a:bodyPr>
          <a:lstStyle>
            <a:lvl1pPr marL="0" indent="0">
              <a:buNone/>
              <a:defRPr sz="2400" b="0">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Speaker name, Position, Company</a:t>
            </a:r>
          </a:p>
          <a:p>
            <a:pPr lvl="0"/>
            <a:endParaRPr lang="en-US" dirty="0"/>
          </a:p>
        </p:txBody>
      </p:sp>
      <p:sp>
        <p:nvSpPr>
          <p:cNvPr id="3" name="Content Placeholder 2">
            <a:extLst>
              <a:ext uri="{FF2B5EF4-FFF2-40B4-BE49-F238E27FC236}">
                <a16:creationId xmlns:a16="http://schemas.microsoft.com/office/drawing/2014/main" id="{CDB3EDF9-0614-4C88-9E05-9338EE15EA7B}"/>
              </a:ext>
            </a:extLst>
          </p:cNvPr>
          <p:cNvSpPr>
            <a:spLocks noGrp="1"/>
          </p:cNvSpPr>
          <p:nvPr>
            <p:ph idx="1"/>
          </p:nvPr>
        </p:nvSpPr>
        <p:spPr>
          <a:xfrm>
            <a:off x="4341732" y="948537"/>
            <a:ext cx="7031114" cy="459707"/>
          </a:xfrm>
        </p:spPr>
        <p:txBody>
          <a:bodyPr>
            <a:normAutofit/>
          </a:bodyPr>
          <a:lstStyle>
            <a:lvl1pPr marL="0" indent="0">
              <a:buNone/>
              <a:defRPr sz="2400" b="1">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Edit Master text styles</a:t>
            </a:r>
          </a:p>
        </p:txBody>
      </p:sp>
      <p:pic>
        <p:nvPicPr>
          <p:cNvPr id="8" name="Picture 7">
            <a:extLst>
              <a:ext uri="{FF2B5EF4-FFF2-40B4-BE49-F238E27FC236}">
                <a16:creationId xmlns:a16="http://schemas.microsoft.com/office/drawing/2014/main" id="{10E124ED-C2AE-40F7-87C0-E67BD48DF3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63" t="4802" r="60828" b="10913"/>
          <a:stretch/>
        </p:blipFill>
        <p:spPr>
          <a:xfrm>
            <a:off x="0" y="-1"/>
            <a:ext cx="3695306" cy="6858001"/>
          </a:xfrm>
          <a:prstGeom prst="rect">
            <a:avLst/>
          </a:prstGeom>
        </p:spPr>
      </p:pic>
      <p:sp>
        <p:nvSpPr>
          <p:cNvPr id="9" name="Rectangle 8">
            <a:extLst>
              <a:ext uri="{FF2B5EF4-FFF2-40B4-BE49-F238E27FC236}">
                <a16:creationId xmlns:a16="http://schemas.microsoft.com/office/drawing/2014/main" id="{B278D5C2-5904-470A-839D-68EE97104C48}"/>
              </a:ext>
            </a:extLst>
          </p:cNvPr>
          <p:cNvSpPr/>
          <p:nvPr userDrawn="1"/>
        </p:nvSpPr>
        <p:spPr>
          <a:xfrm>
            <a:off x="1" y="-3"/>
            <a:ext cx="3695306" cy="6858003"/>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052939C-F266-475A-B2B5-E9DE50DF5350}"/>
              </a:ext>
            </a:extLst>
          </p:cNvPr>
          <p:cNvSpPr/>
          <p:nvPr userDrawn="1"/>
        </p:nvSpPr>
        <p:spPr>
          <a:xfrm>
            <a:off x="3177980" y="688462"/>
            <a:ext cx="977900" cy="977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 name="Oval 11">
            <a:extLst>
              <a:ext uri="{FF2B5EF4-FFF2-40B4-BE49-F238E27FC236}">
                <a16:creationId xmlns:a16="http://schemas.microsoft.com/office/drawing/2014/main" id="{96027AB0-89BD-4F02-92FC-464F7F0B49DB}"/>
              </a:ext>
            </a:extLst>
          </p:cNvPr>
          <p:cNvSpPr/>
          <p:nvPr userDrawn="1"/>
        </p:nvSpPr>
        <p:spPr>
          <a:xfrm>
            <a:off x="3177980" y="1898759"/>
            <a:ext cx="977900" cy="9779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 name="Oval 12">
            <a:extLst>
              <a:ext uri="{FF2B5EF4-FFF2-40B4-BE49-F238E27FC236}">
                <a16:creationId xmlns:a16="http://schemas.microsoft.com/office/drawing/2014/main" id="{9C2782F7-C4B7-4426-ACDC-6D96AB8142FB}"/>
              </a:ext>
            </a:extLst>
          </p:cNvPr>
          <p:cNvSpPr/>
          <p:nvPr userDrawn="1"/>
        </p:nvSpPr>
        <p:spPr>
          <a:xfrm>
            <a:off x="3177980" y="3110367"/>
            <a:ext cx="977900" cy="9779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 name="Oval 13">
            <a:extLst>
              <a:ext uri="{FF2B5EF4-FFF2-40B4-BE49-F238E27FC236}">
                <a16:creationId xmlns:a16="http://schemas.microsoft.com/office/drawing/2014/main" id="{14C29605-DE9F-43ED-8202-B7DA982813BC}"/>
              </a:ext>
            </a:extLst>
          </p:cNvPr>
          <p:cNvSpPr/>
          <p:nvPr userDrawn="1"/>
        </p:nvSpPr>
        <p:spPr>
          <a:xfrm>
            <a:off x="3177980" y="4321975"/>
            <a:ext cx="977900" cy="977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 name="Oval 14">
            <a:extLst>
              <a:ext uri="{FF2B5EF4-FFF2-40B4-BE49-F238E27FC236}">
                <a16:creationId xmlns:a16="http://schemas.microsoft.com/office/drawing/2014/main" id="{B0F3E536-D222-46DE-98B4-31AA17ABBB0A}"/>
              </a:ext>
            </a:extLst>
          </p:cNvPr>
          <p:cNvSpPr/>
          <p:nvPr userDrawn="1"/>
        </p:nvSpPr>
        <p:spPr>
          <a:xfrm>
            <a:off x="3197027" y="5546937"/>
            <a:ext cx="977900" cy="9779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nvGrpSpPr>
          <p:cNvPr id="21" name="Group 20">
            <a:extLst>
              <a:ext uri="{FF2B5EF4-FFF2-40B4-BE49-F238E27FC236}">
                <a16:creationId xmlns:a16="http://schemas.microsoft.com/office/drawing/2014/main" id="{6CC17861-F8D1-4EEB-9668-16E9926B9F9E}"/>
              </a:ext>
            </a:extLst>
          </p:cNvPr>
          <p:cNvGrpSpPr/>
          <p:nvPr userDrawn="1"/>
        </p:nvGrpSpPr>
        <p:grpSpPr>
          <a:xfrm>
            <a:off x="11231880" y="5994083"/>
            <a:ext cx="609600" cy="609600"/>
            <a:chOff x="10394950" y="568325"/>
            <a:chExt cx="609600" cy="609600"/>
          </a:xfrm>
          <a:noFill/>
        </p:grpSpPr>
        <p:pic>
          <p:nvPicPr>
            <p:cNvPr id="22" name="Picture 21">
              <a:extLst>
                <a:ext uri="{FF2B5EF4-FFF2-40B4-BE49-F238E27FC236}">
                  <a16:creationId xmlns:a16="http://schemas.microsoft.com/office/drawing/2014/main" id="{FFF592C5-8DD4-4BF7-981F-DA4AD514AEBB}"/>
                </a:ext>
              </a:extLst>
            </p:cNvPr>
            <p:cNvPicPr>
              <a:picLocks noChangeAspect="1"/>
            </p:cNvPicPr>
            <p:nvPr/>
          </p:nvPicPr>
          <p:blipFill rotWithShape="1">
            <a:blip r:embed="rId3">
              <a:extLst>
                <a:ext uri="{28A0092B-C50C-407E-A947-70E740481C1C}">
                  <a14:useLocalDpi xmlns:a14="http://schemas.microsoft.com/office/drawing/2010/main" val="0"/>
                </a:ext>
              </a:extLst>
            </a:blip>
            <a:srcRect r="91453"/>
            <a:stretch/>
          </p:blipFill>
          <p:spPr>
            <a:xfrm>
              <a:off x="10606156" y="672322"/>
              <a:ext cx="241762" cy="426757"/>
            </a:xfrm>
            <a:prstGeom prst="rect">
              <a:avLst/>
            </a:prstGeom>
            <a:grpFill/>
          </p:spPr>
        </p:pic>
        <p:sp>
          <p:nvSpPr>
            <p:cNvPr id="23" name="Oval 22">
              <a:extLst>
                <a:ext uri="{FF2B5EF4-FFF2-40B4-BE49-F238E27FC236}">
                  <a16:creationId xmlns:a16="http://schemas.microsoft.com/office/drawing/2014/main" id="{E1F47E92-EF42-40C6-94F2-DF48473CEFEB}"/>
                </a:ext>
              </a:extLst>
            </p:cNvPr>
            <p:cNvSpPr/>
            <p:nvPr/>
          </p:nvSpPr>
          <p:spPr>
            <a:xfrm>
              <a:off x="10394950" y="568325"/>
              <a:ext cx="609600" cy="6096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Content Placeholder 2">
            <a:extLst>
              <a:ext uri="{FF2B5EF4-FFF2-40B4-BE49-F238E27FC236}">
                <a16:creationId xmlns:a16="http://schemas.microsoft.com/office/drawing/2014/main" id="{89DF8860-B455-4429-B59B-62A6F7675144}"/>
              </a:ext>
            </a:extLst>
          </p:cNvPr>
          <p:cNvSpPr>
            <a:spLocks noGrp="1"/>
          </p:cNvSpPr>
          <p:nvPr>
            <p:ph idx="12" hasCustomPrompt="1"/>
          </p:nvPr>
        </p:nvSpPr>
        <p:spPr>
          <a:xfrm>
            <a:off x="4341732" y="3227426"/>
            <a:ext cx="7031114" cy="422466"/>
          </a:xfrm>
        </p:spPr>
        <p:txBody>
          <a:bodyPr>
            <a:normAutofit/>
          </a:bodyPr>
          <a:lstStyle>
            <a:lvl1pPr marL="0" indent="0">
              <a:buNone/>
              <a:defRPr sz="2400" b="1">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Topic 2</a:t>
            </a:r>
          </a:p>
          <a:p>
            <a:pPr lvl="0"/>
            <a:endParaRPr lang="en-US" dirty="0"/>
          </a:p>
        </p:txBody>
      </p:sp>
      <p:sp>
        <p:nvSpPr>
          <p:cNvPr id="28" name="Content Placeholder 2">
            <a:extLst>
              <a:ext uri="{FF2B5EF4-FFF2-40B4-BE49-F238E27FC236}">
                <a16:creationId xmlns:a16="http://schemas.microsoft.com/office/drawing/2014/main" id="{1D485A89-1A2D-4771-ABC4-6911D3E574E4}"/>
              </a:ext>
            </a:extLst>
          </p:cNvPr>
          <p:cNvSpPr>
            <a:spLocks noGrp="1"/>
          </p:cNvSpPr>
          <p:nvPr>
            <p:ph idx="13" hasCustomPrompt="1"/>
          </p:nvPr>
        </p:nvSpPr>
        <p:spPr>
          <a:xfrm>
            <a:off x="4341732" y="3618319"/>
            <a:ext cx="7031114" cy="422466"/>
          </a:xfrm>
        </p:spPr>
        <p:txBody>
          <a:bodyPr>
            <a:normAutofit/>
          </a:bodyPr>
          <a:lstStyle>
            <a:lvl1pPr marL="0" indent="0">
              <a:buNone/>
              <a:defRPr sz="2400" b="0">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Speaker name, Position, Company</a:t>
            </a:r>
          </a:p>
          <a:p>
            <a:pPr lvl="0"/>
            <a:endParaRPr lang="en-US" dirty="0"/>
          </a:p>
        </p:txBody>
      </p:sp>
      <p:sp>
        <p:nvSpPr>
          <p:cNvPr id="29" name="Content Placeholder 2">
            <a:extLst>
              <a:ext uri="{FF2B5EF4-FFF2-40B4-BE49-F238E27FC236}">
                <a16:creationId xmlns:a16="http://schemas.microsoft.com/office/drawing/2014/main" id="{07A5A22E-2E81-4720-BE3C-ECB1CC352A88}"/>
              </a:ext>
            </a:extLst>
          </p:cNvPr>
          <p:cNvSpPr>
            <a:spLocks noGrp="1"/>
          </p:cNvSpPr>
          <p:nvPr>
            <p:ph idx="14" hasCustomPrompt="1"/>
          </p:nvPr>
        </p:nvSpPr>
        <p:spPr>
          <a:xfrm>
            <a:off x="4341732" y="4431678"/>
            <a:ext cx="7031114" cy="422466"/>
          </a:xfrm>
        </p:spPr>
        <p:txBody>
          <a:bodyPr>
            <a:normAutofit/>
          </a:bodyPr>
          <a:lstStyle>
            <a:lvl1pPr marL="0" indent="0">
              <a:buNone/>
              <a:defRPr sz="2400" b="1">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Topic 3</a:t>
            </a:r>
          </a:p>
          <a:p>
            <a:pPr lvl="0"/>
            <a:endParaRPr lang="en-US" dirty="0"/>
          </a:p>
        </p:txBody>
      </p:sp>
      <p:sp>
        <p:nvSpPr>
          <p:cNvPr id="30" name="Content Placeholder 2">
            <a:extLst>
              <a:ext uri="{FF2B5EF4-FFF2-40B4-BE49-F238E27FC236}">
                <a16:creationId xmlns:a16="http://schemas.microsoft.com/office/drawing/2014/main" id="{D2ED8786-60EA-4A5A-8FA9-440AA96CDE94}"/>
              </a:ext>
            </a:extLst>
          </p:cNvPr>
          <p:cNvSpPr>
            <a:spLocks noGrp="1"/>
          </p:cNvSpPr>
          <p:nvPr>
            <p:ph idx="15" hasCustomPrompt="1"/>
          </p:nvPr>
        </p:nvSpPr>
        <p:spPr>
          <a:xfrm>
            <a:off x="4341732" y="4822571"/>
            <a:ext cx="7031114" cy="422466"/>
          </a:xfrm>
        </p:spPr>
        <p:txBody>
          <a:bodyPr>
            <a:normAutofit/>
          </a:bodyPr>
          <a:lstStyle>
            <a:lvl1pPr marL="0" indent="0">
              <a:buNone/>
              <a:defRPr sz="2400" b="0">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Speaker name, Position, Company</a:t>
            </a:r>
          </a:p>
          <a:p>
            <a:pPr lvl="0"/>
            <a:endParaRPr lang="en-US" dirty="0"/>
          </a:p>
        </p:txBody>
      </p:sp>
      <p:sp>
        <p:nvSpPr>
          <p:cNvPr id="31" name="Content Placeholder 2">
            <a:extLst>
              <a:ext uri="{FF2B5EF4-FFF2-40B4-BE49-F238E27FC236}">
                <a16:creationId xmlns:a16="http://schemas.microsoft.com/office/drawing/2014/main" id="{C26D43C2-C82F-4F89-89C7-1DD7F1B7D32F}"/>
              </a:ext>
            </a:extLst>
          </p:cNvPr>
          <p:cNvSpPr>
            <a:spLocks noGrp="1"/>
          </p:cNvSpPr>
          <p:nvPr>
            <p:ph idx="16" hasCustomPrompt="1"/>
          </p:nvPr>
        </p:nvSpPr>
        <p:spPr>
          <a:xfrm>
            <a:off x="4341732" y="5824654"/>
            <a:ext cx="7031114" cy="422466"/>
          </a:xfrm>
        </p:spPr>
        <p:txBody>
          <a:bodyPr>
            <a:normAutofit/>
          </a:bodyPr>
          <a:lstStyle>
            <a:lvl1pPr marL="0" indent="0">
              <a:buNone/>
              <a:defRPr sz="2400" b="1">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Q&amp;A/end </a:t>
            </a:r>
          </a:p>
          <a:p>
            <a:pPr lvl="0"/>
            <a:endParaRPr lang="en-US" dirty="0"/>
          </a:p>
        </p:txBody>
      </p:sp>
      <p:sp>
        <p:nvSpPr>
          <p:cNvPr id="4" name="Text Placeholder 3">
            <a:extLst>
              <a:ext uri="{FF2B5EF4-FFF2-40B4-BE49-F238E27FC236}">
                <a16:creationId xmlns:a16="http://schemas.microsoft.com/office/drawing/2014/main" id="{75872C83-1C58-4D2A-8411-E1585A046794}"/>
              </a:ext>
            </a:extLst>
          </p:cNvPr>
          <p:cNvSpPr>
            <a:spLocks noGrp="1"/>
          </p:cNvSpPr>
          <p:nvPr>
            <p:ph type="body" sz="quarter" idx="23" hasCustomPrompt="1"/>
          </p:nvPr>
        </p:nvSpPr>
        <p:spPr>
          <a:xfrm>
            <a:off x="3270848" y="908331"/>
            <a:ext cx="792163" cy="538162"/>
          </a:xfrm>
        </p:spPr>
        <p:txBody>
          <a:bodyPr anchor="ctr">
            <a:normAutofit/>
          </a:bodyPr>
          <a:lstStyle>
            <a:lvl1pPr marL="0" indent="0" algn="ctr">
              <a:buNone/>
              <a:defRPr sz="1400">
                <a:solidFill>
                  <a:schemeClr val="bg1"/>
                </a:solidFill>
              </a:defRPr>
            </a:lvl1pPr>
          </a:lstStyle>
          <a:p>
            <a:pPr lvl="0"/>
            <a:r>
              <a:rPr lang="en-GB" dirty="0"/>
              <a:t>XX:XX- XX:XX</a:t>
            </a:r>
          </a:p>
        </p:txBody>
      </p:sp>
      <p:sp>
        <p:nvSpPr>
          <p:cNvPr id="6" name="Text Placeholder 5">
            <a:extLst>
              <a:ext uri="{FF2B5EF4-FFF2-40B4-BE49-F238E27FC236}">
                <a16:creationId xmlns:a16="http://schemas.microsoft.com/office/drawing/2014/main" id="{990FDB87-5843-4715-A85A-2DC535FD3938}"/>
              </a:ext>
            </a:extLst>
          </p:cNvPr>
          <p:cNvSpPr>
            <a:spLocks noGrp="1"/>
          </p:cNvSpPr>
          <p:nvPr>
            <p:ph type="body" sz="quarter" idx="24" hasCustomPrompt="1"/>
          </p:nvPr>
        </p:nvSpPr>
        <p:spPr>
          <a:xfrm>
            <a:off x="427884" y="768779"/>
            <a:ext cx="2366953" cy="835025"/>
          </a:xfrm>
        </p:spPr>
        <p:txBody>
          <a:bodyPr/>
          <a:lstStyle>
            <a:lvl1pPr marL="0" indent="0">
              <a:buNone/>
              <a:defRPr sz="5400" b="1">
                <a:solidFill>
                  <a:schemeClr val="bg1"/>
                </a:solidFill>
              </a:defRPr>
            </a:lvl1pPr>
          </a:lstStyle>
          <a:p>
            <a:pPr lvl="0"/>
            <a:r>
              <a:rPr lang="en-US" dirty="0"/>
              <a:t>Agenda</a:t>
            </a:r>
          </a:p>
        </p:txBody>
      </p:sp>
      <p:sp>
        <p:nvSpPr>
          <p:cNvPr id="38" name="Text Placeholder 3">
            <a:extLst>
              <a:ext uri="{FF2B5EF4-FFF2-40B4-BE49-F238E27FC236}">
                <a16:creationId xmlns:a16="http://schemas.microsoft.com/office/drawing/2014/main" id="{FC4CF874-C2A8-45BC-823D-EE8ABDAF8233}"/>
              </a:ext>
            </a:extLst>
          </p:cNvPr>
          <p:cNvSpPr>
            <a:spLocks noGrp="1"/>
          </p:cNvSpPr>
          <p:nvPr>
            <p:ph type="body" sz="quarter" idx="25" hasCustomPrompt="1"/>
          </p:nvPr>
        </p:nvSpPr>
        <p:spPr>
          <a:xfrm>
            <a:off x="3270847" y="2112388"/>
            <a:ext cx="792163" cy="538162"/>
          </a:xfrm>
        </p:spPr>
        <p:txBody>
          <a:bodyPr anchor="ctr">
            <a:normAutofit/>
          </a:bodyPr>
          <a:lstStyle>
            <a:lvl1pPr marL="0" indent="0" algn="ctr">
              <a:buNone/>
              <a:defRPr sz="1400">
                <a:solidFill>
                  <a:schemeClr val="bg1"/>
                </a:solidFill>
              </a:defRPr>
            </a:lvl1pPr>
          </a:lstStyle>
          <a:p>
            <a:pPr lvl="0"/>
            <a:r>
              <a:rPr lang="en-GB" dirty="0"/>
              <a:t>XX:XX- XX:XX</a:t>
            </a:r>
          </a:p>
        </p:txBody>
      </p:sp>
      <p:sp>
        <p:nvSpPr>
          <p:cNvPr id="39" name="Text Placeholder 3">
            <a:extLst>
              <a:ext uri="{FF2B5EF4-FFF2-40B4-BE49-F238E27FC236}">
                <a16:creationId xmlns:a16="http://schemas.microsoft.com/office/drawing/2014/main" id="{14EA51D5-8176-462C-A528-1CA8769E9672}"/>
              </a:ext>
            </a:extLst>
          </p:cNvPr>
          <p:cNvSpPr>
            <a:spLocks noGrp="1"/>
          </p:cNvSpPr>
          <p:nvPr>
            <p:ph type="body" sz="quarter" idx="26" hasCustomPrompt="1"/>
          </p:nvPr>
        </p:nvSpPr>
        <p:spPr>
          <a:xfrm>
            <a:off x="3270846" y="3330236"/>
            <a:ext cx="792163" cy="538162"/>
          </a:xfrm>
        </p:spPr>
        <p:txBody>
          <a:bodyPr anchor="ctr">
            <a:normAutofit/>
          </a:bodyPr>
          <a:lstStyle>
            <a:lvl1pPr marL="0" indent="0" algn="ctr">
              <a:buNone/>
              <a:defRPr sz="1400">
                <a:solidFill>
                  <a:schemeClr val="bg1"/>
                </a:solidFill>
              </a:defRPr>
            </a:lvl1pPr>
          </a:lstStyle>
          <a:p>
            <a:pPr lvl="0"/>
            <a:r>
              <a:rPr lang="en-GB" dirty="0"/>
              <a:t>XX:XX- XX:XX</a:t>
            </a:r>
          </a:p>
        </p:txBody>
      </p:sp>
      <p:sp>
        <p:nvSpPr>
          <p:cNvPr id="40" name="Text Placeholder 3">
            <a:extLst>
              <a:ext uri="{FF2B5EF4-FFF2-40B4-BE49-F238E27FC236}">
                <a16:creationId xmlns:a16="http://schemas.microsoft.com/office/drawing/2014/main" id="{2EE157B4-78A8-438D-85B2-37734D4B78B7}"/>
              </a:ext>
            </a:extLst>
          </p:cNvPr>
          <p:cNvSpPr>
            <a:spLocks noGrp="1"/>
          </p:cNvSpPr>
          <p:nvPr>
            <p:ph type="body" sz="quarter" idx="27" hasCustomPrompt="1"/>
          </p:nvPr>
        </p:nvSpPr>
        <p:spPr>
          <a:xfrm>
            <a:off x="3270846" y="4541844"/>
            <a:ext cx="792163" cy="538162"/>
          </a:xfrm>
        </p:spPr>
        <p:txBody>
          <a:bodyPr anchor="ctr">
            <a:normAutofit/>
          </a:bodyPr>
          <a:lstStyle>
            <a:lvl1pPr marL="0" indent="0" algn="ctr">
              <a:buNone/>
              <a:defRPr sz="1400">
                <a:solidFill>
                  <a:schemeClr val="bg1"/>
                </a:solidFill>
              </a:defRPr>
            </a:lvl1pPr>
          </a:lstStyle>
          <a:p>
            <a:pPr lvl="0"/>
            <a:r>
              <a:rPr lang="en-GB" dirty="0"/>
              <a:t>XX:XX- XX:XX</a:t>
            </a:r>
          </a:p>
        </p:txBody>
      </p:sp>
      <p:sp>
        <p:nvSpPr>
          <p:cNvPr id="41" name="Text Placeholder 3">
            <a:extLst>
              <a:ext uri="{FF2B5EF4-FFF2-40B4-BE49-F238E27FC236}">
                <a16:creationId xmlns:a16="http://schemas.microsoft.com/office/drawing/2014/main" id="{9D5A4FEC-EE96-4EB0-A279-8F6E051A3FAF}"/>
              </a:ext>
            </a:extLst>
          </p:cNvPr>
          <p:cNvSpPr>
            <a:spLocks noGrp="1"/>
          </p:cNvSpPr>
          <p:nvPr>
            <p:ph type="body" sz="quarter" idx="28" hasCustomPrompt="1"/>
          </p:nvPr>
        </p:nvSpPr>
        <p:spPr>
          <a:xfrm>
            <a:off x="3270846" y="5768512"/>
            <a:ext cx="792163" cy="538162"/>
          </a:xfrm>
        </p:spPr>
        <p:txBody>
          <a:bodyPr anchor="ctr">
            <a:normAutofit/>
          </a:bodyPr>
          <a:lstStyle>
            <a:lvl1pPr marL="0" indent="0" algn="ctr">
              <a:buNone/>
              <a:defRPr sz="1400">
                <a:solidFill>
                  <a:schemeClr val="bg1"/>
                </a:solidFill>
              </a:defRPr>
            </a:lvl1pPr>
          </a:lstStyle>
          <a:p>
            <a:pPr lvl="0"/>
            <a:r>
              <a:rPr lang="en-GB" dirty="0"/>
              <a:t>XX:XX- XX:XX</a:t>
            </a:r>
          </a:p>
        </p:txBody>
      </p:sp>
    </p:spTree>
    <p:extLst>
      <p:ext uri="{BB962C8B-B14F-4D97-AF65-F5344CB8AC3E}">
        <p14:creationId xmlns:p14="http://schemas.microsoft.com/office/powerpoint/2010/main" val="3225067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spcAft>
                <a:spcPts val="1067"/>
              </a:spcAft>
              <a:defRPr/>
            </a:lvl1pPr>
          </a:lstStyle>
          <a:p>
            <a:r>
              <a:rPr lang="en-US" dirty="0"/>
              <a:t>Heading 18pt Century Gothic Bold – Table slide</a:t>
            </a:r>
          </a:p>
        </p:txBody>
      </p:sp>
      <p:sp>
        <p:nvSpPr>
          <p:cNvPr id="9" name="Text Placeholder 7">
            <a:extLst>
              <a:ext uri="{FF2B5EF4-FFF2-40B4-BE49-F238E27FC236}">
                <a16:creationId xmlns:a16="http://schemas.microsoft.com/office/drawing/2014/main" id="{D8B7EED8-826D-45AE-AE1C-9E222120E9F6}"/>
              </a:ext>
            </a:extLst>
          </p:cNvPr>
          <p:cNvSpPr>
            <a:spLocks noGrp="1"/>
          </p:cNvSpPr>
          <p:nvPr>
            <p:ph type="body" sz="quarter" idx="13" hasCustomPrompt="1"/>
          </p:nvPr>
        </p:nvSpPr>
        <p:spPr>
          <a:xfrm>
            <a:off x="478367" y="6146049"/>
            <a:ext cx="9600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
        <p:nvSpPr>
          <p:cNvPr id="11" name="Footer Placeholder 4">
            <a:extLst>
              <a:ext uri="{FF2B5EF4-FFF2-40B4-BE49-F238E27FC236}">
                <a16:creationId xmlns:a16="http://schemas.microsoft.com/office/drawing/2014/main" id="{9D1E0B23-7772-4137-858B-192E5B306688}"/>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2" name="Slide Number Placeholder 5">
            <a:extLst>
              <a:ext uri="{FF2B5EF4-FFF2-40B4-BE49-F238E27FC236}">
                <a16:creationId xmlns:a16="http://schemas.microsoft.com/office/drawing/2014/main" id="{5D495AA1-07CF-42BD-9C1E-A36AF9ADBF2F}"/>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4" name="Chart Placeholder 3">
            <a:extLst>
              <a:ext uri="{FF2B5EF4-FFF2-40B4-BE49-F238E27FC236}">
                <a16:creationId xmlns:a16="http://schemas.microsoft.com/office/drawing/2014/main" id="{D04B69EB-7B74-4B75-9E36-B90DB36F53BC}"/>
              </a:ext>
            </a:extLst>
          </p:cNvPr>
          <p:cNvSpPr>
            <a:spLocks noGrp="1"/>
          </p:cNvSpPr>
          <p:nvPr>
            <p:ph type="chart" sz="quarter" idx="14"/>
          </p:nvPr>
        </p:nvSpPr>
        <p:spPr>
          <a:xfrm>
            <a:off x="478367" y="1509185"/>
            <a:ext cx="11235267" cy="3770979"/>
          </a:xfrm>
          <a:prstGeom prst="rect">
            <a:avLst/>
          </a:prstGeom>
        </p:spPr>
        <p:txBody>
          <a:bodyPr/>
          <a:lstStyle>
            <a:lvl1pPr marL="0" indent="0">
              <a:buNone/>
              <a:defRPr b="1">
                <a:solidFill>
                  <a:schemeClr val="accent1"/>
                </a:solidFill>
              </a:defRPr>
            </a:lvl1pPr>
          </a:lstStyle>
          <a:p>
            <a:r>
              <a:rPr lang="en-US" dirty="0"/>
              <a:t>Click icon to add chart</a:t>
            </a:r>
            <a:endParaRPr lang="en-AU" dirty="0"/>
          </a:p>
        </p:txBody>
      </p:sp>
      <p:sp>
        <p:nvSpPr>
          <p:cNvPr id="10" name="Text Placeholder 5">
            <a:extLst>
              <a:ext uri="{FF2B5EF4-FFF2-40B4-BE49-F238E27FC236}">
                <a16:creationId xmlns:a16="http://schemas.microsoft.com/office/drawing/2014/main" id="{5C20FC58-D3F6-466D-90B1-24B767237669}"/>
              </a:ext>
            </a:extLst>
          </p:cNvPr>
          <p:cNvSpPr>
            <a:spLocks noGrp="1"/>
          </p:cNvSpPr>
          <p:nvPr>
            <p:ph type="body" sz="quarter" idx="28" hasCustomPrompt="1"/>
          </p:nvPr>
        </p:nvSpPr>
        <p:spPr>
          <a:xfrm>
            <a:off x="484715" y="5363043"/>
            <a:ext cx="11222567" cy="576000"/>
          </a:xfrm>
          <a:prstGeom prst="rect">
            <a:avLst/>
          </a:prstGeom>
          <a:solidFill>
            <a:schemeClr val="tx2">
              <a:lumMod val="20000"/>
              <a:lumOff val="80000"/>
            </a:schemeClr>
          </a:solidFill>
          <a:ln>
            <a:noFill/>
          </a:ln>
        </p:spPr>
        <p:txBody>
          <a:bodyPr lIns="72000" tIns="72000" rIns="72000" bIns="72000" anchor="ctr"/>
          <a:lstStyle>
            <a:lvl1pPr marL="0" indent="0" algn="ctr">
              <a:lnSpc>
                <a:spcPct val="100000"/>
              </a:lnSpc>
              <a:buFontTx/>
              <a:buNone/>
              <a:defRPr sz="1333" b="1">
                <a:solidFill>
                  <a:srgbClr val="F7921E"/>
                </a:solidFill>
              </a:defRPr>
            </a:lvl1pPr>
            <a:lvl2pPr marL="0" indent="0">
              <a:buNone/>
              <a:defRPr/>
            </a:lvl2pPr>
          </a:lstStyle>
          <a:p>
            <a:r>
              <a:rPr lang="en-US" dirty="0"/>
              <a:t>10pt Century Gothic Bold text for call out box. Delete if not required.</a:t>
            </a:r>
          </a:p>
        </p:txBody>
      </p:sp>
    </p:spTree>
    <p:extLst>
      <p:ext uri="{BB962C8B-B14F-4D97-AF65-F5344CB8AC3E}">
        <p14:creationId xmlns:p14="http://schemas.microsoft.com/office/powerpoint/2010/main" val="2683504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ternate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spcAft>
                <a:spcPts val="1067"/>
              </a:spcAft>
              <a:defRPr/>
            </a:lvl1pPr>
          </a:lstStyle>
          <a:p>
            <a:r>
              <a:rPr lang="en-US" dirty="0"/>
              <a:t>Heading 18pt Century Gothic Bold – Alternate chart slide</a:t>
            </a:r>
          </a:p>
        </p:txBody>
      </p:sp>
      <p:sp>
        <p:nvSpPr>
          <p:cNvPr id="11" name="Footer Placeholder 4">
            <a:extLst>
              <a:ext uri="{FF2B5EF4-FFF2-40B4-BE49-F238E27FC236}">
                <a16:creationId xmlns:a16="http://schemas.microsoft.com/office/drawing/2014/main" id="{9D1E0B23-7772-4137-858B-192E5B306688}"/>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2" name="Slide Number Placeholder 5">
            <a:extLst>
              <a:ext uri="{FF2B5EF4-FFF2-40B4-BE49-F238E27FC236}">
                <a16:creationId xmlns:a16="http://schemas.microsoft.com/office/drawing/2014/main" id="{5D495AA1-07CF-42BD-9C1E-A36AF9ADBF2F}"/>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19" name="Text Placeholder 6">
            <a:extLst>
              <a:ext uri="{FF2B5EF4-FFF2-40B4-BE49-F238E27FC236}">
                <a16:creationId xmlns:a16="http://schemas.microsoft.com/office/drawing/2014/main" id="{08F47D59-66A0-4274-AC35-A4331A364902}"/>
              </a:ext>
            </a:extLst>
          </p:cNvPr>
          <p:cNvSpPr>
            <a:spLocks noGrp="1"/>
          </p:cNvSpPr>
          <p:nvPr>
            <p:ph type="body" sz="quarter" idx="13" hasCustomPrompt="1"/>
          </p:nvPr>
        </p:nvSpPr>
        <p:spPr>
          <a:xfrm>
            <a:off x="478364" y="1509184"/>
            <a:ext cx="2688000" cy="3768832"/>
          </a:xfrm>
          <a:prstGeom prst="rect">
            <a:avLst/>
          </a:prstGeom>
          <a:solidFill>
            <a:schemeClr val="tx2">
              <a:lumMod val="20000"/>
              <a:lumOff val="80000"/>
            </a:schemeClr>
          </a:solidFill>
        </p:spPr>
        <p:txBody>
          <a:bodyPr lIns="144000" tIns="792000" rIns="144000" bIns="72000"/>
          <a:lstStyle>
            <a:lvl1pPr marL="0" indent="0" algn="l" defTabSz="914377" rtl="0" eaLnBrk="1" latinLnBrk="0" hangingPunct="1">
              <a:lnSpc>
                <a:spcPct val="90000"/>
              </a:lnSpc>
              <a:spcBef>
                <a:spcPts val="0"/>
              </a:spcBef>
              <a:spcAft>
                <a:spcPts val="800"/>
              </a:spcAft>
              <a:buFont typeface="Arial" panose="020B0604020202020204" pitchFamily="34" charset="0"/>
              <a:buNone/>
              <a:defRPr lang="en-US" sz="1600" b="1" kern="1200" dirty="0">
                <a:solidFill>
                  <a:schemeClr val="accent1"/>
                </a:solidFill>
                <a:latin typeface="+mn-lt"/>
                <a:ea typeface="+mn-ea"/>
                <a:cs typeface="+mn-cs"/>
              </a:defRPr>
            </a:lvl1pPr>
            <a:lvl2pPr marL="0" indent="0" algn="l" defTabSz="609585" rtl="0" eaLnBrk="1" latinLnBrk="0" hangingPunct="1">
              <a:lnSpc>
                <a:spcPct val="90000"/>
              </a:lnSpc>
              <a:spcBef>
                <a:spcPts val="0"/>
              </a:spcBef>
              <a:spcAft>
                <a:spcPts val="800"/>
              </a:spcAft>
              <a:buFont typeface="Arial" panose="020B0604020202020204" pitchFamily="34" charset="0"/>
              <a:buNone/>
              <a:defRPr lang="en-US" sz="3200" kern="1200" dirty="0">
                <a:solidFill>
                  <a:schemeClr val="accent4"/>
                </a:solidFill>
                <a:latin typeface="+mn-lt"/>
                <a:ea typeface="+mn-ea"/>
                <a:cs typeface="+mn-cs"/>
              </a:defRPr>
            </a:lvl2pPr>
            <a:lvl3pPr marL="0" indent="0" algn="l" defTabSz="914377" rtl="0" eaLnBrk="1" latinLnBrk="0" hangingPunct="1">
              <a:lnSpc>
                <a:spcPct val="90000"/>
              </a:lnSpc>
              <a:spcBef>
                <a:spcPts val="0"/>
              </a:spcBef>
              <a:spcAft>
                <a:spcPts val="800"/>
              </a:spcAft>
              <a:buFont typeface="Arial" panose="020B0604020202020204" pitchFamily="34" charset="0"/>
              <a:buNone/>
              <a:defRPr lang="en-US" sz="1333" b="1" kern="1200" dirty="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0" name="Text Placeholder 6">
            <a:extLst>
              <a:ext uri="{FF2B5EF4-FFF2-40B4-BE49-F238E27FC236}">
                <a16:creationId xmlns:a16="http://schemas.microsoft.com/office/drawing/2014/main" id="{9EA0129B-3BC6-455A-A19C-2812579734A5}"/>
              </a:ext>
            </a:extLst>
          </p:cNvPr>
          <p:cNvSpPr>
            <a:spLocks noGrp="1"/>
          </p:cNvSpPr>
          <p:nvPr>
            <p:ph type="body" sz="quarter" idx="21" hasCustomPrompt="1"/>
          </p:nvPr>
        </p:nvSpPr>
        <p:spPr>
          <a:xfrm>
            <a:off x="3327453" y="1509184"/>
            <a:ext cx="2688000" cy="3768832"/>
          </a:xfrm>
          <a:prstGeom prst="rect">
            <a:avLst/>
          </a:prstGeom>
          <a:solidFill>
            <a:schemeClr val="tx2">
              <a:lumMod val="20000"/>
              <a:lumOff val="80000"/>
            </a:schemeClr>
          </a:solidFill>
        </p:spPr>
        <p:txBody>
          <a:bodyPr lIns="144000" tIns="792000" rIns="144000" bIns="72000"/>
          <a:lstStyle>
            <a:lvl1pPr marL="0" indent="0" algn="l" defTabSz="914377" rtl="0" eaLnBrk="1" latinLnBrk="0" hangingPunct="1">
              <a:lnSpc>
                <a:spcPct val="90000"/>
              </a:lnSpc>
              <a:spcBef>
                <a:spcPts val="0"/>
              </a:spcBef>
              <a:spcAft>
                <a:spcPts val="800"/>
              </a:spcAft>
              <a:buFont typeface="Arial" panose="020B0604020202020204" pitchFamily="34" charset="0"/>
              <a:buNone/>
              <a:defRPr lang="en-US" sz="1600" b="1" kern="1200" dirty="0">
                <a:solidFill>
                  <a:schemeClr val="accent1"/>
                </a:solidFill>
                <a:latin typeface="+mn-lt"/>
                <a:ea typeface="+mn-ea"/>
                <a:cs typeface="+mn-cs"/>
              </a:defRPr>
            </a:lvl1pPr>
            <a:lvl2pPr marL="0" indent="0" algn="l" defTabSz="609585" rtl="0" eaLnBrk="1" latinLnBrk="0" hangingPunct="1">
              <a:lnSpc>
                <a:spcPct val="90000"/>
              </a:lnSpc>
              <a:spcBef>
                <a:spcPts val="0"/>
              </a:spcBef>
              <a:spcAft>
                <a:spcPts val="800"/>
              </a:spcAft>
              <a:buFont typeface="Arial" panose="020B0604020202020204" pitchFamily="34" charset="0"/>
              <a:buNone/>
              <a:defRPr lang="en-US" sz="3200" kern="1200" dirty="0">
                <a:solidFill>
                  <a:schemeClr val="accent4"/>
                </a:solidFill>
                <a:latin typeface="+mn-lt"/>
                <a:ea typeface="+mn-ea"/>
                <a:cs typeface="+mn-cs"/>
              </a:defRPr>
            </a:lvl2pPr>
            <a:lvl3pPr marL="0" indent="0" algn="l" defTabSz="609585" rtl="0" eaLnBrk="1" latinLnBrk="0" hangingPunct="1">
              <a:spcAft>
                <a:spcPts val="533"/>
              </a:spcAft>
              <a:buNone/>
              <a:defRPr lang="en-US" sz="1333" b="1" kern="1200" dirty="0" smtClean="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1" name="Text Placeholder 6">
            <a:extLst>
              <a:ext uri="{FF2B5EF4-FFF2-40B4-BE49-F238E27FC236}">
                <a16:creationId xmlns:a16="http://schemas.microsoft.com/office/drawing/2014/main" id="{188DEE77-143E-4228-B872-2DF43E936139}"/>
              </a:ext>
            </a:extLst>
          </p:cNvPr>
          <p:cNvSpPr>
            <a:spLocks noGrp="1"/>
          </p:cNvSpPr>
          <p:nvPr>
            <p:ph type="body" sz="quarter" idx="22" hasCustomPrompt="1"/>
          </p:nvPr>
        </p:nvSpPr>
        <p:spPr>
          <a:xfrm>
            <a:off x="6176543" y="1509184"/>
            <a:ext cx="2688000" cy="3768832"/>
          </a:xfrm>
          <a:prstGeom prst="rect">
            <a:avLst/>
          </a:prstGeom>
          <a:solidFill>
            <a:schemeClr val="tx2">
              <a:lumMod val="20000"/>
              <a:lumOff val="80000"/>
            </a:schemeClr>
          </a:solidFill>
        </p:spPr>
        <p:txBody>
          <a:bodyPr lIns="144000" tIns="792000" rIns="144000" bIns="72000"/>
          <a:lstStyle>
            <a:lvl1pPr marL="0" indent="0" algn="l" defTabSz="914377" rtl="0" eaLnBrk="1" latinLnBrk="0" hangingPunct="1">
              <a:lnSpc>
                <a:spcPct val="90000"/>
              </a:lnSpc>
              <a:spcBef>
                <a:spcPts val="0"/>
              </a:spcBef>
              <a:spcAft>
                <a:spcPts val="800"/>
              </a:spcAft>
              <a:buFont typeface="Arial" panose="020B0604020202020204" pitchFamily="34" charset="0"/>
              <a:buNone/>
              <a:defRPr lang="en-US" sz="1600" b="1" kern="1200" dirty="0">
                <a:solidFill>
                  <a:schemeClr val="accent1"/>
                </a:solidFill>
                <a:latin typeface="+mn-lt"/>
                <a:ea typeface="+mn-ea"/>
                <a:cs typeface="+mn-cs"/>
              </a:defRPr>
            </a:lvl1pPr>
            <a:lvl2pPr marL="0" indent="0" algn="l" defTabSz="609585" rtl="0" eaLnBrk="1" latinLnBrk="0" hangingPunct="1">
              <a:lnSpc>
                <a:spcPct val="90000"/>
              </a:lnSpc>
              <a:spcBef>
                <a:spcPts val="0"/>
              </a:spcBef>
              <a:spcAft>
                <a:spcPts val="800"/>
              </a:spcAft>
              <a:buFont typeface="Arial" panose="020B0604020202020204" pitchFamily="34" charset="0"/>
              <a:buNone/>
              <a:defRPr lang="en-US" sz="3200" kern="1200" dirty="0">
                <a:solidFill>
                  <a:schemeClr val="accent4"/>
                </a:solidFill>
                <a:latin typeface="+mn-lt"/>
                <a:ea typeface="+mn-ea"/>
                <a:cs typeface="+mn-cs"/>
              </a:defRPr>
            </a:lvl2pPr>
            <a:lvl3pPr marL="0" indent="0" algn="l" defTabSz="609585" rtl="0" eaLnBrk="1" latinLnBrk="0" hangingPunct="1">
              <a:spcAft>
                <a:spcPts val="533"/>
              </a:spcAft>
              <a:buNone/>
              <a:defRPr lang="en-US" sz="1333" b="1" kern="1200" dirty="0" smtClean="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2" name="Text Placeholder 6">
            <a:extLst>
              <a:ext uri="{FF2B5EF4-FFF2-40B4-BE49-F238E27FC236}">
                <a16:creationId xmlns:a16="http://schemas.microsoft.com/office/drawing/2014/main" id="{8CE14F3D-3F6C-4EC4-8FD5-B92207951B26}"/>
              </a:ext>
            </a:extLst>
          </p:cNvPr>
          <p:cNvSpPr>
            <a:spLocks noGrp="1"/>
          </p:cNvSpPr>
          <p:nvPr>
            <p:ph type="body" sz="quarter" idx="23" hasCustomPrompt="1"/>
          </p:nvPr>
        </p:nvSpPr>
        <p:spPr>
          <a:xfrm>
            <a:off x="9025633" y="1509184"/>
            <a:ext cx="2688000" cy="3768832"/>
          </a:xfrm>
          <a:prstGeom prst="rect">
            <a:avLst/>
          </a:prstGeom>
          <a:solidFill>
            <a:schemeClr val="tx2">
              <a:lumMod val="20000"/>
              <a:lumOff val="80000"/>
            </a:schemeClr>
          </a:solidFill>
        </p:spPr>
        <p:txBody>
          <a:bodyPr lIns="144000" tIns="792000" rIns="144000" bIns="72000"/>
          <a:lstStyle>
            <a:lvl1pPr marL="0" indent="0" algn="l" defTabSz="914377" rtl="0" eaLnBrk="1" latinLnBrk="0" hangingPunct="1">
              <a:lnSpc>
                <a:spcPct val="90000"/>
              </a:lnSpc>
              <a:spcBef>
                <a:spcPts val="0"/>
              </a:spcBef>
              <a:spcAft>
                <a:spcPts val="800"/>
              </a:spcAft>
              <a:buFont typeface="Arial" panose="020B0604020202020204" pitchFamily="34" charset="0"/>
              <a:buNone/>
              <a:defRPr lang="en-US" sz="1600" b="1" kern="1200" dirty="0">
                <a:solidFill>
                  <a:schemeClr val="accent1"/>
                </a:solidFill>
                <a:latin typeface="+mn-lt"/>
                <a:ea typeface="+mn-ea"/>
                <a:cs typeface="+mn-cs"/>
              </a:defRPr>
            </a:lvl1pPr>
            <a:lvl2pPr marL="0" indent="0" algn="l" defTabSz="609585" rtl="0" eaLnBrk="1" latinLnBrk="0" hangingPunct="1">
              <a:lnSpc>
                <a:spcPct val="90000"/>
              </a:lnSpc>
              <a:spcBef>
                <a:spcPts val="0"/>
              </a:spcBef>
              <a:spcAft>
                <a:spcPts val="800"/>
              </a:spcAft>
              <a:buFont typeface="Arial" panose="020B0604020202020204" pitchFamily="34" charset="0"/>
              <a:buNone/>
              <a:defRPr lang="en-US" sz="3200" kern="1200" dirty="0">
                <a:solidFill>
                  <a:schemeClr val="accent4"/>
                </a:solidFill>
                <a:latin typeface="+mn-lt"/>
                <a:ea typeface="+mn-ea"/>
                <a:cs typeface="+mn-cs"/>
              </a:defRPr>
            </a:lvl2pPr>
            <a:lvl3pPr marL="0" indent="0" algn="l" defTabSz="609585" rtl="0" eaLnBrk="1" latinLnBrk="0" hangingPunct="1">
              <a:spcAft>
                <a:spcPts val="533"/>
              </a:spcAft>
              <a:buNone/>
              <a:defRPr lang="en-US" sz="1333" b="1" kern="1200" dirty="0" smtClean="0">
                <a:solidFill>
                  <a:schemeClr val="tx2"/>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8" name="Text Placeholder 7">
            <a:extLst>
              <a:ext uri="{FF2B5EF4-FFF2-40B4-BE49-F238E27FC236}">
                <a16:creationId xmlns:a16="http://schemas.microsoft.com/office/drawing/2014/main" id="{1D94B019-5382-4087-985A-1AE786672CAC}"/>
              </a:ext>
            </a:extLst>
          </p:cNvPr>
          <p:cNvSpPr>
            <a:spLocks noGrp="1"/>
          </p:cNvSpPr>
          <p:nvPr>
            <p:ph type="body" sz="quarter" idx="29" hasCustomPrompt="1"/>
          </p:nvPr>
        </p:nvSpPr>
        <p:spPr>
          <a:xfrm>
            <a:off x="478367" y="6146049"/>
            <a:ext cx="9600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Tree>
    <p:extLst>
      <p:ext uri="{BB962C8B-B14F-4D97-AF65-F5344CB8AC3E}">
        <p14:creationId xmlns:p14="http://schemas.microsoft.com/office/powerpoint/2010/main" val="3475581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chart slide">
    <p:spTree>
      <p:nvGrpSpPr>
        <p:cNvPr id="1" name=""/>
        <p:cNvGrpSpPr/>
        <p:nvPr/>
      </p:nvGrpSpPr>
      <p:grpSpPr>
        <a:xfrm>
          <a:off x="0" y="0"/>
          <a:ext cx="0" cy="0"/>
          <a:chOff x="0" y="0"/>
          <a:chExt cx="0" cy="0"/>
        </a:xfrm>
      </p:grpSpPr>
      <p:sp>
        <p:nvSpPr>
          <p:cNvPr id="25" name="Freeform: Shape 8">
            <a:extLst>
              <a:ext uri="{FF2B5EF4-FFF2-40B4-BE49-F238E27FC236}">
                <a16:creationId xmlns:a16="http://schemas.microsoft.com/office/drawing/2014/main" id="{384B9447-79F9-4AB8-B2B8-A31ED258F814}"/>
              </a:ext>
            </a:extLst>
          </p:cNvPr>
          <p:cNvSpPr/>
          <p:nvPr userDrawn="1"/>
        </p:nvSpPr>
        <p:spPr>
          <a:xfrm>
            <a:off x="479171" y="1857017"/>
            <a:ext cx="2688000" cy="2163403"/>
          </a:xfrm>
          <a:custGeom>
            <a:avLst/>
            <a:gdLst>
              <a:gd name="connsiteX0" fmla="*/ 0 w 2016000"/>
              <a:gd name="connsiteY0" fmla="*/ 0 h 1622552"/>
              <a:gd name="connsiteX1" fmla="*/ 2016000 w 2016000"/>
              <a:gd name="connsiteY1" fmla="*/ 0 h 1622552"/>
              <a:gd name="connsiteX2" fmla="*/ 2016000 w 2016000"/>
              <a:gd name="connsiteY2" fmla="*/ 1404000 h 1622552"/>
              <a:gd name="connsiteX3" fmla="*/ 1220310 w 2016000"/>
              <a:gd name="connsiteY3" fmla="*/ 1404000 h 1622552"/>
              <a:gd name="connsiteX4" fmla="*/ 1007525 w 2016000"/>
              <a:gd name="connsiteY4" fmla="*/ 1622552 h 1622552"/>
              <a:gd name="connsiteX5" fmla="*/ 794741 w 2016000"/>
              <a:gd name="connsiteY5" fmla="*/ 1404000 h 1622552"/>
              <a:gd name="connsiteX6" fmla="*/ 0 w 2016000"/>
              <a:gd name="connsiteY6" fmla="*/ 1404000 h 16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000" h="1622552">
                <a:moveTo>
                  <a:pt x="0" y="0"/>
                </a:moveTo>
                <a:lnTo>
                  <a:pt x="2016000" y="0"/>
                </a:lnTo>
                <a:lnTo>
                  <a:pt x="2016000" y="1404000"/>
                </a:lnTo>
                <a:lnTo>
                  <a:pt x="1220310" y="1404000"/>
                </a:lnTo>
                <a:lnTo>
                  <a:pt x="1007525" y="1622552"/>
                </a:lnTo>
                <a:lnTo>
                  <a:pt x="794741" y="1404000"/>
                </a:lnTo>
                <a:lnTo>
                  <a:pt x="0" y="1404000"/>
                </a:lnTo>
                <a:close/>
              </a:path>
            </a:pathLst>
          </a:custGeom>
          <a:solidFill>
            <a:srgbClr val="E7EAEC"/>
          </a:solidFill>
          <a:ln w="75600" cap="flat">
            <a:noFill/>
            <a:prstDash val="solid"/>
            <a:miter/>
          </a:ln>
        </p:spPr>
        <p:txBody>
          <a:bodyPr lIns="192000" tIns="192000" rIns="192000" bIns="96000" rtlCol="0" anchor="t">
            <a:noAutofit/>
          </a:bodyPr>
          <a:lstStyle/>
          <a:p>
            <a:pPr>
              <a:spcAft>
                <a:spcPts val="800"/>
              </a:spcAft>
            </a:pPr>
            <a:endParaRPr lang="en-AU" sz="1333" dirty="0">
              <a:solidFill>
                <a:schemeClr val="accent4"/>
              </a:solidFill>
            </a:endParaRPr>
          </a:p>
        </p:txBody>
      </p:sp>
      <p:sp>
        <p:nvSpPr>
          <p:cNvPr id="17" name="Text Placeholder 6">
            <a:extLst>
              <a:ext uri="{FF2B5EF4-FFF2-40B4-BE49-F238E27FC236}">
                <a16:creationId xmlns:a16="http://schemas.microsoft.com/office/drawing/2014/main" id="{3D6ABE30-BD80-45D6-B444-96B03D55734C}"/>
              </a:ext>
            </a:extLst>
          </p:cNvPr>
          <p:cNvSpPr>
            <a:spLocks noGrp="1"/>
          </p:cNvSpPr>
          <p:nvPr>
            <p:ph type="body" sz="quarter" idx="13" hasCustomPrompt="1"/>
          </p:nvPr>
        </p:nvSpPr>
        <p:spPr>
          <a:xfrm>
            <a:off x="478363" y="1857017"/>
            <a:ext cx="2687999" cy="1896000"/>
          </a:xfrm>
          <a:prstGeom prst="rect">
            <a:avLst/>
          </a:prstGeom>
          <a:noFill/>
        </p:spPr>
        <p:txBody>
          <a:bodyPr lIns="144000" tIns="144000" rIns="144000" bIns="72000">
            <a:noAutofit/>
          </a:bodyPr>
          <a:lstStyle>
            <a:lvl1pPr marL="0" indent="0" algn="l" defTabSz="609585" rtl="0" eaLnBrk="1" latinLnBrk="0" hangingPunct="1">
              <a:lnSpc>
                <a:spcPct val="90000"/>
              </a:lnSpc>
              <a:spcBef>
                <a:spcPts val="800"/>
              </a:spcBef>
              <a:spcAft>
                <a:spcPts val="800"/>
              </a:spcAft>
              <a:buFont typeface="Arial" panose="020B0604020202020204" pitchFamily="34" charset="0"/>
              <a:buNone/>
              <a:defRPr lang="en-US" sz="3200" b="0" kern="1200" dirty="0">
                <a:solidFill>
                  <a:schemeClr val="accent4"/>
                </a:solidFill>
                <a:latin typeface="+mn-lt"/>
                <a:ea typeface="+mn-ea"/>
                <a:cs typeface="+mn-cs"/>
              </a:defRPr>
            </a:lvl1pPr>
            <a:lvl2pPr marL="0" indent="0" algn="l" defTabSz="609585" rtl="0" eaLnBrk="1" latinLnBrk="0" hangingPunct="1">
              <a:lnSpc>
                <a:spcPct val="90000"/>
              </a:lnSpc>
              <a:spcBef>
                <a:spcPts val="0"/>
              </a:spcBef>
              <a:spcAft>
                <a:spcPts val="800"/>
              </a:spcAft>
              <a:buFont typeface="Arial" panose="020B0604020202020204" pitchFamily="34" charset="0"/>
              <a:buNone/>
              <a:defRPr lang="en-US" sz="1600" b="1" kern="1200" dirty="0">
                <a:solidFill>
                  <a:schemeClr val="accent4"/>
                </a:solidFill>
                <a:latin typeface="+mn-lt"/>
                <a:ea typeface="+mn-ea"/>
                <a:cs typeface="+mn-cs"/>
              </a:defRPr>
            </a:lvl2pPr>
            <a:lvl3pPr marL="143996" indent="-143996" algn="l" defTabSz="609585" rtl="0" eaLnBrk="1" latinLnBrk="0" hangingPunct="1">
              <a:lnSpc>
                <a:spcPct val="90000"/>
              </a:lnSpc>
              <a:spcBef>
                <a:spcPts val="0"/>
              </a:spcBef>
              <a:spcAft>
                <a:spcPts val="400"/>
              </a:spcAft>
              <a:buClr>
                <a:schemeClr val="accent4"/>
              </a:buClr>
              <a:buFont typeface="Arial" panose="020B0604020202020204" pitchFamily="34" charset="0"/>
              <a:buChar char="•"/>
              <a:defRPr lang="en-US" sz="1333" kern="1200" dirty="0">
                <a:solidFill>
                  <a:schemeClr val="accent4"/>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9" name="Freeform: Shape 8">
            <a:extLst>
              <a:ext uri="{FF2B5EF4-FFF2-40B4-BE49-F238E27FC236}">
                <a16:creationId xmlns:a16="http://schemas.microsoft.com/office/drawing/2014/main" id="{384B9447-79F9-4AB8-B2B8-A31ED258F814}"/>
              </a:ext>
            </a:extLst>
          </p:cNvPr>
          <p:cNvSpPr/>
          <p:nvPr userDrawn="1"/>
        </p:nvSpPr>
        <p:spPr>
          <a:xfrm>
            <a:off x="3327453" y="1857017"/>
            <a:ext cx="2688000" cy="2163403"/>
          </a:xfrm>
          <a:custGeom>
            <a:avLst/>
            <a:gdLst>
              <a:gd name="connsiteX0" fmla="*/ 0 w 2016000"/>
              <a:gd name="connsiteY0" fmla="*/ 0 h 1622552"/>
              <a:gd name="connsiteX1" fmla="*/ 2016000 w 2016000"/>
              <a:gd name="connsiteY1" fmla="*/ 0 h 1622552"/>
              <a:gd name="connsiteX2" fmla="*/ 2016000 w 2016000"/>
              <a:gd name="connsiteY2" fmla="*/ 1404000 h 1622552"/>
              <a:gd name="connsiteX3" fmla="*/ 1220310 w 2016000"/>
              <a:gd name="connsiteY3" fmla="*/ 1404000 h 1622552"/>
              <a:gd name="connsiteX4" fmla="*/ 1007525 w 2016000"/>
              <a:gd name="connsiteY4" fmla="*/ 1622552 h 1622552"/>
              <a:gd name="connsiteX5" fmla="*/ 794741 w 2016000"/>
              <a:gd name="connsiteY5" fmla="*/ 1404000 h 1622552"/>
              <a:gd name="connsiteX6" fmla="*/ 0 w 2016000"/>
              <a:gd name="connsiteY6" fmla="*/ 1404000 h 16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000" h="1622552">
                <a:moveTo>
                  <a:pt x="0" y="0"/>
                </a:moveTo>
                <a:lnTo>
                  <a:pt x="2016000" y="0"/>
                </a:lnTo>
                <a:lnTo>
                  <a:pt x="2016000" y="1404000"/>
                </a:lnTo>
                <a:lnTo>
                  <a:pt x="1220310" y="1404000"/>
                </a:lnTo>
                <a:lnTo>
                  <a:pt x="1007525" y="1622552"/>
                </a:lnTo>
                <a:lnTo>
                  <a:pt x="794741" y="1404000"/>
                </a:lnTo>
                <a:lnTo>
                  <a:pt x="0" y="1404000"/>
                </a:lnTo>
                <a:close/>
              </a:path>
            </a:pathLst>
          </a:custGeom>
          <a:solidFill>
            <a:srgbClr val="E7EAEC"/>
          </a:solidFill>
          <a:ln w="75600" cap="flat">
            <a:noFill/>
            <a:prstDash val="solid"/>
            <a:miter/>
          </a:ln>
        </p:spPr>
        <p:txBody>
          <a:bodyPr lIns="192000" tIns="192000" rIns="192000" bIns="96000" rtlCol="0" anchor="t">
            <a:noAutofit/>
          </a:bodyPr>
          <a:lstStyle/>
          <a:p>
            <a:pPr>
              <a:spcAft>
                <a:spcPts val="800"/>
              </a:spcAft>
            </a:pPr>
            <a:endParaRPr lang="en-AU" sz="1333" dirty="0">
              <a:solidFill>
                <a:schemeClr val="accent4"/>
              </a:solidFill>
            </a:endParaRPr>
          </a:p>
        </p:txBody>
      </p:sp>
      <p:sp>
        <p:nvSpPr>
          <p:cNvPr id="10" name="Freeform: Shape 9">
            <a:extLst>
              <a:ext uri="{FF2B5EF4-FFF2-40B4-BE49-F238E27FC236}">
                <a16:creationId xmlns:a16="http://schemas.microsoft.com/office/drawing/2014/main" id="{E1003E2C-B697-47A0-BE64-2B7F7041EE4B}"/>
              </a:ext>
            </a:extLst>
          </p:cNvPr>
          <p:cNvSpPr/>
          <p:nvPr userDrawn="1"/>
        </p:nvSpPr>
        <p:spPr>
          <a:xfrm>
            <a:off x="6176543" y="1857017"/>
            <a:ext cx="2688000" cy="2163403"/>
          </a:xfrm>
          <a:custGeom>
            <a:avLst/>
            <a:gdLst>
              <a:gd name="connsiteX0" fmla="*/ 0 w 2016000"/>
              <a:gd name="connsiteY0" fmla="*/ 0 h 1622552"/>
              <a:gd name="connsiteX1" fmla="*/ 2016000 w 2016000"/>
              <a:gd name="connsiteY1" fmla="*/ 0 h 1622552"/>
              <a:gd name="connsiteX2" fmla="*/ 2016000 w 2016000"/>
              <a:gd name="connsiteY2" fmla="*/ 1404000 h 1622552"/>
              <a:gd name="connsiteX3" fmla="*/ 1220310 w 2016000"/>
              <a:gd name="connsiteY3" fmla="*/ 1404000 h 1622552"/>
              <a:gd name="connsiteX4" fmla="*/ 1007525 w 2016000"/>
              <a:gd name="connsiteY4" fmla="*/ 1622552 h 1622552"/>
              <a:gd name="connsiteX5" fmla="*/ 794741 w 2016000"/>
              <a:gd name="connsiteY5" fmla="*/ 1404000 h 1622552"/>
              <a:gd name="connsiteX6" fmla="*/ 0 w 2016000"/>
              <a:gd name="connsiteY6" fmla="*/ 1404000 h 16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000" h="1622552">
                <a:moveTo>
                  <a:pt x="0" y="0"/>
                </a:moveTo>
                <a:lnTo>
                  <a:pt x="2016000" y="0"/>
                </a:lnTo>
                <a:lnTo>
                  <a:pt x="2016000" y="1404000"/>
                </a:lnTo>
                <a:lnTo>
                  <a:pt x="1220310" y="1404000"/>
                </a:lnTo>
                <a:lnTo>
                  <a:pt x="1007525" y="1622552"/>
                </a:lnTo>
                <a:lnTo>
                  <a:pt x="794741" y="1404000"/>
                </a:lnTo>
                <a:lnTo>
                  <a:pt x="0" y="1404000"/>
                </a:lnTo>
                <a:close/>
              </a:path>
            </a:pathLst>
          </a:custGeom>
          <a:solidFill>
            <a:srgbClr val="E7EAEC"/>
          </a:solidFill>
          <a:ln w="75600" cap="flat">
            <a:noFill/>
            <a:prstDash val="solid"/>
            <a:miter/>
          </a:ln>
        </p:spPr>
        <p:txBody>
          <a:bodyPr lIns="192000" tIns="96000" rIns="192000" bIns="96000" rtlCol="0" anchor="t"/>
          <a:lstStyle/>
          <a:p>
            <a:pPr>
              <a:spcAft>
                <a:spcPts val="800"/>
              </a:spcAft>
            </a:pPr>
            <a:endParaRPr lang="en-AU" sz="1333" dirty="0">
              <a:solidFill>
                <a:schemeClr val="accent4"/>
              </a:solidFill>
            </a:endParaRPr>
          </a:p>
        </p:txBody>
      </p:sp>
      <p:sp>
        <p:nvSpPr>
          <p:cNvPr id="7" name="Freeform: Shape 6">
            <a:extLst>
              <a:ext uri="{FF2B5EF4-FFF2-40B4-BE49-F238E27FC236}">
                <a16:creationId xmlns:a16="http://schemas.microsoft.com/office/drawing/2014/main" id="{BBB09E74-5931-4F85-82E0-C25FBED0DC79}"/>
              </a:ext>
            </a:extLst>
          </p:cNvPr>
          <p:cNvSpPr/>
          <p:nvPr userDrawn="1"/>
        </p:nvSpPr>
        <p:spPr>
          <a:xfrm>
            <a:off x="9025633" y="1857017"/>
            <a:ext cx="2688000" cy="2163403"/>
          </a:xfrm>
          <a:custGeom>
            <a:avLst/>
            <a:gdLst>
              <a:gd name="connsiteX0" fmla="*/ 0 w 2016000"/>
              <a:gd name="connsiteY0" fmla="*/ 0 h 1622552"/>
              <a:gd name="connsiteX1" fmla="*/ 2016000 w 2016000"/>
              <a:gd name="connsiteY1" fmla="*/ 0 h 1622552"/>
              <a:gd name="connsiteX2" fmla="*/ 2016000 w 2016000"/>
              <a:gd name="connsiteY2" fmla="*/ 1404000 h 1622552"/>
              <a:gd name="connsiteX3" fmla="*/ 1220310 w 2016000"/>
              <a:gd name="connsiteY3" fmla="*/ 1404000 h 1622552"/>
              <a:gd name="connsiteX4" fmla="*/ 1007525 w 2016000"/>
              <a:gd name="connsiteY4" fmla="*/ 1622552 h 1622552"/>
              <a:gd name="connsiteX5" fmla="*/ 794741 w 2016000"/>
              <a:gd name="connsiteY5" fmla="*/ 1404000 h 1622552"/>
              <a:gd name="connsiteX6" fmla="*/ 0 w 2016000"/>
              <a:gd name="connsiteY6" fmla="*/ 1404000 h 16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000" h="1622552">
                <a:moveTo>
                  <a:pt x="0" y="0"/>
                </a:moveTo>
                <a:lnTo>
                  <a:pt x="2016000" y="0"/>
                </a:lnTo>
                <a:lnTo>
                  <a:pt x="2016000" y="1404000"/>
                </a:lnTo>
                <a:lnTo>
                  <a:pt x="1220310" y="1404000"/>
                </a:lnTo>
                <a:lnTo>
                  <a:pt x="1007525" y="1622552"/>
                </a:lnTo>
                <a:lnTo>
                  <a:pt x="794741" y="1404000"/>
                </a:lnTo>
                <a:lnTo>
                  <a:pt x="0" y="1404000"/>
                </a:lnTo>
                <a:close/>
              </a:path>
            </a:pathLst>
          </a:custGeom>
          <a:solidFill>
            <a:schemeClr val="tx2">
              <a:lumMod val="20000"/>
              <a:lumOff val="80000"/>
            </a:schemeClr>
          </a:solidFill>
          <a:ln w="75600" cap="flat">
            <a:noFill/>
            <a:prstDash val="solid"/>
            <a:miter/>
          </a:ln>
        </p:spPr>
        <p:txBody>
          <a:bodyPr lIns="192000" tIns="96000" rIns="192000" bIns="96000" rtlCol="0" anchor="t"/>
          <a:lstStyle/>
          <a:p>
            <a:pPr>
              <a:spcAft>
                <a:spcPts val="800"/>
              </a:spcAft>
            </a:pPr>
            <a:endParaRPr lang="en-AU" sz="1333" dirty="0">
              <a:solidFill>
                <a:schemeClr val="accent4"/>
              </a:solidFill>
            </a:endParaRPr>
          </a:p>
        </p:txBody>
      </p:sp>
      <p:sp>
        <p:nvSpPr>
          <p:cNvPr id="18" name="Text Placeholder 6">
            <a:extLst>
              <a:ext uri="{FF2B5EF4-FFF2-40B4-BE49-F238E27FC236}">
                <a16:creationId xmlns:a16="http://schemas.microsoft.com/office/drawing/2014/main" id="{415BD04B-A922-400B-9D4D-D64986F31747}"/>
              </a:ext>
            </a:extLst>
          </p:cNvPr>
          <p:cNvSpPr>
            <a:spLocks noGrp="1"/>
          </p:cNvSpPr>
          <p:nvPr>
            <p:ph type="body" sz="quarter" idx="30" hasCustomPrompt="1"/>
          </p:nvPr>
        </p:nvSpPr>
        <p:spPr>
          <a:xfrm>
            <a:off x="3327454" y="1857017"/>
            <a:ext cx="2687999" cy="1896000"/>
          </a:xfrm>
          <a:prstGeom prst="rect">
            <a:avLst/>
          </a:prstGeom>
          <a:noFill/>
        </p:spPr>
        <p:txBody>
          <a:bodyPr lIns="144000" tIns="144000" rIns="144000" bIns="72000"/>
          <a:lstStyle>
            <a:lvl1pPr marL="0" indent="0" algn="l" defTabSz="609585" rtl="0" eaLnBrk="1" latinLnBrk="0" hangingPunct="1">
              <a:lnSpc>
                <a:spcPct val="90000"/>
              </a:lnSpc>
              <a:spcBef>
                <a:spcPts val="0"/>
              </a:spcBef>
              <a:spcAft>
                <a:spcPts val="800"/>
              </a:spcAft>
              <a:buFont typeface="Arial" panose="020B0604020202020204" pitchFamily="34" charset="0"/>
              <a:buNone/>
              <a:defRPr lang="en-US" sz="3200" b="0" kern="1200" dirty="0">
                <a:solidFill>
                  <a:schemeClr val="accent4"/>
                </a:solidFill>
                <a:latin typeface="+mn-lt"/>
                <a:ea typeface="+mn-ea"/>
                <a:cs typeface="+mn-cs"/>
              </a:defRPr>
            </a:lvl1pPr>
            <a:lvl2pPr marL="0" indent="0" algn="l" defTabSz="609585" rtl="0" eaLnBrk="1" latinLnBrk="0" hangingPunct="1">
              <a:lnSpc>
                <a:spcPct val="90000"/>
              </a:lnSpc>
              <a:spcBef>
                <a:spcPts val="0"/>
              </a:spcBef>
              <a:spcAft>
                <a:spcPts val="800"/>
              </a:spcAft>
              <a:buFont typeface="Arial" panose="020B0604020202020204" pitchFamily="34" charset="0"/>
              <a:buNone/>
              <a:defRPr lang="en-US" sz="1600" b="1" kern="1200" dirty="0">
                <a:solidFill>
                  <a:schemeClr val="accent4"/>
                </a:solidFill>
                <a:latin typeface="+mn-lt"/>
                <a:ea typeface="+mn-ea"/>
                <a:cs typeface="+mn-cs"/>
              </a:defRPr>
            </a:lvl2pPr>
            <a:lvl3pPr marL="143996" indent="-143996" algn="l" defTabSz="609585" rtl="0" eaLnBrk="1" latinLnBrk="0" hangingPunct="1">
              <a:lnSpc>
                <a:spcPct val="90000"/>
              </a:lnSpc>
              <a:spcBef>
                <a:spcPts val="0"/>
              </a:spcBef>
              <a:spcAft>
                <a:spcPts val="400"/>
              </a:spcAft>
              <a:buClr>
                <a:schemeClr val="accent4"/>
              </a:buClr>
              <a:buFont typeface="Arial" panose="020B0604020202020204" pitchFamily="34" charset="0"/>
              <a:buChar char="•"/>
              <a:defRPr lang="en-US" sz="1333" kern="1200" dirty="0">
                <a:solidFill>
                  <a:schemeClr val="accent4"/>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19" name="Text Placeholder 6">
            <a:extLst>
              <a:ext uri="{FF2B5EF4-FFF2-40B4-BE49-F238E27FC236}">
                <a16:creationId xmlns:a16="http://schemas.microsoft.com/office/drawing/2014/main" id="{C08993FB-8838-4919-804C-6396096CDE40}"/>
              </a:ext>
            </a:extLst>
          </p:cNvPr>
          <p:cNvSpPr>
            <a:spLocks noGrp="1"/>
          </p:cNvSpPr>
          <p:nvPr>
            <p:ph type="body" sz="quarter" idx="31" hasCustomPrompt="1"/>
          </p:nvPr>
        </p:nvSpPr>
        <p:spPr>
          <a:xfrm>
            <a:off x="6176543" y="1857017"/>
            <a:ext cx="2687999" cy="1896000"/>
          </a:xfrm>
          <a:prstGeom prst="rect">
            <a:avLst/>
          </a:prstGeom>
          <a:noFill/>
        </p:spPr>
        <p:txBody>
          <a:bodyPr lIns="144000" tIns="144000" rIns="144000" bIns="72000">
            <a:noAutofit/>
          </a:bodyPr>
          <a:lstStyle>
            <a:lvl1pPr marL="0" indent="0" algn="l" defTabSz="609585" rtl="0" eaLnBrk="1" latinLnBrk="0" hangingPunct="1">
              <a:lnSpc>
                <a:spcPct val="90000"/>
              </a:lnSpc>
              <a:spcBef>
                <a:spcPts val="0"/>
              </a:spcBef>
              <a:spcAft>
                <a:spcPts val="800"/>
              </a:spcAft>
              <a:buClr>
                <a:schemeClr val="accent4"/>
              </a:buClr>
              <a:buFont typeface="Arial" panose="020B0604020202020204" pitchFamily="34" charset="0"/>
              <a:buNone/>
              <a:defRPr lang="en-US" sz="3200" b="0" kern="1200" dirty="0">
                <a:solidFill>
                  <a:schemeClr val="accent4"/>
                </a:solidFill>
                <a:latin typeface="+mn-lt"/>
                <a:ea typeface="+mn-ea"/>
                <a:cs typeface="+mn-cs"/>
              </a:defRPr>
            </a:lvl1pPr>
            <a:lvl2pPr marL="0" indent="0" algn="l" defTabSz="609585" rtl="0" eaLnBrk="1" latinLnBrk="0" hangingPunct="1">
              <a:lnSpc>
                <a:spcPct val="90000"/>
              </a:lnSpc>
              <a:spcBef>
                <a:spcPts val="0"/>
              </a:spcBef>
              <a:spcAft>
                <a:spcPts val="800"/>
              </a:spcAft>
              <a:buClr>
                <a:schemeClr val="accent4"/>
              </a:buClr>
              <a:buFont typeface="Arial" panose="020B0604020202020204" pitchFamily="34" charset="0"/>
              <a:buNone/>
              <a:defRPr lang="en-US" sz="1600" b="1" kern="1200" dirty="0">
                <a:solidFill>
                  <a:schemeClr val="accent4"/>
                </a:solidFill>
                <a:latin typeface="+mn-lt"/>
                <a:ea typeface="+mn-ea"/>
                <a:cs typeface="+mn-cs"/>
              </a:defRPr>
            </a:lvl2pPr>
            <a:lvl3pPr marL="143996" indent="-143996" algn="l" defTabSz="609585" rtl="0" eaLnBrk="1" latinLnBrk="0" hangingPunct="1">
              <a:lnSpc>
                <a:spcPct val="90000"/>
              </a:lnSpc>
              <a:spcBef>
                <a:spcPts val="0"/>
              </a:spcBef>
              <a:spcAft>
                <a:spcPts val="400"/>
              </a:spcAft>
              <a:buClr>
                <a:schemeClr val="accent4"/>
              </a:buClr>
              <a:buFont typeface="Arial" panose="020B0604020202020204" pitchFamily="34" charset="0"/>
              <a:buChar char="•"/>
              <a:defRPr lang="en-US" sz="1333" kern="1200" dirty="0">
                <a:solidFill>
                  <a:schemeClr val="accent4"/>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 name="Title 1"/>
          <p:cNvSpPr>
            <a:spLocks noGrp="1"/>
          </p:cNvSpPr>
          <p:nvPr>
            <p:ph type="title" hasCustomPrompt="1"/>
          </p:nvPr>
        </p:nvSpPr>
        <p:spPr/>
        <p:txBody>
          <a:bodyPr/>
          <a:lstStyle>
            <a:lvl1pPr>
              <a:defRPr/>
            </a:lvl1pPr>
          </a:lstStyle>
          <a:p>
            <a:r>
              <a:rPr lang="en-US" dirty="0"/>
              <a:t>Heading 18pt Century Gothic Bold – Comparison Chart Slide </a:t>
            </a:r>
          </a:p>
        </p:txBody>
      </p:sp>
      <p:sp>
        <p:nvSpPr>
          <p:cNvPr id="11" name="Footer Placeholder 4">
            <a:extLst>
              <a:ext uri="{FF2B5EF4-FFF2-40B4-BE49-F238E27FC236}">
                <a16:creationId xmlns:a16="http://schemas.microsoft.com/office/drawing/2014/main" id="{9D1E0B23-7772-4137-858B-192E5B306688}"/>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2" name="Slide Number Placeholder 5">
            <a:extLst>
              <a:ext uri="{FF2B5EF4-FFF2-40B4-BE49-F238E27FC236}">
                <a16:creationId xmlns:a16="http://schemas.microsoft.com/office/drawing/2014/main" id="{5D495AA1-07CF-42BD-9C1E-A36AF9ADBF2F}"/>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28" name="Text Placeholder 7">
            <a:extLst>
              <a:ext uri="{FF2B5EF4-FFF2-40B4-BE49-F238E27FC236}">
                <a16:creationId xmlns:a16="http://schemas.microsoft.com/office/drawing/2014/main" id="{1D94B019-5382-4087-985A-1AE786672CAC}"/>
              </a:ext>
            </a:extLst>
          </p:cNvPr>
          <p:cNvSpPr>
            <a:spLocks noGrp="1"/>
          </p:cNvSpPr>
          <p:nvPr>
            <p:ph type="body" sz="quarter" idx="29" hasCustomPrompt="1"/>
          </p:nvPr>
        </p:nvSpPr>
        <p:spPr>
          <a:xfrm>
            <a:off x="478367" y="6146049"/>
            <a:ext cx="83856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Font typeface="+mj-lt"/>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
        <p:nvSpPr>
          <p:cNvPr id="8" name="Freeform: Shape 7">
            <a:extLst>
              <a:ext uri="{FF2B5EF4-FFF2-40B4-BE49-F238E27FC236}">
                <a16:creationId xmlns:a16="http://schemas.microsoft.com/office/drawing/2014/main" id="{180BA6AA-E32E-44CE-B260-31E363CE8F7E}"/>
              </a:ext>
            </a:extLst>
          </p:cNvPr>
          <p:cNvSpPr/>
          <p:nvPr userDrawn="1"/>
        </p:nvSpPr>
        <p:spPr>
          <a:xfrm>
            <a:off x="478363" y="1857017"/>
            <a:ext cx="2688000" cy="2163403"/>
          </a:xfrm>
          <a:custGeom>
            <a:avLst/>
            <a:gdLst>
              <a:gd name="connsiteX0" fmla="*/ 0 w 2016000"/>
              <a:gd name="connsiteY0" fmla="*/ 0 h 1622552"/>
              <a:gd name="connsiteX1" fmla="*/ 2016000 w 2016000"/>
              <a:gd name="connsiteY1" fmla="*/ 0 h 1622552"/>
              <a:gd name="connsiteX2" fmla="*/ 2016000 w 2016000"/>
              <a:gd name="connsiteY2" fmla="*/ 1404000 h 1622552"/>
              <a:gd name="connsiteX3" fmla="*/ 1220310 w 2016000"/>
              <a:gd name="connsiteY3" fmla="*/ 1404000 h 1622552"/>
              <a:gd name="connsiteX4" fmla="*/ 1007525 w 2016000"/>
              <a:gd name="connsiteY4" fmla="*/ 1622552 h 1622552"/>
              <a:gd name="connsiteX5" fmla="*/ 794741 w 2016000"/>
              <a:gd name="connsiteY5" fmla="*/ 1404000 h 1622552"/>
              <a:gd name="connsiteX6" fmla="*/ 0 w 2016000"/>
              <a:gd name="connsiteY6" fmla="*/ 1404000 h 16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000" h="1622552">
                <a:moveTo>
                  <a:pt x="0" y="0"/>
                </a:moveTo>
                <a:lnTo>
                  <a:pt x="2016000" y="0"/>
                </a:lnTo>
                <a:lnTo>
                  <a:pt x="2016000" y="1404000"/>
                </a:lnTo>
                <a:lnTo>
                  <a:pt x="1220310" y="1404000"/>
                </a:lnTo>
                <a:lnTo>
                  <a:pt x="1007525" y="1622552"/>
                </a:lnTo>
                <a:lnTo>
                  <a:pt x="794741" y="1404000"/>
                </a:lnTo>
                <a:lnTo>
                  <a:pt x="0" y="1404000"/>
                </a:lnTo>
                <a:close/>
              </a:path>
            </a:pathLst>
          </a:custGeom>
          <a:noFill/>
          <a:ln w="75600" cap="flat">
            <a:noFill/>
            <a:prstDash val="solid"/>
            <a:miter/>
          </a:ln>
        </p:spPr>
        <p:txBody>
          <a:bodyPr lIns="192000" tIns="192000" rIns="192000" bIns="96000" rtlCol="0" anchor="t"/>
          <a:lstStyle/>
          <a:p>
            <a:pPr>
              <a:spcAft>
                <a:spcPts val="800"/>
              </a:spcAft>
            </a:pPr>
            <a:endParaRPr lang="en-AU" sz="1333" dirty="0">
              <a:solidFill>
                <a:schemeClr val="accent4"/>
              </a:solidFill>
            </a:endParaRPr>
          </a:p>
        </p:txBody>
      </p:sp>
      <p:sp>
        <p:nvSpPr>
          <p:cNvPr id="13" name="Freeform: Shape 12">
            <a:extLst>
              <a:ext uri="{FF2B5EF4-FFF2-40B4-BE49-F238E27FC236}">
                <a16:creationId xmlns:a16="http://schemas.microsoft.com/office/drawing/2014/main" id="{B28D3E22-EEA7-4F0B-85D6-B4A5E21BFBF4}"/>
              </a:ext>
            </a:extLst>
          </p:cNvPr>
          <p:cNvSpPr/>
          <p:nvPr userDrawn="1"/>
        </p:nvSpPr>
        <p:spPr>
          <a:xfrm>
            <a:off x="478364" y="3828884"/>
            <a:ext cx="2688000" cy="1872000"/>
          </a:xfrm>
          <a:custGeom>
            <a:avLst/>
            <a:gdLst>
              <a:gd name="connsiteX0" fmla="*/ 0 w 2016000"/>
              <a:gd name="connsiteY0" fmla="*/ 0 h 1404000"/>
              <a:gd name="connsiteX1" fmla="*/ 761772 w 2016000"/>
              <a:gd name="connsiteY1" fmla="*/ 0 h 1404000"/>
              <a:gd name="connsiteX2" fmla="*/ 1008291 w 2016000"/>
              <a:gd name="connsiteY2" fmla="*/ 253200 h 1404000"/>
              <a:gd name="connsiteX3" fmla="*/ 1254810 w 2016000"/>
              <a:gd name="connsiteY3" fmla="*/ 0 h 1404000"/>
              <a:gd name="connsiteX4" fmla="*/ 2016000 w 2016000"/>
              <a:gd name="connsiteY4" fmla="*/ 0 h 1404000"/>
              <a:gd name="connsiteX5" fmla="*/ 2016000 w 2016000"/>
              <a:gd name="connsiteY5" fmla="*/ 1404000 h 1404000"/>
              <a:gd name="connsiteX6" fmla="*/ 0 w 2016000"/>
              <a:gd name="connsiteY6" fmla="*/ 1404000 h 1404000"/>
              <a:gd name="connsiteX7" fmla="*/ 0 w 2016000"/>
              <a:gd name="connsiteY7" fmla="*/ 0 h 14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6000" h="1404000">
                <a:moveTo>
                  <a:pt x="0" y="0"/>
                </a:moveTo>
                <a:lnTo>
                  <a:pt x="761772" y="0"/>
                </a:lnTo>
                <a:lnTo>
                  <a:pt x="1008291" y="253200"/>
                </a:lnTo>
                <a:lnTo>
                  <a:pt x="1254810" y="0"/>
                </a:lnTo>
                <a:lnTo>
                  <a:pt x="2016000" y="0"/>
                </a:lnTo>
                <a:lnTo>
                  <a:pt x="2016000" y="1404000"/>
                </a:lnTo>
                <a:lnTo>
                  <a:pt x="0" y="1404000"/>
                </a:lnTo>
                <a:lnTo>
                  <a:pt x="0" y="0"/>
                </a:lnTo>
                <a:close/>
              </a:path>
            </a:pathLst>
          </a:custGeom>
          <a:solidFill>
            <a:srgbClr val="FEF2E4"/>
          </a:solidFill>
          <a:ln w="75600" cap="flat">
            <a:noFill/>
            <a:prstDash val="solid"/>
            <a:miter/>
          </a:ln>
        </p:spPr>
        <p:txBody>
          <a:bodyPr rtlCol="0" anchor="ctr"/>
          <a:lstStyle/>
          <a:p>
            <a:endParaRPr lang="en-AU" sz="2400" dirty="0"/>
          </a:p>
        </p:txBody>
      </p:sp>
      <p:sp>
        <p:nvSpPr>
          <p:cNvPr id="14" name="Freeform: Shape 13">
            <a:extLst>
              <a:ext uri="{FF2B5EF4-FFF2-40B4-BE49-F238E27FC236}">
                <a16:creationId xmlns:a16="http://schemas.microsoft.com/office/drawing/2014/main" id="{E7BFAE2E-F40F-4F8F-851F-064473727649}"/>
              </a:ext>
            </a:extLst>
          </p:cNvPr>
          <p:cNvSpPr/>
          <p:nvPr userDrawn="1"/>
        </p:nvSpPr>
        <p:spPr>
          <a:xfrm>
            <a:off x="3327453" y="3828884"/>
            <a:ext cx="2688000" cy="1872000"/>
          </a:xfrm>
          <a:custGeom>
            <a:avLst/>
            <a:gdLst>
              <a:gd name="connsiteX0" fmla="*/ 0 w 2016000"/>
              <a:gd name="connsiteY0" fmla="*/ 0 h 1404000"/>
              <a:gd name="connsiteX1" fmla="*/ 761772 w 2016000"/>
              <a:gd name="connsiteY1" fmla="*/ 0 h 1404000"/>
              <a:gd name="connsiteX2" fmla="*/ 1008291 w 2016000"/>
              <a:gd name="connsiteY2" fmla="*/ 253200 h 1404000"/>
              <a:gd name="connsiteX3" fmla="*/ 1254810 w 2016000"/>
              <a:gd name="connsiteY3" fmla="*/ 0 h 1404000"/>
              <a:gd name="connsiteX4" fmla="*/ 2016000 w 2016000"/>
              <a:gd name="connsiteY4" fmla="*/ 0 h 1404000"/>
              <a:gd name="connsiteX5" fmla="*/ 2016000 w 2016000"/>
              <a:gd name="connsiteY5" fmla="*/ 1404000 h 1404000"/>
              <a:gd name="connsiteX6" fmla="*/ 0 w 2016000"/>
              <a:gd name="connsiteY6" fmla="*/ 1404000 h 1404000"/>
              <a:gd name="connsiteX7" fmla="*/ 0 w 2016000"/>
              <a:gd name="connsiteY7" fmla="*/ 0 h 14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6000" h="1404000">
                <a:moveTo>
                  <a:pt x="0" y="0"/>
                </a:moveTo>
                <a:lnTo>
                  <a:pt x="761772" y="0"/>
                </a:lnTo>
                <a:lnTo>
                  <a:pt x="1008291" y="253200"/>
                </a:lnTo>
                <a:lnTo>
                  <a:pt x="1254810" y="0"/>
                </a:lnTo>
                <a:lnTo>
                  <a:pt x="2016000" y="0"/>
                </a:lnTo>
                <a:lnTo>
                  <a:pt x="2016000" y="1404000"/>
                </a:lnTo>
                <a:lnTo>
                  <a:pt x="0" y="1404000"/>
                </a:lnTo>
                <a:lnTo>
                  <a:pt x="0" y="0"/>
                </a:lnTo>
                <a:close/>
              </a:path>
            </a:pathLst>
          </a:custGeom>
          <a:solidFill>
            <a:srgbClr val="FEF2E4"/>
          </a:solidFill>
          <a:ln w="75600" cap="flat">
            <a:noFill/>
            <a:prstDash val="solid"/>
            <a:miter/>
          </a:ln>
        </p:spPr>
        <p:txBody>
          <a:bodyPr rtlCol="0" anchor="ctr"/>
          <a:lstStyle/>
          <a:p>
            <a:endParaRPr lang="en-AU" sz="2400" dirty="0"/>
          </a:p>
        </p:txBody>
      </p:sp>
      <p:sp>
        <p:nvSpPr>
          <p:cNvPr id="15" name="Freeform: Shape 14">
            <a:extLst>
              <a:ext uri="{FF2B5EF4-FFF2-40B4-BE49-F238E27FC236}">
                <a16:creationId xmlns:a16="http://schemas.microsoft.com/office/drawing/2014/main" id="{2A25B6F8-803B-40F5-828A-0E4E301B12F0}"/>
              </a:ext>
            </a:extLst>
          </p:cNvPr>
          <p:cNvSpPr/>
          <p:nvPr userDrawn="1"/>
        </p:nvSpPr>
        <p:spPr>
          <a:xfrm>
            <a:off x="6176543" y="3828884"/>
            <a:ext cx="2688000" cy="1872000"/>
          </a:xfrm>
          <a:custGeom>
            <a:avLst/>
            <a:gdLst>
              <a:gd name="connsiteX0" fmla="*/ 0 w 2016000"/>
              <a:gd name="connsiteY0" fmla="*/ 0 h 1404000"/>
              <a:gd name="connsiteX1" fmla="*/ 761772 w 2016000"/>
              <a:gd name="connsiteY1" fmla="*/ 0 h 1404000"/>
              <a:gd name="connsiteX2" fmla="*/ 1008291 w 2016000"/>
              <a:gd name="connsiteY2" fmla="*/ 253200 h 1404000"/>
              <a:gd name="connsiteX3" fmla="*/ 1254810 w 2016000"/>
              <a:gd name="connsiteY3" fmla="*/ 0 h 1404000"/>
              <a:gd name="connsiteX4" fmla="*/ 2016000 w 2016000"/>
              <a:gd name="connsiteY4" fmla="*/ 0 h 1404000"/>
              <a:gd name="connsiteX5" fmla="*/ 2016000 w 2016000"/>
              <a:gd name="connsiteY5" fmla="*/ 1404000 h 1404000"/>
              <a:gd name="connsiteX6" fmla="*/ 0 w 2016000"/>
              <a:gd name="connsiteY6" fmla="*/ 1404000 h 1404000"/>
              <a:gd name="connsiteX7" fmla="*/ 0 w 2016000"/>
              <a:gd name="connsiteY7" fmla="*/ 0 h 14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6000" h="1404000">
                <a:moveTo>
                  <a:pt x="0" y="0"/>
                </a:moveTo>
                <a:lnTo>
                  <a:pt x="761772" y="0"/>
                </a:lnTo>
                <a:lnTo>
                  <a:pt x="1008291" y="253200"/>
                </a:lnTo>
                <a:lnTo>
                  <a:pt x="1254810" y="0"/>
                </a:lnTo>
                <a:lnTo>
                  <a:pt x="2016000" y="0"/>
                </a:lnTo>
                <a:lnTo>
                  <a:pt x="2016000" y="1404000"/>
                </a:lnTo>
                <a:lnTo>
                  <a:pt x="0" y="1404000"/>
                </a:lnTo>
                <a:lnTo>
                  <a:pt x="0" y="0"/>
                </a:lnTo>
                <a:close/>
              </a:path>
            </a:pathLst>
          </a:custGeom>
          <a:solidFill>
            <a:srgbClr val="FEF2E4"/>
          </a:solidFill>
          <a:ln w="75600" cap="flat">
            <a:noFill/>
            <a:prstDash val="solid"/>
            <a:miter/>
          </a:ln>
        </p:spPr>
        <p:txBody>
          <a:bodyPr rtlCol="0" anchor="ctr"/>
          <a:lstStyle/>
          <a:p>
            <a:endParaRPr lang="en-AU" sz="2400" dirty="0"/>
          </a:p>
        </p:txBody>
      </p:sp>
      <p:sp>
        <p:nvSpPr>
          <p:cNvPr id="16" name="Freeform: Shape 15">
            <a:extLst>
              <a:ext uri="{FF2B5EF4-FFF2-40B4-BE49-F238E27FC236}">
                <a16:creationId xmlns:a16="http://schemas.microsoft.com/office/drawing/2014/main" id="{C77B78F8-CB52-4DF4-BE2C-F61AB786DDF1}"/>
              </a:ext>
            </a:extLst>
          </p:cNvPr>
          <p:cNvSpPr/>
          <p:nvPr userDrawn="1"/>
        </p:nvSpPr>
        <p:spPr>
          <a:xfrm>
            <a:off x="9025633" y="3828884"/>
            <a:ext cx="2688000" cy="1872000"/>
          </a:xfrm>
          <a:custGeom>
            <a:avLst/>
            <a:gdLst>
              <a:gd name="connsiteX0" fmla="*/ 0 w 2016000"/>
              <a:gd name="connsiteY0" fmla="*/ 0 h 1404000"/>
              <a:gd name="connsiteX1" fmla="*/ 761772 w 2016000"/>
              <a:gd name="connsiteY1" fmla="*/ 0 h 1404000"/>
              <a:gd name="connsiteX2" fmla="*/ 1008291 w 2016000"/>
              <a:gd name="connsiteY2" fmla="*/ 253200 h 1404000"/>
              <a:gd name="connsiteX3" fmla="*/ 1254810 w 2016000"/>
              <a:gd name="connsiteY3" fmla="*/ 0 h 1404000"/>
              <a:gd name="connsiteX4" fmla="*/ 2016000 w 2016000"/>
              <a:gd name="connsiteY4" fmla="*/ 0 h 1404000"/>
              <a:gd name="connsiteX5" fmla="*/ 2016000 w 2016000"/>
              <a:gd name="connsiteY5" fmla="*/ 1404000 h 1404000"/>
              <a:gd name="connsiteX6" fmla="*/ 0 w 2016000"/>
              <a:gd name="connsiteY6" fmla="*/ 1404000 h 1404000"/>
              <a:gd name="connsiteX7" fmla="*/ 0 w 2016000"/>
              <a:gd name="connsiteY7" fmla="*/ 0 h 14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6000" h="1404000">
                <a:moveTo>
                  <a:pt x="0" y="0"/>
                </a:moveTo>
                <a:lnTo>
                  <a:pt x="761772" y="0"/>
                </a:lnTo>
                <a:lnTo>
                  <a:pt x="1008291" y="253200"/>
                </a:lnTo>
                <a:lnTo>
                  <a:pt x="1254810" y="0"/>
                </a:lnTo>
                <a:lnTo>
                  <a:pt x="2016000" y="0"/>
                </a:lnTo>
                <a:lnTo>
                  <a:pt x="2016000" y="1404000"/>
                </a:lnTo>
                <a:lnTo>
                  <a:pt x="0" y="1404000"/>
                </a:lnTo>
                <a:lnTo>
                  <a:pt x="0" y="0"/>
                </a:lnTo>
                <a:close/>
              </a:path>
            </a:pathLst>
          </a:custGeom>
          <a:solidFill>
            <a:srgbClr val="FEF2E4"/>
          </a:solidFill>
          <a:ln w="75600" cap="flat">
            <a:noFill/>
            <a:prstDash val="solid"/>
            <a:miter/>
          </a:ln>
        </p:spPr>
        <p:txBody>
          <a:bodyPr tIns="288000" rtlCol="0" anchor="ctr"/>
          <a:lstStyle/>
          <a:p>
            <a:endParaRPr lang="en-AU" sz="2400" dirty="0"/>
          </a:p>
        </p:txBody>
      </p:sp>
      <p:sp>
        <p:nvSpPr>
          <p:cNvPr id="20" name="Text Placeholder 6">
            <a:extLst>
              <a:ext uri="{FF2B5EF4-FFF2-40B4-BE49-F238E27FC236}">
                <a16:creationId xmlns:a16="http://schemas.microsoft.com/office/drawing/2014/main" id="{B7DCB09F-5B8F-485E-B416-6B2838D0ADFF}"/>
              </a:ext>
            </a:extLst>
          </p:cNvPr>
          <p:cNvSpPr>
            <a:spLocks noGrp="1"/>
          </p:cNvSpPr>
          <p:nvPr>
            <p:ph type="body" sz="quarter" idx="32" hasCustomPrompt="1"/>
          </p:nvPr>
        </p:nvSpPr>
        <p:spPr>
          <a:xfrm>
            <a:off x="9025634" y="1857017"/>
            <a:ext cx="2687999" cy="1896000"/>
          </a:xfrm>
          <a:prstGeom prst="rect">
            <a:avLst/>
          </a:prstGeom>
          <a:noFill/>
        </p:spPr>
        <p:txBody>
          <a:bodyPr lIns="144000" tIns="144000" rIns="144000" bIns="72000">
            <a:noAutofit/>
          </a:bodyPr>
          <a:lstStyle>
            <a:lvl1pPr marL="0" indent="0" algn="l" defTabSz="609585" rtl="0" eaLnBrk="1" latinLnBrk="0" hangingPunct="1">
              <a:lnSpc>
                <a:spcPct val="90000"/>
              </a:lnSpc>
              <a:spcBef>
                <a:spcPts val="0"/>
              </a:spcBef>
              <a:spcAft>
                <a:spcPts val="800"/>
              </a:spcAft>
              <a:buClr>
                <a:schemeClr val="accent4"/>
              </a:buClr>
              <a:buFont typeface="Arial" panose="020B0604020202020204" pitchFamily="34" charset="0"/>
              <a:buNone/>
              <a:defRPr lang="en-US" sz="3200" b="0" kern="1200" dirty="0">
                <a:solidFill>
                  <a:schemeClr val="accent4"/>
                </a:solidFill>
                <a:latin typeface="+mn-lt"/>
                <a:ea typeface="+mn-ea"/>
                <a:cs typeface="+mn-cs"/>
              </a:defRPr>
            </a:lvl1pPr>
            <a:lvl2pPr marL="0" indent="0" algn="l" defTabSz="609585" rtl="0" eaLnBrk="1" latinLnBrk="0" hangingPunct="1">
              <a:lnSpc>
                <a:spcPct val="90000"/>
              </a:lnSpc>
              <a:spcBef>
                <a:spcPts val="0"/>
              </a:spcBef>
              <a:spcAft>
                <a:spcPts val="800"/>
              </a:spcAft>
              <a:buClr>
                <a:schemeClr val="accent4"/>
              </a:buClr>
              <a:buFont typeface="Arial" panose="020B0604020202020204" pitchFamily="34" charset="0"/>
              <a:buNone/>
              <a:defRPr lang="en-US" sz="1600" b="1" kern="1200" dirty="0">
                <a:solidFill>
                  <a:schemeClr val="accent4"/>
                </a:solidFill>
                <a:latin typeface="+mn-lt"/>
                <a:ea typeface="+mn-ea"/>
                <a:cs typeface="+mn-cs"/>
              </a:defRPr>
            </a:lvl2pPr>
            <a:lvl3pPr marL="143996" indent="-143996" algn="l" defTabSz="609585" rtl="0" eaLnBrk="1" latinLnBrk="0" hangingPunct="1">
              <a:lnSpc>
                <a:spcPct val="90000"/>
              </a:lnSpc>
              <a:spcBef>
                <a:spcPts val="0"/>
              </a:spcBef>
              <a:spcAft>
                <a:spcPts val="400"/>
              </a:spcAft>
              <a:buClr>
                <a:schemeClr val="accent4"/>
              </a:buClr>
              <a:buFont typeface="Arial" panose="020B0604020202020204" pitchFamily="34" charset="0"/>
              <a:buChar char="•"/>
              <a:defRPr lang="en-US" sz="1333" kern="1200" dirty="0">
                <a:solidFill>
                  <a:schemeClr val="accent4"/>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1" name="Text Placeholder 6">
            <a:extLst>
              <a:ext uri="{FF2B5EF4-FFF2-40B4-BE49-F238E27FC236}">
                <a16:creationId xmlns:a16="http://schemas.microsoft.com/office/drawing/2014/main" id="{93B8E3EE-B0FC-40F4-924D-CAD93BC431B1}"/>
              </a:ext>
            </a:extLst>
          </p:cNvPr>
          <p:cNvSpPr>
            <a:spLocks noGrp="1"/>
          </p:cNvSpPr>
          <p:nvPr>
            <p:ph type="body" sz="quarter" idx="33" hasCustomPrompt="1"/>
          </p:nvPr>
        </p:nvSpPr>
        <p:spPr>
          <a:xfrm>
            <a:off x="478363" y="3828884"/>
            <a:ext cx="2687999" cy="1872000"/>
          </a:xfrm>
          <a:prstGeom prst="rect">
            <a:avLst/>
          </a:prstGeom>
          <a:noFill/>
        </p:spPr>
        <p:txBody>
          <a:bodyPr lIns="144000" tIns="144000" rIns="144000" bIns="72000">
            <a:noAutofit/>
          </a:bodyPr>
          <a:lstStyle>
            <a:lvl1pPr marL="0" indent="0" algn="l" defTabSz="609585" rtl="0" eaLnBrk="1" latinLnBrk="0" hangingPunct="1">
              <a:lnSpc>
                <a:spcPct val="90000"/>
              </a:lnSpc>
              <a:spcBef>
                <a:spcPts val="0"/>
              </a:spcBef>
              <a:spcAft>
                <a:spcPts val="800"/>
              </a:spcAft>
              <a:buClr>
                <a:schemeClr val="accent1"/>
              </a:buClr>
              <a:buFont typeface="Arial" panose="020B0604020202020204" pitchFamily="34" charset="0"/>
              <a:buNone/>
              <a:defRPr lang="en-US" sz="3200" b="0" kern="1200" dirty="0">
                <a:solidFill>
                  <a:schemeClr val="accent1"/>
                </a:solidFill>
                <a:latin typeface="+mn-lt"/>
                <a:ea typeface="+mn-ea"/>
                <a:cs typeface="+mn-cs"/>
              </a:defRPr>
            </a:lvl1pPr>
            <a:lvl2pPr marL="0" indent="0" algn="l" defTabSz="609585" rtl="0" eaLnBrk="1" latinLnBrk="0" hangingPunct="1">
              <a:lnSpc>
                <a:spcPct val="90000"/>
              </a:lnSpc>
              <a:spcBef>
                <a:spcPts val="0"/>
              </a:spcBef>
              <a:spcAft>
                <a:spcPts val="800"/>
              </a:spcAft>
              <a:buClr>
                <a:schemeClr val="accent1"/>
              </a:buClr>
              <a:buFont typeface="Arial" panose="020B0604020202020204" pitchFamily="34" charset="0"/>
              <a:buNone/>
              <a:defRPr lang="en-US" sz="1600" b="1" kern="1200" dirty="0">
                <a:solidFill>
                  <a:schemeClr val="accent1"/>
                </a:solidFill>
                <a:latin typeface="+mn-lt"/>
                <a:ea typeface="+mn-ea"/>
                <a:cs typeface="+mn-cs"/>
              </a:defRPr>
            </a:lvl2pPr>
            <a:lvl3pPr marL="143996" indent="-143996" algn="l" defTabSz="609585" rtl="0" eaLnBrk="1" latinLnBrk="0" hangingPunct="1">
              <a:lnSpc>
                <a:spcPct val="90000"/>
              </a:lnSpc>
              <a:spcBef>
                <a:spcPts val="0"/>
              </a:spcBef>
              <a:spcAft>
                <a:spcPts val="400"/>
              </a:spcAft>
              <a:buClr>
                <a:schemeClr val="accent1"/>
              </a:buClr>
              <a:buFont typeface="Arial" panose="020B0604020202020204" pitchFamily="34" charset="0"/>
              <a:buChar char="•"/>
              <a:defRPr lang="en-US" sz="1333" kern="1200" dirty="0">
                <a:solidFill>
                  <a:schemeClr val="accent1"/>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2" name="Text Placeholder 6">
            <a:extLst>
              <a:ext uri="{FF2B5EF4-FFF2-40B4-BE49-F238E27FC236}">
                <a16:creationId xmlns:a16="http://schemas.microsoft.com/office/drawing/2014/main" id="{DC8DFF39-3FA0-4429-9768-EAA58BE83C09}"/>
              </a:ext>
            </a:extLst>
          </p:cNvPr>
          <p:cNvSpPr>
            <a:spLocks noGrp="1"/>
          </p:cNvSpPr>
          <p:nvPr>
            <p:ph type="body" sz="quarter" idx="34" hasCustomPrompt="1"/>
          </p:nvPr>
        </p:nvSpPr>
        <p:spPr>
          <a:xfrm>
            <a:off x="3327454" y="3828884"/>
            <a:ext cx="2687999" cy="1872000"/>
          </a:xfrm>
          <a:prstGeom prst="rect">
            <a:avLst/>
          </a:prstGeom>
          <a:noFill/>
        </p:spPr>
        <p:txBody>
          <a:bodyPr lIns="144000" tIns="144000" rIns="144000" bIns="72000">
            <a:noAutofit/>
          </a:bodyPr>
          <a:lstStyle>
            <a:lvl1pPr marL="0" indent="0" algn="l" defTabSz="609585" rtl="0" eaLnBrk="1" latinLnBrk="0" hangingPunct="1">
              <a:lnSpc>
                <a:spcPct val="90000"/>
              </a:lnSpc>
              <a:spcBef>
                <a:spcPts val="0"/>
              </a:spcBef>
              <a:spcAft>
                <a:spcPts val="800"/>
              </a:spcAft>
              <a:buClr>
                <a:schemeClr val="accent1"/>
              </a:buClr>
              <a:buFont typeface="Arial" panose="020B0604020202020204" pitchFamily="34" charset="0"/>
              <a:buNone/>
              <a:defRPr lang="en-US" sz="3200" b="0" kern="1200" dirty="0">
                <a:solidFill>
                  <a:schemeClr val="accent1"/>
                </a:solidFill>
                <a:latin typeface="+mn-lt"/>
                <a:ea typeface="+mn-ea"/>
                <a:cs typeface="+mn-cs"/>
              </a:defRPr>
            </a:lvl1pPr>
            <a:lvl2pPr marL="0" indent="0" algn="l" defTabSz="609585" rtl="0" eaLnBrk="1" latinLnBrk="0" hangingPunct="1">
              <a:lnSpc>
                <a:spcPct val="90000"/>
              </a:lnSpc>
              <a:spcBef>
                <a:spcPts val="0"/>
              </a:spcBef>
              <a:spcAft>
                <a:spcPts val="800"/>
              </a:spcAft>
              <a:buClr>
                <a:schemeClr val="accent1"/>
              </a:buClr>
              <a:buFont typeface="Arial" panose="020B0604020202020204" pitchFamily="34" charset="0"/>
              <a:buNone/>
              <a:defRPr lang="en-US" sz="1600" b="1" kern="1200" dirty="0">
                <a:solidFill>
                  <a:schemeClr val="accent1"/>
                </a:solidFill>
                <a:latin typeface="+mn-lt"/>
                <a:ea typeface="+mn-ea"/>
                <a:cs typeface="+mn-cs"/>
              </a:defRPr>
            </a:lvl2pPr>
            <a:lvl3pPr marL="143996" indent="-143996" algn="l" defTabSz="609585" rtl="0" eaLnBrk="1" latinLnBrk="0" hangingPunct="1">
              <a:lnSpc>
                <a:spcPct val="90000"/>
              </a:lnSpc>
              <a:spcBef>
                <a:spcPts val="0"/>
              </a:spcBef>
              <a:spcAft>
                <a:spcPts val="400"/>
              </a:spcAft>
              <a:buClr>
                <a:schemeClr val="accent1"/>
              </a:buClr>
              <a:buFont typeface="Arial" panose="020B0604020202020204" pitchFamily="34" charset="0"/>
              <a:buChar char="•"/>
              <a:defRPr lang="en-US" sz="1333" kern="1200" dirty="0">
                <a:solidFill>
                  <a:schemeClr val="accent1"/>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3" name="Text Placeholder 6">
            <a:extLst>
              <a:ext uri="{FF2B5EF4-FFF2-40B4-BE49-F238E27FC236}">
                <a16:creationId xmlns:a16="http://schemas.microsoft.com/office/drawing/2014/main" id="{45905C42-D17F-4AB5-8A86-B512443F86CA}"/>
              </a:ext>
            </a:extLst>
          </p:cNvPr>
          <p:cNvSpPr>
            <a:spLocks noGrp="1"/>
          </p:cNvSpPr>
          <p:nvPr>
            <p:ph type="body" sz="quarter" idx="35" hasCustomPrompt="1"/>
          </p:nvPr>
        </p:nvSpPr>
        <p:spPr>
          <a:xfrm>
            <a:off x="6176543" y="3828884"/>
            <a:ext cx="2687999" cy="1872000"/>
          </a:xfrm>
          <a:prstGeom prst="rect">
            <a:avLst/>
          </a:prstGeom>
          <a:noFill/>
        </p:spPr>
        <p:txBody>
          <a:bodyPr lIns="144000" tIns="144000" rIns="144000" bIns="72000">
            <a:noAutofit/>
          </a:bodyPr>
          <a:lstStyle>
            <a:lvl1pPr marL="0" indent="0" algn="l" defTabSz="609585" rtl="0" eaLnBrk="1" latinLnBrk="0" hangingPunct="1">
              <a:lnSpc>
                <a:spcPct val="90000"/>
              </a:lnSpc>
              <a:spcBef>
                <a:spcPts val="0"/>
              </a:spcBef>
              <a:spcAft>
                <a:spcPts val="800"/>
              </a:spcAft>
              <a:buClr>
                <a:schemeClr val="accent1"/>
              </a:buClr>
              <a:buFont typeface="Arial" panose="020B0604020202020204" pitchFamily="34" charset="0"/>
              <a:buNone/>
              <a:defRPr lang="en-US" sz="3200" b="0" kern="1200" dirty="0">
                <a:solidFill>
                  <a:schemeClr val="accent1"/>
                </a:solidFill>
                <a:latin typeface="+mn-lt"/>
                <a:ea typeface="+mn-ea"/>
                <a:cs typeface="+mn-cs"/>
              </a:defRPr>
            </a:lvl1pPr>
            <a:lvl2pPr marL="0" indent="0" algn="l" defTabSz="609585" rtl="0" eaLnBrk="1" latinLnBrk="0" hangingPunct="1">
              <a:lnSpc>
                <a:spcPct val="90000"/>
              </a:lnSpc>
              <a:spcBef>
                <a:spcPts val="0"/>
              </a:spcBef>
              <a:spcAft>
                <a:spcPts val="800"/>
              </a:spcAft>
              <a:buClr>
                <a:schemeClr val="accent1"/>
              </a:buClr>
              <a:buFont typeface="Arial" panose="020B0604020202020204" pitchFamily="34" charset="0"/>
              <a:buNone/>
              <a:defRPr lang="en-US" sz="1600" b="1" kern="1200" dirty="0">
                <a:solidFill>
                  <a:schemeClr val="accent1"/>
                </a:solidFill>
                <a:latin typeface="+mn-lt"/>
                <a:ea typeface="+mn-ea"/>
                <a:cs typeface="+mn-cs"/>
              </a:defRPr>
            </a:lvl2pPr>
            <a:lvl3pPr marL="143996" indent="-143996" algn="l" defTabSz="609585" rtl="0" eaLnBrk="1" latinLnBrk="0" hangingPunct="1">
              <a:lnSpc>
                <a:spcPct val="90000"/>
              </a:lnSpc>
              <a:spcBef>
                <a:spcPts val="0"/>
              </a:spcBef>
              <a:spcAft>
                <a:spcPts val="400"/>
              </a:spcAft>
              <a:buClr>
                <a:schemeClr val="accent1"/>
              </a:buClr>
              <a:buFont typeface="Arial" panose="020B0604020202020204" pitchFamily="34" charset="0"/>
              <a:buChar char="•"/>
              <a:defRPr lang="en-US" sz="1333" kern="1200" dirty="0">
                <a:solidFill>
                  <a:schemeClr val="accent1"/>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24" name="Text Placeholder 6">
            <a:extLst>
              <a:ext uri="{FF2B5EF4-FFF2-40B4-BE49-F238E27FC236}">
                <a16:creationId xmlns:a16="http://schemas.microsoft.com/office/drawing/2014/main" id="{89210CBA-9FEA-4F6F-9742-FE33193AF1D5}"/>
              </a:ext>
            </a:extLst>
          </p:cNvPr>
          <p:cNvSpPr>
            <a:spLocks noGrp="1"/>
          </p:cNvSpPr>
          <p:nvPr>
            <p:ph type="body" sz="quarter" idx="36" hasCustomPrompt="1"/>
          </p:nvPr>
        </p:nvSpPr>
        <p:spPr>
          <a:xfrm>
            <a:off x="9025634" y="3828884"/>
            <a:ext cx="2687999" cy="1872000"/>
          </a:xfrm>
          <a:prstGeom prst="rect">
            <a:avLst/>
          </a:prstGeom>
          <a:noFill/>
        </p:spPr>
        <p:txBody>
          <a:bodyPr lIns="144000" tIns="144000" rIns="144000" bIns="72000">
            <a:noAutofit/>
          </a:bodyPr>
          <a:lstStyle>
            <a:lvl1pPr marL="0" indent="0" algn="l" defTabSz="609585" rtl="0" eaLnBrk="1" latinLnBrk="0" hangingPunct="1">
              <a:lnSpc>
                <a:spcPct val="90000"/>
              </a:lnSpc>
              <a:spcBef>
                <a:spcPts val="0"/>
              </a:spcBef>
              <a:spcAft>
                <a:spcPts val="800"/>
              </a:spcAft>
              <a:buClr>
                <a:schemeClr val="accent1"/>
              </a:buClr>
              <a:buFont typeface="Arial" panose="020B0604020202020204" pitchFamily="34" charset="0"/>
              <a:buNone/>
              <a:defRPr lang="en-US" sz="3200" b="0" kern="1200" dirty="0">
                <a:solidFill>
                  <a:schemeClr val="accent1"/>
                </a:solidFill>
                <a:latin typeface="+mn-lt"/>
                <a:ea typeface="+mn-ea"/>
                <a:cs typeface="+mn-cs"/>
              </a:defRPr>
            </a:lvl1pPr>
            <a:lvl2pPr marL="0" indent="0" algn="l" defTabSz="609585" rtl="0" eaLnBrk="1" latinLnBrk="0" hangingPunct="1">
              <a:lnSpc>
                <a:spcPct val="90000"/>
              </a:lnSpc>
              <a:spcBef>
                <a:spcPts val="0"/>
              </a:spcBef>
              <a:spcAft>
                <a:spcPts val="800"/>
              </a:spcAft>
              <a:buClr>
                <a:schemeClr val="accent1"/>
              </a:buClr>
              <a:buFont typeface="Arial" panose="020B0604020202020204" pitchFamily="34" charset="0"/>
              <a:buNone/>
              <a:defRPr lang="en-US" sz="1600" b="1" kern="1200" dirty="0">
                <a:solidFill>
                  <a:schemeClr val="accent1"/>
                </a:solidFill>
                <a:latin typeface="+mn-lt"/>
                <a:ea typeface="+mn-ea"/>
                <a:cs typeface="+mn-cs"/>
              </a:defRPr>
            </a:lvl2pPr>
            <a:lvl3pPr marL="143996" indent="-143996" algn="l" defTabSz="609585" rtl="0" eaLnBrk="1" latinLnBrk="0" hangingPunct="1">
              <a:lnSpc>
                <a:spcPct val="90000"/>
              </a:lnSpc>
              <a:spcBef>
                <a:spcPts val="0"/>
              </a:spcBef>
              <a:spcAft>
                <a:spcPts val="400"/>
              </a:spcAft>
              <a:buClr>
                <a:schemeClr val="accent1"/>
              </a:buClr>
              <a:buFont typeface="Arial" panose="020B0604020202020204" pitchFamily="34" charset="0"/>
              <a:buChar char="•"/>
              <a:defRPr lang="en-US" sz="1333" kern="1200" dirty="0">
                <a:solidFill>
                  <a:schemeClr val="accent1"/>
                </a:solidFill>
                <a:latin typeface="+mn-lt"/>
                <a:ea typeface="+mn-ea"/>
                <a:cs typeface="+mn-cs"/>
              </a:defRPr>
            </a:lvl3pPr>
            <a:lvl4pPr marL="0" algn="l" defTabSz="609585" rtl="0" eaLnBrk="1" latinLnBrk="0" hangingPunct="1">
              <a:spcAft>
                <a:spcPts val="533"/>
              </a:spcAft>
              <a:defRPr lang="en-US" sz="1333" b="1" kern="1200" dirty="0" smtClean="0">
                <a:solidFill>
                  <a:schemeClr val="tx2"/>
                </a:solidFill>
                <a:latin typeface="+mn-lt"/>
                <a:ea typeface="+mn-ea"/>
                <a:cs typeface="+mn-cs"/>
              </a:defRPr>
            </a:lvl4pPr>
            <a:lvl5pPr marL="0" algn="l" defTabSz="609585" rtl="0" eaLnBrk="1" latinLnBrk="0" hangingPunct="1">
              <a:spcAft>
                <a:spcPts val="533"/>
              </a:spcAft>
              <a:defRPr lang="en-AU" sz="1333" b="1" kern="1200" dirty="0">
                <a:solidFill>
                  <a:schemeClr val="tx2"/>
                </a:solidFill>
                <a:latin typeface="+mn-lt"/>
                <a:ea typeface="+mn-ea"/>
                <a:cs typeface="+mn-cs"/>
              </a:defRPr>
            </a:lvl5pPr>
          </a:lstStyle>
          <a:p>
            <a:pPr lvl="0"/>
            <a:r>
              <a:rPr lang="en-US" dirty="0"/>
              <a:t>First level</a:t>
            </a:r>
          </a:p>
          <a:p>
            <a:pPr lvl="1"/>
            <a:r>
              <a:rPr lang="en-US" dirty="0"/>
              <a:t>Second level</a:t>
            </a:r>
          </a:p>
          <a:p>
            <a:pPr lvl="2"/>
            <a:r>
              <a:rPr lang="en-US" dirty="0"/>
              <a:t>Third level</a:t>
            </a:r>
          </a:p>
        </p:txBody>
      </p:sp>
      <p:sp>
        <p:nvSpPr>
          <p:cNvPr id="30" name="Text Placeholder 29">
            <a:extLst>
              <a:ext uri="{FF2B5EF4-FFF2-40B4-BE49-F238E27FC236}">
                <a16:creationId xmlns:a16="http://schemas.microsoft.com/office/drawing/2014/main" id="{6EE9E988-1DA2-422F-849A-7EEE66FFF09B}"/>
              </a:ext>
            </a:extLst>
          </p:cNvPr>
          <p:cNvSpPr>
            <a:spLocks noGrp="1"/>
          </p:cNvSpPr>
          <p:nvPr>
            <p:ph type="body" sz="quarter" idx="38" hasCustomPrompt="1"/>
          </p:nvPr>
        </p:nvSpPr>
        <p:spPr>
          <a:xfrm>
            <a:off x="478367" y="5746180"/>
            <a:ext cx="8385599" cy="288000"/>
          </a:xfrm>
          <a:prstGeom prst="rect">
            <a:avLst/>
          </a:prstGeom>
        </p:spPr>
        <p:txBody>
          <a:bodyPr anchor="ctr"/>
          <a:lstStyle>
            <a:lvl1pPr marL="0" indent="0" algn="l" defTabSz="609585" rtl="0" eaLnBrk="1" latinLnBrk="0" hangingPunct="1">
              <a:lnSpc>
                <a:spcPct val="100000"/>
              </a:lnSpc>
              <a:spcAft>
                <a:spcPts val="800"/>
              </a:spcAft>
              <a:buFontTx/>
              <a:buNone/>
              <a:defRPr lang="en-US" sz="1600" b="1" kern="1200" dirty="0" smtClean="0">
                <a:solidFill>
                  <a:schemeClr val="accent1"/>
                </a:solidFill>
                <a:latin typeface="+mn-lt"/>
                <a:ea typeface="+mn-ea"/>
                <a:cs typeface="+mn-cs"/>
              </a:defRPr>
            </a:lvl1pPr>
            <a:lvl2pPr marL="0" algn="l" defTabSz="609585" rtl="0" eaLnBrk="1" latinLnBrk="0" hangingPunct="1">
              <a:spcAft>
                <a:spcPts val="800"/>
              </a:spcAft>
              <a:defRPr lang="en-US" sz="1600" b="1" kern="1200" dirty="0" smtClean="0">
                <a:solidFill>
                  <a:schemeClr val="accent1"/>
                </a:solidFill>
                <a:latin typeface="+mn-lt"/>
                <a:ea typeface="+mn-ea"/>
                <a:cs typeface="+mn-cs"/>
              </a:defRPr>
            </a:lvl2pPr>
            <a:lvl3pPr marL="0" algn="l" defTabSz="609585" rtl="0" eaLnBrk="1" latinLnBrk="0" hangingPunct="1">
              <a:spcAft>
                <a:spcPts val="800"/>
              </a:spcAft>
              <a:defRPr lang="en-US" sz="1600" b="1" kern="1200" dirty="0" smtClean="0">
                <a:solidFill>
                  <a:schemeClr val="accent1"/>
                </a:solidFill>
                <a:latin typeface="+mn-lt"/>
                <a:ea typeface="+mn-ea"/>
                <a:cs typeface="+mn-cs"/>
              </a:defRPr>
            </a:lvl3pPr>
            <a:lvl4pPr marL="0" algn="l" defTabSz="609585" rtl="0" eaLnBrk="1" latinLnBrk="0" hangingPunct="1">
              <a:spcAft>
                <a:spcPts val="800"/>
              </a:spcAft>
              <a:defRPr lang="en-US" sz="1600" b="1" kern="1200" dirty="0" smtClean="0">
                <a:solidFill>
                  <a:schemeClr val="accent1"/>
                </a:solidFill>
                <a:latin typeface="+mn-lt"/>
                <a:ea typeface="+mn-ea"/>
                <a:cs typeface="+mn-cs"/>
              </a:defRPr>
            </a:lvl4pPr>
            <a:lvl5pPr marL="0" algn="l" defTabSz="609585" rtl="0" eaLnBrk="1" latinLnBrk="0" hangingPunct="1">
              <a:spcAft>
                <a:spcPts val="800"/>
              </a:spcAft>
              <a:defRPr lang="en-AU" sz="1600" b="1" kern="1200" dirty="0">
                <a:solidFill>
                  <a:schemeClr val="accent1"/>
                </a:solidFill>
                <a:latin typeface="+mn-lt"/>
                <a:ea typeface="+mn-ea"/>
                <a:cs typeface="+mn-cs"/>
              </a:defRPr>
            </a:lvl5pPr>
          </a:lstStyle>
          <a:p>
            <a:pPr>
              <a:spcAft>
                <a:spcPts val="600"/>
              </a:spcAft>
            </a:pPr>
            <a:r>
              <a:rPr lang="en-GB" sz="1600" b="1" dirty="0">
                <a:solidFill>
                  <a:schemeClr val="accent1"/>
                </a:solidFill>
              </a:rPr>
              <a:t>12pt Bold Heading</a:t>
            </a:r>
            <a:endParaRPr lang="en-AU" sz="667" b="1" dirty="0">
              <a:solidFill>
                <a:schemeClr val="accent1"/>
              </a:solidFill>
            </a:endParaRPr>
          </a:p>
        </p:txBody>
      </p:sp>
      <p:sp>
        <p:nvSpPr>
          <p:cNvPr id="4" name="Text Placeholder 3"/>
          <p:cNvSpPr>
            <a:spLocks noGrp="1"/>
          </p:cNvSpPr>
          <p:nvPr>
            <p:ph type="body" sz="quarter" idx="39" hasCustomPrompt="1"/>
          </p:nvPr>
        </p:nvSpPr>
        <p:spPr>
          <a:xfrm>
            <a:off x="480000" y="1507200"/>
            <a:ext cx="8385600" cy="288000"/>
          </a:xfrm>
          <a:prstGeom prst="rect">
            <a:avLst/>
          </a:prstGeom>
        </p:spPr>
        <p:txBody>
          <a:bodyPr/>
          <a:lstStyle>
            <a:lvl1pPr marL="0" indent="0">
              <a:buNone/>
              <a:defRPr b="1" baseline="0">
                <a:solidFill>
                  <a:schemeClr val="accent4"/>
                </a:solidFill>
              </a:defRPr>
            </a:lvl1pPr>
            <a:lvl2pPr marL="0" indent="0">
              <a:buNone/>
              <a:defRPr/>
            </a:lvl2pPr>
            <a:lvl3pPr marL="143930" indent="0">
              <a:buNone/>
              <a:defRPr/>
            </a:lvl3pPr>
            <a:lvl4pPr marL="289975" indent="0">
              <a:buNone/>
              <a:defRPr/>
            </a:lvl4pPr>
            <a:lvl5pPr marL="474121" indent="0">
              <a:buNone/>
              <a:defRPr/>
            </a:lvl5pPr>
          </a:lstStyle>
          <a:p>
            <a:pPr lvl="0"/>
            <a:r>
              <a:rPr lang="en-AU"/>
              <a:t>12 pt Bold Heading</a:t>
            </a:r>
          </a:p>
        </p:txBody>
      </p:sp>
    </p:spTree>
    <p:extLst>
      <p:ext uri="{BB962C8B-B14F-4D97-AF65-F5344CB8AC3E}">
        <p14:creationId xmlns:p14="http://schemas.microsoft.com/office/powerpoint/2010/main" val="506055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slide ">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808A79E-70D2-4C75-B626-EA3210D439CD}"/>
              </a:ext>
            </a:extLst>
          </p:cNvPr>
          <p:cNvSpPr>
            <a:spLocks noGrp="1"/>
          </p:cNvSpPr>
          <p:nvPr>
            <p:ph type="body" sz="quarter" idx="13"/>
          </p:nvPr>
        </p:nvSpPr>
        <p:spPr>
          <a:xfrm>
            <a:off x="478364" y="1509184"/>
            <a:ext cx="2688000" cy="3744019"/>
          </a:xfrm>
          <a:prstGeom prst="rect">
            <a:avLst/>
          </a:prstGeom>
          <a:noFill/>
        </p:spPr>
        <p:txBody>
          <a:bodyPr/>
          <a:lstStyle>
            <a:lvl1pPr marL="0" indent="0">
              <a:spcAft>
                <a:spcPts val="1600"/>
              </a:spcAft>
              <a:buFont typeface="Arial" panose="020B0604020202020204" pitchFamily="34" charset="0"/>
              <a:buNone/>
              <a:defRPr lang="en-AU" b="1" dirty="0" smtClean="0">
                <a:solidFill>
                  <a:schemeClr val="accent1"/>
                </a:solidFill>
              </a:defRPr>
            </a:lvl1pPr>
            <a:lvl2pPr marL="137581" indent="-137581">
              <a:lnSpc>
                <a:spcPct val="110000"/>
              </a:lnSpc>
              <a:spcAft>
                <a:spcPts val="1067"/>
              </a:spcAft>
              <a:buClr>
                <a:schemeClr val="accent1"/>
              </a:buClr>
              <a:defRPr lang="en-AU" dirty="0" smtClean="0"/>
            </a:lvl2pPr>
            <a:lvl3pPr marL="237061" indent="-118530">
              <a:lnSpc>
                <a:spcPct val="110000"/>
              </a:lnSpc>
              <a:spcAft>
                <a:spcPts val="1067"/>
              </a:spcAft>
              <a:buFont typeface="Arial" panose="020B0604020202020204" pitchFamily="34" charset="0"/>
              <a:buChar char="•"/>
              <a:defRPr lang="en-AU" dirty="0" smtClean="0"/>
            </a:lvl3pPr>
            <a:lvl4pPr marL="416974" indent="-179913">
              <a:lnSpc>
                <a:spcPct val="110000"/>
              </a:lnSpc>
              <a:spcAft>
                <a:spcPts val="1067"/>
              </a:spcAft>
              <a:defRPr lang="en-AU" dirty="0" smtClean="0"/>
            </a:lvl4pPr>
            <a:lvl5pPr marL="571486" indent="-154513">
              <a:lnSpc>
                <a:spcPct val="110000"/>
              </a:lnSpc>
              <a:spcAft>
                <a:spcPts val="1067"/>
              </a:spcAft>
              <a:buFont typeface="Century Gothic" panose="020B0502020202020204" pitchFamily="34" charset="0"/>
              <a:buChar char="–"/>
              <a:defRPr lang="en-AU" sz="1600" dirty="0" smtClean="0"/>
            </a:lvl5pPr>
            <a:lvl6pPr marL="706949" indent="-135463">
              <a:lnSpc>
                <a:spcPct val="110000"/>
              </a:lnSpc>
              <a:spcAft>
                <a:spcPts val="1067"/>
              </a:spcAft>
              <a:buClr>
                <a:schemeClr val="tx1">
                  <a:lumMod val="65000"/>
                  <a:lumOff val="35000"/>
                </a:schemeClr>
              </a:buClr>
              <a:buFont typeface="Century Gothic" panose="020B0502020202020204" pitchFamily="34" charset="0"/>
              <a:buChar char="-"/>
              <a:defRPr lang="en-AU" sz="1467" dirty="0">
                <a:solidFill>
                  <a:schemeClr val="tx1">
                    <a:lumMod val="65000"/>
                    <a:lumOff val="35000"/>
                  </a:schemeClr>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hasCustomPrompt="1"/>
          </p:nvPr>
        </p:nvSpPr>
        <p:spPr>
          <a:xfrm>
            <a:off x="478364" y="456001"/>
            <a:ext cx="11235269" cy="627063"/>
          </a:xfrm>
        </p:spPr>
        <p:txBody>
          <a:bodyPr/>
          <a:lstStyle>
            <a:lvl1pPr>
              <a:defRPr/>
            </a:lvl1pPr>
          </a:lstStyle>
          <a:p>
            <a:r>
              <a:rPr lang="en-US" dirty="0"/>
              <a:t>Heading 18pt Century Gothic Bold – Graph slide</a:t>
            </a:r>
          </a:p>
        </p:txBody>
      </p:sp>
      <p:sp>
        <p:nvSpPr>
          <p:cNvPr id="10" name="Chart Placeholder 7">
            <a:extLst>
              <a:ext uri="{FF2B5EF4-FFF2-40B4-BE49-F238E27FC236}">
                <a16:creationId xmlns:a16="http://schemas.microsoft.com/office/drawing/2014/main" id="{F0DA6166-F9B5-46CB-B552-E2212C8197B6}"/>
              </a:ext>
            </a:extLst>
          </p:cNvPr>
          <p:cNvSpPr>
            <a:spLocks noGrp="1"/>
          </p:cNvSpPr>
          <p:nvPr>
            <p:ph type="chart" sz="quarter" idx="15" hasCustomPrompt="1"/>
          </p:nvPr>
        </p:nvSpPr>
        <p:spPr>
          <a:xfrm>
            <a:off x="3312585" y="1509184"/>
            <a:ext cx="8401049" cy="3744019"/>
          </a:xfrm>
          <a:prstGeom prst="rect">
            <a:avLst/>
          </a:prstGeom>
        </p:spPr>
        <p:txBody>
          <a:bodyPr/>
          <a:lstStyle>
            <a:lvl1pPr marL="0" indent="0">
              <a:buNone/>
              <a:defRPr b="1">
                <a:solidFill>
                  <a:schemeClr val="accent1"/>
                </a:solidFill>
              </a:defRPr>
            </a:lvl1pPr>
          </a:lstStyle>
          <a:p>
            <a:r>
              <a:rPr lang="en-AU" dirty="0"/>
              <a:t>Graph</a:t>
            </a:r>
          </a:p>
        </p:txBody>
      </p:sp>
      <p:sp>
        <p:nvSpPr>
          <p:cNvPr id="13" name="Footer Placeholder 4">
            <a:extLst>
              <a:ext uri="{FF2B5EF4-FFF2-40B4-BE49-F238E27FC236}">
                <a16:creationId xmlns:a16="http://schemas.microsoft.com/office/drawing/2014/main" id="{EC7FA727-B432-4CB9-A522-BDC7640C1624}"/>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4" name="Slide Number Placeholder 5">
            <a:extLst>
              <a:ext uri="{FF2B5EF4-FFF2-40B4-BE49-F238E27FC236}">
                <a16:creationId xmlns:a16="http://schemas.microsoft.com/office/drawing/2014/main" id="{28EA365B-E8A0-47E4-9B0C-83952C51C90F}"/>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11" name="Text Placeholder 5">
            <a:extLst>
              <a:ext uri="{FF2B5EF4-FFF2-40B4-BE49-F238E27FC236}">
                <a16:creationId xmlns:a16="http://schemas.microsoft.com/office/drawing/2014/main" id="{08234016-0736-4658-8C87-EC463AFF2448}"/>
              </a:ext>
            </a:extLst>
          </p:cNvPr>
          <p:cNvSpPr>
            <a:spLocks noGrp="1"/>
          </p:cNvSpPr>
          <p:nvPr>
            <p:ph type="body" sz="quarter" idx="28" hasCustomPrompt="1"/>
          </p:nvPr>
        </p:nvSpPr>
        <p:spPr>
          <a:xfrm>
            <a:off x="484715" y="5365484"/>
            <a:ext cx="11222567" cy="576000"/>
          </a:xfrm>
          <a:prstGeom prst="rect">
            <a:avLst/>
          </a:prstGeom>
          <a:solidFill>
            <a:srgbClr val="E7EAEC"/>
          </a:solidFill>
          <a:ln>
            <a:solidFill>
              <a:schemeClr val="tx2">
                <a:lumMod val="20000"/>
                <a:lumOff val="80000"/>
              </a:schemeClr>
            </a:solidFill>
          </a:ln>
        </p:spPr>
        <p:txBody>
          <a:bodyPr lIns="72000" tIns="72000" rIns="72000" bIns="72000" anchor="ctr"/>
          <a:lstStyle>
            <a:lvl1pPr marL="0" indent="0" algn="ctr">
              <a:lnSpc>
                <a:spcPct val="100000"/>
              </a:lnSpc>
              <a:buFontTx/>
              <a:buNone/>
              <a:defRPr sz="1333" b="1">
                <a:ln>
                  <a:noFill/>
                </a:ln>
                <a:solidFill>
                  <a:schemeClr val="accent1"/>
                </a:solidFill>
              </a:defRPr>
            </a:lvl1pPr>
            <a:lvl2pPr marL="0" indent="0">
              <a:buNone/>
              <a:defRPr/>
            </a:lvl2pPr>
          </a:lstStyle>
          <a:p>
            <a:r>
              <a:rPr lang="en-US" dirty="0"/>
              <a:t>10pt Century Gothic Bold text for call out box. Delete if not required.</a:t>
            </a:r>
          </a:p>
        </p:txBody>
      </p:sp>
      <p:sp>
        <p:nvSpPr>
          <p:cNvPr id="8" name="Text Placeholder 7">
            <a:extLst>
              <a:ext uri="{FF2B5EF4-FFF2-40B4-BE49-F238E27FC236}">
                <a16:creationId xmlns:a16="http://schemas.microsoft.com/office/drawing/2014/main" id="{32E2D5FE-C657-410B-8DB5-3652A8147B3D}"/>
              </a:ext>
            </a:extLst>
          </p:cNvPr>
          <p:cNvSpPr>
            <a:spLocks noGrp="1"/>
          </p:cNvSpPr>
          <p:nvPr>
            <p:ph type="body" sz="quarter" idx="29" hasCustomPrompt="1"/>
          </p:nvPr>
        </p:nvSpPr>
        <p:spPr>
          <a:xfrm>
            <a:off x="478367" y="6146049"/>
            <a:ext cx="9600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Tree>
    <p:extLst>
      <p:ext uri="{BB962C8B-B14F-4D97-AF65-F5344CB8AC3E}">
        <p14:creationId xmlns:p14="http://schemas.microsoft.com/office/powerpoint/2010/main" val="1509623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graph slide">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966AB275-EFCE-4DC9-8B70-B7026CDE767A}"/>
              </a:ext>
            </a:extLst>
          </p:cNvPr>
          <p:cNvSpPr>
            <a:spLocks noGrp="1"/>
          </p:cNvSpPr>
          <p:nvPr>
            <p:ph type="chart" sz="quarter" idx="20" hasCustomPrompt="1"/>
          </p:nvPr>
        </p:nvSpPr>
        <p:spPr>
          <a:xfrm>
            <a:off x="478367" y="2223755"/>
            <a:ext cx="11235267" cy="3029448"/>
          </a:xfrm>
          <a:prstGeom prst="rect">
            <a:avLst/>
          </a:prstGeom>
        </p:spPr>
        <p:txBody>
          <a:bodyPr/>
          <a:lstStyle>
            <a:lvl1pPr>
              <a:defRPr/>
            </a:lvl1pPr>
          </a:lstStyle>
          <a:p>
            <a:r>
              <a:rPr lang="en-AU" dirty="0"/>
              <a:t>Graph</a:t>
            </a:r>
          </a:p>
        </p:txBody>
      </p:sp>
      <p:sp>
        <p:nvSpPr>
          <p:cNvPr id="2" name="Title 1"/>
          <p:cNvSpPr>
            <a:spLocks noGrp="1"/>
          </p:cNvSpPr>
          <p:nvPr>
            <p:ph type="title" hasCustomPrompt="1"/>
          </p:nvPr>
        </p:nvSpPr>
        <p:spPr>
          <a:xfrm>
            <a:off x="478364" y="456001"/>
            <a:ext cx="11235269" cy="627063"/>
          </a:xfrm>
        </p:spPr>
        <p:txBody>
          <a:bodyPr/>
          <a:lstStyle>
            <a:lvl1pPr>
              <a:defRPr/>
            </a:lvl1pPr>
          </a:lstStyle>
          <a:p>
            <a:r>
              <a:rPr lang="en-US" dirty="0"/>
              <a:t>Heading 18pt Century Gothic Bold – Full graph slide</a:t>
            </a:r>
          </a:p>
        </p:txBody>
      </p:sp>
      <p:sp>
        <p:nvSpPr>
          <p:cNvPr id="15" name="Text Placeholder 5">
            <a:extLst>
              <a:ext uri="{FF2B5EF4-FFF2-40B4-BE49-F238E27FC236}">
                <a16:creationId xmlns:a16="http://schemas.microsoft.com/office/drawing/2014/main" id="{F96D1AB9-D70E-4903-858E-7FDE75C62919}"/>
              </a:ext>
            </a:extLst>
          </p:cNvPr>
          <p:cNvSpPr>
            <a:spLocks noGrp="1"/>
          </p:cNvSpPr>
          <p:nvPr>
            <p:ph type="body" sz="quarter" idx="19"/>
          </p:nvPr>
        </p:nvSpPr>
        <p:spPr>
          <a:xfrm>
            <a:off x="478367" y="1509184"/>
            <a:ext cx="7537847" cy="480000"/>
          </a:xfrm>
          <a:prstGeom prst="rect">
            <a:avLst/>
          </a:prstGeom>
        </p:spPr>
        <p:txBody>
          <a:bodyPr/>
          <a:lstStyle>
            <a:lvl1pPr marL="0" indent="0">
              <a:buFontTx/>
              <a:buNone/>
              <a:defRPr b="1">
                <a:solidFill>
                  <a:schemeClr val="accent1"/>
                </a:solidFill>
              </a:defRPr>
            </a:lvl1pPr>
          </a:lstStyle>
          <a:p>
            <a:pPr lvl="0"/>
            <a:r>
              <a:rPr lang="en-US"/>
              <a:t>Click to edit Master text styles</a:t>
            </a:r>
          </a:p>
        </p:txBody>
      </p:sp>
      <p:sp>
        <p:nvSpPr>
          <p:cNvPr id="12" name="Footer Placeholder 4">
            <a:extLst>
              <a:ext uri="{FF2B5EF4-FFF2-40B4-BE49-F238E27FC236}">
                <a16:creationId xmlns:a16="http://schemas.microsoft.com/office/drawing/2014/main" id="{7403C5B1-FE49-439D-B0B2-E07397C01648}"/>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3" name="Slide Number Placeholder 5">
            <a:extLst>
              <a:ext uri="{FF2B5EF4-FFF2-40B4-BE49-F238E27FC236}">
                <a16:creationId xmlns:a16="http://schemas.microsoft.com/office/drawing/2014/main" id="{08F9096B-C5D1-42B5-BCA0-E46E3910DF47}"/>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9" name="Text Placeholder 5">
            <a:extLst>
              <a:ext uri="{FF2B5EF4-FFF2-40B4-BE49-F238E27FC236}">
                <a16:creationId xmlns:a16="http://schemas.microsoft.com/office/drawing/2014/main" id="{2B7E1CE4-EB69-4C07-9010-DA45E4E843FF}"/>
              </a:ext>
            </a:extLst>
          </p:cNvPr>
          <p:cNvSpPr>
            <a:spLocks noGrp="1"/>
          </p:cNvSpPr>
          <p:nvPr>
            <p:ph type="body" sz="quarter" idx="28" hasCustomPrompt="1"/>
          </p:nvPr>
        </p:nvSpPr>
        <p:spPr>
          <a:xfrm>
            <a:off x="484715" y="5365484"/>
            <a:ext cx="11222567" cy="576000"/>
          </a:xfrm>
          <a:prstGeom prst="rect">
            <a:avLst/>
          </a:prstGeom>
          <a:solidFill>
            <a:srgbClr val="E7EAEC"/>
          </a:solidFill>
          <a:ln>
            <a:solidFill>
              <a:srgbClr val="E7EAEC"/>
            </a:solidFill>
          </a:ln>
        </p:spPr>
        <p:txBody>
          <a:bodyPr lIns="72000" tIns="72000" rIns="72000" bIns="72000" anchor="ctr"/>
          <a:lstStyle>
            <a:lvl1pPr marL="0" indent="0" algn="ctr">
              <a:lnSpc>
                <a:spcPct val="100000"/>
              </a:lnSpc>
              <a:buFontTx/>
              <a:buNone/>
              <a:defRPr sz="1333" b="1">
                <a:solidFill>
                  <a:schemeClr val="accent1"/>
                </a:solidFill>
              </a:defRPr>
            </a:lvl1pPr>
            <a:lvl2pPr marL="0" indent="0">
              <a:buNone/>
              <a:defRPr/>
            </a:lvl2pPr>
          </a:lstStyle>
          <a:p>
            <a:r>
              <a:rPr lang="en-US" dirty="0"/>
              <a:t>10pt Century Gothic Bold text for call out box. Delete if not required.</a:t>
            </a:r>
          </a:p>
        </p:txBody>
      </p:sp>
      <p:sp>
        <p:nvSpPr>
          <p:cNvPr id="8" name="Text Placeholder 7">
            <a:extLst>
              <a:ext uri="{FF2B5EF4-FFF2-40B4-BE49-F238E27FC236}">
                <a16:creationId xmlns:a16="http://schemas.microsoft.com/office/drawing/2014/main" id="{32E2D5FE-C657-410B-8DB5-3652A8147B3D}"/>
              </a:ext>
            </a:extLst>
          </p:cNvPr>
          <p:cNvSpPr>
            <a:spLocks noGrp="1"/>
          </p:cNvSpPr>
          <p:nvPr>
            <p:ph type="body" sz="quarter" idx="29" hasCustomPrompt="1"/>
          </p:nvPr>
        </p:nvSpPr>
        <p:spPr>
          <a:xfrm>
            <a:off x="478367" y="6146049"/>
            <a:ext cx="9600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Tree>
    <p:extLst>
      <p:ext uri="{BB962C8B-B14F-4D97-AF65-F5344CB8AC3E}">
        <p14:creationId xmlns:p14="http://schemas.microsoft.com/office/powerpoint/2010/main" val="3966623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heavy slide + Intr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456001"/>
            <a:ext cx="11235269" cy="627063"/>
          </a:xfrm>
        </p:spPr>
        <p:txBody>
          <a:bodyPr/>
          <a:lstStyle>
            <a:lvl1pPr>
              <a:defRPr/>
            </a:lvl1pPr>
          </a:lstStyle>
          <a:p>
            <a:r>
              <a:rPr lang="en-US" dirty="0"/>
              <a:t>Heading 18pt Century Gothic Bold – Text + intro heavy slide</a:t>
            </a:r>
          </a:p>
        </p:txBody>
      </p:sp>
      <p:sp>
        <p:nvSpPr>
          <p:cNvPr id="6" name="Text Placeholder 5">
            <a:extLst>
              <a:ext uri="{FF2B5EF4-FFF2-40B4-BE49-F238E27FC236}">
                <a16:creationId xmlns:a16="http://schemas.microsoft.com/office/drawing/2014/main" id="{93CB4F59-3200-4259-9980-D4AA673A1E72}"/>
              </a:ext>
            </a:extLst>
          </p:cNvPr>
          <p:cNvSpPr>
            <a:spLocks noGrp="1"/>
          </p:cNvSpPr>
          <p:nvPr>
            <p:ph type="body" sz="quarter" idx="19"/>
          </p:nvPr>
        </p:nvSpPr>
        <p:spPr>
          <a:xfrm>
            <a:off x="478367" y="1509184"/>
            <a:ext cx="11235267" cy="912000"/>
          </a:xfrm>
          <a:prstGeom prst="rect">
            <a:avLst/>
          </a:prstGeom>
        </p:spPr>
        <p:txBody>
          <a:bodyPr/>
          <a:lstStyle>
            <a:lvl1pPr marL="0" indent="0">
              <a:buFontTx/>
              <a:buNone/>
              <a:defRPr b="1">
                <a:solidFill>
                  <a:schemeClr val="accent1"/>
                </a:solidFill>
              </a:defRPr>
            </a:lvl1pPr>
          </a:lstStyle>
          <a:p>
            <a:pPr lvl="0"/>
            <a:r>
              <a:rPr lang="en-US"/>
              <a:t>Click to edit Master text styles</a:t>
            </a:r>
          </a:p>
        </p:txBody>
      </p:sp>
      <p:sp>
        <p:nvSpPr>
          <p:cNvPr id="16" name="Footer Placeholder 4">
            <a:extLst>
              <a:ext uri="{FF2B5EF4-FFF2-40B4-BE49-F238E27FC236}">
                <a16:creationId xmlns:a16="http://schemas.microsoft.com/office/drawing/2014/main" id="{6509F902-18C5-4708-A07C-5DF602878526}"/>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7" name="Slide Number Placeholder 5">
            <a:extLst>
              <a:ext uri="{FF2B5EF4-FFF2-40B4-BE49-F238E27FC236}">
                <a16:creationId xmlns:a16="http://schemas.microsoft.com/office/drawing/2014/main" id="{EA1C7822-4855-413B-9C26-269E4C6FFF85}"/>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12" name="Text Placeholder 5">
            <a:extLst>
              <a:ext uri="{FF2B5EF4-FFF2-40B4-BE49-F238E27FC236}">
                <a16:creationId xmlns:a16="http://schemas.microsoft.com/office/drawing/2014/main" id="{5C10106E-4B2C-4F1F-B854-6070BE0C4CD5}"/>
              </a:ext>
            </a:extLst>
          </p:cNvPr>
          <p:cNvSpPr>
            <a:spLocks noGrp="1"/>
          </p:cNvSpPr>
          <p:nvPr>
            <p:ph type="body" sz="quarter" idx="28" hasCustomPrompt="1"/>
          </p:nvPr>
        </p:nvSpPr>
        <p:spPr>
          <a:xfrm>
            <a:off x="491067" y="5365484"/>
            <a:ext cx="11222567" cy="576000"/>
          </a:xfrm>
          <a:prstGeom prst="rect">
            <a:avLst/>
          </a:prstGeom>
          <a:solidFill>
            <a:srgbClr val="E7EAEC"/>
          </a:solidFill>
          <a:ln>
            <a:solidFill>
              <a:srgbClr val="E7EAEC"/>
            </a:solidFill>
          </a:ln>
        </p:spPr>
        <p:txBody>
          <a:bodyPr lIns="72000" tIns="72000" rIns="72000" bIns="72000" anchor="ctr"/>
          <a:lstStyle>
            <a:lvl1pPr marL="0" indent="0" algn="ctr">
              <a:lnSpc>
                <a:spcPct val="100000"/>
              </a:lnSpc>
              <a:buFontTx/>
              <a:buNone/>
              <a:defRPr sz="1333" b="1">
                <a:solidFill>
                  <a:schemeClr val="accent1"/>
                </a:solidFill>
              </a:defRPr>
            </a:lvl1pPr>
            <a:lvl2pPr marL="0" indent="0">
              <a:buNone/>
              <a:defRPr/>
            </a:lvl2pPr>
          </a:lstStyle>
          <a:p>
            <a:r>
              <a:rPr lang="en-US" dirty="0"/>
              <a:t>10pt Century Gothic Bold text for call out box. Delete if not required.</a:t>
            </a:r>
          </a:p>
        </p:txBody>
      </p:sp>
      <p:sp>
        <p:nvSpPr>
          <p:cNvPr id="4" name="Text Placeholder 3"/>
          <p:cNvSpPr>
            <a:spLocks noGrp="1"/>
          </p:cNvSpPr>
          <p:nvPr>
            <p:ph type="body" sz="quarter" idx="29"/>
          </p:nvPr>
        </p:nvSpPr>
        <p:spPr>
          <a:xfrm>
            <a:off x="480000" y="2587200"/>
            <a:ext cx="5380800" cy="26660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p:cNvSpPr>
            <a:spLocks noGrp="1"/>
          </p:cNvSpPr>
          <p:nvPr>
            <p:ph type="body" sz="quarter" idx="30"/>
          </p:nvPr>
        </p:nvSpPr>
        <p:spPr>
          <a:xfrm>
            <a:off x="6336000" y="2587200"/>
            <a:ext cx="5380800" cy="26660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32E2D5FE-C657-410B-8DB5-3652A8147B3D}"/>
              </a:ext>
            </a:extLst>
          </p:cNvPr>
          <p:cNvSpPr>
            <a:spLocks noGrp="1"/>
          </p:cNvSpPr>
          <p:nvPr>
            <p:ph type="body" sz="quarter" idx="31" hasCustomPrompt="1"/>
          </p:nvPr>
        </p:nvSpPr>
        <p:spPr>
          <a:xfrm>
            <a:off x="478367" y="6146049"/>
            <a:ext cx="9600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Tree>
    <p:extLst>
      <p:ext uri="{BB962C8B-B14F-4D97-AF65-F5344CB8AC3E}">
        <p14:creationId xmlns:p14="http://schemas.microsoft.com/office/powerpoint/2010/main" val="3094038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heavy slide NO Intr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456001"/>
            <a:ext cx="11235269" cy="627063"/>
          </a:xfrm>
        </p:spPr>
        <p:txBody>
          <a:bodyPr/>
          <a:lstStyle>
            <a:lvl1pPr>
              <a:defRPr/>
            </a:lvl1pPr>
          </a:lstStyle>
          <a:p>
            <a:r>
              <a:rPr lang="en-US" dirty="0"/>
              <a:t>Heading 18pt Century Gothic Bold – Text heavy slide</a:t>
            </a:r>
          </a:p>
        </p:txBody>
      </p:sp>
      <p:sp>
        <p:nvSpPr>
          <p:cNvPr id="16" name="Footer Placeholder 4">
            <a:extLst>
              <a:ext uri="{FF2B5EF4-FFF2-40B4-BE49-F238E27FC236}">
                <a16:creationId xmlns:a16="http://schemas.microsoft.com/office/drawing/2014/main" id="{6509F902-18C5-4708-A07C-5DF602878526}"/>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7" name="Slide Number Placeholder 5">
            <a:extLst>
              <a:ext uri="{FF2B5EF4-FFF2-40B4-BE49-F238E27FC236}">
                <a16:creationId xmlns:a16="http://schemas.microsoft.com/office/drawing/2014/main" id="{EA1C7822-4855-413B-9C26-269E4C6FFF85}"/>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8" name="Text Placeholder 5">
            <a:extLst>
              <a:ext uri="{FF2B5EF4-FFF2-40B4-BE49-F238E27FC236}">
                <a16:creationId xmlns:a16="http://schemas.microsoft.com/office/drawing/2014/main" id="{871673D1-510B-4A33-A92D-B82158FB0774}"/>
              </a:ext>
            </a:extLst>
          </p:cNvPr>
          <p:cNvSpPr>
            <a:spLocks noGrp="1"/>
          </p:cNvSpPr>
          <p:nvPr>
            <p:ph type="body" sz="quarter" idx="28" hasCustomPrompt="1"/>
          </p:nvPr>
        </p:nvSpPr>
        <p:spPr>
          <a:xfrm>
            <a:off x="472018" y="5365484"/>
            <a:ext cx="11222567" cy="576000"/>
          </a:xfrm>
          <a:prstGeom prst="rect">
            <a:avLst/>
          </a:prstGeom>
          <a:solidFill>
            <a:srgbClr val="E7EAEC"/>
          </a:solidFill>
          <a:ln>
            <a:solidFill>
              <a:srgbClr val="E7EAEC"/>
            </a:solidFill>
          </a:ln>
        </p:spPr>
        <p:txBody>
          <a:bodyPr lIns="72000" tIns="72000" rIns="72000" bIns="72000" anchor="ctr"/>
          <a:lstStyle>
            <a:lvl1pPr marL="0" indent="0" algn="ctr">
              <a:lnSpc>
                <a:spcPct val="100000"/>
              </a:lnSpc>
              <a:buFont typeface="Arial"/>
              <a:buNone/>
              <a:defRPr sz="1333" b="1">
                <a:solidFill>
                  <a:schemeClr val="accent1"/>
                </a:solidFill>
              </a:defRPr>
            </a:lvl1pPr>
            <a:lvl2pPr marL="0" indent="0">
              <a:buNone/>
              <a:defRPr/>
            </a:lvl2pPr>
          </a:lstStyle>
          <a:p>
            <a:r>
              <a:rPr lang="en-US" dirty="0"/>
              <a:t>10pt Century Gothic Bold text for call out box. Delete if not required.</a:t>
            </a:r>
          </a:p>
        </p:txBody>
      </p:sp>
      <p:sp>
        <p:nvSpPr>
          <p:cNvPr id="12" name="Text Placeholder 3"/>
          <p:cNvSpPr>
            <a:spLocks noGrp="1"/>
          </p:cNvSpPr>
          <p:nvPr>
            <p:ph type="body" sz="quarter" idx="29"/>
          </p:nvPr>
        </p:nvSpPr>
        <p:spPr>
          <a:xfrm>
            <a:off x="480000" y="1508787"/>
            <a:ext cx="5380800" cy="39392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p:cNvSpPr>
            <a:spLocks noGrp="1"/>
          </p:cNvSpPr>
          <p:nvPr>
            <p:ph type="body" sz="quarter" idx="30"/>
          </p:nvPr>
        </p:nvSpPr>
        <p:spPr>
          <a:xfrm>
            <a:off x="6336000" y="1508787"/>
            <a:ext cx="5380800" cy="39392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32E2D5FE-C657-410B-8DB5-3652A8147B3D}"/>
              </a:ext>
            </a:extLst>
          </p:cNvPr>
          <p:cNvSpPr>
            <a:spLocks noGrp="1"/>
          </p:cNvSpPr>
          <p:nvPr>
            <p:ph type="body" sz="quarter" idx="31" hasCustomPrompt="1"/>
          </p:nvPr>
        </p:nvSpPr>
        <p:spPr>
          <a:xfrm>
            <a:off x="478367" y="6146049"/>
            <a:ext cx="9600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Tree>
    <p:extLst>
      <p:ext uri="{BB962C8B-B14F-4D97-AF65-F5344CB8AC3E}">
        <p14:creationId xmlns:p14="http://schemas.microsoft.com/office/powerpoint/2010/main" val="2986501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rds text+Intro slide with extr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456001"/>
            <a:ext cx="11235269" cy="627063"/>
          </a:xfrm>
        </p:spPr>
        <p:txBody>
          <a:bodyPr/>
          <a:lstStyle>
            <a:lvl1pPr>
              <a:defRPr/>
            </a:lvl1pPr>
          </a:lstStyle>
          <a:p>
            <a:r>
              <a:rPr lang="en-US" dirty="0"/>
              <a:t>Heading 18pt – 2/3rds text + intro slide with extract</a:t>
            </a:r>
          </a:p>
        </p:txBody>
      </p:sp>
      <p:sp>
        <p:nvSpPr>
          <p:cNvPr id="6" name="Text Placeholder 5">
            <a:extLst>
              <a:ext uri="{FF2B5EF4-FFF2-40B4-BE49-F238E27FC236}">
                <a16:creationId xmlns:a16="http://schemas.microsoft.com/office/drawing/2014/main" id="{93CB4F59-3200-4259-9980-D4AA673A1E72}"/>
              </a:ext>
            </a:extLst>
          </p:cNvPr>
          <p:cNvSpPr>
            <a:spLocks noGrp="1"/>
          </p:cNvSpPr>
          <p:nvPr>
            <p:ph type="body" sz="quarter" idx="19"/>
          </p:nvPr>
        </p:nvSpPr>
        <p:spPr>
          <a:xfrm>
            <a:off x="478368" y="1509184"/>
            <a:ext cx="7393633" cy="912000"/>
          </a:xfrm>
          <a:prstGeom prst="rect">
            <a:avLst/>
          </a:prstGeom>
        </p:spPr>
        <p:txBody>
          <a:bodyPr/>
          <a:lstStyle>
            <a:lvl1pPr marL="0" indent="0">
              <a:buNone/>
              <a:defRPr b="1">
                <a:solidFill>
                  <a:schemeClr val="accent1"/>
                </a:solidFill>
              </a:defRPr>
            </a:lvl1pPr>
          </a:lstStyle>
          <a:p>
            <a:pPr lvl="0"/>
            <a:r>
              <a:rPr lang="en-US"/>
              <a:t>Click to edit Master text styles</a:t>
            </a:r>
          </a:p>
        </p:txBody>
      </p:sp>
      <p:sp>
        <p:nvSpPr>
          <p:cNvPr id="16" name="Content Placeholder 14">
            <a:extLst>
              <a:ext uri="{FF2B5EF4-FFF2-40B4-BE49-F238E27FC236}">
                <a16:creationId xmlns:a16="http://schemas.microsoft.com/office/drawing/2014/main" id="{D78BDC8F-10E1-4C6E-B794-D16B687B57CB}"/>
              </a:ext>
            </a:extLst>
          </p:cNvPr>
          <p:cNvSpPr>
            <a:spLocks noGrp="1"/>
          </p:cNvSpPr>
          <p:nvPr>
            <p:ph sz="quarter" idx="21"/>
          </p:nvPr>
        </p:nvSpPr>
        <p:spPr>
          <a:xfrm>
            <a:off x="8161867" y="1509184"/>
            <a:ext cx="3551767" cy="4656667"/>
          </a:xfrm>
          <a:prstGeom prst="rect">
            <a:avLst/>
          </a:prstGeom>
          <a:solidFill>
            <a:schemeClr val="tx2">
              <a:lumMod val="20000"/>
              <a:lumOff val="80000"/>
            </a:schemeClr>
          </a:solidFill>
        </p:spPr>
        <p:txBody>
          <a:bodyPr lIns="144000" tIns="72000" rIns="144000" bIns="72000"/>
          <a:lstStyle>
            <a:lvl1pPr marL="0" indent="0">
              <a:spcAft>
                <a:spcPts val="1600"/>
              </a:spcAft>
              <a:buNone/>
              <a:defRPr b="1">
                <a:solidFill>
                  <a:schemeClr val="accent1"/>
                </a:solidFill>
              </a:defRPr>
            </a:lvl1pPr>
            <a:lvl2pPr>
              <a:spcAft>
                <a:spcPts val="1067"/>
              </a:spcAft>
              <a:defRPr/>
            </a:lvl2pPr>
            <a:lvl3pPr>
              <a:spcAft>
                <a:spcPts val="1067"/>
              </a:spcAft>
              <a:defRPr/>
            </a:lvl3pPr>
            <a:lvl4pPr>
              <a:spcAft>
                <a:spcPts val="1067"/>
              </a:spcAft>
              <a:defRPr/>
            </a:lvl4pPr>
            <a:lvl5pPr>
              <a:spcAft>
                <a:spcPts val="1067"/>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Footer Placeholder 4">
            <a:extLst>
              <a:ext uri="{FF2B5EF4-FFF2-40B4-BE49-F238E27FC236}">
                <a16:creationId xmlns:a16="http://schemas.microsoft.com/office/drawing/2014/main" id="{903EE65E-DC57-478B-B57E-4D7746457F2A}"/>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7" name="Slide Number Placeholder 5">
            <a:extLst>
              <a:ext uri="{FF2B5EF4-FFF2-40B4-BE49-F238E27FC236}">
                <a16:creationId xmlns:a16="http://schemas.microsoft.com/office/drawing/2014/main" id="{4AEA4A75-8AA3-4A8C-AFDF-0B526A542B46}"/>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8" name="Text Placeholder 3"/>
          <p:cNvSpPr>
            <a:spLocks noGrp="1"/>
          </p:cNvSpPr>
          <p:nvPr>
            <p:ph type="body" sz="quarter" idx="29"/>
          </p:nvPr>
        </p:nvSpPr>
        <p:spPr>
          <a:xfrm>
            <a:off x="480000" y="2587201"/>
            <a:ext cx="7392000" cy="33542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32E2D5FE-C657-410B-8DB5-3652A8147B3D}"/>
              </a:ext>
            </a:extLst>
          </p:cNvPr>
          <p:cNvSpPr>
            <a:spLocks noGrp="1"/>
          </p:cNvSpPr>
          <p:nvPr>
            <p:ph type="body" sz="quarter" idx="30" hasCustomPrompt="1"/>
          </p:nvPr>
        </p:nvSpPr>
        <p:spPr>
          <a:xfrm>
            <a:off x="478367" y="6146049"/>
            <a:ext cx="7392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Tree>
    <p:extLst>
      <p:ext uri="{BB962C8B-B14F-4D97-AF65-F5344CB8AC3E}">
        <p14:creationId xmlns:p14="http://schemas.microsoft.com/office/powerpoint/2010/main" val="1624468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3rds text+NoIntro slide with extr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456001"/>
            <a:ext cx="11235269" cy="627063"/>
          </a:xfrm>
        </p:spPr>
        <p:txBody>
          <a:bodyPr/>
          <a:lstStyle>
            <a:lvl1pPr>
              <a:defRPr/>
            </a:lvl1pPr>
          </a:lstStyle>
          <a:p>
            <a:r>
              <a:rPr lang="en-US" dirty="0"/>
              <a:t>Heading 18pt – 2/3rds text slide with extract</a:t>
            </a:r>
          </a:p>
        </p:txBody>
      </p:sp>
      <p:sp>
        <p:nvSpPr>
          <p:cNvPr id="16" name="Content Placeholder 14">
            <a:extLst>
              <a:ext uri="{FF2B5EF4-FFF2-40B4-BE49-F238E27FC236}">
                <a16:creationId xmlns:a16="http://schemas.microsoft.com/office/drawing/2014/main" id="{D78BDC8F-10E1-4C6E-B794-D16B687B57CB}"/>
              </a:ext>
            </a:extLst>
          </p:cNvPr>
          <p:cNvSpPr>
            <a:spLocks noGrp="1"/>
          </p:cNvSpPr>
          <p:nvPr>
            <p:ph sz="quarter" idx="21"/>
          </p:nvPr>
        </p:nvSpPr>
        <p:spPr>
          <a:xfrm>
            <a:off x="8161867" y="1509184"/>
            <a:ext cx="3551767" cy="4656667"/>
          </a:xfrm>
          <a:prstGeom prst="rect">
            <a:avLst/>
          </a:prstGeom>
          <a:solidFill>
            <a:schemeClr val="tx2">
              <a:lumMod val="20000"/>
              <a:lumOff val="80000"/>
            </a:schemeClr>
          </a:solidFill>
        </p:spPr>
        <p:txBody>
          <a:bodyPr lIns="144000" tIns="72000" rIns="144000" bIns="72000"/>
          <a:lstStyle>
            <a:lvl1pPr marL="0" indent="0">
              <a:spcAft>
                <a:spcPts val="1600"/>
              </a:spcAft>
              <a:buNone/>
              <a:defRPr b="1">
                <a:solidFill>
                  <a:schemeClr val="accent1"/>
                </a:solidFill>
              </a:defRPr>
            </a:lvl1pPr>
            <a:lvl2pPr>
              <a:spcAft>
                <a:spcPts val="1067"/>
              </a:spcAft>
              <a:defRPr/>
            </a:lvl2pPr>
            <a:lvl3pPr>
              <a:spcAft>
                <a:spcPts val="1067"/>
              </a:spcAft>
              <a:defRPr/>
            </a:lvl3pPr>
            <a:lvl4pPr>
              <a:spcAft>
                <a:spcPts val="1067"/>
              </a:spcAft>
              <a:defRPr/>
            </a:lvl4pPr>
            <a:lvl5pPr>
              <a:spcAft>
                <a:spcPts val="1067"/>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Footer Placeholder 4">
            <a:extLst>
              <a:ext uri="{FF2B5EF4-FFF2-40B4-BE49-F238E27FC236}">
                <a16:creationId xmlns:a16="http://schemas.microsoft.com/office/drawing/2014/main" id="{903EE65E-DC57-478B-B57E-4D7746457F2A}"/>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7" name="Slide Number Placeholder 5">
            <a:extLst>
              <a:ext uri="{FF2B5EF4-FFF2-40B4-BE49-F238E27FC236}">
                <a16:creationId xmlns:a16="http://schemas.microsoft.com/office/drawing/2014/main" id="{4AEA4A75-8AA3-4A8C-AFDF-0B526A542B46}"/>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7" name="Text Placeholder 3"/>
          <p:cNvSpPr>
            <a:spLocks noGrp="1"/>
          </p:cNvSpPr>
          <p:nvPr>
            <p:ph type="body" sz="quarter" idx="29"/>
          </p:nvPr>
        </p:nvSpPr>
        <p:spPr>
          <a:xfrm>
            <a:off x="480000" y="1508788"/>
            <a:ext cx="7392000" cy="4432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32E2D5FE-C657-410B-8DB5-3652A8147B3D}"/>
              </a:ext>
            </a:extLst>
          </p:cNvPr>
          <p:cNvSpPr>
            <a:spLocks noGrp="1"/>
          </p:cNvSpPr>
          <p:nvPr>
            <p:ph type="body" sz="quarter" idx="30" hasCustomPrompt="1"/>
          </p:nvPr>
        </p:nvSpPr>
        <p:spPr>
          <a:xfrm>
            <a:off x="478367" y="6146049"/>
            <a:ext cx="7392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Tree>
    <p:extLst>
      <p:ext uri="{BB962C8B-B14F-4D97-AF65-F5344CB8AC3E}">
        <p14:creationId xmlns:p14="http://schemas.microsoft.com/office/powerpoint/2010/main" val="3011545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2/3rds text+Intro slide with Call 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456001"/>
            <a:ext cx="11235269" cy="627063"/>
          </a:xfrm>
        </p:spPr>
        <p:txBody>
          <a:bodyPr/>
          <a:lstStyle>
            <a:lvl1pPr>
              <a:defRPr/>
            </a:lvl1pPr>
          </a:lstStyle>
          <a:p>
            <a:r>
              <a:rPr lang="en-US" dirty="0"/>
              <a:t>Heading 18pt – 2/3rds text + intro slide with side call out box</a:t>
            </a:r>
          </a:p>
        </p:txBody>
      </p:sp>
      <p:sp>
        <p:nvSpPr>
          <p:cNvPr id="6" name="Text Placeholder 5">
            <a:extLst>
              <a:ext uri="{FF2B5EF4-FFF2-40B4-BE49-F238E27FC236}">
                <a16:creationId xmlns:a16="http://schemas.microsoft.com/office/drawing/2014/main" id="{93CB4F59-3200-4259-9980-D4AA673A1E72}"/>
              </a:ext>
            </a:extLst>
          </p:cNvPr>
          <p:cNvSpPr>
            <a:spLocks noGrp="1"/>
          </p:cNvSpPr>
          <p:nvPr>
            <p:ph type="body" sz="quarter" idx="19"/>
          </p:nvPr>
        </p:nvSpPr>
        <p:spPr>
          <a:xfrm>
            <a:off x="478368" y="1509184"/>
            <a:ext cx="7393633" cy="912000"/>
          </a:xfrm>
          <a:prstGeom prst="rect">
            <a:avLst/>
          </a:prstGeom>
        </p:spPr>
        <p:txBody>
          <a:bodyPr/>
          <a:lstStyle>
            <a:lvl1pPr marL="0" indent="0">
              <a:buNone/>
              <a:defRPr b="1">
                <a:solidFill>
                  <a:schemeClr val="accent1"/>
                </a:solidFill>
              </a:defRPr>
            </a:lvl1pPr>
          </a:lstStyle>
          <a:p>
            <a:pPr lvl="0"/>
            <a:r>
              <a:rPr lang="en-US"/>
              <a:t>Click to edit Master text styles</a:t>
            </a:r>
          </a:p>
        </p:txBody>
      </p:sp>
      <p:sp>
        <p:nvSpPr>
          <p:cNvPr id="16" name="Content Placeholder 14">
            <a:extLst>
              <a:ext uri="{FF2B5EF4-FFF2-40B4-BE49-F238E27FC236}">
                <a16:creationId xmlns:a16="http://schemas.microsoft.com/office/drawing/2014/main" id="{D78BDC8F-10E1-4C6E-B794-D16B687B57CB}"/>
              </a:ext>
            </a:extLst>
          </p:cNvPr>
          <p:cNvSpPr>
            <a:spLocks noGrp="1"/>
          </p:cNvSpPr>
          <p:nvPr>
            <p:ph sz="quarter" idx="21"/>
          </p:nvPr>
        </p:nvSpPr>
        <p:spPr>
          <a:xfrm>
            <a:off x="8161867" y="1509184"/>
            <a:ext cx="3551767" cy="4656667"/>
          </a:xfrm>
          <a:prstGeom prst="rect">
            <a:avLst/>
          </a:prstGeom>
          <a:solidFill>
            <a:schemeClr val="tx2">
              <a:lumMod val="20000"/>
              <a:lumOff val="80000"/>
            </a:schemeClr>
          </a:solidFill>
        </p:spPr>
        <p:txBody>
          <a:bodyPr lIns="182880" tIns="182880" rIns="144000" bIns="360000" anchor="ctr" anchorCtr="0"/>
          <a:lstStyle>
            <a:lvl1pPr marL="0" indent="0">
              <a:spcAft>
                <a:spcPts val="1600"/>
              </a:spcAft>
              <a:buFontTx/>
              <a:buNone/>
              <a:defRPr sz="2667" b="1">
                <a:solidFill>
                  <a:schemeClr val="accent1"/>
                </a:solidFill>
              </a:defRPr>
            </a:lvl1pPr>
            <a:lvl2pPr>
              <a:spcAft>
                <a:spcPts val="1067"/>
              </a:spcAft>
              <a:defRPr/>
            </a:lvl2pPr>
            <a:lvl3pPr>
              <a:spcAft>
                <a:spcPts val="1067"/>
              </a:spcAft>
              <a:defRPr/>
            </a:lvl3pPr>
            <a:lvl4pPr>
              <a:spcAft>
                <a:spcPts val="1067"/>
              </a:spcAft>
              <a:defRPr/>
            </a:lvl4pPr>
            <a:lvl5pPr>
              <a:spcAft>
                <a:spcPts val="1067"/>
              </a:spcAft>
              <a:defRPr/>
            </a:lvl5pPr>
          </a:lstStyle>
          <a:p>
            <a:pPr lvl="0"/>
            <a:r>
              <a:rPr lang="en-US"/>
              <a:t>Click to edit Master text styles</a:t>
            </a:r>
          </a:p>
        </p:txBody>
      </p:sp>
      <p:sp>
        <p:nvSpPr>
          <p:cNvPr id="15" name="Footer Placeholder 4">
            <a:extLst>
              <a:ext uri="{FF2B5EF4-FFF2-40B4-BE49-F238E27FC236}">
                <a16:creationId xmlns:a16="http://schemas.microsoft.com/office/drawing/2014/main" id="{903EE65E-DC57-478B-B57E-4D7746457F2A}"/>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7" name="Slide Number Placeholder 5">
            <a:extLst>
              <a:ext uri="{FF2B5EF4-FFF2-40B4-BE49-F238E27FC236}">
                <a16:creationId xmlns:a16="http://schemas.microsoft.com/office/drawing/2014/main" id="{4AEA4A75-8AA3-4A8C-AFDF-0B526A542B46}"/>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8" name="Text Placeholder 3"/>
          <p:cNvSpPr>
            <a:spLocks noGrp="1"/>
          </p:cNvSpPr>
          <p:nvPr>
            <p:ph type="body" sz="quarter" idx="29"/>
          </p:nvPr>
        </p:nvSpPr>
        <p:spPr>
          <a:xfrm>
            <a:off x="480000" y="2587201"/>
            <a:ext cx="7392000" cy="33542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32E2D5FE-C657-410B-8DB5-3652A8147B3D}"/>
              </a:ext>
            </a:extLst>
          </p:cNvPr>
          <p:cNvSpPr>
            <a:spLocks noGrp="1"/>
          </p:cNvSpPr>
          <p:nvPr>
            <p:ph type="body" sz="quarter" idx="30" hasCustomPrompt="1"/>
          </p:nvPr>
        </p:nvSpPr>
        <p:spPr>
          <a:xfrm>
            <a:off x="478367" y="6146049"/>
            <a:ext cx="7392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Tree>
    <p:extLst>
      <p:ext uri="{BB962C8B-B14F-4D97-AF65-F5344CB8AC3E}">
        <p14:creationId xmlns:p14="http://schemas.microsoft.com/office/powerpoint/2010/main" val="425996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no times)">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C8ECA3A6-2D0C-4A0D-8CD3-F3AF9A917FFA}"/>
              </a:ext>
            </a:extLst>
          </p:cNvPr>
          <p:cNvSpPr>
            <a:spLocks noGrp="1"/>
          </p:cNvSpPr>
          <p:nvPr>
            <p:ph idx="10" hasCustomPrompt="1"/>
          </p:nvPr>
        </p:nvSpPr>
        <p:spPr>
          <a:xfrm>
            <a:off x="4062953" y="2000972"/>
            <a:ext cx="7621895" cy="422466"/>
          </a:xfrm>
        </p:spPr>
        <p:txBody>
          <a:bodyPr>
            <a:normAutofit/>
          </a:bodyPr>
          <a:lstStyle>
            <a:lvl1pPr marL="0" indent="0">
              <a:buNone/>
              <a:defRPr sz="2400" b="1">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Topic 1</a:t>
            </a:r>
          </a:p>
          <a:p>
            <a:pPr lvl="0"/>
            <a:endParaRPr lang="en-US" dirty="0"/>
          </a:p>
        </p:txBody>
      </p:sp>
      <p:sp>
        <p:nvSpPr>
          <p:cNvPr id="26" name="Content Placeholder 2">
            <a:extLst>
              <a:ext uri="{FF2B5EF4-FFF2-40B4-BE49-F238E27FC236}">
                <a16:creationId xmlns:a16="http://schemas.microsoft.com/office/drawing/2014/main" id="{5460F465-7BA5-4BD0-AB53-4C338C87EE0F}"/>
              </a:ext>
            </a:extLst>
          </p:cNvPr>
          <p:cNvSpPr>
            <a:spLocks noGrp="1"/>
          </p:cNvSpPr>
          <p:nvPr>
            <p:ph idx="11" hasCustomPrompt="1"/>
          </p:nvPr>
        </p:nvSpPr>
        <p:spPr>
          <a:xfrm>
            <a:off x="4062953" y="2391865"/>
            <a:ext cx="7621895" cy="422466"/>
          </a:xfrm>
        </p:spPr>
        <p:txBody>
          <a:bodyPr>
            <a:normAutofit/>
          </a:bodyPr>
          <a:lstStyle>
            <a:lvl1pPr marL="0" indent="0">
              <a:buNone/>
              <a:defRPr sz="2400" b="0">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Speaker name, Position, Company</a:t>
            </a:r>
          </a:p>
          <a:p>
            <a:pPr lvl="0"/>
            <a:endParaRPr lang="en-US" dirty="0"/>
          </a:p>
        </p:txBody>
      </p:sp>
      <p:sp>
        <p:nvSpPr>
          <p:cNvPr id="3" name="Content Placeholder 2">
            <a:extLst>
              <a:ext uri="{FF2B5EF4-FFF2-40B4-BE49-F238E27FC236}">
                <a16:creationId xmlns:a16="http://schemas.microsoft.com/office/drawing/2014/main" id="{CDB3EDF9-0614-4C88-9E05-9338EE15EA7B}"/>
              </a:ext>
            </a:extLst>
          </p:cNvPr>
          <p:cNvSpPr>
            <a:spLocks noGrp="1"/>
          </p:cNvSpPr>
          <p:nvPr>
            <p:ph idx="1"/>
          </p:nvPr>
        </p:nvSpPr>
        <p:spPr>
          <a:xfrm>
            <a:off x="4062953" y="948537"/>
            <a:ext cx="7621895" cy="459707"/>
          </a:xfrm>
        </p:spPr>
        <p:txBody>
          <a:bodyPr>
            <a:normAutofit/>
          </a:bodyPr>
          <a:lstStyle>
            <a:lvl1pPr marL="0" indent="0">
              <a:buNone/>
              <a:defRPr sz="2400" b="1">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Edit Master text styles</a:t>
            </a:r>
          </a:p>
        </p:txBody>
      </p:sp>
      <p:pic>
        <p:nvPicPr>
          <p:cNvPr id="8" name="Picture 7">
            <a:extLst>
              <a:ext uri="{FF2B5EF4-FFF2-40B4-BE49-F238E27FC236}">
                <a16:creationId xmlns:a16="http://schemas.microsoft.com/office/drawing/2014/main" id="{10E124ED-C2AE-40F7-87C0-E67BD48DF3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63" t="4802" r="60828" b="10913"/>
          <a:stretch/>
        </p:blipFill>
        <p:spPr>
          <a:xfrm>
            <a:off x="0" y="-1"/>
            <a:ext cx="3695306" cy="6858001"/>
          </a:xfrm>
          <a:prstGeom prst="rect">
            <a:avLst/>
          </a:prstGeom>
        </p:spPr>
      </p:pic>
      <p:sp>
        <p:nvSpPr>
          <p:cNvPr id="9" name="Rectangle 8">
            <a:extLst>
              <a:ext uri="{FF2B5EF4-FFF2-40B4-BE49-F238E27FC236}">
                <a16:creationId xmlns:a16="http://schemas.microsoft.com/office/drawing/2014/main" id="{B278D5C2-5904-470A-839D-68EE97104C48}"/>
              </a:ext>
            </a:extLst>
          </p:cNvPr>
          <p:cNvSpPr/>
          <p:nvPr userDrawn="1"/>
        </p:nvSpPr>
        <p:spPr>
          <a:xfrm>
            <a:off x="1" y="-3"/>
            <a:ext cx="3695306" cy="6858003"/>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CC17861-F8D1-4EEB-9668-16E9926B9F9E}"/>
              </a:ext>
            </a:extLst>
          </p:cNvPr>
          <p:cNvGrpSpPr/>
          <p:nvPr userDrawn="1"/>
        </p:nvGrpSpPr>
        <p:grpSpPr>
          <a:xfrm>
            <a:off x="11231880" y="5994083"/>
            <a:ext cx="609600" cy="609600"/>
            <a:chOff x="10394950" y="568325"/>
            <a:chExt cx="609600" cy="609600"/>
          </a:xfrm>
          <a:noFill/>
        </p:grpSpPr>
        <p:pic>
          <p:nvPicPr>
            <p:cNvPr id="22" name="Picture 21">
              <a:extLst>
                <a:ext uri="{FF2B5EF4-FFF2-40B4-BE49-F238E27FC236}">
                  <a16:creationId xmlns:a16="http://schemas.microsoft.com/office/drawing/2014/main" id="{FFF592C5-8DD4-4BF7-981F-DA4AD514AEBB}"/>
                </a:ext>
              </a:extLst>
            </p:cNvPr>
            <p:cNvPicPr>
              <a:picLocks noChangeAspect="1"/>
            </p:cNvPicPr>
            <p:nvPr/>
          </p:nvPicPr>
          <p:blipFill rotWithShape="1">
            <a:blip r:embed="rId3">
              <a:extLst>
                <a:ext uri="{28A0092B-C50C-407E-A947-70E740481C1C}">
                  <a14:useLocalDpi xmlns:a14="http://schemas.microsoft.com/office/drawing/2010/main" val="0"/>
                </a:ext>
              </a:extLst>
            </a:blip>
            <a:srcRect r="91453"/>
            <a:stretch/>
          </p:blipFill>
          <p:spPr>
            <a:xfrm>
              <a:off x="10606156" y="672322"/>
              <a:ext cx="241762" cy="426757"/>
            </a:xfrm>
            <a:prstGeom prst="rect">
              <a:avLst/>
            </a:prstGeom>
            <a:grpFill/>
          </p:spPr>
        </p:pic>
        <p:sp>
          <p:nvSpPr>
            <p:cNvPr id="23" name="Oval 22">
              <a:extLst>
                <a:ext uri="{FF2B5EF4-FFF2-40B4-BE49-F238E27FC236}">
                  <a16:creationId xmlns:a16="http://schemas.microsoft.com/office/drawing/2014/main" id="{E1F47E92-EF42-40C6-94F2-DF48473CEFEB}"/>
                </a:ext>
              </a:extLst>
            </p:cNvPr>
            <p:cNvSpPr/>
            <p:nvPr/>
          </p:nvSpPr>
          <p:spPr>
            <a:xfrm>
              <a:off x="10394950" y="568325"/>
              <a:ext cx="609600" cy="6096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Content Placeholder 2">
            <a:extLst>
              <a:ext uri="{FF2B5EF4-FFF2-40B4-BE49-F238E27FC236}">
                <a16:creationId xmlns:a16="http://schemas.microsoft.com/office/drawing/2014/main" id="{89DF8860-B455-4429-B59B-62A6F7675144}"/>
              </a:ext>
            </a:extLst>
          </p:cNvPr>
          <p:cNvSpPr>
            <a:spLocks noGrp="1"/>
          </p:cNvSpPr>
          <p:nvPr>
            <p:ph idx="12" hasCustomPrompt="1"/>
          </p:nvPr>
        </p:nvSpPr>
        <p:spPr>
          <a:xfrm>
            <a:off x="4062953" y="3227426"/>
            <a:ext cx="7621895" cy="422466"/>
          </a:xfrm>
        </p:spPr>
        <p:txBody>
          <a:bodyPr>
            <a:normAutofit/>
          </a:bodyPr>
          <a:lstStyle>
            <a:lvl1pPr marL="0" indent="0">
              <a:buNone/>
              <a:defRPr sz="2400" b="1">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Topic 2</a:t>
            </a:r>
          </a:p>
          <a:p>
            <a:pPr lvl="0"/>
            <a:endParaRPr lang="en-US" dirty="0"/>
          </a:p>
        </p:txBody>
      </p:sp>
      <p:sp>
        <p:nvSpPr>
          <p:cNvPr id="28" name="Content Placeholder 2">
            <a:extLst>
              <a:ext uri="{FF2B5EF4-FFF2-40B4-BE49-F238E27FC236}">
                <a16:creationId xmlns:a16="http://schemas.microsoft.com/office/drawing/2014/main" id="{1D485A89-1A2D-4771-ABC4-6911D3E574E4}"/>
              </a:ext>
            </a:extLst>
          </p:cNvPr>
          <p:cNvSpPr>
            <a:spLocks noGrp="1"/>
          </p:cNvSpPr>
          <p:nvPr>
            <p:ph idx="13" hasCustomPrompt="1"/>
          </p:nvPr>
        </p:nvSpPr>
        <p:spPr>
          <a:xfrm>
            <a:off x="4062953" y="3618319"/>
            <a:ext cx="7621895" cy="422466"/>
          </a:xfrm>
        </p:spPr>
        <p:txBody>
          <a:bodyPr>
            <a:normAutofit/>
          </a:bodyPr>
          <a:lstStyle>
            <a:lvl1pPr marL="0" indent="0">
              <a:buNone/>
              <a:defRPr sz="2400" b="0">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Speaker name, Position, Company</a:t>
            </a:r>
          </a:p>
          <a:p>
            <a:pPr lvl="0"/>
            <a:endParaRPr lang="en-US" dirty="0"/>
          </a:p>
        </p:txBody>
      </p:sp>
      <p:sp>
        <p:nvSpPr>
          <p:cNvPr id="29" name="Content Placeholder 2">
            <a:extLst>
              <a:ext uri="{FF2B5EF4-FFF2-40B4-BE49-F238E27FC236}">
                <a16:creationId xmlns:a16="http://schemas.microsoft.com/office/drawing/2014/main" id="{07A5A22E-2E81-4720-BE3C-ECB1CC352A88}"/>
              </a:ext>
            </a:extLst>
          </p:cNvPr>
          <p:cNvSpPr>
            <a:spLocks noGrp="1"/>
          </p:cNvSpPr>
          <p:nvPr>
            <p:ph idx="14" hasCustomPrompt="1"/>
          </p:nvPr>
        </p:nvSpPr>
        <p:spPr>
          <a:xfrm>
            <a:off x="4062953" y="4431678"/>
            <a:ext cx="7621895" cy="422466"/>
          </a:xfrm>
        </p:spPr>
        <p:txBody>
          <a:bodyPr>
            <a:normAutofit/>
          </a:bodyPr>
          <a:lstStyle>
            <a:lvl1pPr marL="0" indent="0">
              <a:buNone/>
              <a:defRPr sz="2400" b="1">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Topic 3</a:t>
            </a:r>
          </a:p>
          <a:p>
            <a:pPr lvl="0"/>
            <a:endParaRPr lang="en-US" dirty="0"/>
          </a:p>
        </p:txBody>
      </p:sp>
      <p:sp>
        <p:nvSpPr>
          <p:cNvPr id="30" name="Content Placeholder 2">
            <a:extLst>
              <a:ext uri="{FF2B5EF4-FFF2-40B4-BE49-F238E27FC236}">
                <a16:creationId xmlns:a16="http://schemas.microsoft.com/office/drawing/2014/main" id="{D2ED8786-60EA-4A5A-8FA9-440AA96CDE94}"/>
              </a:ext>
            </a:extLst>
          </p:cNvPr>
          <p:cNvSpPr>
            <a:spLocks noGrp="1"/>
          </p:cNvSpPr>
          <p:nvPr>
            <p:ph idx="15" hasCustomPrompt="1"/>
          </p:nvPr>
        </p:nvSpPr>
        <p:spPr>
          <a:xfrm>
            <a:off x="4062953" y="4822571"/>
            <a:ext cx="7621895" cy="422466"/>
          </a:xfrm>
        </p:spPr>
        <p:txBody>
          <a:bodyPr>
            <a:normAutofit/>
          </a:bodyPr>
          <a:lstStyle>
            <a:lvl1pPr marL="0" indent="0">
              <a:buNone/>
              <a:defRPr sz="2400" b="0">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Speaker name, Position, Company</a:t>
            </a:r>
          </a:p>
          <a:p>
            <a:pPr lvl="0"/>
            <a:endParaRPr lang="en-US" dirty="0"/>
          </a:p>
        </p:txBody>
      </p:sp>
      <p:sp>
        <p:nvSpPr>
          <p:cNvPr id="31" name="Content Placeholder 2">
            <a:extLst>
              <a:ext uri="{FF2B5EF4-FFF2-40B4-BE49-F238E27FC236}">
                <a16:creationId xmlns:a16="http://schemas.microsoft.com/office/drawing/2014/main" id="{C26D43C2-C82F-4F89-89C7-1DD7F1B7D32F}"/>
              </a:ext>
            </a:extLst>
          </p:cNvPr>
          <p:cNvSpPr>
            <a:spLocks noGrp="1"/>
          </p:cNvSpPr>
          <p:nvPr>
            <p:ph idx="16" hasCustomPrompt="1"/>
          </p:nvPr>
        </p:nvSpPr>
        <p:spPr>
          <a:xfrm>
            <a:off x="4062953" y="5824654"/>
            <a:ext cx="7621895" cy="422466"/>
          </a:xfrm>
        </p:spPr>
        <p:txBody>
          <a:bodyPr>
            <a:normAutofit/>
          </a:bodyPr>
          <a:lstStyle>
            <a:lvl1pPr marL="0" indent="0">
              <a:buNone/>
              <a:defRPr sz="2400" b="1">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Q&amp;A/end </a:t>
            </a:r>
          </a:p>
          <a:p>
            <a:pPr lvl="0"/>
            <a:endParaRPr lang="en-US" dirty="0"/>
          </a:p>
        </p:txBody>
      </p:sp>
      <p:sp>
        <p:nvSpPr>
          <p:cNvPr id="16" name="Text Placeholder 5">
            <a:extLst>
              <a:ext uri="{FF2B5EF4-FFF2-40B4-BE49-F238E27FC236}">
                <a16:creationId xmlns:a16="http://schemas.microsoft.com/office/drawing/2014/main" id="{0B1C654E-C15A-4667-9396-F4D65E59E166}"/>
              </a:ext>
            </a:extLst>
          </p:cNvPr>
          <p:cNvSpPr>
            <a:spLocks noGrp="1"/>
          </p:cNvSpPr>
          <p:nvPr>
            <p:ph type="body" sz="quarter" idx="24" hasCustomPrompt="1"/>
          </p:nvPr>
        </p:nvSpPr>
        <p:spPr>
          <a:xfrm>
            <a:off x="427884" y="768779"/>
            <a:ext cx="2366953" cy="835025"/>
          </a:xfrm>
        </p:spPr>
        <p:txBody>
          <a:bodyPr/>
          <a:lstStyle>
            <a:lvl1pPr marL="0" indent="0">
              <a:buNone/>
              <a:defRPr sz="5400" b="1">
                <a:solidFill>
                  <a:schemeClr val="bg1"/>
                </a:solidFill>
              </a:defRPr>
            </a:lvl1pPr>
          </a:lstStyle>
          <a:p>
            <a:pPr lvl="0"/>
            <a:r>
              <a:rPr lang="en-US" dirty="0"/>
              <a:t>Agenda</a:t>
            </a:r>
          </a:p>
        </p:txBody>
      </p:sp>
    </p:spTree>
    <p:extLst>
      <p:ext uri="{BB962C8B-B14F-4D97-AF65-F5344CB8AC3E}">
        <p14:creationId xmlns:p14="http://schemas.microsoft.com/office/powerpoint/2010/main" val="285506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2/3rds text No Intro slide with Call 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456001"/>
            <a:ext cx="11235269" cy="627063"/>
          </a:xfrm>
        </p:spPr>
        <p:txBody>
          <a:bodyPr/>
          <a:lstStyle>
            <a:lvl1pPr>
              <a:defRPr/>
            </a:lvl1pPr>
          </a:lstStyle>
          <a:p>
            <a:r>
              <a:rPr lang="en-US" dirty="0"/>
              <a:t>Heading 18pt – 2/3rds text slide with side call out box</a:t>
            </a:r>
          </a:p>
        </p:txBody>
      </p:sp>
      <p:sp>
        <p:nvSpPr>
          <p:cNvPr id="16" name="Content Placeholder 14">
            <a:extLst>
              <a:ext uri="{FF2B5EF4-FFF2-40B4-BE49-F238E27FC236}">
                <a16:creationId xmlns:a16="http://schemas.microsoft.com/office/drawing/2014/main" id="{D78BDC8F-10E1-4C6E-B794-D16B687B57CB}"/>
              </a:ext>
            </a:extLst>
          </p:cNvPr>
          <p:cNvSpPr>
            <a:spLocks noGrp="1"/>
          </p:cNvSpPr>
          <p:nvPr>
            <p:ph sz="quarter" idx="21"/>
          </p:nvPr>
        </p:nvSpPr>
        <p:spPr>
          <a:xfrm>
            <a:off x="8161867" y="1509184"/>
            <a:ext cx="3551767" cy="4656667"/>
          </a:xfrm>
          <a:prstGeom prst="rect">
            <a:avLst/>
          </a:prstGeom>
          <a:solidFill>
            <a:schemeClr val="tx2">
              <a:lumMod val="20000"/>
              <a:lumOff val="80000"/>
            </a:schemeClr>
          </a:solidFill>
        </p:spPr>
        <p:txBody>
          <a:bodyPr lIns="182880" tIns="182880" rIns="144000" bIns="360000" anchor="ctr" anchorCtr="0"/>
          <a:lstStyle>
            <a:lvl1pPr marL="0" indent="0">
              <a:spcAft>
                <a:spcPts val="1600"/>
              </a:spcAft>
              <a:buNone/>
              <a:defRPr sz="2667" b="1">
                <a:solidFill>
                  <a:schemeClr val="accent1"/>
                </a:solidFill>
              </a:defRPr>
            </a:lvl1pPr>
            <a:lvl2pPr>
              <a:spcAft>
                <a:spcPts val="1067"/>
              </a:spcAft>
              <a:defRPr/>
            </a:lvl2pPr>
            <a:lvl3pPr>
              <a:spcAft>
                <a:spcPts val="1067"/>
              </a:spcAft>
              <a:defRPr/>
            </a:lvl3pPr>
            <a:lvl4pPr>
              <a:spcAft>
                <a:spcPts val="1067"/>
              </a:spcAft>
              <a:defRPr/>
            </a:lvl4pPr>
            <a:lvl5pPr>
              <a:spcAft>
                <a:spcPts val="1067"/>
              </a:spcAft>
              <a:defRPr/>
            </a:lvl5pPr>
          </a:lstStyle>
          <a:p>
            <a:pPr lvl="0"/>
            <a:r>
              <a:rPr lang="en-US"/>
              <a:t>Click to edit Master text styles</a:t>
            </a:r>
          </a:p>
        </p:txBody>
      </p:sp>
      <p:sp>
        <p:nvSpPr>
          <p:cNvPr id="15" name="Footer Placeholder 4">
            <a:extLst>
              <a:ext uri="{FF2B5EF4-FFF2-40B4-BE49-F238E27FC236}">
                <a16:creationId xmlns:a16="http://schemas.microsoft.com/office/drawing/2014/main" id="{903EE65E-DC57-478B-B57E-4D7746457F2A}"/>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7" name="Slide Number Placeholder 5">
            <a:extLst>
              <a:ext uri="{FF2B5EF4-FFF2-40B4-BE49-F238E27FC236}">
                <a16:creationId xmlns:a16="http://schemas.microsoft.com/office/drawing/2014/main" id="{4AEA4A75-8AA3-4A8C-AFDF-0B526A542B46}"/>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7" name="Text Placeholder 3"/>
          <p:cNvSpPr>
            <a:spLocks noGrp="1"/>
          </p:cNvSpPr>
          <p:nvPr>
            <p:ph type="body" sz="quarter" idx="29"/>
          </p:nvPr>
        </p:nvSpPr>
        <p:spPr>
          <a:xfrm>
            <a:off x="480000" y="1508788"/>
            <a:ext cx="7392000" cy="4432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32E2D5FE-C657-410B-8DB5-3652A8147B3D}"/>
              </a:ext>
            </a:extLst>
          </p:cNvPr>
          <p:cNvSpPr>
            <a:spLocks noGrp="1"/>
          </p:cNvSpPr>
          <p:nvPr>
            <p:ph type="body" sz="quarter" idx="30" hasCustomPrompt="1"/>
          </p:nvPr>
        </p:nvSpPr>
        <p:spPr>
          <a:xfrm>
            <a:off x="478367" y="6146049"/>
            <a:ext cx="7392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Tree>
    <p:extLst>
      <p:ext uri="{BB962C8B-B14F-4D97-AF65-F5344CB8AC3E}">
        <p14:creationId xmlns:p14="http://schemas.microsoft.com/office/powerpoint/2010/main" val="12590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3rds text+Intro slide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456001"/>
            <a:ext cx="11235269" cy="627063"/>
          </a:xfrm>
        </p:spPr>
        <p:txBody>
          <a:bodyPr/>
          <a:lstStyle>
            <a:lvl1pPr marL="0" marR="0" indent="0" algn="l" defTabSz="609585" rtl="0" eaLnBrk="1" fontAlgn="auto" latinLnBrk="0" hangingPunct="1">
              <a:lnSpc>
                <a:spcPct val="80000"/>
              </a:lnSpc>
              <a:spcBef>
                <a:spcPct val="0"/>
              </a:spcBef>
              <a:spcAft>
                <a:spcPts val="1600"/>
              </a:spcAft>
              <a:buClrTx/>
              <a:buSzTx/>
              <a:buFontTx/>
              <a:buNone/>
              <a:tabLst/>
              <a:defRPr/>
            </a:lvl1pPr>
          </a:lstStyle>
          <a:p>
            <a:pPr marL="0" marR="0" lvl="0" indent="0" algn="l" defTabSz="609585" rtl="0" eaLnBrk="1" fontAlgn="auto" latinLnBrk="0" hangingPunct="1">
              <a:lnSpc>
                <a:spcPct val="80000"/>
              </a:lnSpc>
              <a:spcBef>
                <a:spcPct val="0"/>
              </a:spcBef>
              <a:spcAft>
                <a:spcPts val="1600"/>
              </a:spcAft>
              <a:buClrTx/>
              <a:buSzTx/>
              <a:buFontTx/>
              <a:buNone/>
              <a:tabLst/>
              <a:defRPr/>
            </a:pPr>
            <a:r>
              <a:rPr lang="en-US" dirty="0"/>
              <a:t>Heading 18pt – 2/3rds text + intro slide with image</a:t>
            </a:r>
          </a:p>
        </p:txBody>
      </p:sp>
      <p:sp>
        <p:nvSpPr>
          <p:cNvPr id="6" name="Picture Placeholder 5">
            <a:extLst>
              <a:ext uri="{FF2B5EF4-FFF2-40B4-BE49-F238E27FC236}">
                <a16:creationId xmlns:a16="http://schemas.microsoft.com/office/drawing/2014/main" id="{1BF04198-078A-418F-AE20-2B2FD3C9C2DA}"/>
              </a:ext>
            </a:extLst>
          </p:cNvPr>
          <p:cNvSpPr>
            <a:spLocks noGrp="1"/>
          </p:cNvSpPr>
          <p:nvPr>
            <p:ph type="pic" sz="quarter" idx="14"/>
          </p:nvPr>
        </p:nvSpPr>
        <p:spPr>
          <a:xfrm>
            <a:off x="8161633" y="1509184"/>
            <a:ext cx="3552000" cy="4656667"/>
          </a:xfrm>
          <a:prstGeom prst="rect">
            <a:avLst/>
          </a:prstGeom>
          <a:solidFill>
            <a:schemeClr val="tx2">
              <a:lumMod val="20000"/>
              <a:lumOff val="80000"/>
            </a:schemeClr>
          </a:solidFill>
        </p:spPr>
        <p:txBody>
          <a:bodyPr/>
          <a:lstStyle/>
          <a:p>
            <a:r>
              <a:rPr lang="en-US" dirty="0"/>
              <a:t>Click icon to add picture</a:t>
            </a:r>
            <a:endParaRPr lang="en-AU" dirty="0"/>
          </a:p>
        </p:txBody>
      </p:sp>
      <p:sp>
        <p:nvSpPr>
          <p:cNvPr id="15" name="Text Placeholder 5">
            <a:extLst>
              <a:ext uri="{FF2B5EF4-FFF2-40B4-BE49-F238E27FC236}">
                <a16:creationId xmlns:a16="http://schemas.microsoft.com/office/drawing/2014/main" id="{F96D1AB9-D70E-4903-858E-7FDE75C62919}"/>
              </a:ext>
            </a:extLst>
          </p:cNvPr>
          <p:cNvSpPr>
            <a:spLocks noGrp="1"/>
          </p:cNvSpPr>
          <p:nvPr>
            <p:ph type="body" sz="quarter" idx="19"/>
          </p:nvPr>
        </p:nvSpPr>
        <p:spPr>
          <a:xfrm>
            <a:off x="478368" y="1509184"/>
            <a:ext cx="7393633" cy="912000"/>
          </a:xfrm>
          <a:prstGeom prst="rect">
            <a:avLst/>
          </a:prstGeom>
        </p:spPr>
        <p:txBody>
          <a:bodyPr/>
          <a:lstStyle>
            <a:lvl1pPr marL="0" indent="0">
              <a:buNone/>
              <a:defRPr b="1">
                <a:solidFill>
                  <a:schemeClr val="accent1"/>
                </a:solidFill>
              </a:defRPr>
            </a:lvl1pPr>
          </a:lstStyle>
          <a:p>
            <a:pPr lvl="0"/>
            <a:r>
              <a:rPr lang="en-US"/>
              <a:t>Click to edit Master text styles</a:t>
            </a:r>
          </a:p>
        </p:txBody>
      </p:sp>
      <p:sp>
        <p:nvSpPr>
          <p:cNvPr id="16" name="Footer Placeholder 4">
            <a:extLst>
              <a:ext uri="{FF2B5EF4-FFF2-40B4-BE49-F238E27FC236}">
                <a16:creationId xmlns:a16="http://schemas.microsoft.com/office/drawing/2014/main" id="{C548B346-E088-4640-89D7-E30CF1FCCFD1}"/>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7" name="Slide Number Placeholder 5">
            <a:extLst>
              <a:ext uri="{FF2B5EF4-FFF2-40B4-BE49-F238E27FC236}">
                <a16:creationId xmlns:a16="http://schemas.microsoft.com/office/drawing/2014/main" id="{17EED1C0-9B4E-496C-A8AB-7FF9E31F8B9F}"/>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12" name="Text Placeholder 5">
            <a:extLst>
              <a:ext uri="{FF2B5EF4-FFF2-40B4-BE49-F238E27FC236}">
                <a16:creationId xmlns:a16="http://schemas.microsoft.com/office/drawing/2014/main" id="{EF50FACA-B821-45AA-AA24-8B193D7E9260}"/>
              </a:ext>
            </a:extLst>
          </p:cNvPr>
          <p:cNvSpPr>
            <a:spLocks noGrp="1"/>
          </p:cNvSpPr>
          <p:nvPr>
            <p:ph type="body" sz="quarter" idx="28" hasCustomPrompt="1"/>
          </p:nvPr>
        </p:nvSpPr>
        <p:spPr>
          <a:xfrm>
            <a:off x="484715" y="5493851"/>
            <a:ext cx="7387285" cy="672000"/>
          </a:xfrm>
          <a:prstGeom prst="rect">
            <a:avLst/>
          </a:prstGeom>
          <a:solidFill>
            <a:srgbClr val="E7EAEC"/>
          </a:solidFill>
          <a:ln>
            <a:solidFill>
              <a:srgbClr val="E7EAEC"/>
            </a:solidFill>
          </a:ln>
        </p:spPr>
        <p:txBody>
          <a:bodyPr lIns="72000" tIns="72000" rIns="72000" bIns="72000" anchor="ctr"/>
          <a:lstStyle>
            <a:lvl1pPr marL="0" indent="0" algn="ctr">
              <a:buNone/>
              <a:defRPr sz="1333" b="1">
                <a:solidFill>
                  <a:schemeClr val="accent1"/>
                </a:solidFill>
              </a:defRPr>
            </a:lvl1pPr>
            <a:lvl2pPr marL="0" indent="0">
              <a:buNone/>
              <a:defRPr/>
            </a:lvl2pPr>
          </a:lstStyle>
          <a:p>
            <a:r>
              <a:rPr lang="en-US" dirty="0"/>
              <a:t>10pt Century Gothic Bold text for call out box. Delete if not required.</a:t>
            </a:r>
          </a:p>
        </p:txBody>
      </p:sp>
      <p:sp>
        <p:nvSpPr>
          <p:cNvPr id="9" name="Text Placeholder 3"/>
          <p:cNvSpPr>
            <a:spLocks noGrp="1"/>
          </p:cNvSpPr>
          <p:nvPr>
            <p:ph type="body" sz="quarter" idx="29"/>
          </p:nvPr>
        </p:nvSpPr>
        <p:spPr>
          <a:xfrm>
            <a:off x="480000" y="2587200"/>
            <a:ext cx="7392000" cy="2858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03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2/3rds text No Intro slide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456001"/>
            <a:ext cx="11235269" cy="627063"/>
          </a:xfrm>
        </p:spPr>
        <p:txBody>
          <a:bodyPr/>
          <a:lstStyle>
            <a:lvl1pPr marL="0" marR="0" indent="0" algn="l" defTabSz="609585" rtl="0" eaLnBrk="1" fontAlgn="auto" latinLnBrk="0" hangingPunct="1">
              <a:lnSpc>
                <a:spcPct val="80000"/>
              </a:lnSpc>
              <a:spcBef>
                <a:spcPct val="0"/>
              </a:spcBef>
              <a:spcAft>
                <a:spcPts val="1600"/>
              </a:spcAft>
              <a:buClrTx/>
              <a:buSzTx/>
              <a:buFontTx/>
              <a:buNone/>
              <a:tabLst/>
              <a:defRPr/>
            </a:lvl1pPr>
          </a:lstStyle>
          <a:p>
            <a:pPr marL="0" marR="0" lvl="0" indent="0" algn="l" defTabSz="609585" rtl="0" eaLnBrk="1" fontAlgn="auto" latinLnBrk="0" hangingPunct="1">
              <a:lnSpc>
                <a:spcPct val="80000"/>
              </a:lnSpc>
              <a:spcBef>
                <a:spcPct val="0"/>
              </a:spcBef>
              <a:spcAft>
                <a:spcPts val="1600"/>
              </a:spcAft>
              <a:buClrTx/>
              <a:buSzTx/>
              <a:buFontTx/>
              <a:buNone/>
              <a:tabLst/>
              <a:defRPr/>
            </a:pPr>
            <a:r>
              <a:rPr lang="en-US" dirty="0"/>
              <a:t>Heading 18pt – 2/3rds text slide with image</a:t>
            </a:r>
          </a:p>
        </p:txBody>
      </p:sp>
      <p:sp>
        <p:nvSpPr>
          <p:cNvPr id="6" name="Picture Placeholder 5">
            <a:extLst>
              <a:ext uri="{FF2B5EF4-FFF2-40B4-BE49-F238E27FC236}">
                <a16:creationId xmlns:a16="http://schemas.microsoft.com/office/drawing/2014/main" id="{1BF04198-078A-418F-AE20-2B2FD3C9C2DA}"/>
              </a:ext>
            </a:extLst>
          </p:cNvPr>
          <p:cNvSpPr>
            <a:spLocks noGrp="1"/>
          </p:cNvSpPr>
          <p:nvPr>
            <p:ph type="pic" sz="quarter" idx="14"/>
          </p:nvPr>
        </p:nvSpPr>
        <p:spPr>
          <a:xfrm>
            <a:off x="8161633" y="1509184"/>
            <a:ext cx="3552000" cy="4656667"/>
          </a:xfrm>
          <a:prstGeom prst="rect">
            <a:avLst/>
          </a:prstGeom>
          <a:solidFill>
            <a:schemeClr val="tx2">
              <a:lumMod val="20000"/>
              <a:lumOff val="80000"/>
            </a:schemeClr>
          </a:solidFill>
        </p:spPr>
        <p:txBody>
          <a:bodyPr/>
          <a:lstStyle/>
          <a:p>
            <a:r>
              <a:rPr lang="en-US" dirty="0"/>
              <a:t>Click icon to add picture</a:t>
            </a:r>
            <a:endParaRPr lang="en-AU" dirty="0"/>
          </a:p>
        </p:txBody>
      </p:sp>
      <p:sp>
        <p:nvSpPr>
          <p:cNvPr id="16" name="Footer Placeholder 4">
            <a:extLst>
              <a:ext uri="{FF2B5EF4-FFF2-40B4-BE49-F238E27FC236}">
                <a16:creationId xmlns:a16="http://schemas.microsoft.com/office/drawing/2014/main" id="{C548B346-E088-4640-89D7-E30CF1FCCFD1}"/>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7" name="Slide Number Placeholder 5">
            <a:extLst>
              <a:ext uri="{FF2B5EF4-FFF2-40B4-BE49-F238E27FC236}">
                <a16:creationId xmlns:a16="http://schemas.microsoft.com/office/drawing/2014/main" id="{17EED1C0-9B4E-496C-A8AB-7FF9E31F8B9F}"/>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8" name="Text Placeholder 5">
            <a:extLst>
              <a:ext uri="{FF2B5EF4-FFF2-40B4-BE49-F238E27FC236}">
                <a16:creationId xmlns:a16="http://schemas.microsoft.com/office/drawing/2014/main" id="{49F5833B-42D3-4E70-86AA-DACCC76FECB6}"/>
              </a:ext>
            </a:extLst>
          </p:cNvPr>
          <p:cNvSpPr>
            <a:spLocks noGrp="1"/>
          </p:cNvSpPr>
          <p:nvPr>
            <p:ph type="body" sz="quarter" idx="28" hasCustomPrompt="1"/>
          </p:nvPr>
        </p:nvSpPr>
        <p:spPr>
          <a:xfrm>
            <a:off x="484715" y="5493851"/>
            <a:ext cx="7387285" cy="672000"/>
          </a:xfrm>
          <a:prstGeom prst="rect">
            <a:avLst/>
          </a:prstGeom>
          <a:solidFill>
            <a:srgbClr val="E7EAEC"/>
          </a:solidFill>
          <a:ln>
            <a:solidFill>
              <a:srgbClr val="E7EAEC"/>
            </a:solidFill>
          </a:ln>
        </p:spPr>
        <p:txBody>
          <a:bodyPr lIns="72000" tIns="72000" rIns="72000" bIns="72000" anchor="ctr"/>
          <a:lstStyle>
            <a:lvl1pPr marL="0" indent="0" algn="ctr">
              <a:buFontTx/>
              <a:buNone/>
              <a:defRPr sz="1333" b="1">
                <a:solidFill>
                  <a:schemeClr val="accent1"/>
                </a:solidFill>
              </a:defRPr>
            </a:lvl1pPr>
            <a:lvl2pPr marL="0" indent="0">
              <a:buNone/>
              <a:defRPr/>
            </a:lvl2pPr>
          </a:lstStyle>
          <a:p>
            <a:r>
              <a:rPr lang="en-US" dirty="0"/>
              <a:t>10pt Century Gothic Bold text for call out box. Delete if not required.</a:t>
            </a:r>
          </a:p>
        </p:txBody>
      </p:sp>
      <p:sp>
        <p:nvSpPr>
          <p:cNvPr id="9" name="Text Placeholder 3"/>
          <p:cNvSpPr>
            <a:spLocks noGrp="1"/>
          </p:cNvSpPr>
          <p:nvPr>
            <p:ph type="body" sz="quarter" idx="29"/>
          </p:nvPr>
        </p:nvSpPr>
        <p:spPr>
          <a:xfrm>
            <a:off x="480000" y="1508787"/>
            <a:ext cx="7392000" cy="3936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435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599C58-24FA-4D43-96D8-0543993E2D1D}"/>
              </a:ext>
            </a:extLst>
          </p:cNvPr>
          <p:cNvSpPr>
            <a:spLocks noGrp="1"/>
          </p:cNvSpPr>
          <p:nvPr>
            <p:ph type="pic" sz="quarter" idx="16"/>
          </p:nvPr>
        </p:nvSpPr>
        <p:spPr>
          <a:xfrm>
            <a:off x="3312585" y="1509184"/>
            <a:ext cx="8401049" cy="4656667"/>
          </a:xfrm>
          <a:prstGeom prst="rect">
            <a:avLst/>
          </a:prstGeom>
        </p:spPr>
        <p:txBody>
          <a:bodyPr/>
          <a:lstStyle/>
          <a:p>
            <a:r>
              <a:rPr lang="en-US" dirty="0"/>
              <a:t>Click icon to add picture</a:t>
            </a:r>
            <a:endParaRPr lang="en-AU" dirty="0"/>
          </a:p>
        </p:txBody>
      </p:sp>
      <p:sp>
        <p:nvSpPr>
          <p:cNvPr id="7" name="Text Placeholder 6">
            <a:extLst>
              <a:ext uri="{FF2B5EF4-FFF2-40B4-BE49-F238E27FC236}">
                <a16:creationId xmlns:a16="http://schemas.microsoft.com/office/drawing/2014/main" id="{9808A79E-70D2-4C75-B626-EA3210D439CD}"/>
              </a:ext>
            </a:extLst>
          </p:cNvPr>
          <p:cNvSpPr>
            <a:spLocks noGrp="1"/>
          </p:cNvSpPr>
          <p:nvPr>
            <p:ph type="body" sz="quarter" idx="13"/>
          </p:nvPr>
        </p:nvSpPr>
        <p:spPr>
          <a:xfrm>
            <a:off x="478367" y="1509184"/>
            <a:ext cx="2688000" cy="3840029"/>
          </a:xfrm>
          <a:prstGeom prst="rect">
            <a:avLst/>
          </a:prstGeom>
          <a:noFill/>
        </p:spPr>
        <p:txBody>
          <a:bodyPr/>
          <a:lstStyle>
            <a:lvl1pPr marL="0" indent="0">
              <a:spcAft>
                <a:spcPts val="1600"/>
              </a:spcAft>
              <a:buFont typeface="Arial" panose="020B0604020202020204" pitchFamily="34" charset="0"/>
              <a:buNone/>
              <a:defRPr sz="1600" b="1">
                <a:solidFill>
                  <a:schemeClr val="accent1"/>
                </a:solidFill>
              </a:defRPr>
            </a:lvl1pPr>
            <a:lvl2pPr marL="143930" indent="-143930">
              <a:spcAft>
                <a:spcPts val="1067"/>
              </a:spcAft>
              <a:buClr>
                <a:schemeClr val="accent1"/>
              </a:buClr>
              <a:defRPr sz="1600"/>
            </a:lvl2pPr>
            <a:lvl3pPr marL="253994" indent="-143930">
              <a:spcAft>
                <a:spcPts val="1067"/>
              </a:spcAft>
              <a:buFont typeface="Arial"/>
              <a:buChar char="•"/>
              <a:defRPr sz="1600"/>
            </a:lvl3pPr>
            <a:lvl4pPr marL="391574" indent="-154513">
              <a:spcAft>
                <a:spcPts val="1067"/>
              </a:spcAft>
              <a:defRPr sz="1600"/>
            </a:lvl4pPr>
            <a:lvl5pPr marL="554553" indent="-196846">
              <a:spcAft>
                <a:spcPts val="1067"/>
              </a:spcAft>
              <a:buFont typeface="Lucida Grande"/>
              <a:buChar char="‑"/>
              <a:defRPr sz="1600">
                <a:solidFill>
                  <a:schemeClr val="tx1">
                    <a:lumMod val="75000"/>
                    <a:lumOff val="25000"/>
                  </a:schemeClr>
                </a:solidFill>
              </a:defRPr>
            </a:lvl5pPr>
            <a:lvl6pPr marL="690016" indent="-162980">
              <a:buClr>
                <a:schemeClr val="tx1">
                  <a:lumMod val="65000"/>
                  <a:lumOff val="35000"/>
                </a:schemeClr>
              </a:buClr>
              <a:buFont typeface="Lucida Grande"/>
              <a:buChar char="–"/>
              <a:defRPr sz="1467">
                <a:solidFill>
                  <a:schemeClr val="tx1">
                    <a:lumMod val="65000"/>
                    <a:lumOff val="35000"/>
                  </a:schemeClr>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hasCustomPrompt="1"/>
          </p:nvPr>
        </p:nvSpPr>
        <p:spPr>
          <a:xfrm>
            <a:off x="478364" y="456001"/>
            <a:ext cx="11235269" cy="627063"/>
          </a:xfrm>
        </p:spPr>
        <p:txBody>
          <a:bodyPr/>
          <a:lstStyle>
            <a:lvl1pPr>
              <a:defRPr/>
            </a:lvl1pPr>
          </a:lstStyle>
          <a:p>
            <a:r>
              <a:rPr lang="en-US" dirty="0"/>
              <a:t>Heading 18pt Century Gothic Bold – Image slide</a:t>
            </a:r>
          </a:p>
        </p:txBody>
      </p:sp>
      <p:sp>
        <p:nvSpPr>
          <p:cNvPr id="13" name="Footer Placeholder 4">
            <a:extLst>
              <a:ext uri="{FF2B5EF4-FFF2-40B4-BE49-F238E27FC236}">
                <a16:creationId xmlns:a16="http://schemas.microsoft.com/office/drawing/2014/main" id="{AB3D7DBB-FD7E-4385-BED6-EB4ADE3EE8E9}"/>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4" name="Slide Number Placeholder 5">
            <a:extLst>
              <a:ext uri="{FF2B5EF4-FFF2-40B4-BE49-F238E27FC236}">
                <a16:creationId xmlns:a16="http://schemas.microsoft.com/office/drawing/2014/main" id="{39395888-AF44-4BE2-864A-D8E0078CA098}"/>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8" name="Text Placeholder 5">
            <a:extLst>
              <a:ext uri="{FF2B5EF4-FFF2-40B4-BE49-F238E27FC236}">
                <a16:creationId xmlns:a16="http://schemas.microsoft.com/office/drawing/2014/main" id="{92E81566-A55F-4A8B-8F7E-818428331489}"/>
              </a:ext>
            </a:extLst>
          </p:cNvPr>
          <p:cNvSpPr>
            <a:spLocks noGrp="1"/>
          </p:cNvSpPr>
          <p:nvPr>
            <p:ph type="body" sz="quarter" idx="28" hasCustomPrompt="1"/>
          </p:nvPr>
        </p:nvSpPr>
        <p:spPr>
          <a:xfrm>
            <a:off x="484716" y="5445223"/>
            <a:ext cx="2681651" cy="720628"/>
          </a:xfrm>
          <a:prstGeom prst="rect">
            <a:avLst/>
          </a:prstGeom>
          <a:solidFill>
            <a:srgbClr val="E7EAEC"/>
          </a:solidFill>
        </p:spPr>
        <p:txBody>
          <a:bodyPr lIns="72000" tIns="72000" rIns="72000" bIns="72000" anchor="ctr"/>
          <a:lstStyle>
            <a:lvl1pPr marL="0" indent="0" algn="ctr">
              <a:lnSpc>
                <a:spcPct val="100000"/>
              </a:lnSpc>
              <a:buNone/>
              <a:defRPr sz="1333" b="1">
                <a:solidFill>
                  <a:schemeClr val="accent1"/>
                </a:solidFill>
              </a:defRPr>
            </a:lvl1pPr>
            <a:lvl2pPr marL="0" indent="0">
              <a:buNone/>
              <a:defRPr/>
            </a:lvl2pPr>
          </a:lstStyle>
          <a:p>
            <a:pPr lvl="0"/>
            <a:r>
              <a:rPr lang="en-US" dirty="0"/>
              <a:t>10pt Call out box. </a:t>
            </a:r>
            <a:br>
              <a:rPr lang="en-US" dirty="0"/>
            </a:br>
            <a:r>
              <a:rPr lang="en-US" dirty="0"/>
              <a:t>Delete if not needed.</a:t>
            </a:r>
          </a:p>
        </p:txBody>
      </p:sp>
    </p:spTree>
    <p:extLst>
      <p:ext uri="{BB962C8B-B14F-4D97-AF65-F5344CB8AC3E}">
        <p14:creationId xmlns:p14="http://schemas.microsoft.com/office/powerpoint/2010/main" val="1849202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Heading 18pt Century Gothic Bold – Title slide only</a:t>
            </a:r>
          </a:p>
        </p:txBody>
      </p:sp>
      <p:sp>
        <p:nvSpPr>
          <p:cNvPr id="9" name="Text Placeholder 7">
            <a:extLst>
              <a:ext uri="{FF2B5EF4-FFF2-40B4-BE49-F238E27FC236}">
                <a16:creationId xmlns:a16="http://schemas.microsoft.com/office/drawing/2014/main" id="{D8B7EED8-826D-45AE-AE1C-9E222120E9F6}"/>
              </a:ext>
            </a:extLst>
          </p:cNvPr>
          <p:cNvSpPr>
            <a:spLocks noGrp="1"/>
          </p:cNvSpPr>
          <p:nvPr>
            <p:ph type="body" sz="quarter" idx="13" hasCustomPrompt="1"/>
          </p:nvPr>
        </p:nvSpPr>
        <p:spPr>
          <a:xfrm>
            <a:off x="478367" y="6146049"/>
            <a:ext cx="9600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
        <p:nvSpPr>
          <p:cNvPr id="11" name="Footer Placeholder 4">
            <a:extLst>
              <a:ext uri="{FF2B5EF4-FFF2-40B4-BE49-F238E27FC236}">
                <a16:creationId xmlns:a16="http://schemas.microsoft.com/office/drawing/2014/main" id="{9D1E0B23-7772-4137-858B-192E5B306688}"/>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2" name="Slide Number Placeholder 5">
            <a:extLst>
              <a:ext uri="{FF2B5EF4-FFF2-40B4-BE49-F238E27FC236}">
                <a16:creationId xmlns:a16="http://schemas.microsoft.com/office/drawing/2014/main" id="{5D495AA1-07CF-42BD-9C1E-A36AF9ADBF2F}"/>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Tree>
    <p:extLst>
      <p:ext uri="{BB962C8B-B14F-4D97-AF65-F5344CB8AC3E}">
        <p14:creationId xmlns:p14="http://schemas.microsoft.com/office/powerpoint/2010/main" val="2248359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ganis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DAE3-476D-4E6E-A6B6-916AAF900914}"/>
              </a:ext>
            </a:extLst>
          </p:cNvPr>
          <p:cNvSpPr>
            <a:spLocks noGrp="1"/>
          </p:cNvSpPr>
          <p:nvPr>
            <p:ph type="title" hasCustomPrompt="1"/>
          </p:nvPr>
        </p:nvSpPr>
        <p:spPr/>
        <p:txBody>
          <a:bodyPr/>
          <a:lstStyle>
            <a:lvl1pPr>
              <a:defRPr/>
            </a:lvl1pPr>
          </a:lstStyle>
          <a:p>
            <a:r>
              <a:rPr lang="en-US" dirty="0"/>
              <a:t>Heading 18pt Century Gothic Bold – </a:t>
            </a:r>
            <a:r>
              <a:rPr lang="en-US" dirty="0" err="1"/>
              <a:t>Organisation</a:t>
            </a:r>
            <a:r>
              <a:rPr lang="en-US" dirty="0"/>
              <a:t> slide only</a:t>
            </a:r>
            <a:endParaRPr lang="en-AU" dirty="0"/>
          </a:p>
        </p:txBody>
      </p:sp>
      <p:sp>
        <p:nvSpPr>
          <p:cNvPr id="3" name="Footer Placeholder 2">
            <a:extLst>
              <a:ext uri="{FF2B5EF4-FFF2-40B4-BE49-F238E27FC236}">
                <a16:creationId xmlns:a16="http://schemas.microsoft.com/office/drawing/2014/main" id="{2F1E06A9-9201-4106-BC89-F82AB6114557}"/>
              </a:ext>
            </a:extLst>
          </p:cNvPr>
          <p:cNvSpPr>
            <a:spLocks noGrp="1"/>
          </p:cNvSpPr>
          <p:nvPr>
            <p:ph type="ftr" sz="quarter" idx="10"/>
          </p:nvPr>
        </p:nvSpPr>
        <p:spPr/>
        <p:txBody>
          <a:bodyPr/>
          <a:lstStyle>
            <a:lvl1pPr>
              <a:defRPr/>
            </a:lvl1pPr>
          </a:lstStyle>
          <a:p>
            <a:r>
              <a:rPr lang="en-US"/>
              <a:t>Charity Tax Group Expert Insight Session - Electric Vehicles</a:t>
            </a:r>
            <a:endParaRPr lang="en-AU" dirty="0"/>
          </a:p>
        </p:txBody>
      </p:sp>
      <p:sp>
        <p:nvSpPr>
          <p:cNvPr id="4" name="Slide Number Placeholder 3">
            <a:extLst>
              <a:ext uri="{FF2B5EF4-FFF2-40B4-BE49-F238E27FC236}">
                <a16:creationId xmlns:a16="http://schemas.microsoft.com/office/drawing/2014/main" id="{FBBD1B96-76F6-40CF-939D-623A2EED5B56}"/>
              </a:ext>
            </a:extLst>
          </p:cNvPr>
          <p:cNvSpPr>
            <a:spLocks noGrp="1"/>
          </p:cNvSpPr>
          <p:nvPr>
            <p:ph type="sldNum" sz="quarter" idx="11"/>
          </p:nvPr>
        </p:nvSpPr>
        <p:spPr/>
        <p:txBody>
          <a:bodyPr/>
          <a:lstStyle/>
          <a:p>
            <a:fld id="{58C6BBD9-2B03-4490-B62F-B520C4B53822}" type="slidenum">
              <a:rPr lang="en-AU" smtClean="0"/>
              <a:pPr/>
              <a:t>‹#›</a:t>
            </a:fld>
            <a:endParaRPr lang="en-AU" dirty="0"/>
          </a:p>
        </p:txBody>
      </p:sp>
      <p:sp>
        <p:nvSpPr>
          <p:cNvPr id="36" name="SmartArt Placeholder 35">
            <a:extLst>
              <a:ext uri="{FF2B5EF4-FFF2-40B4-BE49-F238E27FC236}">
                <a16:creationId xmlns:a16="http://schemas.microsoft.com/office/drawing/2014/main" id="{3393EC36-A734-4570-A5C4-5C4724779F38}"/>
              </a:ext>
            </a:extLst>
          </p:cNvPr>
          <p:cNvSpPr>
            <a:spLocks noGrp="1"/>
          </p:cNvSpPr>
          <p:nvPr>
            <p:ph type="dgm" sz="quarter" idx="12"/>
          </p:nvPr>
        </p:nvSpPr>
        <p:spPr>
          <a:xfrm>
            <a:off x="478364" y="1509183"/>
            <a:ext cx="11235269" cy="4416095"/>
          </a:xfrm>
          <a:prstGeom prst="rect">
            <a:avLst/>
          </a:prstGeom>
        </p:spPr>
        <p:txBody>
          <a:bodyPr/>
          <a:lstStyle>
            <a:lvl1pPr marL="0" indent="0">
              <a:buNone/>
              <a:defRPr b="1">
                <a:solidFill>
                  <a:schemeClr val="accent1"/>
                </a:solidFill>
              </a:defRPr>
            </a:lvl1pPr>
          </a:lstStyle>
          <a:p>
            <a:r>
              <a:rPr lang="en-US" dirty="0"/>
              <a:t>Click icon to add SmartArt graphic</a:t>
            </a:r>
            <a:endParaRPr lang="en-AU" dirty="0"/>
          </a:p>
        </p:txBody>
      </p:sp>
      <p:sp>
        <p:nvSpPr>
          <p:cNvPr id="6" name="Text Placeholder 7">
            <a:extLst>
              <a:ext uri="{FF2B5EF4-FFF2-40B4-BE49-F238E27FC236}">
                <a16:creationId xmlns:a16="http://schemas.microsoft.com/office/drawing/2014/main" id="{32E2D5FE-C657-410B-8DB5-3652A8147B3D}"/>
              </a:ext>
            </a:extLst>
          </p:cNvPr>
          <p:cNvSpPr>
            <a:spLocks noGrp="1"/>
          </p:cNvSpPr>
          <p:nvPr>
            <p:ph type="body" sz="quarter" idx="29" hasCustomPrompt="1"/>
          </p:nvPr>
        </p:nvSpPr>
        <p:spPr>
          <a:xfrm>
            <a:off x="478367" y="6146049"/>
            <a:ext cx="9600000" cy="144000"/>
          </a:xfrm>
          <a:prstGeom prst="rect">
            <a:avLst/>
          </a:prstGeom>
        </p:spPr>
        <p:txBody>
          <a:bodyPr anchor="b"/>
          <a:lstStyle>
            <a:lvl1pPr marL="143996" indent="-143996" algn="l" defTabSz="1219170" rtl="0" eaLnBrk="0" fontAlgn="base" latinLnBrk="0" hangingPunct="0">
              <a:spcBef>
                <a:spcPct val="0"/>
              </a:spcBef>
              <a:spcAft>
                <a:spcPct val="0"/>
              </a:spcAft>
              <a:buClr>
                <a:schemeClr val="tx1">
                  <a:lumMod val="75000"/>
                  <a:lumOff val="25000"/>
                </a:schemeClr>
              </a:buClr>
              <a:buAutoNum type="arabicPeriod"/>
              <a:defRPr lang="en-AU" sz="933" b="0" kern="1200" dirty="0">
                <a:solidFill>
                  <a:srgbClr val="000000"/>
                </a:solidFill>
                <a:latin typeface="Century Gothic" panose="020B0502020202020204" pitchFamily="34" charset="0"/>
                <a:ea typeface="+mn-ea"/>
                <a:cs typeface="+mn-cs"/>
              </a:defRPr>
            </a:lvl1pPr>
            <a:lvl2pPr marL="304792" indent="-304792">
              <a:defRPr/>
            </a:lvl2pPr>
            <a:lvl3pPr marL="304792" indent="-304792">
              <a:defRPr/>
            </a:lvl3pPr>
            <a:lvl4pPr marL="304792" indent="-304792">
              <a:defRPr/>
            </a:lvl4pPr>
            <a:lvl5pPr marL="304792" indent="-304792">
              <a:defRPr/>
            </a:lvl5pPr>
          </a:lstStyle>
          <a:p>
            <a:pPr marL="143996" lvl="0" indent="-143996" algn="l" defTabSz="1219170" rtl="0" eaLnBrk="0" fontAlgn="base" latinLnBrk="0" hangingPunct="0">
              <a:spcBef>
                <a:spcPct val="0"/>
              </a:spcBef>
              <a:spcAft>
                <a:spcPct val="0"/>
              </a:spcAft>
              <a:buAutoNum type="arabicPeriod"/>
            </a:pPr>
            <a:r>
              <a:rPr lang="en-US" dirty="0"/>
              <a:t>Footnote 7pt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porta</a:t>
            </a:r>
          </a:p>
        </p:txBody>
      </p:sp>
    </p:spTree>
    <p:extLst>
      <p:ext uri="{BB962C8B-B14F-4D97-AF65-F5344CB8AC3E}">
        <p14:creationId xmlns:p14="http://schemas.microsoft.com/office/powerpoint/2010/main" val="2158803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2/3rds text+Intro slide with extr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4" y="456001"/>
            <a:ext cx="11235269" cy="627063"/>
          </a:xfrm>
        </p:spPr>
        <p:txBody>
          <a:bodyPr/>
          <a:lstStyle>
            <a:lvl1pPr>
              <a:defRPr/>
            </a:lvl1pPr>
          </a:lstStyle>
          <a:p>
            <a:r>
              <a:rPr lang="en-US" dirty="0"/>
              <a:t>Heading 18pt – 2/3rds text + intro slide with extract</a:t>
            </a:r>
          </a:p>
        </p:txBody>
      </p:sp>
      <p:sp>
        <p:nvSpPr>
          <p:cNvPr id="6" name="Text Placeholder 5">
            <a:extLst>
              <a:ext uri="{FF2B5EF4-FFF2-40B4-BE49-F238E27FC236}">
                <a16:creationId xmlns:a16="http://schemas.microsoft.com/office/drawing/2014/main" id="{93CB4F59-3200-4259-9980-D4AA673A1E72}"/>
              </a:ext>
            </a:extLst>
          </p:cNvPr>
          <p:cNvSpPr>
            <a:spLocks noGrp="1"/>
          </p:cNvSpPr>
          <p:nvPr>
            <p:ph type="body" sz="quarter" idx="19"/>
          </p:nvPr>
        </p:nvSpPr>
        <p:spPr>
          <a:xfrm>
            <a:off x="478368" y="1509184"/>
            <a:ext cx="7393633" cy="912000"/>
          </a:xfrm>
          <a:prstGeom prst="rect">
            <a:avLst/>
          </a:prstGeom>
        </p:spPr>
        <p:txBody>
          <a:bodyPr/>
          <a:lstStyle>
            <a:lvl1pPr marL="0" indent="0">
              <a:buNone/>
              <a:defRPr b="1">
                <a:solidFill>
                  <a:schemeClr val="accent1"/>
                </a:solidFill>
              </a:defRPr>
            </a:lvl1pPr>
          </a:lstStyle>
          <a:p>
            <a:pPr lvl="0"/>
            <a:r>
              <a:rPr lang="en-US"/>
              <a:t>Edit Master text styles</a:t>
            </a:r>
          </a:p>
        </p:txBody>
      </p:sp>
      <p:sp>
        <p:nvSpPr>
          <p:cNvPr id="16" name="Content Placeholder 14">
            <a:extLst>
              <a:ext uri="{FF2B5EF4-FFF2-40B4-BE49-F238E27FC236}">
                <a16:creationId xmlns:a16="http://schemas.microsoft.com/office/drawing/2014/main" id="{D78BDC8F-10E1-4C6E-B794-D16B687B57CB}"/>
              </a:ext>
            </a:extLst>
          </p:cNvPr>
          <p:cNvSpPr>
            <a:spLocks noGrp="1"/>
          </p:cNvSpPr>
          <p:nvPr>
            <p:ph sz="quarter" idx="21"/>
          </p:nvPr>
        </p:nvSpPr>
        <p:spPr>
          <a:xfrm>
            <a:off x="8161867" y="1509184"/>
            <a:ext cx="3551767" cy="4656667"/>
          </a:xfrm>
          <a:prstGeom prst="rect">
            <a:avLst/>
          </a:prstGeom>
          <a:solidFill>
            <a:schemeClr val="tx2">
              <a:lumMod val="20000"/>
              <a:lumOff val="80000"/>
            </a:schemeClr>
          </a:solidFill>
        </p:spPr>
        <p:txBody>
          <a:bodyPr lIns="144000" tIns="72000" rIns="144000" bIns="72000"/>
          <a:lstStyle>
            <a:lvl1pPr marL="0" indent="0">
              <a:spcAft>
                <a:spcPts val="1600"/>
              </a:spcAft>
              <a:buNone/>
              <a:defRPr b="1">
                <a:solidFill>
                  <a:schemeClr val="accent1"/>
                </a:solidFill>
              </a:defRPr>
            </a:lvl1pPr>
            <a:lvl2pPr>
              <a:spcAft>
                <a:spcPts val="1067"/>
              </a:spcAft>
              <a:defRPr/>
            </a:lvl2pPr>
            <a:lvl3pPr>
              <a:spcAft>
                <a:spcPts val="1067"/>
              </a:spcAft>
              <a:defRPr/>
            </a:lvl3pPr>
            <a:lvl4pPr>
              <a:spcAft>
                <a:spcPts val="1067"/>
              </a:spcAft>
              <a:defRPr/>
            </a:lvl4pPr>
            <a:lvl5pPr>
              <a:spcAft>
                <a:spcPts val="1067"/>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Footer Placeholder 4">
            <a:extLst>
              <a:ext uri="{FF2B5EF4-FFF2-40B4-BE49-F238E27FC236}">
                <a16:creationId xmlns:a16="http://schemas.microsoft.com/office/drawing/2014/main" id="{903EE65E-DC57-478B-B57E-4D7746457F2A}"/>
              </a:ext>
            </a:extLst>
          </p:cNvPr>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17" name="Slide Number Placeholder 5">
            <a:extLst>
              <a:ext uri="{FF2B5EF4-FFF2-40B4-BE49-F238E27FC236}">
                <a16:creationId xmlns:a16="http://schemas.microsoft.com/office/drawing/2014/main" id="{4AEA4A75-8AA3-4A8C-AFDF-0B526A542B46}"/>
              </a:ext>
            </a:extLst>
          </p:cNvPr>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sp>
        <p:nvSpPr>
          <p:cNvPr id="8" name="Text Placeholder 3"/>
          <p:cNvSpPr>
            <a:spLocks noGrp="1"/>
          </p:cNvSpPr>
          <p:nvPr>
            <p:ph type="body" sz="quarter" idx="29"/>
          </p:nvPr>
        </p:nvSpPr>
        <p:spPr>
          <a:xfrm>
            <a:off x="480000" y="2587201"/>
            <a:ext cx="7392000" cy="335428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22367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 colour panel">
    <p:spTree>
      <p:nvGrpSpPr>
        <p:cNvPr id="1" name=""/>
        <p:cNvGrpSpPr/>
        <p:nvPr/>
      </p:nvGrpSpPr>
      <p:grpSpPr>
        <a:xfrm>
          <a:off x="0" y="0"/>
          <a:ext cx="0" cy="0"/>
          <a:chOff x="0" y="0"/>
          <a:chExt cx="0" cy="0"/>
        </a:xfrm>
      </p:grpSpPr>
      <p:sp>
        <p:nvSpPr>
          <p:cNvPr id="19" name="Rectangle 18"/>
          <p:cNvSpPr/>
          <p:nvPr userDrawn="1"/>
        </p:nvSpPr>
        <p:spPr bwMode="gray">
          <a:xfrm>
            <a:off x="3" y="427401"/>
            <a:ext cx="11760197" cy="51621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0136" tIns="40068" rIns="80136" bIns="40068" rtlCol="0" anchor="ctr"/>
          <a:lstStyle/>
          <a:p>
            <a:pPr algn="ctr"/>
            <a:endParaRPr lang="en-GB" sz="1800" dirty="0"/>
          </a:p>
        </p:txBody>
      </p:sp>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grpSp>
        <p:nvGrpSpPr>
          <p:cNvPr id="54" name="Group 53">
            <a:extLst>
              <a:ext uri="{FF2B5EF4-FFF2-40B4-BE49-F238E27FC236}">
                <a16:creationId xmlns:a16="http://schemas.microsoft.com/office/drawing/2014/main" id="{17880E95-F6AC-411A-A4EF-034D6A8AF109}"/>
              </a:ext>
            </a:extLst>
          </p:cNvPr>
          <p:cNvGrpSpPr/>
          <p:nvPr userDrawn="1"/>
        </p:nvGrpSpPr>
        <p:grpSpPr>
          <a:xfrm>
            <a:off x="704300" y="0"/>
            <a:ext cx="161925" cy="876850"/>
            <a:chOff x="440101" y="0"/>
            <a:chExt cx="161925" cy="876850"/>
          </a:xfrm>
        </p:grpSpPr>
        <p:sp>
          <p:nvSpPr>
            <p:cNvPr id="55" name="Freeform 11">
              <a:extLst>
                <a:ext uri="{FF2B5EF4-FFF2-40B4-BE49-F238E27FC236}">
                  <a16:creationId xmlns:a16="http://schemas.microsoft.com/office/drawing/2014/main" id="{BCA4F3FD-3D32-47C0-9547-033C92EA726C}"/>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56" name="Freeform 11">
              <a:extLst>
                <a:ext uri="{FF2B5EF4-FFF2-40B4-BE49-F238E27FC236}">
                  <a16:creationId xmlns:a16="http://schemas.microsoft.com/office/drawing/2014/main" id="{6B79DD7D-0254-4A76-853D-7BEFB055220A}"/>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57" name="Group 56">
            <a:extLst>
              <a:ext uri="{FF2B5EF4-FFF2-40B4-BE49-F238E27FC236}">
                <a16:creationId xmlns:a16="http://schemas.microsoft.com/office/drawing/2014/main" id="{6155B44F-3D12-4C6F-9018-C2895A0AC5FE}"/>
              </a:ext>
            </a:extLst>
          </p:cNvPr>
          <p:cNvGrpSpPr/>
          <p:nvPr userDrawn="1"/>
        </p:nvGrpSpPr>
        <p:grpSpPr>
          <a:xfrm>
            <a:off x="704300" y="4929783"/>
            <a:ext cx="161925" cy="1928217"/>
            <a:chOff x="440101" y="4929783"/>
            <a:chExt cx="161925" cy="1928217"/>
          </a:xfrm>
        </p:grpSpPr>
        <p:sp>
          <p:nvSpPr>
            <p:cNvPr id="58" name="Freeform 12">
              <a:extLst>
                <a:ext uri="{FF2B5EF4-FFF2-40B4-BE49-F238E27FC236}">
                  <a16:creationId xmlns:a16="http://schemas.microsoft.com/office/drawing/2014/main" id="{F1FB9E99-33CB-47E8-B9DE-19871AFFBDEF}"/>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59" name="Freeform 12">
              <a:extLst>
                <a:ext uri="{FF2B5EF4-FFF2-40B4-BE49-F238E27FC236}">
                  <a16:creationId xmlns:a16="http://schemas.microsoft.com/office/drawing/2014/main" id="{9FB09631-4EF5-47DE-822C-58CB244597B9}"/>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60" name="Freeform 12">
              <a:extLst>
                <a:ext uri="{FF2B5EF4-FFF2-40B4-BE49-F238E27FC236}">
                  <a16:creationId xmlns:a16="http://schemas.microsoft.com/office/drawing/2014/main" id="{C9B82D16-0E57-4B07-9769-91E2F76DF57E}"/>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61" name="Freeform 12">
              <a:extLst>
                <a:ext uri="{FF2B5EF4-FFF2-40B4-BE49-F238E27FC236}">
                  <a16:creationId xmlns:a16="http://schemas.microsoft.com/office/drawing/2014/main" id="{B9F679F8-E4DF-4625-A7C1-C08E518BF1C7}"/>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62" name="Freeform 12">
              <a:extLst>
                <a:ext uri="{FF2B5EF4-FFF2-40B4-BE49-F238E27FC236}">
                  <a16:creationId xmlns:a16="http://schemas.microsoft.com/office/drawing/2014/main" id="{7EFCB0CB-52F4-4C2F-A54D-4B9A88F356DF}"/>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5464" y="6082898"/>
            <a:ext cx="3172603" cy="418527"/>
          </a:xfrm>
          <a:prstGeom prst="rect">
            <a:avLst/>
          </a:prstGeom>
        </p:spPr>
      </p:pic>
    </p:spTree>
    <p:extLst>
      <p:ext uri="{BB962C8B-B14F-4D97-AF65-F5344CB8AC3E}">
        <p14:creationId xmlns:p14="http://schemas.microsoft.com/office/powerpoint/2010/main" val="251876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Cover - colour panel">
    <p:spTree>
      <p:nvGrpSpPr>
        <p:cNvPr id="1" name=""/>
        <p:cNvGrpSpPr/>
        <p:nvPr/>
      </p:nvGrpSpPr>
      <p:grpSpPr>
        <a:xfrm>
          <a:off x="0" y="0"/>
          <a:ext cx="0" cy="0"/>
          <a:chOff x="0" y="0"/>
          <a:chExt cx="0" cy="0"/>
        </a:xfrm>
      </p:grpSpPr>
      <p:sp>
        <p:nvSpPr>
          <p:cNvPr id="19" name="Rectangle 18"/>
          <p:cNvSpPr/>
          <p:nvPr userDrawn="1"/>
        </p:nvSpPr>
        <p:spPr bwMode="gray">
          <a:xfrm>
            <a:off x="3" y="427400"/>
            <a:ext cx="11760197" cy="5161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80136" tIns="40068" rIns="80136" bIns="40068" rtlCol="0" anchor="ctr"/>
          <a:lstStyle/>
          <a:p>
            <a:pPr algn="ctr"/>
            <a:endParaRPr lang="en-GB" sz="1800" dirty="0"/>
          </a:p>
        </p:txBody>
      </p:sp>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grpSp>
        <p:nvGrpSpPr>
          <p:cNvPr id="42" name="Group 41">
            <a:extLst>
              <a:ext uri="{FF2B5EF4-FFF2-40B4-BE49-F238E27FC236}">
                <a16:creationId xmlns:a16="http://schemas.microsoft.com/office/drawing/2014/main" id="{FF2E1878-47C4-43C8-AC6D-088CC6C5DBFC}"/>
              </a:ext>
            </a:extLst>
          </p:cNvPr>
          <p:cNvGrpSpPr/>
          <p:nvPr userDrawn="1"/>
        </p:nvGrpSpPr>
        <p:grpSpPr>
          <a:xfrm>
            <a:off x="704300" y="0"/>
            <a:ext cx="161925" cy="876850"/>
            <a:chOff x="440101" y="0"/>
            <a:chExt cx="161925" cy="876850"/>
          </a:xfrm>
        </p:grpSpPr>
        <p:sp>
          <p:nvSpPr>
            <p:cNvPr id="43" name="Freeform 11">
              <a:extLst>
                <a:ext uri="{FF2B5EF4-FFF2-40B4-BE49-F238E27FC236}">
                  <a16:creationId xmlns:a16="http://schemas.microsoft.com/office/drawing/2014/main" id="{25FD2124-90F0-45F7-AD87-16AE4074A17C}"/>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1">
              <a:extLst>
                <a:ext uri="{FF2B5EF4-FFF2-40B4-BE49-F238E27FC236}">
                  <a16:creationId xmlns:a16="http://schemas.microsoft.com/office/drawing/2014/main" id="{64953443-FDF3-4257-B7AC-677D9CBB8F54}"/>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5" name="Group 44">
            <a:extLst>
              <a:ext uri="{FF2B5EF4-FFF2-40B4-BE49-F238E27FC236}">
                <a16:creationId xmlns:a16="http://schemas.microsoft.com/office/drawing/2014/main" id="{BD4CCEFD-FDBD-434E-9F31-3CD28EC9A23A}"/>
              </a:ext>
            </a:extLst>
          </p:cNvPr>
          <p:cNvGrpSpPr/>
          <p:nvPr userDrawn="1"/>
        </p:nvGrpSpPr>
        <p:grpSpPr>
          <a:xfrm>
            <a:off x="704300" y="4929783"/>
            <a:ext cx="161925" cy="1928217"/>
            <a:chOff x="440101" y="4929783"/>
            <a:chExt cx="161925" cy="1928217"/>
          </a:xfrm>
        </p:grpSpPr>
        <p:sp>
          <p:nvSpPr>
            <p:cNvPr id="46" name="Freeform 12">
              <a:extLst>
                <a:ext uri="{FF2B5EF4-FFF2-40B4-BE49-F238E27FC236}">
                  <a16:creationId xmlns:a16="http://schemas.microsoft.com/office/drawing/2014/main" id="{C2D9C4CD-01F5-46B0-9779-4B540C2323E0}"/>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7" name="Freeform 12">
              <a:extLst>
                <a:ext uri="{FF2B5EF4-FFF2-40B4-BE49-F238E27FC236}">
                  <a16:creationId xmlns:a16="http://schemas.microsoft.com/office/drawing/2014/main" id="{B5E8D1F5-8544-4337-BC17-F2279AD61E5F}"/>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8" name="Freeform 12">
              <a:extLst>
                <a:ext uri="{FF2B5EF4-FFF2-40B4-BE49-F238E27FC236}">
                  <a16:creationId xmlns:a16="http://schemas.microsoft.com/office/drawing/2014/main" id="{538B0F84-29AA-4B15-9EF8-ED8C8880BCF6}"/>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9" name="Freeform 12">
              <a:extLst>
                <a:ext uri="{FF2B5EF4-FFF2-40B4-BE49-F238E27FC236}">
                  <a16:creationId xmlns:a16="http://schemas.microsoft.com/office/drawing/2014/main" id="{7549AD14-A6F1-4FA2-85CB-8A41B2AB51DE}"/>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50" name="Freeform 12">
              <a:extLst>
                <a:ext uri="{FF2B5EF4-FFF2-40B4-BE49-F238E27FC236}">
                  <a16:creationId xmlns:a16="http://schemas.microsoft.com/office/drawing/2014/main" id="{5337810C-7F41-41D7-948E-705BAD065415}"/>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5464" y="6082898"/>
            <a:ext cx="3172603" cy="418527"/>
          </a:xfrm>
          <a:prstGeom prst="rect">
            <a:avLst/>
          </a:prstGeom>
        </p:spPr>
      </p:pic>
    </p:spTree>
    <p:extLst>
      <p:ext uri="{BB962C8B-B14F-4D97-AF65-F5344CB8AC3E}">
        <p14:creationId xmlns:p14="http://schemas.microsoft.com/office/powerpoint/2010/main" val="591548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Cover - colour panel">
    <p:spTree>
      <p:nvGrpSpPr>
        <p:cNvPr id="1" name=""/>
        <p:cNvGrpSpPr/>
        <p:nvPr/>
      </p:nvGrpSpPr>
      <p:grpSpPr>
        <a:xfrm>
          <a:off x="0" y="0"/>
          <a:ext cx="0" cy="0"/>
          <a:chOff x="0" y="0"/>
          <a:chExt cx="0" cy="0"/>
        </a:xfrm>
      </p:grpSpPr>
      <p:sp>
        <p:nvSpPr>
          <p:cNvPr id="19" name="Rectangle 18"/>
          <p:cNvSpPr/>
          <p:nvPr userDrawn="1"/>
        </p:nvSpPr>
        <p:spPr bwMode="gray">
          <a:xfrm>
            <a:off x="3" y="427400"/>
            <a:ext cx="11760197" cy="5161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0136" tIns="40068" rIns="80136" bIns="40068" rtlCol="0" anchor="ctr"/>
          <a:lstStyle/>
          <a:p>
            <a:pPr algn="ctr"/>
            <a:endParaRPr lang="en-GB" sz="1800" dirty="0"/>
          </a:p>
        </p:txBody>
      </p:sp>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grpSp>
        <p:nvGrpSpPr>
          <p:cNvPr id="37" name="Group 36">
            <a:extLst>
              <a:ext uri="{FF2B5EF4-FFF2-40B4-BE49-F238E27FC236}">
                <a16:creationId xmlns:a16="http://schemas.microsoft.com/office/drawing/2014/main" id="{9977549D-9020-4563-980E-3A4F8C909D48}"/>
              </a:ext>
            </a:extLst>
          </p:cNvPr>
          <p:cNvGrpSpPr/>
          <p:nvPr userDrawn="1"/>
        </p:nvGrpSpPr>
        <p:grpSpPr>
          <a:xfrm>
            <a:off x="704300" y="0"/>
            <a:ext cx="161925" cy="876850"/>
            <a:chOff x="440101" y="0"/>
            <a:chExt cx="161925" cy="876850"/>
          </a:xfrm>
        </p:grpSpPr>
        <p:sp>
          <p:nvSpPr>
            <p:cNvPr id="38" name="Freeform 11">
              <a:extLst>
                <a:ext uri="{FF2B5EF4-FFF2-40B4-BE49-F238E27FC236}">
                  <a16:creationId xmlns:a16="http://schemas.microsoft.com/office/drawing/2014/main" id="{60A3B4C5-0EFF-4245-96DB-91286A4A8A3C}"/>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9" name="Freeform 11">
              <a:extLst>
                <a:ext uri="{FF2B5EF4-FFF2-40B4-BE49-F238E27FC236}">
                  <a16:creationId xmlns:a16="http://schemas.microsoft.com/office/drawing/2014/main" id="{81B90338-A8AC-4E5E-8A30-2A7744747A7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0" name="Group 39">
            <a:extLst>
              <a:ext uri="{FF2B5EF4-FFF2-40B4-BE49-F238E27FC236}">
                <a16:creationId xmlns:a16="http://schemas.microsoft.com/office/drawing/2014/main" id="{D4C92A0C-2702-4AFC-A333-C18FB95FE901}"/>
              </a:ext>
            </a:extLst>
          </p:cNvPr>
          <p:cNvGrpSpPr/>
          <p:nvPr userDrawn="1"/>
        </p:nvGrpSpPr>
        <p:grpSpPr>
          <a:xfrm>
            <a:off x="704300" y="4929783"/>
            <a:ext cx="161925" cy="1928217"/>
            <a:chOff x="440101" y="4929783"/>
            <a:chExt cx="161925" cy="1928217"/>
          </a:xfrm>
        </p:grpSpPr>
        <p:sp>
          <p:nvSpPr>
            <p:cNvPr id="41" name="Freeform 12">
              <a:extLst>
                <a:ext uri="{FF2B5EF4-FFF2-40B4-BE49-F238E27FC236}">
                  <a16:creationId xmlns:a16="http://schemas.microsoft.com/office/drawing/2014/main" id="{C5CB5CCB-1D7C-47EF-AFD9-CF88B277A82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2" name="Freeform 12">
              <a:extLst>
                <a:ext uri="{FF2B5EF4-FFF2-40B4-BE49-F238E27FC236}">
                  <a16:creationId xmlns:a16="http://schemas.microsoft.com/office/drawing/2014/main" id="{4B41B205-AAA0-49E8-AF3C-2C77721652A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3" name="Freeform 12">
              <a:extLst>
                <a:ext uri="{FF2B5EF4-FFF2-40B4-BE49-F238E27FC236}">
                  <a16:creationId xmlns:a16="http://schemas.microsoft.com/office/drawing/2014/main" id="{9A5ACA32-DDB4-4242-B50E-6DE0C49B550F}"/>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2">
              <a:extLst>
                <a:ext uri="{FF2B5EF4-FFF2-40B4-BE49-F238E27FC236}">
                  <a16:creationId xmlns:a16="http://schemas.microsoft.com/office/drawing/2014/main" id="{DA764B40-AC88-41AF-B042-F07875A4AFD0}"/>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5" name="Freeform 12">
              <a:extLst>
                <a:ext uri="{FF2B5EF4-FFF2-40B4-BE49-F238E27FC236}">
                  <a16:creationId xmlns:a16="http://schemas.microsoft.com/office/drawing/2014/main" id="{6FC57F5C-772E-497A-BD36-A0D15DADB9C0}"/>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5464" y="6082898"/>
            <a:ext cx="3172603" cy="418527"/>
          </a:xfrm>
          <a:prstGeom prst="rect">
            <a:avLst/>
          </a:prstGeom>
        </p:spPr>
      </p:pic>
    </p:spTree>
    <p:extLst>
      <p:ext uri="{BB962C8B-B14F-4D97-AF65-F5344CB8AC3E}">
        <p14:creationId xmlns:p14="http://schemas.microsoft.com/office/powerpoint/2010/main" val="412922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 for one speaker - no photo">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E524CDC-BFE8-4DA4-907E-199C81CAD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08" r="2096" b="114"/>
          <a:stretch/>
        </p:blipFill>
        <p:spPr>
          <a:xfrm>
            <a:off x="0" y="-9"/>
            <a:ext cx="8496694" cy="6858009"/>
          </a:xfrm>
          <a:prstGeom prst="rect">
            <a:avLst/>
          </a:prstGeom>
        </p:spPr>
      </p:pic>
      <p:sp>
        <p:nvSpPr>
          <p:cNvPr id="9" name="Rectangle 8">
            <a:extLst>
              <a:ext uri="{FF2B5EF4-FFF2-40B4-BE49-F238E27FC236}">
                <a16:creationId xmlns:a16="http://schemas.microsoft.com/office/drawing/2014/main" id="{F0D50B49-83FF-489B-BD73-AFA2EC82AC3C}"/>
              </a:ext>
            </a:extLst>
          </p:cNvPr>
          <p:cNvSpPr/>
          <p:nvPr userDrawn="1"/>
        </p:nvSpPr>
        <p:spPr>
          <a:xfrm>
            <a:off x="-1" y="0"/>
            <a:ext cx="7998981" cy="6858003"/>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9090F24-964A-43FD-BA1E-37562AED7A3E}"/>
              </a:ext>
            </a:extLst>
          </p:cNvPr>
          <p:cNvSpPr/>
          <p:nvPr userDrawn="1"/>
        </p:nvSpPr>
        <p:spPr>
          <a:xfrm>
            <a:off x="7154945" y="0"/>
            <a:ext cx="5037056" cy="6857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D222899-2D02-4982-B6AB-86D64563AB87}"/>
              </a:ext>
            </a:extLst>
          </p:cNvPr>
          <p:cNvGrpSpPr/>
          <p:nvPr userDrawn="1"/>
        </p:nvGrpSpPr>
        <p:grpSpPr>
          <a:xfrm>
            <a:off x="11231880" y="5994083"/>
            <a:ext cx="609600" cy="609600"/>
            <a:chOff x="11231880" y="5994083"/>
            <a:chExt cx="609600" cy="609600"/>
          </a:xfrm>
        </p:grpSpPr>
        <p:sp>
          <p:nvSpPr>
            <p:cNvPr id="12" name="Oval 11">
              <a:extLst>
                <a:ext uri="{FF2B5EF4-FFF2-40B4-BE49-F238E27FC236}">
                  <a16:creationId xmlns:a16="http://schemas.microsoft.com/office/drawing/2014/main" id="{F07C90BC-DE3D-424E-9C64-9348C285D1CD}"/>
                </a:ext>
              </a:extLst>
            </p:cNvPr>
            <p:cNvSpPr/>
            <p:nvPr/>
          </p:nvSpPr>
          <p:spPr>
            <a:xfrm>
              <a:off x="11231880" y="5994083"/>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28D639EB-D790-4ACB-9CF8-0D5A87283B18}"/>
                </a:ext>
              </a:extLst>
            </p:cNvPr>
            <p:cNvPicPr>
              <a:picLocks noChangeAspect="1"/>
            </p:cNvPicPr>
            <p:nvPr/>
          </p:nvPicPr>
          <p:blipFill rotWithShape="1">
            <a:blip r:embed="rId3">
              <a:extLst>
                <a:ext uri="{28A0092B-C50C-407E-A947-70E740481C1C}">
                  <a14:useLocalDpi xmlns:a14="http://schemas.microsoft.com/office/drawing/2010/main" val="0"/>
                </a:ext>
              </a:extLst>
            </a:blip>
            <a:srcRect l="-1254" r="92249" b="11958"/>
            <a:stretch/>
          </p:blipFill>
          <p:spPr>
            <a:xfrm>
              <a:off x="11406846" y="6087399"/>
              <a:ext cx="259667" cy="383832"/>
            </a:xfrm>
            <a:prstGeom prst="rect">
              <a:avLst/>
            </a:prstGeom>
            <a:noFill/>
          </p:spPr>
        </p:pic>
      </p:grpSp>
      <p:cxnSp>
        <p:nvCxnSpPr>
          <p:cNvPr id="15" name="Straight Connector 14">
            <a:extLst>
              <a:ext uri="{FF2B5EF4-FFF2-40B4-BE49-F238E27FC236}">
                <a16:creationId xmlns:a16="http://schemas.microsoft.com/office/drawing/2014/main" id="{A2D4F4B5-044A-40F0-A7FC-D2EA606B7241}"/>
              </a:ext>
            </a:extLst>
          </p:cNvPr>
          <p:cNvCxnSpPr>
            <a:cxnSpLocks/>
          </p:cNvCxnSpPr>
          <p:nvPr userDrawn="1"/>
        </p:nvCxnSpPr>
        <p:spPr>
          <a:xfrm>
            <a:off x="963000" y="3581662"/>
            <a:ext cx="9709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37B4994C-5D3A-4173-80AE-F50CD5D0AFB6}"/>
              </a:ext>
            </a:extLst>
          </p:cNvPr>
          <p:cNvSpPr>
            <a:spLocks noGrp="1"/>
          </p:cNvSpPr>
          <p:nvPr>
            <p:ph idx="10" hasCustomPrompt="1"/>
          </p:nvPr>
        </p:nvSpPr>
        <p:spPr>
          <a:xfrm>
            <a:off x="7541444" y="4281059"/>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Position</a:t>
            </a:r>
          </a:p>
        </p:txBody>
      </p:sp>
      <p:sp>
        <p:nvSpPr>
          <p:cNvPr id="18" name="Content Placeholder 2">
            <a:extLst>
              <a:ext uri="{FF2B5EF4-FFF2-40B4-BE49-F238E27FC236}">
                <a16:creationId xmlns:a16="http://schemas.microsoft.com/office/drawing/2014/main" id="{5BE8F089-2482-48D1-B527-0DC77336EB89}"/>
              </a:ext>
            </a:extLst>
          </p:cNvPr>
          <p:cNvSpPr>
            <a:spLocks noGrp="1"/>
          </p:cNvSpPr>
          <p:nvPr>
            <p:ph idx="11" hasCustomPrompt="1"/>
          </p:nvPr>
        </p:nvSpPr>
        <p:spPr>
          <a:xfrm>
            <a:off x="7541444" y="4632775"/>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name@haysmacintyre.com</a:t>
            </a:r>
          </a:p>
        </p:txBody>
      </p:sp>
      <p:sp>
        <p:nvSpPr>
          <p:cNvPr id="19" name="Content Placeholder 2">
            <a:extLst>
              <a:ext uri="{FF2B5EF4-FFF2-40B4-BE49-F238E27FC236}">
                <a16:creationId xmlns:a16="http://schemas.microsoft.com/office/drawing/2014/main" id="{863AF713-408B-42E0-9966-CBBA69B4BF4F}"/>
              </a:ext>
            </a:extLst>
          </p:cNvPr>
          <p:cNvSpPr>
            <a:spLocks noGrp="1"/>
          </p:cNvSpPr>
          <p:nvPr>
            <p:ph idx="12" hasCustomPrompt="1"/>
          </p:nvPr>
        </p:nvSpPr>
        <p:spPr>
          <a:xfrm>
            <a:off x="7541444" y="4984491"/>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020 XXXX </a:t>
            </a:r>
            <a:r>
              <a:rPr lang="en-US" dirty="0" err="1"/>
              <a:t>XXXX</a:t>
            </a:r>
            <a:endParaRPr lang="en-US" dirty="0"/>
          </a:p>
        </p:txBody>
      </p:sp>
      <p:sp>
        <p:nvSpPr>
          <p:cNvPr id="14" name="Text Placeholder 5">
            <a:extLst>
              <a:ext uri="{FF2B5EF4-FFF2-40B4-BE49-F238E27FC236}">
                <a16:creationId xmlns:a16="http://schemas.microsoft.com/office/drawing/2014/main" id="{A585B0C8-6404-4550-912A-BB79DA35C2BE}"/>
              </a:ext>
            </a:extLst>
          </p:cNvPr>
          <p:cNvSpPr>
            <a:spLocks noGrp="1"/>
          </p:cNvSpPr>
          <p:nvPr>
            <p:ph type="body" sz="quarter" idx="24" hasCustomPrompt="1"/>
          </p:nvPr>
        </p:nvSpPr>
        <p:spPr>
          <a:xfrm>
            <a:off x="946773" y="1799830"/>
            <a:ext cx="5887164" cy="1629145"/>
          </a:xfrm>
        </p:spPr>
        <p:txBody>
          <a:bodyPr anchor="ctr"/>
          <a:lstStyle>
            <a:lvl1pPr marL="0" indent="0">
              <a:buNone/>
              <a:defRPr sz="4400" b="1">
                <a:solidFill>
                  <a:schemeClr val="bg1"/>
                </a:solidFill>
              </a:defRPr>
            </a:lvl1pPr>
          </a:lstStyle>
          <a:p>
            <a:pPr lvl="0"/>
            <a:r>
              <a:rPr lang="en-US" dirty="0"/>
              <a:t>Insert topic here</a:t>
            </a:r>
          </a:p>
        </p:txBody>
      </p:sp>
      <p:sp>
        <p:nvSpPr>
          <p:cNvPr id="16" name="Content Placeholder 2">
            <a:extLst>
              <a:ext uri="{FF2B5EF4-FFF2-40B4-BE49-F238E27FC236}">
                <a16:creationId xmlns:a16="http://schemas.microsoft.com/office/drawing/2014/main" id="{01BE41F2-1342-4B78-BD05-19D19850FBC5}"/>
              </a:ext>
            </a:extLst>
          </p:cNvPr>
          <p:cNvSpPr>
            <a:spLocks noGrp="1"/>
          </p:cNvSpPr>
          <p:nvPr>
            <p:ph idx="25" hasCustomPrompt="1"/>
          </p:nvPr>
        </p:nvSpPr>
        <p:spPr>
          <a:xfrm>
            <a:off x="7541444" y="3928199"/>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Insert speaker name</a:t>
            </a:r>
          </a:p>
        </p:txBody>
      </p:sp>
    </p:spTree>
    <p:extLst>
      <p:ext uri="{BB962C8B-B14F-4D97-AF65-F5344CB8AC3E}">
        <p14:creationId xmlns:p14="http://schemas.microsoft.com/office/powerpoint/2010/main" val="4101290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Cover - colour panel">
    <p:spTree>
      <p:nvGrpSpPr>
        <p:cNvPr id="1" name=""/>
        <p:cNvGrpSpPr/>
        <p:nvPr/>
      </p:nvGrpSpPr>
      <p:grpSpPr>
        <a:xfrm>
          <a:off x="0" y="0"/>
          <a:ext cx="0" cy="0"/>
          <a:chOff x="0" y="0"/>
          <a:chExt cx="0" cy="0"/>
        </a:xfrm>
      </p:grpSpPr>
      <p:sp>
        <p:nvSpPr>
          <p:cNvPr id="19" name="Rectangle 18"/>
          <p:cNvSpPr/>
          <p:nvPr userDrawn="1"/>
        </p:nvSpPr>
        <p:spPr bwMode="gray">
          <a:xfrm>
            <a:off x="3" y="427401"/>
            <a:ext cx="11760197" cy="51610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0136" tIns="40068" rIns="80136" bIns="40068" rtlCol="0" anchor="ctr"/>
          <a:lstStyle/>
          <a:p>
            <a:pPr algn="ctr"/>
            <a:endParaRPr lang="en-GB" sz="1800" dirty="0"/>
          </a:p>
        </p:txBody>
      </p:sp>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grpSp>
        <p:nvGrpSpPr>
          <p:cNvPr id="37" name="Group 36">
            <a:extLst>
              <a:ext uri="{FF2B5EF4-FFF2-40B4-BE49-F238E27FC236}">
                <a16:creationId xmlns:a16="http://schemas.microsoft.com/office/drawing/2014/main" id="{4A1C59DE-C7FF-4944-A77F-6C63416FF256}"/>
              </a:ext>
            </a:extLst>
          </p:cNvPr>
          <p:cNvGrpSpPr/>
          <p:nvPr userDrawn="1"/>
        </p:nvGrpSpPr>
        <p:grpSpPr>
          <a:xfrm>
            <a:off x="704300" y="0"/>
            <a:ext cx="161925" cy="876850"/>
            <a:chOff x="440101" y="0"/>
            <a:chExt cx="161925" cy="876850"/>
          </a:xfrm>
        </p:grpSpPr>
        <p:sp>
          <p:nvSpPr>
            <p:cNvPr id="38" name="Freeform 11">
              <a:extLst>
                <a:ext uri="{FF2B5EF4-FFF2-40B4-BE49-F238E27FC236}">
                  <a16:creationId xmlns:a16="http://schemas.microsoft.com/office/drawing/2014/main" id="{C3C58309-9B83-4F84-AC07-5083424CD7BB}"/>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9" name="Freeform 11">
              <a:extLst>
                <a:ext uri="{FF2B5EF4-FFF2-40B4-BE49-F238E27FC236}">
                  <a16:creationId xmlns:a16="http://schemas.microsoft.com/office/drawing/2014/main" id="{F0CB644B-ABF6-4DAF-805A-262DE4EF2A8D}"/>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0" name="Group 39">
            <a:extLst>
              <a:ext uri="{FF2B5EF4-FFF2-40B4-BE49-F238E27FC236}">
                <a16:creationId xmlns:a16="http://schemas.microsoft.com/office/drawing/2014/main" id="{CD263A52-FC5D-4A2F-B7BE-6F968EBC0BE3}"/>
              </a:ext>
            </a:extLst>
          </p:cNvPr>
          <p:cNvGrpSpPr/>
          <p:nvPr userDrawn="1"/>
        </p:nvGrpSpPr>
        <p:grpSpPr>
          <a:xfrm>
            <a:off x="704300" y="4929783"/>
            <a:ext cx="161925" cy="1928217"/>
            <a:chOff x="440101" y="4929783"/>
            <a:chExt cx="161925" cy="1928217"/>
          </a:xfrm>
        </p:grpSpPr>
        <p:sp>
          <p:nvSpPr>
            <p:cNvPr id="41" name="Freeform 12">
              <a:extLst>
                <a:ext uri="{FF2B5EF4-FFF2-40B4-BE49-F238E27FC236}">
                  <a16:creationId xmlns:a16="http://schemas.microsoft.com/office/drawing/2014/main" id="{9973BA5A-1402-4FE3-ABC9-618A4F8ED971}"/>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2" name="Freeform 12">
              <a:extLst>
                <a:ext uri="{FF2B5EF4-FFF2-40B4-BE49-F238E27FC236}">
                  <a16:creationId xmlns:a16="http://schemas.microsoft.com/office/drawing/2014/main" id="{92678989-032A-4FEF-BE6B-D4FE6751298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3" name="Freeform 12">
              <a:extLst>
                <a:ext uri="{FF2B5EF4-FFF2-40B4-BE49-F238E27FC236}">
                  <a16:creationId xmlns:a16="http://schemas.microsoft.com/office/drawing/2014/main" id="{955F6958-5A88-465C-96B6-88D8986A1F46}"/>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2">
              <a:extLst>
                <a:ext uri="{FF2B5EF4-FFF2-40B4-BE49-F238E27FC236}">
                  <a16:creationId xmlns:a16="http://schemas.microsoft.com/office/drawing/2014/main" id="{67389A17-FBF1-4B36-AE88-44C55DF9B4CE}"/>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5" name="Freeform 12">
              <a:extLst>
                <a:ext uri="{FF2B5EF4-FFF2-40B4-BE49-F238E27FC236}">
                  <a16:creationId xmlns:a16="http://schemas.microsoft.com/office/drawing/2014/main" id="{1D0313A3-5A46-4DE7-B33B-53F8BE4BD594}"/>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5464" y="6082898"/>
            <a:ext cx="3172603" cy="418527"/>
          </a:xfrm>
          <a:prstGeom prst="rect">
            <a:avLst/>
          </a:prstGeom>
        </p:spPr>
      </p:pic>
    </p:spTree>
    <p:extLst>
      <p:ext uri="{BB962C8B-B14F-4D97-AF65-F5344CB8AC3E}">
        <p14:creationId xmlns:p14="http://schemas.microsoft.com/office/powerpoint/2010/main" val="4049426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5_Cover - colour panel">
    <p:spTree>
      <p:nvGrpSpPr>
        <p:cNvPr id="1" name=""/>
        <p:cNvGrpSpPr/>
        <p:nvPr/>
      </p:nvGrpSpPr>
      <p:grpSpPr>
        <a:xfrm>
          <a:off x="0" y="0"/>
          <a:ext cx="0" cy="0"/>
          <a:chOff x="0" y="0"/>
          <a:chExt cx="0" cy="0"/>
        </a:xfrm>
      </p:grpSpPr>
      <p:sp>
        <p:nvSpPr>
          <p:cNvPr id="19" name="Rectangle 18"/>
          <p:cNvSpPr/>
          <p:nvPr userDrawn="1"/>
        </p:nvSpPr>
        <p:spPr bwMode="gray">
          <a:xfrm>
            <a:off x="3" y="427401"/>
            <a:ext cx="11760197" cy="51621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0136" tIns="40068" rIns="80136" bIns="40068" rtlCol="0" anchor="ctr"/>
          <a:lstStyle/>
          <a:p>
            <a:pPr algn="ctr"/>
            <a:endParaRPr lang="en-GB" sz="1800" dirty="0"/>
          </a:p>
        </p:txBody>
      </p:sp>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grpSp>
        <p:nvGrpSpPr>
          <p:cNvPr id="37" name="Group 36">
            <a:extLst>
              <a:ext uri="{FF2B5EF4-FFF2-40B4-BE49-F238E27FC236}">
                <a16:creationId xmlns:a16="http://schemas.microsoft.com/office/drawing/2014/main" id="{219F7F46-B723-4D24-AC1A-79ACD4389632}"/>
              </a:ext>
            </a:extLst>
          </p:cNvPr>
          <p:cNvGrpSpPr/>
          <p:nvPr userDrawn="1"/>
        </p:nvGrpSpPr>
        <p:grpSpPr>
          <a:xfrm>
            <a:off x="704300" y="0"/>
            <a:ext cx="161925" cy="876850"/>
            <a:chOff x="440101" y="0"/>
            <a:chExt cx="161925" cy="876850"/>
          </a:xfrm>
        </p:grpSpPr>
        <p:sp>
          <p:nvSpPr>
            <p:cNvPr id="38" name="Freeform 11">
              <a:extLst>
                <a:ext uri="{FF2B5EF4-FFF2-40B4-BE49-F238E27FC236}">
                  <a16:creationId xmlns:a16="http://schemas.microsoft.com/office/drawing/2014/main" id="{B99CF4F1-7A94-4789-A328-D96C8C5251C1}"/>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9" name="Freeform 11">
              <a:extLst>
                <a:ext uri="{FF2B5EF4-FFF2-40B4-BE49-F238E27FC236}">
                  <a16:creationId xmlns:a16="http://schemas.microsoft.com/office/drawing/2014/main" id="{63AEB777-F475-40A7-B90F-5DB653F02D7D}"/>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0" name="Group 39">
            <a:extLst>
              <a:ext uri="{FF2B5EF4-FFF2-40B4-BE49-F238E27FC236}">
                <a16:creationId xmlns:a16="http://schemas.microsoft.com/office/drawing/2014/main" id="{C690D3A0-F1FD-4AEA-82AA-725EEECEE05E}"/>
              </a:ext>
            </a:extLst>
          </p:cNvPr>
          <p:cNvGrpSpPr/>
          <p:nvPr userDrawn="1"/>
        </p:nvGrpSpPr>
        <p:grpSpPr>
          <a:xfrm>
            <a:off x="704300" y="4929783"/>
            <a:ext cx="161925" cy="1928217"/>
            <a:chOff x="440101" y="4929783"/>
            <a:chExt cx="161925" cy="1928217"/>
          </a:xfrm>
        </p:grpSpPr>
        <p:sp>
          <p:nvSpPr>
            <p:cNvPr id="41" name="Freeform 12">
              <a:extLst>
                <a:ext uri="{FF2B5EF4-FFF2-40B4-BE49-F238E27FC236}">
                  <a16:creationId xmlns:a16="http://schemas.microsoft.com/office/drawing/2014/main" id="{81062CBA-51E3-47A1-9E1F-72D999134ED6}"/>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2" name="Freeform 12">
              <a:extLst>
                <a:ext uri="{FF2B5EF4-FFF2-40B4-BE49-F238E27FC236}">
                  <a16:creationId xmlns:a16="http://schemas.microsoft.com/office/drawing/2014/main" id="{4FA04083-CE17-46BA-8C31-14D53A0E2F01}"/>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3" name="Freeform 12">
              <a:extLst>
                <a:ext uri="{FF2B5EF4-FFF2-40B4-BE49-F238E27FC236}">
                  <a16:creationId xmlns:a16="http://schemas.microsoft.com/office/drawing/2014/main" id="{110EC3AD-0B1C-43D8-A856-C8B18EF6CB43}"/>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2">
              <a:extLst>
                <a:ext uri="{FF2B5EF4-FFF2-40B4-BE49-F238E27FC236}">
                  <a16:creationId xmlns:a16="http://schemas.microsoft.com/office/drawing/2014/main" id="{331328BE-14A4-46EC-A22E-592798C74993}"/>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5" name="Freeform 12">
              <a:extLst>
                <a:ext uri="{FF2B5EF4-FFF2-40B4-BE49-F238E27FC236}">
                  <a16:creationId xmlns:a16="http://schemas.microsoft.com/office/drawing/2014/main" id="{9AFBFDA7-5402-48FF-9AB0-5D46EC57920B}"/>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5464" y="6082898"/>
            <a:ext cx="3172603" cy="418527"/>
          </a:xfrm>
          <a:prstGeom prst="rect">
            <a:avLst/>
          </a:prstGeom>
        </p:spPr>
      </p:pic>
    </p:spTree>
    <p:extLst>
      <p:ext uri="{BB962C8B-B14F-4D97-AF65-F5344CB8AC3E}">
        <p14:creationId xmlns:p14="http://schemas.microsoft.com/office/powerpoint/2010/main" val="3768051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over - colour panel">
    <p:bg>
      <p:bgPr>
        <a:solidFill>
          <a:schemeClr val="accent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grpSp>
        <p:nvGrpSpPr>
          <p:cNvPr id="39" name="Group 38">
            <a:extLst>
              <a:ext uri="{FF2B5EF4-FFF2-40B4-BE49-F238E27FC236}">
                <a16:creationId xmlns:a16="http://schemas.microsoft.com/office/drawing/2014/main" id="{61B2468E-DFED-4533-AED6-F785DCD7022A}"/>
              </a:ext>
            </a:extLst>
          </p:cNvPr>
          <p:cNvGrpSpPr/>
          <p:nvPr userDrawn="1"/>
        </p:nvGrpSpPr>
        <p:grpSpPr>
          <a:xfrm>
            <a:off x="704300" y="0"/>
            <a:ext cx="161925" cy="876850"/>
            <a:chOff x="440101" y="0"/>
            <a:chExt cx="161925" cy="876850"/>
          </a:xfrm>
        </p:grpSpPr>
        <p:sp>
          <p:nvSpPr>
            <p:cNvPr id="40" name="Freeform 11">
              <a:extLst>
                <a:ext uri="{FF2B5EF4-FFF2-40B4-BE49-F238E27FC236}">
                  <a16:creationId xmlns:a16="http://schemas.microsoft.com/office/drawing/2014/main" id="{44E4A415-C2D9-4D6E-82FB-A75E5F831589}"/>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1" name="Freeform 11">
              <a:extLst>
                <a:ext uri="{FF2B5EF4-FFF2-40B4-BE49-F238E27FC236}">
                  <a16:creationId xmlns:a16="http://schemas.microsoft.com/office/drawing/2014/main" id="{7C054245-220B-41D0-9AC5-BB918494EC25}"/>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2" name="Group 41">
            <a:extLst>
              <a:ext uri="{FF2B5EF4-FFF2-40B4-BE49-F238E27FC236}">
                <a16:creationId xmlns:a16="http://schemas.microsoft.com/office/drawing/2014/main" id="{5604A287-6951-49AF-B90E-C2231646AB4B}"/>
              </a:ext>
            </a:extLst>
          </p:cNvPr>
          <p:cNvGrpSpPr/>
          <p:nvPr userDrawn="1"/>
        </p:nvGrpSpPr>
        <p:grpSpPr>
          <a:xfrm>
            <a:off x="704300" y="4929783"/>
            <a:ext cx="161925" cy="1928217"/>
            <a:chOff x="440101" y="4929783"/>
            <a:chExt cx="161925" cy="1928217"/>
          </a:xfrm>
        </p:grpSpPr>
        <p:sp>
          <p:nvSpPr>
            <p:cNvPr id="43" name="Freeform 12">
              <a:extLst>
                <a:ext uri="{FF2B5EF4-FFF2-40B4-BE49-F238E27FC236}">
                  <a16:creationId xmlns:a16="http://schemas.microsoft.com/office/drawing/2014/main" id="{E08C0C6F-6E2C-4002-9759-82ED062B0DD9}"/>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2">
              <a:extLst>
                <a:ext uri="{FF2B5EF4-FFF2-40B4-BE49-F238E27FC236}">
                  <a16:creationId xmlns:a16="http://schemas.microsoft.com/office/drawing/2014/main" id="{D4DC3322-96FE-45CB-88B2-3A0FE07A07B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5" name="Freeform 12">
              <a:extLst>
                <a:ext uri="{FF2B5EF4-FFF2-40B4-BE49-F238E27FC236}">
                  <a16:creationId xmlns:a16="http://schemas.microsoft.com/office/drawing/2014/main" id="{1E14A1E1-BF9A-4248-9112-FC186E5B7F50}"/>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6" name="Freeform 12">
              <a:extLst>
                <a:ext uri="{FF2B5EF4-FFF2-40B4-BE49-F238E27FC236}">
                  <a16:creationId xmlns:a16="http://schemas.microsoft.com/office/drawing/2014/main" id="{E2AE1167-C422-4BF8-A531-CD9F99B65126}"/>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7" name="Freeform 12">
              <a:extLst>
                <a:ext uri="{FF2B5EF4-FFF2-40B4-BE49-F238E27FC236}">
                  <a16:creationId xmlns:a16="http://schemas.microsoft.com/office/drawing/2014/main" id="{F47315B9-8A97-460C-BECD-A417A12FA2E2}"/>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3133986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Cover - colour panel">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grpSp>
        <p:nvGrpSpPr>
          <p:cNvPr id="37" name="Group 36">
            <a:extLst>
              <a:ext uri="{FF2B5EF4-FFF2-40B4-BE49-F238E27FC236}">
                <a16:creationId xmlns:a16="http://schemas.microsoft.com/office/drawing/2014/main" id="{C0FFB456-C965-4894-B7B3-7B2A3651318A}"/>
              </a:ext>
            </a:extLst>
          </p:cNvPr>
          <p:cNvGrpSpPr/>
          <p:nvPr userDrawn="1"/>
        </p:nvGrpSpPr>
        <p:grpSpPr>
          <a:xfrm>
            <a:off x="704300" y="0"/>
            <a:ext cx="161925" cy="876850"/>
            <a:chOff x="440101" y="0"/>
            <a:chExt cx="161925" cy="876850"/>
          </a:xfrm>
        </p:grpSpPr>
        <p:sp>
          <p:nvSpPr>
            <p:cNvPr id="38" name="Freeform 11">
              <a:extLst>
                <a:ext uri="{FF2B5EF4-FFF2-40B4-BE49-F238E27FC236}">
                  <a16:creationId xmlns:a16="http://schemas.microsoft.com/office/drawing/2014/main" id="{897FF84E-B847-497E-B85C-2737F4B17965}"/>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9" name="Freeform 11">
              <a:extLst>
                <a:ext uri="{FF2B5EF4-FFF2-40B4-BE49-F238E27FC236}">
                  <a16:creationId xmlns:a16="http://schemas.microsoft.com/office/drawing/2014/main" id="{CB19430A-6CCF-4322-8EFF-472C74035032}"/>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0" name="Group 39">
            <a:extLst>
              <a:ext uri="{FF2B5EF4-FFF2-40B4-BE49-F238E27FC236}">
                <a16:creationId xmlns:a16="http://schemas.microsoft.com/office/drawing/2014/main" id="{72F92121-C7A2-4AB2-9484-4B1664C04CE5}"/>
              </a:ext>
            </a:extLst>
          </p:cNvPr>
          <p:cNvGrpSpPr/>
          <p:nvPr userDrawn="1"/>
        </p:nvGrpSpPr>
        <p:grpSpPr>
          <a:xfrm>
            <a:off x="704300" y="4929783"/>
            <a:ext cx="161925" cy="1928217"/>
            <a:chOff x="440101" y="4929783"/>
            <a:chExt cx="161925" cy="1928217"/>
          </a:xfrm>
        </p:grpSpPr>
        <p:sp>
          <p:nvSpPr>
            <p:cNvPr id="41" name="Freeform 12">
              <a:extLst>
                <a:ext uri="{FF2B5EF4-FFF2-40B4-BE49-F238E27FC236}">
                  <a16:creationId xmlns:a16="http://schemas.microsoft.com/office/drawing/2014/main" id="{8888B7FF-165E-49D8-81BE-2EF7A021E5FC}"/>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2" name="Freeform 12">
              <a:extLst>
                <a:ext uri="{FF2B5EF4-FFF2-40B4-BE49-F238E27FC236}">
                  <a16:creationId xmlns:a16="http://schemas.microsoft.com/office/drawing/2014/main" id="{DD5F7126-CABC-4081-A2BA-49CFE8B3E5F4}"/>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3" name="Freeform 12">
              <a:extLst>
                <a:ext uri="{FF2B5EF4-FFF2-40B4-BE49-F238E27FC236}">
                  <a16:creationId xmlns:a16="http://schemas.microsoft.com/office/drawing/2014/main" id="{FB337611-508C-4DCE-AC85-04BE333C6584}"/>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2">
              <a:extLst>
                <a:ext uri="{FF2B5EF4-FFF2-40B4-BE49-F238E27FC236}">
                  <a16:creationId xmlns:a16="http://schemas.microsoft.com/office/drawing/2014/main" id="{A77FC9B7-41A8-4EFC-83FB-9A058D14F879}"/>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5" name="Freeform 12">
              <a:extLst>
                <a:ext uri="{FF2B5EF4-FFF2-40B4-BE49-F238E27FC236}">
                  <a16:creationId xmlns:a16="http://schemas.microsoft.com/office/drawing/2014/main" id="{234E0D7D-7BC3-4330-A58D-480A701D16C6}"/>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2517679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7_Cover - colour panel">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grpSp>
        <p:nvGrpSpPr>
          <p:cNvPr id="23" name="Group 22">
            <a:extLst>
              <a:ext uri="{FF2B5EF4-FFF2-40B4-BE49-F238E27FC236}">
                <a16:creationId xmlns:a16="http://schemas.microsoft.com/office/drawing/2014/main" id="{60A0C196-4BCB-4773-B611-0A2A6B432F2D}"/>
              </a:ext>
            </a:extLst>
          </p:cNvPr>
          <p:cNvGrpSpPr/>
          <p:nvPr userDrawn="1"/>
        </p:nvGrpSpPr>
        <p:grpSpPr>
          <a:xfrm>
            <a:off x="704300" y="0"/>
            <a:ext cx="161925" cy="876850"/>
            <a:chOff x="440101" y="0"/>
            <a:chExt cx="161925" cy="876850"/>
          </a:xfrm>
        </p:grpSpPr>
        <p:sp>
          <p:nvSpPr>
            <p:cNvPr id="26" name="Freeform 11">
              <a:extLst>
                <a:ext uri="{FF2B5EF4-FFF2-40B4-BE49-F238E27FC236}">
                  <a16:creationId xmlns:a16="http://schemas.microsoft.com/office/drawing/2014/main" id="{6F643E19-1021-4133-8283-F269D42FAD22}"/>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C24E3B51-CA56-4237-BCC0-52FB41FF0976}"/>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D4B90C8A-16F6-4386-AEF2-1CF9A35F701E}"/>
              </a:ext>
            </a:extLst>
          </p:cNvPr>
          <p:cNvGrpSpPr/>
          <p:nvPr userDrawn="1"/>
        </p:nvGrpSpPr>
        <p:grpSpPr>
          <a:xfrm>
            <a:off x="704300" y="4929783"/>
            <a:ext cx="161925" cy="1928217"/>
            <a:chOff x="440101" y="4929783"/>
            <a:chExt cx="161925" cy="1928217"/>
          </a:xfrm>
        </p:grpSpPr>
        <p:sp>
          <p:nvSpPr>
            <p:cNvPr id="29" name="Freeform 12">
              <a:extLst>
                <a:ext uri="{FF2B5EF4-FFF2-40B4-BE49-F238E27FC236}">
                  <a16:creationId xmlns:a16="http://schemas.microsoft.com/office/drawing/2014/main" id="{DC4175B2-1D58-4EE3-B36F-F18B529C0E11}"/>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1D8763EA-53CF-4795-8823-2FD95F6B4D54}"/>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3141F957-D542-4AF5-9E00-C1AEBBADAECD}"/>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1A922BB6-20B1-46B0-AAC2-49BECE52E381}"/>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8D5AF12F-6FC7-4EC4-806A-A9FEF8739E7C}"/>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4000946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8_Cover - colour panel">
    <p:bg>
      <p:bgPr>
        <a:solidFill>
          <a:schemeClr val="accent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grpSp>
        <p:nvGrpSpPr>
          <p:cNvPr id="23" name="Group 22">
            <a:extLst>
              <a:ext uri="{FF2B5EF4-FFF2-40B4-BE49-F238E27FC236}">
                <a16:creationId xmlns:a16="http://schemas.microsoft.com/office/drawing/2014/main" id="{AC48E44B-3E1D-4109-9247-9166F358A540}"/>
              </a:ext>
            </a:extLst>
          </p:cNvPr>
          <p:cNvGrpSpPr/>
          <p:nvPr userDrawn="1"/>
        </p:nvGrpSpPr>
        <p:grpSpPr>
          <a:xfrm>
            <a:off x="704300" y="0"/>
            <a:ext cx="161925" cy="876850"/>
            <a:chOff x="440101" y="0"/>
            <a:chExt cx="161925" cy="876850"/>
          </a:xfrm>
        </p:grpSpPr>
        <p:sp>
          <p:nvSpPr>
            <p:cNvPr id="26" name="Freeform 11">
              <a:extLst>
                <a:ext uri="{FF2B5EF4-FFF2-40B4-BE49-F238E27FC236}">
                  <a16:creationId xmlns:a16="http://schemas.microsoft.com/office/drawing/2014/main" id="{6F646EA7-D833-46A5-AB80-5FC29E0A7451}"/>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FC378111-0BAB-495B-A62D-AA2075B68E0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804212B7-ACD5-4BA2-A416-DD6CB4274769}"/>
              </a:ext>
            </a:extLst>
          </p:cNvPr>
          <p:cNvGrpSpPr/>
          <p:nvPr userDrawn="1"/>
        </p:nvGrpSpPr>
        <p:grpSpPr>
          <a:xfrm>
            <a:off x="704300" y="4929783"/>
            <a:ext cx="161925" cy="1928217"/>
            <a:chOff x="440101" y="4929783"/>
            <a:chExt cx="161925" cy="1928217"/>
          </a:xfrm>
        </p:grpSpPr>
        <p:sp>
          <p:nvSpPr>
            <p:cNvPr id="29" name="Freeform 12">
              <a:extLst>
                <a:ext uri="{FF2B5EF4-FFF2-40B4-BE49-F238E27FC236}">
                  <a16:creationId xmlns:a16="http://schemas.microsoft.com/office/drawing/2014/main" id="{BF4F27D3-ABFD-4AEE-9FD7-6DDF2B253F2A}"/>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A350368E-758B-47E1-925E-C85BB7D9BF9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BB44E032-9D33-4C75-9A8B-DB13B34404D1}"/>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F1822904-6C76-4C24-A739-A81E38982582}"/>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D6B1C731-F40E-43D4-8F54-85EFD46C6003}"/>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3792895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9_Cover - colour panel">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grpSp>
        <p:nvGrpSpPr>
          <p:cNvPr id="23" name="Group 22">
            <a:extLst>
              <a:ext uri="{FF2B5EF4-FFF2-40B4-BE49-F238E27FC236}">
                <a16:creationId xmlns:a16="http://schemas.microsoft.com/office/drawing/2014/main" id="{737E2A8E-98FB-4D45-B9B0-36CC307B554C}"/>
              </a:ext>
            </a:extLst>
          </p:cNvPr>
          <p:cNvGrpSpPr/>
          <p:nvPr userDrawn="1"/>
        </p:nvGrpSpPr>
        <p:grpSpPr>
          <a:xfrm>
            <a:off x="704300" y="0"/>
            <a:ext cx="161925" cy="876850"/>
            <a:chOff x="440101" y="0"/>
            <a:chExt cx="161925" cy="876850"/>
          </a:xfrm>
        </p:grpSpPr>
        <p:sp>
          <p:nvSpPr>
            <p:cNvPr id="26" name="Freeform 11">
              <a:extLst>
                <a:ext uri="{FF2B5EF4-FFF2-40B4-BE49-F238E27FC236}">
                  <a16:creationId xmlns:a16="http://schemas.microsoft.com/office/drawing/2014/main" id="{5CF96EC6-2921-4ADB-B2F7-D811CBD65863}"/>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81D6A4BF-EEBF-4AF0-8631-F796A6FD09E2}"/>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BCF81655-C5CA-4252-8F3E-2698900AC744}"/>
              </a:ext>
            </a:extLst>
          </p:cNvPr>
          <p:cNvGrpSpPr/>
          <p:nvPr userDrawn="1"/>
        </p:nvGrpSpPr>
        <p:grpSpPr>
          <a:xfrm>
            <a:off x="704300" y="4929783"/>
            <a:ext cx="161925" cy="1928217"/>
            <a:chOff x="440101" y="4929783"/>
            <a:chExt cx="161925" cy="1928217"/>
          </a:xfrm>
        </p:grpSpPr>
        <p:sp>
          <p:nvSpPr>
            <p:cNvPr id="29" name="Freeform 12">
              <a:extLst>
                <a:ext uri="{FF2B5EF4-FFF2-40B4-BE49-F238E27FC236}">
                  <a16:creationId xmlns:a16="http://schemas.microsoft.com/office/drawing/2014/main" id="{23B3D7DB-4A9B-45CB-B997-389FFCF9C425}"/>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FD08C727-0959-4CB0-B999-19127C636F34}"/>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B4092374-B324-4015-B2B1-7FED85E682F4}"/>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8985B456-BCE6-4406-88F0-76F305BDC17D}"/>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E045BC57-3870-41B7-A6C1-4D2EE9DFB1E5}"/>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1371936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2_Cover - colour panel">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5B9E0D1-B2AD-4DA1-B7BC-2C22FD0D623E}"/>
              </a:ext>
            </a:extLst>
          </p:cNvPr>
          <p:cNvSpPr/>
          <p:nvPr userDrawn="1"/>
        </p:nvSpPr>
        <p:spPr>
          <a:xfrm flipH="1">
            <a:off x="2" y="427401"/>
            <a:ext cx="11749084" cy="5162188"/>
          </a:xfrm>
          <a:prstGeom prst="rect">
            <a:avLst/>
          </a:prstGeom>
          <a:blipFill dpi="0" rotWithShape="1">
            <a:blip r:embed="rId2" cstate="print">
              <a:extLst>
                <a:ext uri="{28A0092B-C50C-407E-A947-70E740481C1C}">
                  <a14:useLocalDpi xmlns:a14="http://schemas.microsoft.com/office/drawing/2010/main" val="0"/>
                </a:ext>
              </a:extLst>
            </a:blip>
            <a:srcRect/>
            <a:stretch>
              <a:fillRect t="-21937" b="-29733"/>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Subtitle 2"/>
          <p:cNvSpPr>
            <a:spLocks noGrp="1"/>
          </p:cNvSpPr>
          <p:nvPr>
            <p:ph type="subTitle" idx="1"/>
          </p:nvPr>
        </p:nvSpPr>
        <p:spPr bwMode="gray">
          <a:xfrm>
            <a:off x="431801" y="2575083"/>
            <a:ext cx="5277864" cy="307777"/>
          </a:xfrm>
        </p:spPr>
        <p:txBody>
          <a:bodyPr wrap="square" anchor="t">
            <a:spAutoFit/>
          </a:bodyPr>
          <a:lstStyle>
            <a:lvl1pPr marL="0" indent="0" algn="l">
              <a:buNone/>
              <a:defRPr sz="2000" b="1">
                <a:solidFill>
                  <a:schemeClr val="tx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p:nvPr>
        </p:nvSpPr>
        <p:spPr bwMode="gray">
          <a:xfrm>
            <a:off x="431802" y="1663700"/>
            <a:ext cx="5277862" cy="787908"/>
          </a:xfrm>
        </p:spPr>
        <p:txBody>
          <a:bodyPr wrap="square" anchor="t">
            <a:spAutoFit/>
          </a:bodyPr>
          <a:lstStyle>
            <a:lvl1pPr algn="l">
              <a:defRPr sz="3200">
                <a:solidFill>
                  <a:schemeClr val="tx2"/>
                </a:solidFill>
              </a:defRPr>
            </a:lvl1pPr>
          </a:lstStyle>
          <a:p>
            <a:r>
              <a:rPr lang="en-US"/>
              <a:t>Click to edit Master title style</a:t>
            </a:r>
            <a:endParaRPr lang="en-GB" dirty="0"/>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tx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dirty="0"/>
              <a:t>Author</a:t>
            </a:r>
            <a:endParaRPr lang="en-GB" dirty="0"/>
          </a:p>
        </p:txBody>
      </p:sp>
      <p:grpSp>
        <p:nvGrpSpPr>
          <p:cNvPr id="27" name="Group 26">
            <a:extLst>
              <a:ext uri="{FF2B5EF4-FFF2-40B4-BE49-F238E27FC236}">
                <a16:creationId xmlns:a16="http://schemas.microsoft.com/office/drawing/2014/main" id="{177E6E45-50CD-4CFD-A1E9-952608D79B6C}"/>
              </a:ext>
            </a:extLst>
          </p:cNvPr>
          <p:cNvGrpSpPr/>
          <p:nvPr userDrawn="1"/>
        </p:nvGrpSpPr>
        <p:grpSpPr>
          <a:xfrm>
            <a:off x="704300" y="0"/>
            <a:ext cx="161925" cy="876850"/>
            <a:chOff x="440101" y="0"/>
            <a:chExt cx="161925" cy="876850"/>
          </a:xfrm>
        </p:grpSpPr>
        <p:sp>
          <p:nvSpPr>
            <p:cNvPr id="28" name="Freeform 11">
              <a:extLst>
                <a:ext uri="{FF2B5EF4-FFF2-40B4-BE49-F238E27FC236}">
                  <a16:creationId xmlns:a16="http://schemas.microsoft.com/office/drawing/2014/main" id="{292EB61C-8489-43A2-8AF3-4F9E304267AB}"/>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9" name="Freeform 11">
              <a:extLst>
                <a:ext uri="{FF2B5EF4-FFF2-40B4-BE49-F238E27FC236}">
                  <a16:creationId xmlns:a16="http://schemas.microsoft.com/office/drawing/2014/main" id="{F70C801B-80AF-481E-AF0E-DE1F02ED4A69}"/>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31" name="Group 30">
            <a:extLst>
              <a:ext uri="{FF2B5EF4-FFF2-40B4-BE49-F238E27FC236}">
                <a16:creationId xmlns:a16="http://schemas.microsoft.com/office/drawing/2014/main" id="{FBA0ADD4-EECB-491D-9198-F7DEF8900F58}"/>
              </a:ext>
            </a:extLst>
          </p:cNvPr>
          <p:cNvGrpSpPr/>
          <p:nvPr userDrawn="1"/>
        </p:nvGrpSpPr>
        <p:grpSpPr>
          <a:xfrm>
            <a:off x="704300" y="4929783"/>
            <a:ext cx="161925" cy="1928217"/>
            <a:chOff x="440101" y="4929783"/>
            <a:chExt cx="161925" cy="1928217"/>
          </a:xfrm>
        </p:grpSpPr>
        <p:sp>
          <p:nvSpPr>
            <p:cNvPr id="32" name="Freeform 12">
              <a:extLst>
                <a:ext uri="{FF2B5EF4-FFF2-40B4-BE49-F238E27FC236}">
                  <a16:creationId xmlns:a16="http://schemas.microsoft.com/office/drawing/2014/main" id="{207B786C-176D-4060-84C3-6E300C797B23}"/>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F54A7647-A5B9-4C4A-9596-2656DBAB10B1}"/>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5E05984D-E42D-4250-9EE5-8958E14F83EE}"/>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5" name="Freeform 12">
              <a:extLst>
                <a:ext uri="{FF2B5EF4-FFF2-40B4-BE49-F238E27FC236}">
                  <a16:creationId xmlns:a16="http://schemas.microsoft.com/office/drawing/2014/main" id="{628BEC5F-342F-4B5C-84D2-3E3AA533D94A}"/>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6" name="Freeform 12">
              <a:extLst>
                <a:ext uri="{FF2B5EF4-FFF2-40B4-BE49-F238E27FC236}">
                  <a16:creationId xmlns:a16="http://schemas.microsoft.com/office/drawing/2014/main" id="{92452431-6FC3-4CF5-81A1-74E778E4C736}"/>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5464" y="6082897"/>
            <a:ext cx="3172603" cy="418527"/>
          </a:xfrm>
          <a:prstGeom prst="rect">
            <a:avLst/>
          </a:prstGeom>
        </p:spPr>
      </p:pic>
    </p:spTree>
    <p:extLst>
      <p:ext uri="{BB962C8B-B14F-4D97-AF65-F5344CB8AC3E}">
        <p14:creationId xmlns:p14="http://schemas.microsoft.com/office/powerpoint/2010/main" val="3198784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1 column text">
    <p:bg bwMode="gray">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bwMode="gray">
          <a:xfrm>
            <a:off x="447041" y="1664464"/>
            <a:ext cx="11302047"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extLst>
      <p:ext uri="{BB962C8B-B14F-4D97-AF65-F5344CB8AC3E}">
        <p14:creationId xmlns:p14="http://schemas.microsoft.com/office/powerpoint/2010/main" val="506759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2 column text">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0" y="1663700"/>
            <a:ext cx="5472000" cy="417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p:cNvSpPr>
            <a:spLocks noGrp="1"/>
          </p:cNvSpPr>
          <p:nvPr>
            <p:ph type="body" sz="quarter" idx="17"/>
          </p:nvPr>
        </p:nvSpPr>
        <p:spPr>
          <a:xfrm>
            <a:off x="6275388" y="1663700"/>
            <a:ext cx="5472000" cy="416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p>
            <a:r>
              <a:rPr lang="en-US"/>
              <a:t>Click to edit Master title style</a:t>
            </a:r>
            <a:endParaRPr lang="en-GB" dirty="0"/>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extLst>
      <p:ext uri="{BB962C8B-B14F-4D97-AF65-F5344CB8AC3E}">
        <p14:creationId xmlns:p14="http://schemas.microsoft.com/office/powerpoint/2010/main" val="1582237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ic for one speaker w/ photo">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4B27944-ECB1-43C9-898A-F05601B72D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08" r="2096" b="114"/>
          <a:stretch/>
        </p:blipFill>
        <p:spPr>
          <a:xfrm>
            <a:off x="0" y="-9"/>
            <a:ext cx="8496694" cy="6858009"/>
          </a:xfrm>
          <a:prstGeom prst="rect">
            <a:avLst/>
          </a:prstGeom>
        </p:spPr>
      </p:pic>
      <p:sp>
        <p:nvSpPr>
          <p:cNvPr id="9" name="Rectangle 8">
            <a:extLst>
              <a:ext uri="{FF2B5EF4-FFF2-40B4-BE49-F238E27FC236}">
                <a16:creationId xmlns:a16="http://schemas.microsoft.com/office/drawing/2014/main" id="{F0D50B49-83FF-489B-BD73-AFA2EC82AC3C}"/>
              </a:ext>
            </a:extLst>
          </p:cNvPr>
          <p:cNvSpPr/>
          <p:nvPr userDrawn="1"/>
        </p:nvSpPr>
        <p:spPr>
          <a:xfrm>
            <a:off x="0" y="0"/>
            <a:ext cx="7998981" cy="6858003"/>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9090F24-964A-43FD-BA1E-37562AED7A3E}"/>
              </a:ext>
            </a:extLst>
          </p:cNvPr>
          <p:cNvSpPr/>
          <p:nvPr userDrawn="1"/>
        </p:nvSpPr>
        <p:spPr>
          <a:xfrm>
            <a:off x="7154945" y="0"/>
            <a:ext cx="5037055" cy="6857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D222899-2D02-4982-B6AB-86D64563AB87}"/>
              </a:ext>
            </a:extLst>
          </p:cNvPr>
          <p:cNvGrpSpPr/>
          <p:nvPr userDrawn="1"/>
        </p:nvGrpSpPr>
        <p:grpSpPr>
          <a:xfrm>
            <a:off x="11231880" y="5994083"/>
            <a:ext cx="609600" cy="609600"/>
            <a:chOff x="11231880" y="5994083"/>
            <a:chExt cx="609600" cy="609600"/>
          </a:xfrm>
        </p:grpSpPr>
        <p:sp>
          <p:nvSpPr>
            <p:cNvPr id="12" name="Oval 11">
              <a:extLst>
                <a:ext uri="{FF2B5EF4-FFF2-40B4-BE49-F238E27FC236}">
                  <a16:creationId xmlns:a16="http://schemas.microsoft.com/office/drawing/2014/main" id="{F07C90BC-DE3D-424E-9C64-9348C285D1CD}"/>
                </a:ext>
              </a:extLst>
            </p:cNvPr>
            <p:cNvSpPr/>
            <p:nvPr/>
          </p:nvSpPr>
          <p:spPr>
            <a:xfrm>
              <a:off x="11231880" y="5994083"/>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28D639EB-D790-4ACB-9CF8-0D5A87283B18}"/>
                </a:ext>
              </a:extLst>
            </p:cNvPr>
            <p:cNvPicPr>
              <a:picLocks noChangeAspect="1"/>
            </p:cNvPicPr>
            <p:nvPr/>
          </p:nvPicPr>
          <p:blipFill rotWithShape="1">
            <a:blip r:embed="rId3">
              <a:extLst>
                <a:ext uri="{28A0092B-C50C-407E-A947-70E740481C1C}">
                  <a14:useLocalDpi xmlns:a14="http://schemas.microsoft.com/office/drawing/2010/main" val="0"/>
                </a:ext>
              </a:extLst>
            </a:blip>
            <a:srcRect l="-1254" r="92249" b="11958"/>
            <a:stretch/>
          </p:blipFill>
          <p:spPr>
            <a:xfrm>
              <a:off x="11406846" y="6087399"/>
              <a:ext cx="259667" cy="383832"/>
            </a:xfrm>
            <a:prstGeom prst="rect">
              <a:avLst/>
            </a:prstGeom>
            <a:noFill/>
          </p:spPr>
        </p:pic>
      </p:grpSp>
      <p:cxnSp>
        <p:nvCxnSpPr>
          <p:cNvPr id="15" name="Straight Connector 14">
            <a:extLst>
              <a:ext uri="{FF2B5EF4-FFF2-40B4-BE49-F238E27FC236}">
                <a16:creationId xmlns:a16="http://schemas.microsoft.com/office/drawing/2014/main" id="{A2D4F4B5-044A-40F0-A7FC-D2EA606B7241}"/>
              </a:ext>
            </a:extLst>
          </p:cNvPr>
          <p:cNvCxnSpPr>
            <a:cxnSpLocks/>
          </p:cNvCxnSpPr>
          <p:nvPr userDrawn="1"/>
        </p:nvCxnSpPr>
        <p:spPr>
          <a:xfrm>
            <a:off x="963000" y="3581662"/>
            <a:ext cx="9709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519D431-C0FB-4B68-9900-17E1960625D6}"/>
              </a:ext>
            </a:extLst>
          </p:cNvPr>
          <p:cNvSpPr/>
          <p:nvPr userDrawn="1"/>
        </p:nvSpPr>
        <p:spPr>
          <a:xfrm>
            <a:off x="7550872" y="2208898"/>
            <a:ext cx="2095887" cy="16916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5">
            <a:extLst>
              <a:ext uri="{FF2B5EF4-FFF2-40B4-BE49-F238E27FC236}">
                <a16:creationId xmlns:a16="http://schemas.microsoft.com/office/drawing/2014/main" id="{8680A11F-8FCC-43FF-8BB0-7A129D80EF47}"/>
              </a:ext>
            </a:extLst>
          </p:cNvPr>
          <p:cNvSpPr>
            <a:spLocks noGrp="1"/>
          </p:cNvSpPr>
          <p:nvPr>
            <p:ph type="body" sz="quarter" idx="24" hasCustomPrompt="1"/>
          </p:nvPr>
        </p:nvSpPr>
        <p:spPr>
          <a:xfrm>
            <a:off x="946773" y="1799830"/>
            <a:ext cx="5887164" cy="1629145"/>
          </a:xfrm>
        </p:spPr>
        <p:txBody>
          <a:bodyPr anchor="ctr"/>
          <a:lstStyle>
            <a:lvl1pPr marL="0" indent="0">
              <a:buNone/>
              <a:defRPr sz="4400" b="1">
                <a:solidFill>
                  <a:schemeClr val="bg1"/>
                </a:solidFill>
              </a:defRPr>
            </a:lvl1pPr>
          </a:lstStyle>
          <a:p>
            <a:pPr lvl="0"/>
            <a:r>
              <a:rPr lang="en-US" dirty="0"/>
              <a:t>Insert topic here</a:t>
            </a:r>
          </a:p>
        </p:txBody>
      </p:sp>
      <p:sp>
        <p:nvSpPr>
          <p:cNvPr id="3" name="Picture Placeholder 2">
            <a:extLst>
              <a:ext uri="{FF2B5EF4-FFF2-40B4-BE49-F238E27FC236}">
                <a16:creationId xmlns:a16="http://schemas.microsoft.com/office/drawing/2014/main" id="{2934A561-E784-426B-B0CA-787F0091C3B1}"/>
              </a:ext>
            </a:extLst>
          </p:cNvPr>
          <p:cNvSpPr>
            <a:spLocks noGrp="1"/>
          </p:cNvSpPr>
          <p:nvPr>
            <p:ph type="pic" sz="quarter" idx="25" hasCustomPrompt="1"/>
          </p:nvPr>
        </p:nvSpPr>
        <p:spPr>
          <a:xfrm>
            <a:off x="7732151" y="2369153"/>
            <a:ext cx="2095200" cy="1692275"/>
          </a:xfrm>
        </p:spPr>
        <p:txBody>
          <a:bodyPr>
            <a:normAutofit/>
          </a:bodyPr>
          <a:lstStyle>
            <a:lvl1pPr marL="0" indent="0">
              <a:buNone/>
              <a:defRPr sz="2400">
                <a:solidFill>
                  <a:schemeClr val="bg1"/>
                </a:solidFill>
              </a:defRPr>
            </a:lvl1pPr>
          </a:lstStyle>
          <a:p>
            <a:r>
              <a:rPr lang="en-GB" dirty="0"/>
              <a:t>Press picture icon to add headshot</a:t>
            </a:r>
          </a:p>
        </p:txBody>
      </p:sp>
      <p:sp>
        <p:nvSpPr>
          <p:cNvPr id="23" name="Content Placeholder 2">
            <a:extLst>
              <a:ext uri="{FF2B5EF4-FFF2-40B4-BE49-F238E27FC236}">
                <a16:creationId xmlns:a16="http://schemas.microsoft.com/office/drawing/2014/main" id="{FDCA5002-D43F-482E-8505-82F08DD5A117}"/>
              </a:ext>
            </a:extLst>
          </p:cNvPr>
          <p:cNvSpPr>
            <a:spLocks noGrp="1"/>
          </p:cNvSpPr>
          <p:nvPr>
            <p:ph idx="10" hasCustomPrompt="1"/>
          </p:nvPr>
        </p:nvSpPr>
        <p:spPr>
          <a:xfrm>
            <a:off x="7541444" y="4535585"/>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Position</a:t>
            </a:r>
          </a:p>
        </p:txBody>
      </p:sp>
      <p:sp>
        <p:nvSpPr>
          <p:cNvPr id="24" name="Content Placeholder 2">
            <a:extLst>
              <a:ext uri="{FF2B5EF4-FFF2-40B4-BE49-F238E27FC236}">
                <a16:creationId xmlns:a16="http://schemas.microsoft.com/office/drawing/2014/main" id="{B92041EB-5D79-4A79-9F1B-C47708BC4576}"/>
              </a:ext>
            </a:extLst>
          </p:cNvPr>
          <p:cNvSpPr>
            <a:spLocks noGrp="1"/>
          </p:cNvSpPr>
          <p:nvPr>
            <p:ph idx="11" hasCustomPrompt="1"/>
          </p:nvPr>
        </p:nvSpPr>
        <p:spPr>
          <a:xfrm>
            <a:off x="7541444" y="4887301"/>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name@haysmacintyre.com</a:t>
            </a:r>
          </a:p>
        </p:txBody>
      </p:sp>
      <p:sp>
        <p:nvSpPr>
          <p:cNvPr id="25" name="Content Placeholder 2">
            <a:extLst>
              <a:ext uri="{FF2B5EF4-FFF2-40B4-BE49-F238E27FC236}">
                <a16:creationId xmlns:a16="http://schemas.microsoft.com/office/drawing/2014/main" id="{3C46A04C-3C40-462C-A5F3-A36E5994381F}"/>
              </a:ext>
            </a:extLst>
          </p:cNvPr>
          <p:cNvSpPr>
            <a:spLocks noGrp="1"/>
          </p:cNvSpPr>
          <p:nvPr>
            <p:ph idx="12" hasCustomPrompt="1"/>
          </p:nvPr>
        </p:nvSpPr>
        <p:spPr>
          <a:xfrm>
            <a:off x="7541444" y="5239017"/>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020 XXXX </a:t>
            </a:r>
            <a:r>
              <a:rPr lang="en-US" dirty="0" err="1"/>
              <a:t>XXXX</a:t>
            </a:r>
            <a:endParaRPr lang="en-US" dirty="0"/>
          </a:p>
        </p:txBody>
      </p:sp>
      <p:sp>
        <p:nvSpPr>
          <p:cNvPr id="26" name="Content Placeholder 2">
            <a:extLst>
              <a:ext uri="{FF2B5EF4-FFF2-40B4-BE49-F238E27FC236}">
                <a16:creationId xmlns:a16="http://schemas.microsoft.com/office/drawing/2014/main" id="{7CA37A1B-E404-467D-A334-8DE86247544E}"/>
              </a:ext>
            </a:extLst>
          </p:cNvPr>
          <p:cNvSpPr>
            <a:spLocks noGrp="1"/>
          </p:cNvSpPr>
          <p:nvPr>
            <p:ph idx="26" hasCustomPrompt="1"/>
          </p:nvPr>
        </p:nvSpPr>
        <p:spPr>
          <a:xfrm>
            <a:off x="7541444" y="4182725"/>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Insert speaker name</a:t>
            </a:r>
          </a:p>
        </p:txBody>
      </p:sp>
    </p:spTree>
    <p:extLst>
      <p:ext uri="{BB962C8B-B14F-4D97-AF65-F5344CB8AC3E}">
        <p14:creationId xmlns:p14="http://schemas.microsoft.com/office/powerpoint/2010/main" val="2175063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3 column text">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0" y="1663700"/>
            <a:ext cx="3519131" cy="417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p:cNvSpPr>
            <a:spLocks noGrp="1"/>
          </p:cNvSpPr>
          <p:nvPr>
            <p:ph type="body" sz="quarter" idx="17"/>
          </p:nvPr>
        </p:nvSpPr>
        <p:spPr>
          <a:xfrm>
            <a:off x="4324946" y="1663700"/>
            <a:ext cx="3531831" cy="416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p>
            <a:r>
              <a:rPr lang="en-US"/>
              <a:t>Click to edit Master title style</a:t>
            </a:r>
            <a:endParaRPr lang="en-GB" dirty="0"/>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
        <p:nvSpPr>
          <p:cNvPr id="6" name="Text Placeholder 5">
            <a:extLst>
              <a:ext uri="{FF2B5EF4-FFF2-40B4-BE49-F238E27FC236}">
                <a16:creationId xmlns:a16="http://schemas.microsoft.com/office/drawing/2014/main" id="{62383E13-80BF-4232-947D-A1864FDF9684}"/>
              </a:ext>
            </a:extLst>
          </p:cNvPr>
          <p:cNvSpPr>
            <a:spLocks noGrp="1"/>
          </p:cNvSpPr>
          <p:nvPr>
            <p:ph type="body" sz="quarter" idx="18"/>
          </p:nvPr>
        </p:nvSpPr>
        <p:spPr>
          <a:xfrm>
            <a:off x="8215313" y="1663700"/>
            <a:ext cx="3532187" cy="416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3821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8" name="Picture Placeholder 56"/>
          <p:cNvSpPr>
            <a:spLocks noGrp="1"/>
          </p:cNvSpPr>
          <p:nvPr>
            <p:ph type="pic" sz="quarter" idx="10" hasCustomPrompt="1"/>
          </p:nvPr>
        </p:nvSpPr>
        <p:spPr bwMode="gray">
          <a:xfrm>
            <a:off x="6290889" y="1663700"/>
            <a:ext cx="5472000" cy="4181475"/>
          </a:xfrm>
          <a:solidFill>
            <a:schemeClr val="bg1">
              <a:lumMod val="75000"/>
            </a:schemeClr>
          </a:solidFill>
        </p:spPr>
        <p:txBody>
          <a:bodyPr anchor="ctr">
            <a:noAutofit/>
          </a:bodyPr>
          <a:lstStyle>
            <a:lvl1pPr algn="ctr">
              <a:defRPr sz="1800" b="0" baseline="0">
                <a:solidFill>
                  <a:schemeClr val="bg1"/>
                </a:solidFill>
                <a:latin typeface="Trebuchet MS"/>
                <a:sym typeface="Wingdings"/>
              </a:defRPr>
            </a:lvl1pPr>
          </a:lstStyle>
          <a:p>
            <a:r>
              <a:rPr lang="en-GB" dirty="0"/>
              <a:t>Select icon to</a:t>
            </a:r>
            <a:br>
              <a:rPr lang="en-GB" dirty="0"/>
            </a:br>
            <a:r>
              <a:rPr lang="en-GB" dirty="0"/>
              <a:t>insert picture</a:t>
            </a:r>
            <a:br>
              <a:rPr lang="en-GB" dirty="0"/>
            </a:br>
            <a:r>
              <a:rPr lang="en-GB" dirty="0"/>
              <a:t></a:t>
            </a:r>
            <a:br>
              <a:rPr lang="en-GB" dirty="0"/>
            </a:br>
            <a:endParaRPr lang="en-GB" dirty="0"/>
          </a:p>
          <a:p>
            <a:endParaRPr lang="en-GB" dirty="0"/>
          </a:p>
          <a:p>
            <a:endParaRPr lang="en-GB" dirty="0"/>
          </a:p>
        </p:txBody>
      </p:sp>
      <p:sp>
        <p:nvSpPr>
          <p:cNvPr id="4" name="Text Placeholder 3"/>
          <p:cNvSpPr>
            <a:spLocks noGrp="1"/>
          </p:cNvSpPr>
          <p:nvPr>
            <p:ph type="body" sz="quarter" idx="15"/>
          </p:nvPr>
        </p:nvSpPr>
        <p:spPr>
          <a:xfrm>
            <a:off x="447041" y="1663699"/>
            <a:ext cx="5472000"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70632A00-5C50-45E6-8EFE-304E3F68F8E1}"/>
              </a:ext>
            </a:extLst>
          </p:cNvPr>
          <p:cNvSpPr>
            <a:spLocks noGrp="1"/>
          </p:cNvSpPr>
          <p:nvPr>
            <p:ph type="title"/>
          </p:nvPr>
        </p:nvSpPr>
        <p:spPr>
          <a:xfrm>
            <a:off x="447042" y="752475"/>
            <a:ext cx="11315848" cy="320088"/>
          </a:xfrm>
        </p:spPr>
        <p:txBody>
          <a:bodyPr/>
          <a:lstStyle/>
          <a:p>
            <a:r>
              <a:rPr lang="en-US"/>
              <a:t>Click to edit Master title style</a:t>
            </a:r>
            <a:endParaRPr lang="en-GB" dirty="0"/>
          </a:p>
        </p:txBody>
      </p:sp>
      <p:sp>
        <p:nvSpPr>
          <p:cNvPr id="7" name="Text Placeholder 8">
            <a:extLst>
              <a:ext uri="{FF2B5EF4-FFF2-40B4-BE49-F238E27FC236}">
                <a16:creationId xmlns:a16="http://schemas.microsoft.com/office/drawing/2014/main" id="{1112595A-8950-4D5D-9723-4C4B53D3CB5F}"/>
              </a:ext>
            </a:extLst>
          </p:cNvPr>
          <p:cNvSpPr>
            <a:spLocks noGrp="1"/>
          </p:cNvSpPr>
          <p:nvPr>
            <p:ph type="body" sz="quarter" idx="14" hasCustomPrompt="1"/>
          </p:nvPr>
        </p:nvSpPr>
        <p:spPr bwMode="gray">
          <a:xfrm>
            <a:off x="447041" y="1104345"/>
            <a:ext cx="1131755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extLst>
      <p:ext uri="{BB962C8B-B14F-4D97-AF65-F5344CB8AC3E}">
        <p14:creationId xmlns:p14="http://schemas.microsoft.com/office/powerpoint/2010/main" val="815530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text and quote">
    <p:spTree>
      <p:nvGrpSpPr>
        <p:cNvPr id="1" name=""/>
        <p:cNvGrpSpPr/>
        <p:nvPr/>
      </p:nvGrpSpPr>
      <p:grpSpPr>
        <a:xfrm>
          <a:off x="0" y="0"/>
          <a:ext cx="0" cy="0"/>
          <a:chOff x="0" y="0"/>
          <a:chExt cx="0" cy="0"/>
        </a:xfrm>
      </p:grpSpPr>
      <p:sp>
        <p:nvSpPr>
          <p:cNvPr id="13" name="Text Placeholder 6"/>
          <p:cNvSpPr>
            <a:spLocks noGrp="1"/>
          </p:cNvSpPr>
          <p:nvPr>
            <p:ph type="body" sz="quarter" idx="15" hasCustomPrompt="1"/>
          </p:nvPr>
        </p:nvSpPr>
        <p:spPr bwMode="gray">
          <a:xfrm>
            <a:off x="6284487" y="1664466"/>
            <a:ext cx="5472000" cy="4172400"/>
          </a:xfrm>
        </p:spPr>
        <p:txBody>
          <a:bodyPr/>
          <a:lstStyle>
            <a:lvl1pPr marL="236512" indent="-236512">
              <a:lnSpc>
                <a:spcPct val="90000"/>
              </a:lnSpc>
              <a:spcBef>
                <a:spcPts val="0"/>
              </a:spcBef>
              <a:spcAft>
                <a:spcPts val="1052"/>
              </a:spcAft>
              <a:defRPr sz="2800" b="0">
                <a:solidFill>
                  <a:schemeClr val="accent2"/>
                </a:solidFill>
              </a:defRPr>
            </a:lvl1pPr>
            <a:lvl2pPr marL="236512" indent="0">
              <a:lnSpc>
                <a:spcPct val="100000"/>
              </a:lnSpc>
              <a:defRPr sz="700" b="0" cap="all" baseline="0">
                <a:solidFill>
                  <a:schemeClr val="accent2"/>
                </a:solidFill>
              </a:defRPr>
            </a:lvl2pPr>
            <a:lvl3pPr marL="471634" indent="-157212">
              <a:lnSpc>
                <a:spcPct val="100000"/>
              </a:lnSpc>
              <a:defRPr sz="3200" b="0">
                <a:solidFill>
                  <a:schemeClr val="accent2"/>
                </a:solidFill>
              </a:defRPr>
            </a:lvl3pPr>
            <a:lvl4pPr marL="786057" indent="-155820">
              <a:lnSpc>
                <a:spcPct val="100000"/>
              </a:lnSpc>
              <a:defRPr sz="3200" b="0">
                <a:solidFill>
                  <a:schemeClr val="accent2"/>
                </a:solidFill>
              </a:defRPr>
            </a:lvl4pPr>
            <a:lvl5pPr marL="1101871" indent="-1392">
              <a:lnSpc>
                <a:spcPct val="100000"/>
              </a:lnSpc>
              <a:defRPr sz="3200" b="0">
                <a:solidFill>
                  <a:schemeClr val="accent2"/>
                </a:solidFill>
              </a:defRPr>
            </a:lvl5pPr>
          </a:lstStyle>
          <a:p>
            <a:pPr lvl="0"/>
            <a:r>
              <a:rPr lang="en-US" dirty="0"/>
              <a:t>“	Click here to add quote text.”</a:t>
            </a:r>
          </a:p>
          <a:p>
            <a:pPr lvl="1"/>
            <a:r>
              <a:rPr lang="en-US" dirty="0"/>
              <a:t>Second level for source – all caps </a:t>
            </a:r>
          </a:p>
        </p:txBody>
      </p:sp>
      <p:sp>
        <p:nvSpPr>
          <p:cNvPr id="4" name="Text Placeholder 3"/>
          <p:cNvSpPr>
            <a:spLocks noGrp="1"/>
          </p:cNvSpPr>
          <p:nvPr>
            <p:ph type="body" sz="quarter" idx="16"/>
          </p:nvPr>
        </p:nvSpPr>
        <p:spPr>
          <a:xfrm>
            <a:off x="447041" y="1664466"/>
            <a:ext cx="5467349"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6">
            <a:extLst>
              <a:ext uri="{FF2B5EF4-FFF2-40B4-BE49-F238E27FC236}">
                <a16:creationId xmlns:a16="http://schemas.microsoft.com/office/drawing/2014/main" id="{85F7CE85-D917-4066-B90C-551E88CD4EB8}"/>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10" name="Text Placeholder 8">
            <a:extLst>
              <a:ext uri="{FF2B5EF4-FFF2-40B4-BE49-F238E27FC236}">
                <a16:creationId xmlns:a16="http://schemas.microsoft.com/office/drawing/2014/main" id="{31281799-BA0D-4196-8AAF-90B26E1B71D8}"/>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extLst>
      <p:ext uri="{BB962C8B-B14F-4D97-AF65-F5344CB8AC3E}">
        <p14:creationId xmlns:p14="http://schemas.microsoft.com/office/powerpoint/2010/main" val="14714994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V_1 column">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1" y="1667483"/>
            <a:ext cx="5467349"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8">
            <a:extLst>
              <a:ext uri="{FF2B5EF4-FFF2-40B4-BE49-F238E27FC236}">
                <a16:creationId xmlns:a16="http://schemas.microsoft.com/office/drawing/2014/main" id="{FD65A73B-47AF-4EDE-B3DB-B408802CA5EC}"/>
              </a:ext>
            </a:extLst>
          </p:cNvPr>
          <p:cNvSpPr>
            <a:spLocks noGrp="1"/>
          </p:cNvSpPr>
          <p:nvPr>
            <p:ph type="body" sz="quarter" idx="14" hasCustomPrompt="1"/>
          </p:nvPr>
        </p:nvSpPr>
        <p:spPr bwMode="gray">
          <a:xfrm>
            <a:off x="447041" y="1104345"/>
            <a:ext cx="113328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
        <p:nvSpPr>
          <p:cNvPr id="3" name="Title 2">
            <a:extLst>
              <a:ext uri="{FF2B5EF4-FFF2-40B4-BE49-F238E27FC236}">
                <a16:creationId xmlns:a16="http://schemas.microsoft.com/office/drawing/2014/main" id="{A8E7A5D5-E8DE-4336-ADB5-EC85BE36C8B7}"/>
              </a:ext>
            </a:extLst>
          </p:cNvPr>
          <p:cNvSpPr>
            <a:spLocks noGrp="1"/>
          </p:cNvSpPr>
          <p:nvPr>
            <p:ph type="title"/>
          </p:nvPr>
        </p:nvSpPr>
        <p:spPr>
          <a:xfrm>
            <a:off x="447041" y="752475"/>
            <a:ext cx="11331089" cy="320088"/>
          </a:xfrm>
        </p:spPr>
        <p:txBody>
          <a:bodyPr/>
          <a:lstStyle/>
          <a:p>
            <a:r>
              <a:rPr lang="en-US"/>
              <a:t>Click to edit Master title style</a:t>
            </a:r>
            <a:endParaRPr lang="en-GB" dirty="0"/>
          </a:p>
        </p:txBody>
      </p:sp>
      <p:sp>
        <p:nvSpPr>
          <p:cNvPr id="13" name="Picture Placeholder 12">
            <a:extLst>
              <a:ext uri="{FF2B5EF4-FFF2-40B4-BE49-F238E27FC236}">
                <a16:creationId xmlns:a16="http://schemas.microsoft.com/office/drawing/2014/main" id="{FB152210-EF13-440B-9920-4593D24D99CE}"/>
              </a:ext>
            </a:extLst>
          </p:cNvPr>
          <p:cNvSpPr>
            <a:spLocks noGrp="1"/>
          </p:cNvSpPr>
          <p:nvPr>
            <p:ph type="pic" sz="quarter" idx="21"/>
          </p:nvPr>
        </p:nvSpPr>
        <p:spPr bwMode="gray">
          <a:xfrm>
            <a:off x="6282691" y="1671639"/>
            <a:ext cx="1730471" cy="1297853"/>
          </a:xfrm>
          <a:noFill/>
        </p:spPr>
        <p:txBody>
          <a:bodyPr wrap="square" lIns="54000" tIns="54000" rIns="54000" bIns="54000" anchor="t">
            <a:noAutofit/>
          </a:bodyPr>
          <a:lstStyle>
            <a:lvl1pPr algn="ctr">
              <a:defRPr sz="1400" b="0" baseline="0">
                <a:solidFill>
                  <a:schemeClr val="tx2"/>
                </a:solidFill>
                <a:sym typeface="Wingdings"/>
              </a:defRPr>
            </a:lvl1pPr>
          </a:lstStyle>
          <a:p>
            <a:r>
              <a:rPr lang="en-US"/>
              <a:t>Click icon to add picture</a:t>
            </a:r>
            <a:endParaRPr lang="en-GB" dirty="0"/>
          </a:p>
        </p:txBody>
      </p:sp>
      <p:cxnSp>
        <p:nvCxnSpPr>
          <p:cNvPr id="14" name="Straight Connector 13">
            <a:extLst>
              <a:ext uri="{FF2B5EF4-FFF2-40B4-BE49-F238E27FC236}">
                <a16:creationId xmlns:a16="http://schemas.microsoft.com/office/drawing/2014/main" id="{725420BB-649C-4060-A1BD-AA400E805779}"/>
              </a:ext>
            </a:extLst>
          </p:cNvPr>
          <p:cNvCxnSpPr/>
          <p:nvPr userDrawn="1"/>
        </p:nvCxnSpPr>
        <p:spPr>
          <a:xfrm>
            <a:off x="6282691" y="3046810"/>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55DA0179-C478-4D7E-8B1C-9279748F6564}"/>
              </a:ext>
            </a:extLst>
          </p:cNvPr>
          <p:cNvSpPr>
            <a:spLocks noGrp="1"/>
          </p:cNvSpPr>
          <p:nvPr>
            <p:ph type="body" sz="quarter" idx="22" hasCustomPrompt="1"/>
          </p:nvPr>
        </p:nvSpPr>
        <p:spPr>
          <a:xfrm>
            <a:off x="8335720" y="1671639"/>
            <a:ext cx="3411789"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dirty="0"/>
              <a:t>NAME SURNAME</a:t>
            </a:r>
          </a:p>
          <a:p>
            <a:pPr lvl="1"/>
            <a:r>
              <a:rPr lang="en-US" dirty="0"/>
              <a:t>Second level</a:t>
            </a:r>
          </a:p>
        </p:txBody>
      </p:sp>
      <p:sp>
        <p:nvSpPr>
          <p:cNvPr id="16" name="Text Placeholder 13">
            <a:extLst>
              <a:ext uri="{FF2B5EF4-FFF2-40B4-BE49-F238E27FC236}">
                <a16:creationId xmlns:a16="http://schemas.microsoft.com/office/drawing/2014/main" id="{44D02212-7BE0-40DC-B446-5DF218325D8D}"/>
              </a:ext>
            </a:extLst>
          </p:cNvPr>
          <p:cNvSpPr>
            <a:spLocks noGrp="1"/>
          </p:cNvSpPr>
          <p:nvPr>
            <p:ph type="body" sz="quarter" idx="23"/>
          </p:nvPr>
        </p:nvSpPr>
        <p:spPr>
          <a:xfrm>
            <a:off x="8335720" y="2709630"/>
            <a:ext cx="3411789" cy="215444"/>
          </a:xfrm>
        </p:spPr>
        <p:txBody>
          <a:bodyPr wrap="square" anchor="b" anchorCtr="0">
            <a:spAutoFit/>
          </a:bodyPr>
          <a:lstStyle>
            <a:lvl1pPr>
              <a:defRPr sz="1400" b="0">
                <a:solidFill>
                  <a:schemeClr val="tx1"/>
                </a:solidFill>
              </a:defRPr>
            </a:lvl1pPr>
          </a:lstStyle>
          <a:p>
            <a:pPr lvl="0"/>
            <a:r>
              <a:rPr lang="en-US"/>
              <a:t>Click to edit Master text styles</a:t>
            </a:r>
          </a:p>
        </p:txBody>
      </p:sp>
      <p:sp>
        <p:nvSpPr>
          <p:cNvPr id="17" name="Text Placeholder 7">
            <a:extLst>
              <a:ext uri="{FF2B5EF4-FFF2-40B4-BE49-F238E27FC236}">
                <a16:creationId xmlns:a16="http://schemas.microsoft.com/office/drawing/2014/main" id="{2A67E9AF-4C22-4DC0-93BB-A761E4BA7DC6}"/>
              </a:ext>
            </a:extLst>
          </p:cNvPr>
          <p:cNvSpPr>
            <a:spLocks noGrp="1"/>
          </p:cNvSpPr>
          <p:nvPr>
            <p:ph type="body" sz="quarter" idx="24"/>
          </p:nvPr>
        </p:nvSpPr>
        <p:spPr>
          <a:xfrm>
            <a:off x="6282691" y="3217864"/>
            <a:ext cx="5467200" cy="2625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92512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V_2 column">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1839B90C-1F6D-4818-AECF-94FF4A724310}"/>
              </a:ext>
            </a:extLst>
          </p:cNvPr>
          <p:cNvSpPr>
            <a:spLocks noGrp="1"/>
          </p:cNvSpPr>
          <p:nvPr>
            <p:ph type="pic" sz="quarter" idx="21"/>
          </p:nvPr>
        </p:nvSpPr>
        <p:spPr bwMode="gray">
          <a:xfrm>
            <a:off x="6282691" y="1671639"/>
            <a:ext cx="1730471" cy="1297853"/>
          </a:xfrm>
          <a:noFill/>
        </p:spPr>
        <p:txBody>
          <a:bodyPr wrap="square" lIns="54000" tIns="54000" rIns="54000" bIns="54000" anchor="t">
            <a:noAutofit/>
          </a:bodyPr>
          <a:lstStyle>
            <a:lvl1pPr algn="ctr">
              <a:defRPr sz="1400" b="0" baseline="0">
                <a:solidFill>
                  <a:schemeClr val="tx2"/>
                </a:solidFill>
                <a:sym typeface="Wingdings"/>
              </a:defRPr>
            </a:lvl1pPr>
          </a:lstStyle>
          <a:p>
            <a:r>
              <a:rPr lang="en-US"/>
              <a:t>Click icon to add picture</a:t>
            </a:r>
            <a:endParaRPr lang="en-GB" dirty="0"/>
          </a:p>
        </p:txBody>
      </p:sp>
      <p:cxnSp>
        <p:nvCxnSpPr>
          <p:cNvPr id="17" name="Straight Connector 16">
            <a:extLst>
              <a:ext uri="{FF2B5EF4-FFF2-40B4-BE49-F238E27FC236}">
                <a16:creationId xmlns:a16="http://schemas.microsoft.com/office/drawing/2014/main" id="{1E063785-8F11-467F-8423-234451BE45AF}"/>
              </a:ext>
            </a:extLst>
          </p:cNvPr>
          <p:cNvCxnSpPr/>
          <p:nvPr userDrawn="1"/>
        </p:nvCxnSpPr>
        <p:spPr>
          <a:xfrm>
            <a:off x="6282691" y="3046810"/>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8ED5FD29-90DD-46CA-8BC7-3359BE974B3A}"/>
              </a:ext>
            </a:extLst>
          </p:cNvPr>
          <p:cNvSpPr>
            <a:spLocks noGrp="1"/>
          </p:cNvSpPr>
          <p:nvPr>
            <p:ph type="body" sz="quarter" idx="22" hasCustomPrompt="1"/>
          </p:nvPr>
        </p:nvSpPr>
        <p:spPr>
          <a:xfrm>
            <a:off x="8335720" y="1671639"/>
            <a:ext cx="3411789"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dirty="0"/>
              <a:t>NAME SURNAME</a:t>
            </a:r>
          </a:p>
          <a:p>
            <a:pPr lvl="1"/>
            <a:r>
              <a:rPr lang="en-US" dirty="0"/>
              <a:t>Second level</a:t>
            </a:r>
          </a:p>
        </p:txBody>
      </p:sp>
      <p:sp>
        <p:nvSpPr>
          <p:cNvPr id="19" name="Text Placeholder 13">
            <a:extLst>
              <a:ext uri="{FF2B5EF4-FFF2-40B4-BE49-F238E27FC236}">
                <a16:creationId xmlns:a16="http://schemas.microsoft.com/office/drawing/2014/main" id="{901CE2DA-EF88-4CD2-8E56-4F682CD0FF10}"/>
              </a:ext>
            </a:extLst>
          </p:cNvPr>
          <p:cNvSpPr>
            <a:spLocks noGrp="1"/>
          </p:cNvSpPr>
          <p:nvPr>
            <p:ph type="body" sz="quarter" idx="23"/>
          </p:nvPr>
        </p:nvSpPr>
        <p:spPr>
          <a:xfrm>
            <a:off x="8335720" y="2709630"/>
            <a:ext cx="3411789" cy="215444"/>
          </a:xfrm>
        </p:spPr>
        <p:txBody>
          <a:bodyPr wrap="square" anchor="b" anchorCtr="0">
            <a:spAutoFit/>
          </a:bodyPr>
          <a:lstStyle>
            <a:lvl1pPr>
              <a:defRPr sz="1400" b="0">
                <a:solidFill>
                  <a:schemeClr val="tx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F667A6E9-D3BB-4D7C-91F0-9D2B640F39EC}"/>
              </a:ext>
            </a:extLst>
          </p:cNvPr>
          <p:cNvSpPr>
            <a:spLocks noGrp="1"/>
          </p:cNvSpPr>
          <p:nvPr>
            <p:ph type="body" sz="quarter" idx="24"/>
          </p:nvPr>
        </p:nvSpPr>
        <p:spPr>
          <a:xfrm>
            <a:off x="6282691" y="3217864"/>
            <a:ext cx="5467200" cy="2625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Picture Placeholder 12">
            <a:extLst>
              <a:ext uri="{FF2B5EF4-FFF2-40B4-BE49-F238E27FC236}">
                <a16:creationId xmlns:a16="http://schemas.microsoft.com/office/drawing/2014/main" id="{20035490-3F3D-4608-8B13-069020903567}"/>
              </a:ext>
            </a:extLst>
          </p:cNvPr>
          <p:cNvSpPr>
            <a:spLocks noGrp="1"/>
          </p:cNvSpPr>
          <p:nvPr>
            <p:ph type="pic" sz="quarter" idx="25"/>
          </p:nvPr>
        </p:nvSpPr>
        <p:spPr bwMode="gray">
          <a:xfrm>
            <a:off x="447041" y="1671639"/>
            <a:ext cx="1730471" cy="1297853"/>
          </a:xfrm>
          <a:noFill/>
        </p:spPr>
        <p:txBody>
          <a:bodyPr wrap="square" lIns="54000" tIns="54000" rIns="54000" bIns="54000" anchor="t">
            <a:noAutofit/>
          </a:bodyPr>
          <a:lstStyle>
            <a:lvl1pPr algn="ctr">
              <a:defRPr sz="1400" b="0" baseline="0">
                <a:solidFill>
                  <a:schemeClr val="tx2"/>
                </a:solidFill>
                <a:sym typeface="Wingdings"/>
              </a:defRPr>
            </a:lvl1pPr>
          </a:lstStyle>
          <a:p>
            <a:r>
              <a:rPr lang="en-US"/>
              <a:t>Click icon to add picture</a:t>
            </a:r>
            <a:endParaRPr lang="en-GB" dirty="0"/>
          </a:p>
        </p:txBody>
      </p:sp>
      <p:cxnSp>
        <p:nvCxnSpPr>
          <p:cNvPr id="22" name="Straight Connector 21">
            <a:extLst>
              <a:ext uri="{FF2B5EF4-FFF2-40B4-BE49-F238E27FC236}">
                <a16:creationId xmlns:a16="http://schemas.microsoft.com/office/drawing/2014/main" id="{8D73B81D-3AFB-4C33-ADF7-AEE8DE7F85B4}"/>
              </a:ext>
            </a:extLst>
          </p:cNvPr>
          <p:cNvCxnSpPr/>
          <p:nvPr userDrawn="1"/>
        </p:nvCxnSpPr>
        <p:spPr>
          <a:xfrm>
            <a:off x="447041" y="3046810"/>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1">
            <a:extLst>
              <a:ext uri="{FF2B5EF4-FFF2-40B4-BE49-F238E27FC236}">
                <a16:creationId xmlns:a16="http://schemas.microsoft.com/office/drawing/2014/main" id="{D95A45D4-27F1-4C87-BCAE-DC6B35A65215}"/>
              </a:ext>
            </a:extLst>
          </p:cNvPr>
          <p:cNvSpPr>
            <a:spLocks noGrp="1"/>
          </p:cNvSpPr>
          <p:nvPr>
            <p:ph type="body" sz="quarter" idx="26" hasCustomPrompt="1"/>
          </p:nvPr>
        </p:nvSpPr>
        <p:spPr>
          <a:xfrm>
            <a:off x="2494880" y="1671639"/>
            <a:ext cx="3411789"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dirty="0"/>
              <a:t>NAME SURNAME</a:t>
            </a:r>
          </a:p>
          <a:p>
            <a:pPr lvl="1"/>
            <a:r>
              <a:rPr lang="en-US" dirty="0"/>
              <a:t>Second level</a:t>
            </a:r>
          </a:p>
        </p:txBody>
      </p:sp>
      <p:sp>
        <p:nvSpPr>
          <p:cNvPr id="24" name="Text Placeholder 13">
            <a:extLst>
              <a:ext uri="{FF2B5EF4-FFF2-40B4-BE49-F238E27FC236}">
                <a16:creationId xmlns:a16="http://schemas.microsoft.com/office/drawing/2014/main" id="{EAB65D5C-AE4B-4EFB-8DA4-9A72F0AE2188}"/>
              </a:ext>
            </a:extLst>
          </p:cNvPr>
          <p:cNvSpPr>
            <a:spLocks noGrp="1"/>
          </p:cNvSpPr>
          <p:nvPr>
            <p:ph type="body" sz="quarter" idx="27"/>
          </p:nvPr>
        </p:nvSpPr>
        <p:spPr>
          <a:xfrm>
            <a:off x="2494880" y="2709630"/>
            <a:ext cx="3411789" cy="215444"/>
          </a:xfrm>
        </p:spPr>
        <p:txBody>
          <a:bodyPr wrap="square" anchor="b" anchorCtr="0">
            <a:spAutoFit/>
          </a:bodyPr>
          <a:lstStyle>
            <a:lvl1pPr>
              <a:defRPr sz="1400" b="0">
                <a:solidFill>
                  <a:schemeClr val="tx1"/>
                </a:solidFill>
              </a:defRPr>
            </a:lvl1pPr>
          </a:lstStyle>
          <a:p>
            <a:pPr lvl="0"/>
            <a:r>
              <a:rPr lang="en-US"/>
              <a:t>Click to edit Master text styles</a:t>
            </a:r>
          </a:p>
        </p:txBody>
      </p:sp>
      <p:sp>
        <p:nvSpPr>
          <p:cNvPr id="25" name="Text Placeholder 7">
            <a:extLst>
              <a:ext uri="{FF2B5EF4-FFF2-40B4-BE49-F238E27FC236}">
                <a16:creationId xmlns:a16="http://schemas.microsoft.com/office/drawing/2014/main" id="{10E3C24E-608E-4D23-AAFB-BA8C11EF9BDF}"/>
              </a:ext>
            </a:extLst>
          </p:cNvPr>
          <p:cNvSpPr>
            <a:spLocks noGrp="1"/>
          </p:cNvSpPr>
          <p:nvPr>
            <p:ph type="body" sz="quarter" idx="28"/>
          </p:nvPr>
        </p:nvSpPr>
        <p:spPr>
          <a:xfrm>
            <a:off x="447041" y="3217864"/>
            <a:ext cx="5467200" cy="2625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5A6E5A37-08F9-4CBB-90C4-918E8A88A5C2}"/>
              </a:ext>
            </a:extLst>
          </p:cNvPr>
          <p:cNvSpPr>
            <a:spLocks noGrp="1"/>
          </p:cNvSpPr>
          <p:nvPr>
            <p:ph type="title"/>
          </p:nvPr>
        </p:nvSpPr>
        <p:spPr>
          <a:xfrm>
            <a:off x="447041" y="752475"/>
            <a:ext cx="11331089" cy="320088"/>
          </a:xfrm>
        </p:spPr>
        <p:txBody>
          <a:bodyPr/>
          <a:lstStyle/>
          <a:p>
            <a:r>
              <a:rPr lang="en-US"/>
              <a:t>Click to edit Master title style</a:t>
            </a:r>
            <a:endParaRPr lang="en-GB" dirty="0"/>
          </a:p>
        </p:txBody>
      </p:sp>
      <p:sp>
        <p:nvSpPr>
          <p:cNvPr id="26" name="Text Placeholder 8">
            <a:extLst>
              <a:ext uri="{FF2B5EF4-FFF2-40B4-BE49-F238E27FC236}">
                <a16:creationId xmlns:a16="http://schemas.microsoft.com/office/drawing/2014/main" id="{45584EB5-C848-42EF-86BB-D6E8DBB6FBB0}"/>
              </a:ext>
            </a:extLst>
          </p:cNvPr>
          <p:cNvSpPr>
            <a:spLocks noGrp="1"/>
          </p:cNvSpPr>
          <p:nvPr>
            <p:ph type="body" sz="quarter" idx="14" hasCustomPrompt="1"/>
          </p:nvPr>
        </p:nvSpPr>
        <p:spPr bwMode="gray">
          <a:xfrm>
            <a:off x="447041" y="1104345"/>
            <a:ext cx="113328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extLst>
      <p:ext uri="{BB962C8B-B14F-4D97-AF65-F5344CB8AC3E}">
        <p14:creationId xmlns:p14="http://schemas.microsoft.com/office/powerpoint/2010/main" val="2349895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V_Whole page">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483128" y="2467158"/>
            <a:ext cx="9264000" cy="3376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13"/>
          <p:cNvSpPr>
            <a:spLocks noGrp="1"/>
          </p:cNvSpPr>
          <p:nvPr>
            <p:ph type="body" sz="quarter" idx="27"/>
          </p:nvPr>
        </p:nvSpPr>
        <p:spPr>
          <a:xfrm>
            <a:off x="8335339" y="1672357"/>
            <a:ext cx="3411789" cy="215444"/>
          </a:xfrm>
        </p:spPr>
        <p:txBody>
          <a:bodyPr wrap="square" anchor="t" anchorCtr="0">
            <a:spAutoFit/>
          </a:bodyPr>
          <a:lstStyle>
            <a:lvl1pPr algn="r">
              <a:defRPr sz="1400" b="0">
                <a:solidFill>
                  <a:schemeClr val="tx1"/>
                </a:solidFill>
              </a:defRPr>
            </a:lvl1pPr>
          </a:lstStyle>
          <a:p>
            <a:pPr lvl="0"/>
            <a:r>
              <a:rPr lang="en-US"/>
              <a:t>Click to edit Master text styles</a:t>
            </a:r>
          </a:p>
        </p:txBody>
      </p:sp>
      <p:cxnSp>
        <p:nvCxnSpPr>
          <p:cNvPr id="18" name="Straight Connector 17"/>
          <p:cNvCxnSpPr/>
          <p:nvPr userDrawn="1"/>
        </p:nvCxnSpPr>
        <p:spPr>
          <a:xfrm>
            <a:off x="2483128" y="2425719"/>
            <a:ext cx="926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Picture Placeholder 12">
            <a:extLst>
              <a:ext uri="{FF2B5EF4-FFF2-40B4-BE49-F238E27FC236}">
                <a16:creationId xmlns:a16="http://schemas.microsoft.com/office/drawing/2014/main" id="{B6E98175-EFA5-4891-9710-BEFBCB2207CD}"/>
              </a:ext>
            </a:extLst>
          </p:cNvPr>
          <p:cNvSpPr>
            <a:spLocks noGrp="1"/>
          </p:cNvSpPr>
          <p:nvPr>
            <p:ph type="pic" sz="quarter" idx="25"/>
          </p:nvPr>
        </p:nvSpPr>
        <p:spPr bwMode="gray">
          <a:xfrm>
            <a:off x="450259" y="1671639"/>
            <a:ext cx="1730471" cy="1297853"/>
          </a:xfrm>
          <a:noFill/>
        </p:spPr>
        <p:txBody>
          <a:bodyPr wrap="square" lIns="54000" tIns="54000" rIns="54000" bIns="54000" anchor="t">
            <a:noAutofit/>
          </a:bodyPr>
          <a:lstStyle>
            <a:lvl1pPr algn="ctr">
              <a:defRPr sz="1400" b="0" baseline="0">
                <a:solidFill>
                  <a:schemeClr val="tx2"/>
                </a:solidFill>
                <a:sym typeface="Wingdings"/>
              </a:defRPr>
            </a:lvl1pPr>
          </a:lstStyle>
          <a:p>
            <a:r>
              <a:rPr lang="en-US"/>
              <a:t>Click icon to add picture</a:t>
            </a:r>
            <a:endParaRPr lang="en-GB" dirty="0"/>
          </a:p>
        </p:txBody>
      </p:sp>
      <p:sp>
        <p:nvSpPr>
          <p:cNvPr id="13" name="Text Placeholder 11">
            <a:extLst>
              <a:ext uri="{FF2B5EF4-FFF2-40B4-BE49-F238E27FC236}">
                <a16:creationId xmlns:a16="http://schemas.microsoft.com/office/drawing/2014/main" id="{3E6DAC55-3B8E-422B-ACF7-782AC0E1018C}"/>
              </a:ext>
            </a:extLst>
          </p:cNvPr>
          <p:cNvSpPr>
            <a:spLocks noGrp="1"/>
          </p:cNvSpPr>
          <p:nvPr>
            <p:ph type="body" sz="quarter" idx="26" hasCustomPrompt="1"/>
          </p:nvPr>
        </p:nvSpPr>
        <p:spPr>
          <a:xfrm>
            <a:off x="2483128" y="1671639"/>
            <a:ext cx="3411789"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dirty="0"/>
              <a:t>NAME SURNAME</a:t>
            </a:r>
          </a:p>
          <a:p>
            <a:pPr lvl="1"/>
            <a:r>
              <a:rPr lang="en-US" dirty="0"/>
              <a:t>Second level</a:t>
            </a:r>
          </a:p>
        </p:txBody>
      </p:sp>
      <p:sp>
        <p:nvSpPr>
          <p:cNvPr id="19" name="Text Placeholder 8">
            <a:extLst>
              <a:ext uri="{FF2B5EF4-FFF2-40B4-BE49-F238E27FC236}">
                <a16:creationId xmlns:a16="http://schemas.microsoft.com/office/drawing/2014/main" id="{EA3ACA46-878C-463E-80C4-C7CB446C5ABC}"/>
              </a:ext>
            </a:extLst>
          </p:cNvPr>
          <p:cNvSpPr>
            <a:spLocks noGrp="1"/>
          </p:cNvSpPr>
          <p:nvPr>
            <p:ph type="body" sz="quarter" idx="14" hasCustomPrompt="1"/>
          </p:nvPr>
        </p:nvSpPr>
        <p:spPr bwMode="gray">
          <a:xfrm>
            <a:off x="450259" y="1104345"/>
            <a:ext cx="11298575"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
        <p:nvSpPr>
          <p:cNvPr id="3" name="Title 2">
            <a:extLst>
              <a:ext uri="{FF2B5EF4-FFF2-40B4-BE49-F238E27FC236}">
                <a16:creationId xmlns:a16="http://schemas.microsoft.com/office/drawing/2014/main" id="{5AD7A564-894F-4082-BE36-28190D5AC45C}"/>
              </a:ext>
            </a:extLst>
          </p:cNvPr>
          <p:cNvSpPr>
            <a:spLocks noGrp="1"/>
          </p:cNvSpPr>
          <p:nvPr>
            <p:ph type="title"/>
          </p:nvPr>
        </p:nvSpPr>
        <p:spPr>
          <a:xfrm>
            <a:off x="450259" y="752475"/>
            <a:ext cx="11296869" cy="320088"/>
          </a:xfrm>
        </p:spPr>
        <p:txBody>
          <a:bodyPr/>
          <a:lstStyle/>
          <a:p>
            <a:r>
              <a:rPr lang="en-US"/>
              <a:t>Click to edit Master title style</a:t>
            </a:r>
            <a:endParaRPr lang="en-GB" dirty="0"/>
          </a:p>
        </p:txBody>
      </p:sp>
    </p:spTree>
    <p:extLst>
      <p:ext uri="{BB962C8B-B14F-4D97-AF65-F5344CB8AC3E}">
        <p14:creationId xmlns:p14="http://schemas.microsoft.com/office/powerpoint/2010/main" val="35554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dirty="0"/>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Tree>
    <p:extLst>
      <p:ext uri="{BB962C8B-B14F-4D97-AF65-F5344CB8AC3E}">
        <p14:creationId xmlns:p14="http://schemas.microsoft.com/office/powerpoint/2010/main" val="3098031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mparison boxes">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bwMode="gray">
          <a:xfrm>
            <a:off x="447040" y="1664466"/>
            <a:ext cx="5472000" cy="653034"/>
          </a:xfrm>
          <a:solidFill>
            <a:schemeClr val="accent1"/>
          </a:solidFill>
          <a:ln w="6350">
            <a:solidFill>
              <a:schemeClr val="accent1"/>
            </a:solidFill>
          </a:ln>
        </p:spPr>
        <p:txBody>
          <a:bodyPr lIns="72000" tIns="54000" rIns="72000" bIns="54000" anchor="b">
            <a:noAutofit/>
          </a:bodyPr>
          <a:lstStyle>
            <a:lvl1pPr>
              <a:defRPr sz="2000" b="1">
                <a:solidFill>
                  <a:schemeClr val="bg1"/>
                </a:solidFill>
              </a:defRPr>
            </a:lvl1pPr>
            <a:lvl2pPr>
              <a:defRPr b="0"/>
            </a:lvl2pPr>
            <a:lvl3pPr>
              <a:defRPr b="0"/>
            </a:lvl3pPr>
            <a:lvl4pPr>
              <a:defRPr b="0"/>
            </a:lvl4pPr>
            <a:lvl5pPr>
              <a:defRPr b="0"/>
            </a:lvl5pPr>
          </a:lstStyle>
          <a:p>
            <a:pPr lvl="0"/>
            <a:r>
              <a:rPr lang="en-US"/>
              <a:t>Click to edit Master text styles</a:t>
            </a:r>
          </a:p>
        </p:txBody>
      </p:sp>
      <p:sp>
        <p:nvSpPr>
          <p:cNvPr id="6" name="Text Placeholder 6"/>
          <p:cNvSpPr>
            <a:spLocks noGrp="1"/>
          </p:cNvSpPr>
          <p:nvPr>
            <p:ph type="body" sz="quarter" idx="15"/>
          </p:nvPr>
        </p:nvSpPr>
        <p:spPr bwMode="gray">
          <a:xfrm>
            <a:off x="6278892" y="1663700"/>
            <a:ext cx="5472000" cy="653034"/>
          </a:xfrm>
          <a:solidFill>
            <a:schemeClr val="accent1"/>
          </a:solidFill>
          <a:ln w="6350">
            <a:solidFill>
              <a:schemeClr val="accent1"/>
            </a:solidFill>
          </a:ln>
        </p:spPr>
        <p:txBody>
          <a:bodyPr lIns="72000" tIns="54000" rIns="72000" bIns="54000" anchor="b">
            <a:noAutofit/>
          </a:bodyPr>
          <a:lstStyle>
            <a:lvl1pPr>
              <a:defRPr sz="2000" b="1">
                <a:solidFill>
                  <a:schemeClr val="bg1"/>
                </a:solidFill>
              </a:defRPr>
            </a:lvl1pPr>
            <a:lvl2pPr>
              <a:defRPr b="0"/>
            </a:lvl2pPr>
            <a:lvl3pPr>
              <a:defRPr b="0"/>
            </a:lvl3pPr>
            <a:lvl4pPr>
              <a:defRPr b="0"/>
            </a:lvl4pPr>
            <a:lvl5pPr>
              <a:defRPr b="0"/>
            </a:lvl5pPr>
          </a:lstStyle>
          <a:p>
            <a:pPr lvl="0"/>
            <a:r>
              <a:rPr lang="en-US"/>
              <a:t>Click to edit Master text styles</a:t>
            </a:r>
          </a:p>
        </p:txBody>
      </p:sp>
      <p:sp>
        <p:nvSpPr>
          <p:cNvPr id="7" name="Text Placeholder 6"/>
          <p:cNvSpPr>
            <a:spLocks noGrp="1"/>
          </p:cNvSpPr>
          <p:nvPr>
            <p:ph type="body" sz="quarter" idx="17"/>
          </p:nvPr>
        </p:nvSpPr>
        <p:spPr bwMode="gray">
          <a:xfrm>
            <a:off x="447040" y="2316735"/>
            <a:ext cx="5472000" cy="3528442"/>
          </a:xfrm>
          <a:ln w="6350">
            <a:solidFill>
              <a:schemeClr val="accent1"/>
            </a:solidFill>
          </a:ln>
        </p:spPr>
        <p:txBody>
          <a:bodyPr lIns="72000" tIns="54000" rIns="72000" bIns="5400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6"/>
          <p:cNvSpPr>
            <a:spLocks noGrp="1"/>
          </p:cNvSpPr>
          <p:nvPr>
            <p:ph type="body" sz="quarter" idx="18"/>
          </p:nvPr>
        </p:nvSpPr>
        <p:spPr bwMode="gray">
          <a:xfrm>
            <a:off x="6278892" y="2316735"/>
            <a:ext cx="5472000" cy="3528442"/>
          </a:xfrm>
          <a:ln w="6350">
            <a:solidFill>
              <a:schemeClr val="accent1"/>
            </a:solidFill>
          </a:ln>
        </p:spPr>
        <p:txBody>
          <a:bodyPr lIns="72000" tIns="54000" rIns="72000" bIns="5400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a:extLst>
              <a:ext uri="{FF2B5EF4-FFF2-40B4-BE49-F238E27FC236}">
                <a16:creationId xmlns:a16="http://schemas.microsoft.com/office/drawing/2014/main" id="{41A471E2-63BF-48F0-ADD7-81572CDAE174}"/>
              </a:ext>
            </a:extLst>
          </p:cNvPr>
          <p:cNvSpPr>
            <a:spLocks noGrp="1"/>
          </p:cNvSpPr>
          <p:nvPr>
            <p:ph type="body" sz="quarter" idx="14" hasCustomPrompt="1"/>
          </p:nvPr>
        </p:nvSpPr>
        <p:spPr bwMode="gray">
          <a:xfrm>
            <a:off x="447040" y="1104345"/>
            <a:ext cx="11303755"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dirty="0"/>
              <a:t>[Subtitle]</a:t>
            </a:r>
          </a:p>
        </p:txBody>
      </p:sp>
      <p:sp>
        <p:nvSpPr>
          <p:cNvPr id="3" name="Title 2">
            <a:extLst>
              <a:ext uri="{FF2B5EF4-FFF2-40B4-BE49-F238E27FC236}">
                <a16:creationId xmlns:a16="http://schemas.microsoft.com/office/drawing/2014/main" id="{62B580E4-9804-4678-AAC8-15E7FFE648A9}"/>
              </a:ext>
            </a:extLst>
          </p:cNvPr>
          <p:cNvSpPr>
            <a:spLocks noGrp="1"/>
          </p:cNvSpPr>
          <p:nvPr>
            <p:ph type="title"/>
          </p:nvPr>
        </p:nvSpPr>
        <p:spPr>
          <a:xfrm>
            <a:off x="447041" y="752475"/>
            <a:ext cx="11302048" cy="320088"/>
          </a:xfrm>
        </p:spPr>
        <p:txBody>
          <a:bodyPr/>
          <a:lstStyle/>
          <a:p>
            <a:r>
              <a:rPr lang="en-US"/>
              <a:t>Click to edit Master title style</a:t>
            </a:r>
            <a:endParaRPr lang="en-GB" dirty="0"/>
          </a:p>
        </p:txBody>
      </p:sp>
    </p:spTree>
    <p:extLst>
      <p:ext uri="{BB962C8B-B14F-4D97-AF65-F5344CB8AC3E}">
        <p14:creationId xmlns:p14="http://schemas.microsoft.com/office/powerpoint/2010/main" val="33126508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316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092826"/>
            <a:ext cx="12192000" cy="765175"/>
          </a:xfrm>
          <a:prstGeom prst="rect">
            <a:avLst/>
          </a:prstGeom>
          <a:solidFill>
            <a:srgbClr val="EFF0F0"/>
          </a:solidFill>
          <a:ln>
            <a:noFill/>
          </a:ln>
        </p:spPr>
        <p:txBody>
          <a:bodyPr/>
          <a:lstStyle>
            <a:lvl1pPr marL="895350" indent="-895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FontTx/>
              <a:buChar char="•"/>
              <a:defRPr/>
            </a:pPr>
            <a:endParaRPr lang="en-US" altLang="en-US" sz="180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5667" y="398464"/>
            <a:ext cx="9398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768351" y="1412875"/>
            <a:ext cx="10797116" cy="0"/>
          </a:xfrm>
          <a:prstGeom prst="line">
            <a:avLst/>
          </a:prstGeom>
          <a:noFill/>
          <a:ln w="19050"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p:cNvSpPr>
            <a:spLocks noChangeArrowheads="1"/>
          </p:cNvSpPr>
          <p:nvPr/>
        </p:nvSpPr>
        <p:spPr bwMode="auto">
          <a:xfrm>
            <a:off x="0" y="6092826"/>
            <a:ext cx="12192000" cy="765175"/>
          </a:xfrm>
          <a:prstGeom prst="rect">
            <a:avLst/>
          </a:prstGeom>
          <a:solidFill>
            <a:srgbClr val="EFF0F0"/>
          </a:solidFill>
          <a:ln>
            <a:noFill/>
          </a:ln>
        </p:spPr>
        <p:txBody>
          <a:bodyPr/>
          <a:lstStyle>
            <a:lvl1pPr marL="895350" indent="-895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FontTx/>
              <a:buChar char="•"/>
              <a:defRPr/>
            </a:pPr>
            <a:endParaRPr lang="en-US" altLang="en-US" sz="1800"/>
          </a:p>
        </p:txBody>
      </p:sp>
      <p:sp>
        <p:nvSpPr>
          <p:cNvPr id="3" name="Subtitle 2"/>
          <p:cNvSpPr>
            <a:spLocks noGrp="1"/>
          </p:cNvSpPr>
          <p:nvPr>
            <p:ph type="subTitle" idx="1"/>
          </p:nvPr>
        </p:nvSpPr>
        <p:spPr>
          <a:xfrm>
            <a:off x="643963" y="1843040"/>
            <a:ext cx="9580496" cy="1801984"/>
          </a:xfrm>
        </p:spPr>
        <p:txBody>
          <a:bodyPr anchor="b"/>
          <a:lstStyle>
            <a:lvl1pPr marL="0" indent="0" algn="l">
              <a:lnSpc>
                <a:spcPts val="7000"/>
              </a:lnSpc>
              <a:buNone/>
              <a:defRPr sz="6000" b="0" i="0">
                <a:solidFill>
                  <a:schemeClr val="tx2"/>
                </a:solidFill>
                <a:latin typeface="Lato" charset="0"/>
                <a:ea typeface="Lato" charset="0"/>
                <a:cs typeface="Lato"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p>
        </p:txBody>
      </p:sp>
      <p:sp>
        <p:nvSpPr>
          <p:cNvPr id="9" name="Text Placeholder 8"/>
          <p:cNvSpPr>
            <a:spLocks noGrp="1"/>
          </p:cNvSpPr>
          <p:nvPr>
            <p:ph type="body" sz="quarter" idx="13"/>
          </p:nvPr>
        </p:nvSpPr>
        <p:spPr>
          <a:xfrm>
            <a:off x="670752" y="3574801"/>
            <a:ext cx="9553707" cy="431825"/>
          </a:xfrm>
        </p:spPr>
        <p:txBody>
          <a:bodyPr/>
          <a:lstStyle>
            <a:lvl1pPr marL="0" indent="0">
              <a:buNone/>
              <a:defRPr sz="2800">
                <a:solidFill>
                  <a:schemeClr val="tx1"/>
                </a:solidFill>
              </a:defRPr>
            </a:lvl1pPr>
          </a:lstStyle>
          <a:p>
            <a:pPr lvl="0"/>
            <a:r>
              <a:rPr lang="en-GB" dirty="0"/>
              <a:t>Click to edit Master text styles</a:t>
            </a:r>
            <a:endParaRPr lang="en-US" dirty="0"/>
          </a:p>
        </p:txBody>
      </p:sp>
      <p:sp>
        <p:nvSpPr>
          <p:cNvPr id="8" name="Date Placeholder 1"/>
          <p:cNvSpPr>
            <a:spLocks noGrp="1"/>
          </p:cNvSpPr>
          <p:nvPr>
            <p:ph type="dt" sz="half" idx="14"/>
          </p:nvPr>
        </p:nvSpPr>
        <p:spPr/>
        <p:txBody>
          <a:bodyPr/>
          <a:lstStyle>
            <a:lvl1pPr>
              <a:defRPr>
                <a:solidFill>
                  <a:schemeClr val="tx1"/>
                </a:solidFill>
              </a:defRPr>
            </a:lvl1pPr>
          </a:lstStyle>
          <a:p>
            <a:pPr>
              <a:defRPr/>
            </a:pPr>
            <a:endParaRPr lang="en-US" altLang="en-US"/>
          </a:p>
        </p:txBody>
      </p:sp>
      <p:sp>
        <p:nvSpPr>
          <p:cNvPr id="10" name="Footer Placeholder 7"/>
          <p:cNvSpPr>
            <a:spLocks noGrp="1"/>
          </p:cNvSpPr>
          <p:nvPr>
            <p:ph type="ftr" sz="quarter" idx="15"/>
          </p:nvPr>
        </p:nvSpPr>
        <p:spPr/>
        <p:txBody>
          <a:bodyPr/>
          <a:lstStyle>
            <a:lvl1pPr>
              <a:defRPr>
                <a:solidFill>
                  <a:schemeClr val="accent2"/>
                </a:solidFill>
              </a:defRPr>
            </a:lvl1pPr>
          </a:lstStyle>
          <a:p>
            <a:pPr>
              <a:defRPr/>
            </a:pPr>
            <a:r>
              <a:rPr lang="en-US" altLang="en-US"/>
              <a:t>The voice of charities on Tax</a:t>
            </a:r>
          </a:p>
          <a:p>
            <a:pPr>
              <a:defRPr/>
            </a:pPr>
            <a:endParaRPr lang="en-GB" altLang="en-US"/>
          </a:p>
        </p:txBody>
      </p:sp>
      <p:sp>
        <p:nvSpPr>
          <p:cNvPr id="11" name="Slide Number Placeholder 9"/>
          <p:cNvSpPr>
            <a:spLocks noGrp="1"/>
          </p:cNvSpPr>
          <p:nvPr>
            <p:ph type="sldNum" sz="quarter" idx="16"/>
          </p:nvPr>
        </p:nvSpPr>
        <p:spPr/>
        <p:txBody>
          <a:bodyPr/>
          <a:lstStyle>
            <a:lvl1pPr>
              <a:defRPr>
                <a:solidFill>
                  <a:schemeClr val="tx1"/>
                </a:solidFill>
              </a:defRPr>
            </a:lvl1pPr>
          </a:lstStyle>
          <a:p>
            <a:pPr>
              <a:defRPr/>
            </a:pPr>
            <a:fld id="{51C587BC-1121-48A9-91C0-8DBC4F206E5E}" type="slidenum">
              <a:rPr lang="en-GB" altLang="en-US"/>
              <a:pPr>
                <a:defRPr/>
              </a:pPr>
              <a:t>‹#›</a:t>
            </a:fld>
            <a:endParaRPr lang="en-GB" altLang="en-US" dirty="0"/>
          </a:p>
        </p:txBody>
      </p:sp>
    </p:spTree>
    <p:extLst>
      <p:ext uri="{BB962C8B-B14F-4D97-AF65-F5344CB8AC3E}">
        <p14:creationId xmlns:p14="http://schemas.microsoft.com/office/powerpoint/2010/main" val="1301254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ic for two speakers - no 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10AB943-E084-4398-9F50-D75D1A3996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08" r="2096" b="114"/>
          <a:stretch/>
        </p:blipFill>
        <p:spPr>
          <a:xfrm>
            <a:off x="0" y="-9"/>
            <a:ext cx="8496694" cy="6858009"/>
          </a:xfrm>
          <a:prstGeom prst="rect">
            <a:avLst/>
          </a:prstGeom>
        </p:spPr>
      </p:pic>
      <p:sp>
        <p:nvSpPr>
          <p:cNvPr id="9" name="Rectangle 8">
            <a:extLst>
              <a:ext uri="{FF2B5EF4-FFF2-40B4-BE49-F238E27FC236}">
                <a16:creationId xmlns:a16="http://schemas.microsoft.com/office/drawing/2014/main" id="{F0D50B49-83FF-489B-BD73-AFA2EC82AC3C}"/>
              </a:ext>
            </a:extLst>
          </p:cNvPr>
          <p:cNvSpPr/>
          <p:nvPr userDrawn="1"/>
        </p:nvSpPr>
        <p:spPr>
          <a:xfrm>
            <a:off x="0" y="0"/>
            <a:ext cx="7998979" cy="6858003"/>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D381BA4-2E6A-49FB-AB0A-E84992AC0774}"/>
              </a:ext>
            </a:extLst>
          </p:cNvPr>
          <p:cNvSpPr/>
          <p:nvPr userDrawn="1"/>
        </p:nvSpPr>
        <p:spPr>
          <a:xfrm>
            <a:off x="7154945" y="0"/>
            <a:ext cx="5037056" cy="6857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D222899-2D02-4982-B6AB-86D64563AB87}"/>
              </a:ext>
            </a:extLst>
          </p:cNvPr>
          <p:cNvGrpSpPr/>
          <p:nvPr userDrawn="1"/>
        </p:nvGrpSpPr>
        <p:grpSpPr>
          <a:xfrm>
            <a:off x="11231880" y="5994083"/>
            <a:ext cx="609600" cy="609600"/>
            <a:chOff x="11231880" y="5994083"/>
            <a:chExt cx="609600" cy="609600"/>
          </a:xfrm>
        </p:grpSpPr>
        <p:sp>
          <p:nvSpPr>
            <p:cNvPr id="12" name="Oval 11">
              <a:extLst>
                <a:ext uri="{FF2B5EF4-FFF2-40B4-BE49-F238E27FC236}">
                  <a16:creationId xmlns:a16="http://schemas.microsoft.com/office/drawing/2014/main" id="{F07C90BC-DE3D-424E-9C64-9348C285D1CD}"/>
                </a:ext>
              </a:extLst>
            </p:cNvPr>
            <p:cNvSpPr/>
            <p:nvPr/>
          </p:nvSpPr>
          <p:spPr>
            <a:xfrm>
              <a:off x="11231880" y="5994083"/>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28D639EB-D790-4ACB-9CF8-0D5A87283B18}"/>
                </a:ext>
              </a:extLst>
            </p:cNvPr>
            <p:cNvPicPr>
              <a:picLocks noChangeAspect="1"/>
            </p:cNvPicPr>
            <p:nvPr/>
          </p:nvPicPr>
          <p:blipFill rotWithShape="1">
            <a:blip r:embed="rId3">
              <a:extLst>
                <a:ext uri="{28A0092B-C50C-407E-A947-70E740481C1C}">
                  <a14:useLocalDpi xmlns:a14="http://schemas.microsoft.com/office/drawing/2010/main" val="0"/>
                </a:ext>
              </a:extLst>
            </a:blip>
            <a:srcRect l="-1254" r="92249" b="11958"/>
            <a:stretch/>
          </p:blipFill>
          <p:spPr>
            <a:xfrm>
              <a:off x="11406846" y="6087399"/>
              <a:ext cx="259667" cy="383832"/>
            </a:xfrm>
            <a:prstGeom prst="rect">
              <a:avLst/>
            </a:prstGeom>
            <a:noFill/>
          </p:spPr>
        </p:pic>
      </p:grpSp>
      <p:cxnSp>
        <p:nvCxnSpPr>
          <p:cNvPr id="15" name="Straight Connector 14">
            <a:extLst>
              <a:ext uri="{FF2B5EF4-FFF2-40B4-BE49-F238E27FC236}">
                <a16:creationId xmlns:a16="http://schemas.microsoft.com/office/drawing/2014/main" id="{A2D4F4B5-044A-40F0-A7FC-D2EA606B7241}"/>
              </a:ext>
            </a:extLst>
          </p:cNvPr>
          <p:cNvCxnSpPr>
            <a:cxnSpLocks/>
          </p:cNvCxnSpPr>
          <p:nvPr userDrawn="1"/>
        </p:nvCxnSpPr>
        <p:spPr>
          <a:xfrm>
            <a:off x="963000" y="3581662"/>
            <a:ext cx="9709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EEF4ED71-9254-4529-811F-A7F440FBE58A}"/>
              </a:ext>
            </a:extLst>
          </p:cNvPr>
          <p:cNvSpPr>
            <a:spLocks noGrp="1"/>
          </p:cNvSpPr>
          <p:nvPr>
            <p:ph type="body" sz="quarter" idx="24" hasCustomPrompt="1"/>
          </p:nvPr>
        </p:nvSpPr>
        <p:spPr>
          <a:xfrm>
            <a:off x="946773" y="1799830"/>
            <a:ext cx="5887164" cy="1629145"/>
          </a:xfrm>
        </p:spPr>
        <p:txBody>
          <a:bodyPr anchor="ctr"/>
          <a:lstStyle>
            <a:lvl1pPr marL="0" indent="0">
              <a:buNone/>
              <a:defRPr sz="4400" b="1">
                <a:solidFill>
                  <a:schemeClr val="bg1"/>
                </a:solidFill>
              </a:defRPr>
            </a:lvl1pPr>
          </a:lstStyle>
          <a:p>
            <a:pPr lvl="0"/>
            <a:r>
              <a:rPr lang="en-US" dirty="0"/>
              <a:t>Insert topic here</a:t>
            </a:r>
          </a:p>
        </p:txBody>
      </p:sp>
      <p:sp>
        <p:nvSpPr>
          <p:cNvPr id="23" name="Content Placeholder 2">
            <a:extLst>
              <a:ext uri="{FF2B5EF4-FFF2-40B4-BE49-F238E27FC236}">
                <a16:creationId xmlns:a16="http://schemas.microsoft.com/office/drawing/2014/main" id="{55080AD4-E700-4A32-97A1-04A9A72FC415}"/>
              </a:ext>
            </a:extLst>
          </p:cNvPr>
          <p:cNvSpPr>
            <a:spLocks noGrp="1"/>
          </p:cNvSpPr>
          <p:nvPr>
            <p:ph idx="10" hasCustomPrompt="1"/>
          </p:nvPr>
        </p:nvSpPr>
        <p:spPr>
          <a:xfrm>
            <a:off x="7541444" y="4281059"/>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Position</a:t>
            </a:r>
          </a:p>
        </p:txBody>
      </p:sp>
      <p:sp>
        <p:nvSpPr>
          <p:cNvPr id="24" name="Content Placeholder 2">
            <a:extLst>
              <a:ext uri="{FF2B5EF4-FFF2-40B4-BE49-F238E27FC236}">
                <a16:creationId xmlns:a16="http://schemas.microsoft.com/office/drawing/2014/main" id="{C48C8AF3-1603-40A0-8939-D1C669D84972}"/>
              </a:ext>
            </a:extLst>
          </p:cNvPr>
          <p:cNvSpPr>
            <a:spLocks noGrp="1"/>
          </p:cNvSpPr>
          <p:nvPr>
            <p:ph idx="11" hasCustomPrompt="1"/>
          </p:nvPr>
        </p:nvSpPr>
        <p:spPr>
          <a:xfrm>
            <a:off x="7541444" y="4632775"/>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name@haysmacintyre.com</a:t>
            </a:r>
          </a:p>
        </p:txBody>
      </p:sp>
      <p:sp>
        <p:nvSpPr>
          <p:cNvPr id="25" name="Content Placeholder 2">
            <a:extLst>
              <a:ext uri="{FF2B5EF4-FFF2-40B4-BE49-F238E27FC236}">
                <a16:creationId xmlns:a16="http://schemas.microsoft.com/office/drawing/2014/main" id="{F3743D5F-27C1-48F9-8D09-A37C358080F5}"/>
              </a:ext>
            </a:extLst>
          </p:cNvPr>
          <p:cNvSpPr>
            <a:spLocks noGrp="1"/>
          </p:cNvSpPr>
          <p:nvPr>
            <p:ph idx="12" hasCustomPrompt="1"/>
          </p:nvPr>
        </p:nvSpPr>
        <p:spPr>
          <a:xfrm>
            <a:off x="7541444" y="4984491"/>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020 XXXX </a:t>
            </a:r>
            <a:r>
              <a:rPr lang="en-US" dirty="0" err="1"/>
              <a:t>XXXX</a:t>
            </a:r>
            <a:endParaRPr lang="en-US" dirty="0"/>
          </a:p>
        </p:txBody>
      </p:sp>
      <p:sp>
        <p:nvSpPr>
          <p:cNvPr id="26" name="Content Placeholder 2">
            <a:extLst>
              <a:ext uri="{FF2B5EF4-FFF2-40B4-BE49-F238E27FC236}">
                <a16:creationId xmlns:a16="http://schemas.microsoft.com/office/drawing/2014/main" id="{FF5F7D6E-7FED-44EC-B0A5-3F6761556466}"/>
              </a:ext>
            </a:extLst>
          </p:cNvPr>
          <p:cNvSpPr>
            <a:spLocks noGrp="1"/>
          </p:cNvSpPr>
          <p:nvPr>
            <p:ph idx="25" hasCustomPrompt="1"/>
          </p:nvPr>
        </p:nvSpPr>
        <p:spPr>
          <a:xfrm>
            <a:off x="7541444" y="3928199"/>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Insert speaker name</a:t>
            </a:r>
          </a:p>
        </p:txBody>
      </p:sp>
      <p:sp>
        <p:nvSpPr>
          <p:cNvPr id="27" name="Content Placeholder 2">
            <a:extLst>
              <a:ext uri="{FF2B5EF4-FFF2-40B4-BE49-F238E27FC236}">
                <a16:creationId xmlns:a16="http://schemas.microsoft.com/office/drawing/2014/main" id="{00B0BBF7-761F-4474-A68D-E16859F9676F}"/>
              </a:ext>
            </a:extLst>
          </p:cNvPr>
          <p:cNvSpPr>
            <a:spLocks noGrp="1"/>
          </p:cNvSpPr>
          <p:nvPr>
            <p:ph idx="26" hasCustomPrompt="1"/>
          </p:nvPr>
        </p:nvSpPr>
        <p:spPr>
          <a:xfrm>
            <a:off x="7541444" y="2174751"/>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Position</a:t>
            </a:r>
          </a:p>
        </p:txBody>
      </p:sp>
      <p:sp>
        <p:nvSpPr>
          <p:cNvPr id="28" name="Content Placeholder 2">
            <a:extLst>
              <a:ext uri="{FF2B5EF4-FFF2-40B4-BE49-F238E27FC236}">
                <a16:creationId xmlns:a16="http://schemas.microsoft.com/office/drawing/2014/main" id="{C9C8527D-33BE-4B8A-BB47-8A0F736CE568}"/>
              </a:ext>
            </a:extLst>
          </p:cNvPr>
          <p:cNvSpPr>
            <a:spLocks noGrp="1"/>
          </p:cNvSpPr>
          <p:nvPr>
            <p:ph idx="27" hasCustomPrompt="1"/>
          </p:nvPr>
        </p:nvSpPr>
        <p:spPr>
          <a:xfrm>
            <a:off x="7541444" y="2526467"/>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name@haysmacintyre.com</a:t>
            </a:r>
          </a:p>
        </p:txBody>
      </p:sp>
      <p:sp>
        <p:nvSpPr>
          <p:cNvPr id="29" name="Content Placeholder 2">
            <a:extLst>
              <a:ext uri="{FF2B5EF4-FFF2-40B4-BE49-F238E27FC236}">
                <a16:creationId xmlns:a16="http://schemas.microsoft.com/office/drawing/2014/main" id="{EFDE8C65-EEF1-4A9A-B5F9-4D29B29BC00D}"/>
              </a:ext>
            </a:extLst>
          </p:cNvPr>
          <p:cNvSpPr>
            <a:spLocks noGrp="1"/>
          </p:cNvSpPr>
          <p:nvPr>
            <p:ph idx="28" hasCustomPrompt="1"/>
          </p:nvPr>
        </p:nvSpPr>
        <p:spPr>
          <a:xfrm>
            <a:off x="7541444" y="2878183"/>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020 XXXX </a:t>
            </a:r>
            <a:r>
              <a:rPr lang="en-US" dirty="0" err="1"/>
              <a:t>XXXX</a:t>
            </a:r>
            <a:endParaRPr lang="en-US" dirty="0"/>
          </a:p>
        </p:txBody>
      </p:sp>
      <p:sp>
        <p:nvSpPr>
          <p:cNvPr id="30" name="Content Placeholder 2">
            <a:extLst>
              <a:ext uri="{FF2B5EF4-FFF2-40B4-BE49-F238E27FC236}">
                <a16:creationId xmlns:a16="http://schemas.microsoft.com/office/drawing/2014/main" id="{9DECFE28-CDF0-4E25-94E3-840E3C08C1ED}"/>
              </a:ext>
            </a:extLst>
          </p:cNvPr>
          <p:cNvSpPr>
            <a:spLocks noGrp="1"/>
          </p:cNvSpPr>
          <p:nvPr>
            <p:ph idx="29" hasCustomPrompt="1"/>
          </p:nvPr>
        </p:nvSpPr>
        <p:spPr>
          <a:xfrm>
            <a:off x="7541444" y="1821891"/>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Insert speaker name</a:t>
            </a:r>
          </a:p>
        </p:txBody>
      </p:sp>
    </p:spTree>
    <p:extLst>
      <p:ext uri="{BB962C8B-B14F-4D97-AF65-F5344CB8AC3E}">
        <p14:creationId xmlns:p14="http://schemas.microsoft.com/office/powerpoint/2010/main" val="3643541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ic for two speakers w/ photos">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255EE972-9C97-41AA-8541-BD7BE60D96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08" r="2096" b="114"/>
          <a:stretch/>
        </p:blipFill>
        <p:spPr>
          <a:xfrm>
            <a:off x="0" y="-9"/>
            <a:ext cx="8496694" cy="6858009"/>
          </a:xfrm>
          <a:prstGeom prst="rect">
            <a:avLst/>
          </a:prstGeom>
        </p:spPr>
      </p:pic>
      <p:sp>
        <p:nvSpPr>
          <p:cNvPr id="9" name="Rectangle 8">
            <a:extLst>
              <a:ext uri="{FF2B5EF4-FFF2-40B4-BE49-F238E27FC236}">
                <a16:creationId xmlns:a16="http://schemas.microsoft.com/office/drawing/2014/main" id="{F0D50B49-83FF-489B-BD73-AFA2EC82AC3C}"/>
              </a:ext>
            </a:extLst>
          </p:cNvPr>
          <p:cNvSpPr/>
          <p:nvPr userDrawn="1"/>
        </p:nvSpPr>
        <p:spPr>
          <a:xfrm>
            <a:off x="0" y="0"/>
            <a:ext cx="7998981" cy="6858003"/>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EAF9CDCE-C7B2-4A0A-ABB7-DD79775F9A10}"/>
              </a:ext>
            </a:extLst>
          </p:cNvPr>
          <p:cNvSpPr/>
          <p:nvPr userDrawn="1"/>
        </p:nvSpPr>
        <p:spPr>
          <a:xfrm>
            <a:off x="7154945" y="0"/>
            <a:ext cx="5037056" cy="6857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ontent Placeholder 2">
            <a:extLst>
              <a:ext uri="{FF2B5EF4-FFF2-40B4-BE49-F238E27FC236}">
                <a16:creationId xmlns:a16="http://schemas.microsoft.com/office/drawing/2014/main" id="{1B570507-A64C-480F-91ED-E548E4BBD525}"/>
              </a:ext>
            </a:extLst>
          </p:cNvPr>
          <p:cNvSpPr>
            <a:spLocks noGrp="1"/>
          </p:cNvSpPr>
          <p:nvPr>
            <p:ph idx="10" hasCustomPrompt="1"/>
          </p:nvPr>
        </p:nvSpPr>
        <p:spPr>
          <a:xfrm>
            <a:off x="7541443" y="5429761"/>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Position</a:t>
            </a:r>
          </a:p>
        </p:txBody>
      </p:sp>
      <p:sp>
        <p:nvSpPr>
          <p:cNvPr id="32" name="Content Placeholder 2">
            <a:extLst>
              <a:ext uri="{FF2B5EF4-FFF2-40B4-BE49-F238E27FC236}">
                <a16:creationId xmlns:a16="http://schemas.microsoft.com/office/drawing/2014/main" id="{EF2FA81F-8088-4E30-8E92-0214C70D9874}"/>
              </a:ext>
            </a:extLst>
          </p:cNvPr>
          <p:cNvSpPr>
            <a:spLocks noGrp="1"/>
          </p:cNvSpPr>
          <p:nvPr>
            <p:ph idx="11" hasCustomPrompt="1"/>
          </p:nvPr>
        </p:nvSpPr>
        <p:spPr>
          <a:xfrm>
            <a:off x="7541443" y="5781477"/>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name@haysmacintyre.com</a:t>
            </a:r>
          </a:p>
        </p:txBody>
      </p:sp>
      <p:sp>
        <p:nvSpPr>
          <p:cNvPr id="33" name="Content Placeholder 2">
            <a:extLst>
              <a:ext uri="{FF2B5EF4-FFF2-40B4-BE49-F238E27FC236}">
                <a16:creationId xmlns:a16="http://schemas.microsoft.com/office/drawing/2014/main" id="{DC068320-B6B4-48E7-B4E6-2A6A3DF331BC}"/>
              </a:ext>
            </a:extLst>
          </p:cNvPr>
          <p:cNvSpPr>
            <a:spLocks noGrp="1"/>
          </p:cNvSpPr>
          <p:nvPr>
            <p:ph idx="12" hasCustomPrompt="1"/>
          </p:nvPr>
        </p:nvSpPr>
        <p:spPr>
          <a:xfrm>
            <a:off x="7541443" y="6133193"/>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020 XXXX </a:t>
            </a:r>
            <a:r>
              <a:rPr lang="en-US" dirty="0" err="1"/>
              <a:t>XXXX</a:t>
            </a:r>
            <a:endParaRPr lang="en-US" dirty="0"/>
          </a:p>
        </p:txBody>
      </p:sp>
      <p:sp>
        <p:nvSpPr>
          <p:cNvPr id="34" name="Content Placeholder 2">
            <a:extLst>
              <a:ext uri="{FF2B5EF4-FFF2-40B4-BE49-F238E27FC236}">
                <a16:creationId xmlns:a16="http://schemas.microsoft.com/office/drawing/2014/main" id="{FC9F1DC9-B8CE-47D4-8A33-93F72341EDD0}"/>
              </a:ext>
            </a:extLst>
          </p:cNvPr>
          <p:cNvSpPr>
            <a:spLocks noGrp="1"/>
          </p:cNvSpPr>
          <p:nvPr>
            <p:ph idx="27" hasCustomPrompt="1"/>
          </p:nvPr>
        </p:nvSpPr>
        <p:spPr>
          <a:xfrm>
            <a:off x="7541443" y="5076901"/>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Insert speaker name</a:t>
            </a:r>
          </a:p>
        </p:txBody>
      </p:sp>
      <p:sp>
        <p:nvSpPr>
          <p:cNvPr id="35" name="Content Placeholder 2">
            <a:extLst>
              <a:ext uri="{FF2B5EF4-FFF2-40B4-BE49-F238E27FC236}">
                <a16:creationId xmlns:a16="http://schemas.microsoft.com/office/drawing/2014/main" id="{4267BA87-6904-464E-A425-97CE2E14B723}"/>
              </a:ext>
            </a:extLst>
          </p:cNvPr>
          <p:cNvSpPr>
            <a:spLocks noGrp="1"/>
          </p:cNvSpPr>
          <p:nvPr>
            <p:ph idx="28" hasCustomPrompt="1"/>
          </p:nvPr>
        </p:nvSpPr>
        <p:spPr>
          <a:xfrm>
            <a:off x="7541444" y="2185883"/>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Position</a:t>
            </a:r>
          </a:p>
        </p:txBody>
      </p:sp>
      <p:sp>
        <p:nvSpPr>
          <p:cNvPr id="36" name="Content Placeholder 2">
            <a:extLst>
              <a:ext uri="{FF2B5EF4-FFF2-40B4-BE49-F238E27FC236}">
                <a16:creationId xmlns:a16="http://schemas.microsoft.com/office/drawing/2014/main" id="{B35BA5A0-3817-4FE2-A0E2-9A5369C6B969}"/>
              </a:ext>
            </a:extLst>
          </p:cNvPr>
          <p:cNvSpPr>
            <a:spLocks noGrp="1"/>
          </p:cNvSpPr>
          <p:nvPr>
            <p:ph idx="29" hasCustomPrompt="1"/>
          </p:nvPr>
        </p:nvSpPr>
        <p:spPr>
          <a:xfrm>
            <a:off x="7541444" y="2537599"/>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name@haysmacintyre.com</a:t>
            </a:r>
          </a:p>
        </p:txBody>
      </p:sp>
      <p:sp>
        <p:nvSpPr>
          <p:cNvPr id="37" name="Content Placeholder 2">
            <a:extLst>
              <a:ext uri="{FF2B5EF4-FFF2-40B4-BE49-F238E27FC236}">
                <a16:creationId xmlns:a16="http://schemas.microsoft.com/office/drawing/2014/main" id="{675A27F9-0F99-4212-A3BD-76DDF7302900}"/>
              </a:ext>
            </a:extLst>
          </p:cNvPr>
          <p:cNvSpPr>
            <a:spLocks noGrp="1"/>
          </p:cNvSpPr>
          <p:nvPr>
            <p:ph idx="30" hasCustomPrompt="1"/>
          </p:nvPr>
        </p:nvSpPr>
        <p:spPr>
          <a:xfrm>
            <a:off x="7541444" y="2889315"/>
            <a:ext cx="4650556" cy="369934"/>
          </a:xfrm>
        </p:spPr>
        <p:txBody>
          <a:bodyPr>
            <a:noAutofit/>
          </a:bodyPr>
          <a:lstStyle>
            <a:lvl1pPr marL="0" indent="0">
              <a:buNone/>
              <a:defRPr sz="2000" b="0">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020 XXXX </a:t>
            </a:r>
            <a:r>
              <a:rPr lang="en-US" dirty="0" err="1"/>
              <a:t>XXXX</a:t>
            </a:r>
            <a:endParaRPr lang="en-US" dirty="0"/>
          </a:p>
        </p:txBody>
      </p:sp>
      <p:sp>
        <p:nvSpPr>
          <p:cNvPr id="38" name="Content Placeholder 2">
            <a:extLst>
              <a:ext uri="{FF2B5EF4-FFF2-40B4-BE49-F238E27FC236}">
                <a16:creationId xmlns:a16="http://schemas.microsoft.com/office/drawing/2014/main" id="{981A9DEE-C4E5-4EF1-935D-81629FE52EF0}"/>
              </a:ext>
            </a:extLst>
          </p:cNvPr>
          <p:cNvSpPr>
            <a:spLocks noGrp="1"/>
          </p:cNvSpPr>
          <p:nvPr>
            <p:ph idx="31" hasCustomPrompt="1"/>
          </p:nvPr>
        </p:nvSpPr>
        <p:spPr>
          <a:xfrm>
            <a:off x="7541444" y="1833023"/>
            <a:ext cx="4650556" cy="369935"/>
          </a:xfrm>
        </p:spPr>
        <p:txBody>
          <a:bodyPr>
            <a:noAutofit/>
          </a:bodyPr>
          <a:lstStyle>
            <a:lvl1pPr marL="0" indent="0">
              <a:buNone/>
              <a:defRPr sz="2000" b="1">
                <a:solidFill>
                  <a:schemeClr val="bg1"/>
                </a:solidFill>
                <a:latin typeface="+mn-lt"/>
              </a:defRPr>
            </a:lvl1pPr>
            <a:lvl2pPr>
              <a:defRPr>
                <a:latin typeface="Futura PT Book" panose="020B0502020204020303" pitchFamily="34" charset="0"/>
              </a:defRPr>
            </a:lvl2pPr>
            <a:lvl3pPr>
              <a:defRPr>
                <a:latin typeface="Futura PT Book" panose="020B0502020204020303" pitchFamily="34" charset="0"/>
              </a:defRPr>
            </a:lvl3pPr>
            <a:lvl4pPr>
              <a:defRPr>
                <a:latin typeface="Futura PT Book" panose="020B0502020204020303" pitchFamily="34" charset="0"/>
              </a:defRPr>
            </a:lvl4pPr>
            <a:lvl5pPr>
              <a:defRPr>
                <a:latin typeface="Futura PT Book" panose="020B0502020204020303" pitchFamily="34" charset="0"/>
              </a:defRPr>
            </a:lvl5pPr>
          </a:lstStyle>
          <a:p>
            <a:pPr lvl="0"/>
            <a:r>
              <a:rPr lang="en-US" dirty="0"/>
              <a:t>Insert speaker name</a:t>
            </a:r>
          </a:p>
        </p:txBody>
      </p:sp>
      <p:grpSp>
        <p:nvGrpSpPr>
          <p:cNvPr id="11" name="Group 10">
            <a:extLst>
              <a:ext uri="{FF2B5EF4-FFF2-40B4-BE49-F238E27FC236}">
                <a16:creationId xmlns:a16="http://schemas.microsoft.com/office/drawing/2014/main" id="{0D222899-2D02-4982-B6AB-86D64563AB87}"/>
              </a:ext>
            </a:extLst>
          </p:cNvPr>
          <p:cNvGrpSpPr/>
          <p:nvPr userDrawn="1"/>
        </p:nvGrpSpPr>
        <p:grpSpPr>
          <a:xfrm>
            <a:off x="11231880" y="5994083"/>
            <a:ext cx="609600" cy="609600"/>
            <a:chOff x="11231880" y="5994083"/>
            <a:chExt cx="609600" cy="609600"/>
          </a:xfrm>
        </p:grpSpPr>
        <p:sp>
          <p:nvSpPr>
            <p:cNvPr id="12" name="Oval 11">
              <a:extLst>
                <a:ext uri="{FF2B5EF4-FFF2-40B4-BE49-F238E27FC236}">
                  <a16:creationId xmlns:a16="http://schemas.microsoft.com/office/drawing/2014/main" id="{F07C90BC-DE3D-424E-9C64-9348C285D1CD}"/>
                </a:ext>
              </a:extLst>
            </p:cNvPr>
            <p:cNvSpPr/>
            <p:nvPr/>
          </p:nvSpPr>
          <p:spPr>
            <a:xfrm>
              <a:off x="11231880" y="5994083"/>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28D639EB-D790-4ACB-9CF8-0D5A87283B18}"/>
                </a:ext>
              </a:extLst>
            </p:cNvPr>
            <p:cNvPicPr>
              <a:picLocks noChangeAspect="1"/>
            </p:cNvPicPr>
            <p:nvPr/>
          </p:nvPicPr>
          <p:blipFill rotWithShape="1">
            <a:blip r:embed="rId3">
              <a:extLst>
                <a:ext uri="{28A0092B-C50C-407E-A947-70E740481C1C}">
                  <a14:useLocalDpi xmlns:a14="http://schemas.microsoft.com/office/drawing/2010/main" val="0"/>
                </a:ext>
              </a:extLst>
            </a:blip>
            <a:srcRect l="-1254" r="92249" b="11958"/>
            <a:stretch/>
          </p:blipFill>
          <p:spPr>
            <a:xfrm>
              <a:off x="11406846" y="6087399"/>
              <a:ext cx="259667" cy="383832"/>
            </a:xfrm>
            <a:prstGeom prst="rect">
              <a:avLst/>
            </a:prstGeom>
            <a:noFill/>
          </p:spPr>
        </p:pic>
      </p:grpSp>
      <p:cxnSp>
        <p:nvCxnSpPr>
          <p:cNvPr id="15" name="Straight Connector 14">
            <a:extLst>
              <a:ext uri="{FF2B5EF4-FFF2-40B4-BE49-F238E27FC236}">
                <a16:creationId xmlns:a16="http://schemas.microsoft.com/office/drawing/2014/main" id="{A2D4F4B5-044A-40F0-A7FC-D2EA606B7241}"/>
              </a:ext>
            </a:extLst>
          </p:cNvPr>
          <p:cNvCxnSpPr>
            <a:cxnSpLocks/>
          </p:cNvCxnSpPr>
          <p:nvPr userDrawn="1"/>
        </p:nvCxnSpPr>
        <p:spPr>
          <a:xfrm>
            <a:off x="963000" y="3581662"/>
            <a:ext cx="9709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78CD328-4786-4135-A3A9-01DB7DE36F11}"/>
              </a:ext>
            </a:extLst>
          </p:cNvPr>
          <p:cNvSpPr/>
          <p:nvPr userDrawn="1"/>
        </p:nvSpPr>
        <p:spPr>
          <a:xfrm>
            <a:off x="7541443" y="207864"/>
            <a:ext cx="1576310" cy="127229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1452A55-2937-484A-8B2D-F67AD6FE18E9}"/>
              </a:ext>
            </a:extLst>
          </p:cNvPr>
          <p:cNvSpPr/>
          <p:nvPr userDrawn="1"/>
        </p:nvSpPr>
        <p:spPr>
          <a:xfrm>
            <a:off x="7541443" y="3457156"/>
            <a:ext cx="1576310" cy="127229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5">
            <a:extLst>
              <a:ext uri="{FF2B5EF4-FFF2-40B4-BE49-F238E27FC236}">
                <a16:creationId xmlns:a16="http://schemas.microsoft.com/office/drawing/2014/main" id="{678066DB-45D5-4A6F-97E9-A581221BEFCB}"/>
              </a:ext>
            </a:extLst>
          </p:cNvPr>
          <p:cNvSpPr>
            <a:spLocks noGrp="1"/>
          </p:cNvSpPr>
          <p:nvPr>
            <p:ph type="body" sz="quarter" idx="24" hasCustomPrompt="1"/>
          </p:nvPr>
        </p:nvSpPr>
        <p:spPr>
          <a:xfrm>
            <a:off x="946773" y="1799830"/>
            <a:ext cx="5887164" cy="1629145"/>
          </a:xfrm>
        </p:spPr>
        <p:txBody>
          <a:bodyPr anchor="ctr"/>
          <a:lstStyle>
            <a:lvl1pPr marL="0" indent="0">
              <a:buNone/>
              <a:defRPr sz="4400" b="1">
                <a:solidFill>
                  <a:schemeClr val="bg1"/>
                </a:solidFill>
              </a:defRPr>
            </a:lvl1pPr>
          </a:lstStyle>
          <a:p>
            <a:pPr lvl="0"/>
            <a:r>
              <a:rPr lang="en-US" dirty="0"/>
              <a:t>Insert topic here</a:t>
            </a:r>
          </a:p>
        </p:txBody>
      </p:sp>
      <p:sp>
        <p:nvSpPr>
          <p:cNvPr id="26" name="Picture Placeholder 2">
            <a:extLst>
              <a:ext uri="{FF2B5EF4-FFF2-40B4-BE49-F238E27FC236}">
                <a16:creationId xmlns:a16="http://schemas.microsoft.com/office/drawing/2014/main" id="{A742C08B-3393-4633-9659-05FC89F29B56}"/>
              </a:ext>
            </a:extLst>
          </p:cNvPr>
          <p:cNvSpPr>
            <a:spLocks noGrp="1"/>
          </p:cNvSpPr>
          <p:nvPr>
            <p:ph type="pic" sz="quarter" idx="25" hasCustomPrompt="1"/>
          </p:nvPr>
        </p:nvSpPr>
        <p:spPr>
          <a:xfrm>
            <a:off x="7718520" y="367517"/>
            <a:ext cx="1576310" cy="1272755"/>
          </a:xfrm>
        </p:spPr>
        <p:txBody>
          <a:bodyPr>
            <a:normAutofit/>
          </a:bodyPr>
          <a:lstStyle>
            <a:lvl1pPr marL="0" indent="0">
              <a:buNone/>
              <a:defRPr sz="2400">
                <a:solidFill>
                  <a:schemeClr val="bg1"/>
                </a:solidFill>
              </a:defRPr>
            </a:lvl1pPr>
          </a:lstStyle>
          <a:p>
            <a:r>
              <a:rPr lang="en-GB" dirty="0"/>
              <a:t>Press picture icon to add headshot</a:t>
            </a:r>
          </a:p>
        </p:txBody>
      </p:sp>
      <p:sp>
        <p:nvSpPr>
          <p:cNvPr id="27" name="Picture Placeholder 2">
            <a:extLst>
              <a:ext uri="{FF2B5EF4-FFF2-40B4-BE49-F238E27FC236}">
                <a16:creationId xmlns:a16="http://schemas.microsoft.com/office/drawing/2014/main" id="{CC804A10-A5D3-4629-930C-915D6A408F0E}"/>
              </a:ext>
            </a:extLst>
          </p:cNvPr>
          <p:cNvSpPr>
            <a:spLocks noGrp="1"/>
          </p:cNvSpPr>
          <p:nvPr>
            <p:ph type="pic" sz="quarter" idx="26" hasCustomPrompt="1"/>
          </p:nvPr>
        </p:nvSpPr>
        <p:spPr>
          <a:xfrm>
            <a:off x="7718519" y="3619362"/>
            <a:ext cx="1576310" cy="1272755"/>
          </a:xfrm>
        </p:spPr>
        <p:txBody>
          <a:bodyPr>
            <a:normAutofit/>
          </a:bodyPr>
          <a:lstStyle>
            <a:lvl1pPr marL="0" indent="0">
              <a:buNone/>
              <a:defRPr sz="2400">
                <a:solidFill>
                  <a:schemeClr val="bg1"/>
                </a:solidFill>
              </a:defRPr>
            </a:lvl1pPr>
          </a:lstStyle>
          <a:p>
            <a:r>
              <a:rPr lang="en-GB" dirty="0"/>
              <a:t>Press picture icon to add headshot</a:t>
            </a:r>
          </a:p>
        </p:txBody>
      </p:sp>
    </p:spTree>
    <p:extLst>
      <p:ext uri="{BB962C8B-B14F-4D97-AF65-F5344CB8AC3E}">
        <p14:creationId xmlns:p14="http://schemas.microsoft.com/office/powerpoint/2010/main" val="111191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age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91DAEC-E5DF-4B7C-8BD2-556B78EB76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478" r="-2" b="48704"/>
          <a:stretch/>
        </p:blipFill>
        <p:spPr>
          <a:xfrm>
            <a:off x="0" y="1"/>
            <a:ext cx="12192000" cy="1748646"/>
          </a:xfrm>
          <a:prstGeom prst="rect">
            <a:avLst/>
          </a:prstGeom>
        </p:spPr>
      </p:pic>
      <p:sp>
        <p:nvSpPr>
          <p:cNvPr id="10" name="Rectangle 9">
            <a:extLst>
              <a:ext uri="{FF2B5EF4-FFF2-40B4-BE49-F238E27FC236}">
                <a16:creationId xmlns:a16="http://schemas.microsoft.com/office/drawing/2014/main" id="{EDA08ADB-F5E3-4D69-AEC1-C569E7E0417D}"/>
              </a:ext>
            </a:extLst>
          </p:cNvPr>
          <p:cNvSpPr/>
          <p:nvPr userDrawn="1"/>
        </p:nvSpPr>
        <p:spPr>
          <a:xfrm>
            <a:off x="1" y="-3"/>
            <a:ext cx="12192000" cy="174864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8E54073-671D-4CFE-BF14-34B527D758D6}"/>
              </a:ext>
            </a:extLst>
          </p:cNvPr>
          <p:cNvSpPr>
            <a:spLocks noGrp="1"/>
          </p:cNvSpPr>
          <p:nvPr>
            <p:ph type="title" hasCustomPrompt="1"/>
          </p:nvPr>
        </p:nvSpPr>
        <p:spPr>
          <a:xfrm>
            <a:off x="839788" y="331820"/>
            <a:ext cx="10512424" cy="1416826"/>
          </a:xfrm>
        </p:spPr>
        <p:txBody>
          <a:bodyPr anchor="ctr">
            <a:noAutofit/>
          </a:bodyPr>
          <a:lstStyle>
            <a:lvl1pPr>
              <a:defRPr sz="4400" b="1">
                <a:solidFill>
                  <a:schemeClr val="bg1"/>
                </a:solidFill>
                <a:latin typeface="+mn-lt"/>
              </a:defRPr>
            </a:lvl1pPr>
          </a:lstStyle>
          <a:p>
            <a:r>
              <a:rPr lang="en-US" dirty="0"/>
              <a:t>Text heavy page - click to edit</a:t>
            </a:r>
            <a:endParaRPr lang="en-GB" dirty="0"/>
          </a:p>
        </p:txBody>
      </p:sp>
      <p:sp>
        <p:nvSpPr>
          <p:cNvPr id="4" name="Text Placeholder 3">
            <a:extLst>
              <a:ext uri="{FF2B5EF4-FFF2-40B4-BE49-F238E27FC236}">
                <a16:creationId xmlns:a16="http://schemas.microsoft.com/office/drawing/2014/main" id="{3E47051E-9724-43B9-8A68-3F8A221D27C2}"/>
              </a:ext>
            </a:extLst>
          </p:cNvPr>
          <p:cNvSpPr>
            <a:spLocks noGrp="1"/>
          </p:cNvSpPr>
          <p:nvPr>
            <p:ph type="body" sz="half" idx="2"/>
          </p:nvPr>
        </p:nvSpPr>
        <p:spPr>
          <a:xfrm>
            <a:off x="839788" y="2002053"/>
            <a:ext cx="10512424" cy="4144152"/>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cxnSp>
        <p:nvCxnSpPr>
          <p:cNvPr id="14" name="Straight Connector 13">
            <a:extLst>
              <a:ext uri="{FF2B5EF4-FFF2-40B4-BE49-F238E27FC236}">
                <a16:creationId xmlns:a16="http://schemas.microsoft.com/office/drawing/2014/main" id="{54EA66A6-0929-490D-995E-E6DC33E9DFF1}"/>
              </a:ext>
            </a:extLst>
          </p:cNvPr>
          <p:cNvCxnSpPr>
            <a:cxnSpLocks/>
          </p:cNvCxnSpPr>
          <p:nvPr userDrawn="1"/>
        </p:nvCxnSpPr>
        <p:spPr>
          <a:xfrm>
            <a:off x="942680" y="1498862"/>
            <a:ext cx="9709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0677FEC-AD25-40C8-96E8-1CCD8313BC96}"/>
              </a:ext>
            </a:extLst>
          </p:cNvPr>
          <p:cNvGrpSpPr/>
          <p:nvPr userDrawn="1"/>
        </p:nvGrpSpPr>
        <p:grpSpPr>
          <a:xfrm>
            <a:off x="11231880" y="5994083"/>
            <a:ext cx="609600" cy="609600"/>
            <a:chOff x="10394950" y="568325"/>
            <a:chExt cx="609600" cy="609600"/>
          </a:xfrm>
          <a:noFill/>
        </p:grpSpPr>
        <p:pic>
          <p:nvPicPr>
            <p:cNvPr id="16" name="Picture 15">
              <a:extLst>
                <a:ext uri="{FF2B5EF4-FFF2-40B4-BE49-F238E27FC236}">
                  <a16:creationId xmlns:a16="http://schemas.microsoft.com/office/drawing/2014/main" id="{6C647C1F-3B8B-40BA-9BBC-6D89BF6F310E}"/>
                </a:ext>
              </a:extLst>
            </p:cNvPr>
            <p:cNvPicPr>
              <a:picLocks noChangeAspect="1"/>
            </p:cNvPicPr>
            <p:nvPr/>
          </p:nvPicPr>
          <p:blipFill rotWithShape="1">
            <a:blip r:embed="rId3">
              <a:extLst>
                <a:ext uri="{28A0092B-C50C-407E-A947-70E740481C1C}">
                  <a14:useLocalDpi xmlns:a14="http://schemas.microsoft.com/office/drawing/2010/main" val="0"/>
                </a:ext>
              </a:extLst>
            </a:blip>
            <a:srcRect r="91453"/>
            <a:stretch/>
          </p:blipFill>
          <p:spPr>
            <a:xfrm>
              <a:off x="10606156" y="672322"/>
              <a:ext cx="241762" cy="426757"/>
            </a:xfrm>
            <a:prstGeom prst="rect">
              <a:avLst/>
            </a:prstGeom>
            <a:grpFill/>
          </p:spPr>
        </p:pic>
        <p:sp>
          <p:nvSpPr>
            <p:cNvPr id="17" name="Oval 16">
              <a:extLst>
                <a:ext uri="{FF2B5EF4-FFF2-40B4-BE49-F238E27FC236}">
                  <a16:creationId xmlns:a16="http://schemas.microsoft.com/office/drawing/2014/main" id="{5C65A4BD-406D-4A6C-9DD0-9728B21781B3}"/>
                </a:ext>
              </a:extLst>
            </p:cNvPr>
            <p:cNvSpPr/>
            <p:nvPr/>
          </p:nvSpPr>
          <p:spPr>
            <a:xfrm>
              <a:off x="10394950" y="568325"/>
              <a:ext cx="609600" cy="6096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7684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only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8B7101-C2B2-44AE-8793-37ADDB5736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478" r="-2" b="48704"/>
          <a:stretch/>
        </p:blipFill>
        <p:spPr>
          <a:xfrm>
            <a:off x="0" y="1"/>
            <a:ext cx="12192000" cy="1748646"/>
          </a:xfrm>
          <a:prstGeom prst="rect">
            <a:avLst/>
          </a:prstGeom>
        </p:spPr>
      </p:pic>
      <p:sp>
        <p:nvSpPr>
          <p:cNvPr id="10" name="Rectangle 9">
            <a:extLst>
              <a:ext uri="{FF2B5EF4-FFF2-40B4-BE49-F238E27FC236}">
                <a16:creationId xmlns:a16="http://schemas.microsoft.com/office/drawing/2014/main" id="{EDA08ADB-F5E3-4D69-AEC1-C569E7E0417D}"/>
              </a:ext>
            </a:extLst>
          </p:cNvPr>
          <p:cNvSpPr/>
          <p:nvPr userDrawn="1"/>
        </p:nvSpPr>
        <p:spPr>
          <a:xfrm>
            <a:off x="0" y="-3"/>
            <a:ext cx="12192000" cy="174864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8E54073-671D-4CFE-BF14-34B527D758D6}"/>
              </a:ext>
            </a:extLst>
          </p:cNvPr>
          <p:cNvSpPr>
            <a:spLocks noGrp="1"/>
          </p:cNvSpPr>
          <p:nvPr>
            <p:ph type="title" hasCustomPrompt="1"/>
          </p:nvPr>
        </p:nvSpPr>
        <p:spPr>
          <a:xfrm>
            <a:off x="839788" y="331820"/>
            <a:ext cx="10512424" cy="1416826"/>
          </a:xfrm>
        </p:spPr>
        <p:txBody>
          <a:bodyPr anchor="ctr">
            <a:noAutofit/>
          </a:bodyPr>
          <a:lstStyle>
            <a:lvl1pPr>
              <a:defRPr sz="4400" b="1">
                <a:solidFill>
                  <a:schemeClr val="bg1"/>
                </a:solidFill>
                <a:latin typeface="+mn-lt"/>
              </a:defRPr>
            </a:lvl1pPr>
          </a:lstStyle>
          <a:p>
            <a:r>
              <a:rPr lang="en-US" dirty="0"/>
              <a:t>Bullet heavy page - click to edit</a:t>
            </a:r>
            <a:endParaRPr lang="en-GB" dirty="0"/>
          </a:p>
        </p:txBody>
      </p:sp>
      <p:cxnSp>
        <p:nvCxnSpPr>
          <p:cNvPr id="14" name="Straight Connector 13">
            <a:extLst>
              <a:ext uri="{FF2B5EF4-FFF2-40B4-BE49-F238E27FC236}">
                <a16:creationId xmlns:a16="http://schemas.microsoft.com/office/drawing/2014/main" id="{54EA66A6-0929-490D-995E-E6DC33E9DFF1}"/>
              </a:ext>
            </a:extLst>
          </p:cNvPr>
          <p:cNvCxnSpPr>
            <a:cxnSpLocks/>
          </p:cNvCxnSpPr>
          <p:nvPr userDrawn="1"/>
        </p:nvCxnSpPr>
        <p:spPr>
          <a:xfrm>
            <a:off x="942680" y="1498862"/>
            <a:ext cx="9709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0677FEC-AD25-40C8-96E8-1CCD8313BC96}"/>
              </a:ext>
            </a:extLst>
          </p:cNvPr>
          <p:cNvGrpSpPr/>
          <p:nvPr userDrawn="1"/>
        </p:nvGrpSpPr>
        <p:grpSpPr>
          <a:xfrm>
            <a:off x="11231880" y="5994083"/>
            <a:ext cx="609600" cy="609600"/>
            <a:chOff x="10394950" y="568325"/>
            <a:chExt cx="609600" cy="609600"/>
          </a:xfrm>
          <a:noFill/>
        </p:grpSpPr>
        <p:pic>
          <p:nvPicPr>
            <p:cNvPr id="16" name="Picture 15">
              <a:extLst>
                <a:ext uri="{FF2B5EF4-FFF2-40B4-BE49-F238E27FC236}">
                  <a16:creationId xmlns:a16="http://schemas.microsoft.com/office/drawing/2014/main" id="{6C647C1F-3B8B-40BA-9BBC-6D89BF6F310E}"/>
                </a:ext>
              </a:extLst>
            </p:cNvPr>
            <p:cNvPicPr>
              <a:picLocks noChangeAspect="1"/>
            </p:cNvPicPr>
            <p:nvPr/>
          </p:nvPicPr>
          <p:blipFill rotWithShape="1">
            <a:blip r:embed="rId3">
              <a:extLst>
                <a:ext uri="{28A0092B-C50C-407E-A947-70E740481C1C}">
                  <a14:useLocalDpi xmlns:a14="http://schemas.microsoft.com/office/drawing/2010/main" val="0"/>
                </a:ext>
              </a:extLst>
            </a:blip>
            <a:srcRect r="91453"/>
            <a:stretch/>
          </p:blipFill>
          <p:spPr>
            <a:xfrm>
              <a:off x="10606156" y="672322"/>
              <a:ext cx="241762" cy="426757"/>
            </a:xfrm>
            <a:prstGeom prst="rect">
              <a:avLst/>
            </a:prstGeom>
            <a:grpFill/>
          </p:spPr>
        </p:pic>
        <p:sp>
          <p:nvSpPr>
            <p:cNvPr id="17" name="Oval 16">
              <a:extLst>
                <a:ext uri="{FF2B5EF4-FFF2-40B4-BE49-F238E27FC236}">
                  <a16:creationId xmlns:a16="http://schemas.microsoft.com/office/drawing/2014/main" id="{5C65A4BD-406D-4A6C-9DD0-9728B21781B3}"/>
                </a:ext>
              </a:extLst>
            </p:cNvPr>
            <p:cNvSpPr/>
            <p:nvPr/>
          </p:nvSpPr>
          <p:spPr>
            <a:xfrm>
              <a:off x="10394950" y="568325"/>
              <a:ext cx="609600" cy="6096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 Placeholder 4">
            <a:extLst>
              <a:ext uri="{FF2B5EF4-FFF2-40B4-BE49-F238E27FC236}">
                <a16:creationId xmlns:a16="http://schemas.microsoft.com/office/drawing/2014/main" id="{255A6658-6B8E-4FAD-A439-591BDCA4EC24}"/>
              </a:ext>
            </a:extLst>
          </p:cNvPr>
          <p:cNvSpPr>
            <a:spLocks noGrp="1"/>
          </p:cNvSpPr>
          <p:nvPr>
            <p:ph type="body" sz="quarter" idx="10"/>
          </p:nvPr>
        </p:nvSpPr>
        <p:spPr>
          <a:xfrm>
            <a:off x="839789" y="2005896"/>
            <a:ext cx="10512424" cy="4144962"/>
          </a:xfrm>
        </p:spPr>
        <p:txBody>
          <a:bodyPr/>
          <a:lstStyle>
            <a:lvl1pPr>
              <a:buClr>
                <a:schemeClr val="accent2"/>
              </a:buClr>
              <a:buSzPct val="110000"/>
              <a:defRPr sz="2400"/>
            </a:lvl1pPr>
            <a:lvl2pPr marL="685800" indent="-228600">
              <a:buClr>
                <a:schemeClr val="accent2"/>
              </a:buClr>
              <a:buSzPct val="110000"/>
              <a:buFont typeface="Arial" panose="020B0604020202020204" pitchFamily="34" charset="0"/>
              <a:buChar char="•"/>
              <a:defRPr sz="2200"/>
            </a:lvl2pPr>
            <a:lvl3pPr>
              <a:buClr>
                <a:schemeClr val="accent2"/>
              </a:buClr>
              <a:buSzPct val="110000"/>
              <a:defRPr/>
            </a:lvl3pPr>
            <a:lvl4pPr>
              <a:buClr>
                <a:schemeClr val="accent2"/>
              </a:buClr>
              <a:buSzPct val="110000"/>
              <a:defRPr/>
            </a:lvl4pPr>
            <a:lvl5pPr>
              <a:buClr>
                <a:schemeClr val="accent2"/>
              </a:buClr>
              <a:buSzPct val="110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44759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15.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E8B951-191B-4FEA-AD86-761BE7428B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9CE1002-CB24-4EE7-80CA-088C250FC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24B807-57E0-4A3C-8EA8-CF77E2A735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9ED0F-A2AC-4BA5-B39C-EB3BC6D043F1}" type="datetimeFigureOut">
              <a:rPr lang="en-GB" smtClean="0"/>
              <a:t>14/09/2022</a:t>
            </a:fld>
            <a:endParaRPr lang="en-GB"/>
          </a:p>
        </p:txBody>
      </p:sp>
      <p:sp>
        <p:nvSpPr>
          <p:cNvPr id="5" name="Footer Placeholder 4">
            <a:extLst>
              <a:ext uri="{FF2B5EF4-FFF2-40B4-BE49-F238E27FC236}">
                <a16:creationId xmlns:a16="http://schemas.microsoft.com/office/drawing/2014/main" id="{97270451-2FCD-4D0F-8ABD-BDBDEC3E20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3D4C218-7079-4484-9C22-C18937B4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0AEDA-02EC-453A-B44A-FF4EE4EF7F12}" type="slidenum">
              <a:rPr lang="en-GB" smtClean="0"/>
              <a:t>‹#›</a:t>
            </a:fld>
            <a:endParaRPr lang="en-GB"/>
          </a:p>
        </p:txBody>
      </p:sp>
    </p:spTree>
    <p:extLst>
      <p:ext uri="{BB962C8B-B14F-4D97-AF65-F5344CB8AC3E}">
        <p14:creationId xmlns:p14="http://schemas.microsoft.com/office/powerpoint/2010/main" val="23515006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6" r:id="rId3"/>
    <p:sldLayoutId id="2147483695" r:id="rId4"/>
    <p:sldLayoutId id="2147483699" r:id="rId5"/>
    <p:sldLayoutId id="2147483697" r:id="rId6"/>
    <p:sldLayoutId id="2147483700" r:id="rId7"/>
    <p:sldLayoutId id="2147483692" r:id="rId8"/>
    <p:sldLayoutId id="2147483698" r:id="rId9"/>
    <p:sldLayoutId id="2147483688" r:id="rId10"/>
    <p:sldLayoutId id="2147483703" r:id="rId11"/>
    <p:sldLayoutId id="2147483701" r:id="rId12"/>
    <p:sldLayoutId id="2147483702"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364" y="456001"/>
            <a:ext cx="11235269" cy="627063"/>
          </a:xfrm>
          <a:prstGeom prst="rect">
            <a:avLst/>
          </a:prstGeom>
        </p:spPr>
        <p:txBody>
          <a:bodyPr vert="horz" lIns="0" tIns="0" rIns="0" bIns="0" rtlCol="0" anchor="ctr">
            <a:noAutofit/>
          </a:bodyPr>
          <a:lstStyle/>
          <a:p>
            <a:r>
              <a:rPr lang="en-US" dirty="0"/>
              <a:t>Slide heading here in sentence case 18pt</a:t>
            </a:r>
          </a:p>
        </p:txBody>
      </p:sp>
      <p:sp>
        <p:nvSpPr>
          <p:cNvPr id="5" name="Footer Placeholder 4"/>
          <p:cNvSpPr>
            <a:spLocks noGrp="1"/>
          </p:cNvSpPr>
          <p:nvPr>
            <p:ph type="ftr" sz="quarter" idx="3"/>
          </p:nvPr>
        </p:nvSpPr>
        <p:spPr>
          <a:xfrm>
            <a:off x="816000" y="6455999"/>
            <a:ext cx="4800000" cy="168000"/>
          </a:xfrm>
          <a:prstGeom prst="rect">
            <a:avLst/>
          </a:prstGeom>
        </p:spPr>
        <p:txBody>
          <a:bodyPr vert="horz" lIns="0" tIns="0" rIns="0" bIns="0" rtlCol="0" anchor="ctr"/>
          <a:lstStyle>
            <a:lvl1pPr algn="l">
              <a:defRPr sz="1067">
                <a:solidFill>
                  <a:schemeClr val="tx2"/>
                </a:solidFill>
              </a:defRPr>
            </a:lvl1pPr>
          </a:lstStyle>
          <a:p>
            <a:r>
              <a:rPr lang="en-US"/>
              <a:t>Charity Tax Group Expert Insight Session - Electric Vehicles</a:t>
            </a:r>
            <a:endParaRPr lang="en-AU" dirty="0"/>
          </a:p>
        </p:txBody>
      </p:sp>
      <p:sp>
        <p:nvSpPr>
          <p:cNvPr id="6" name="Slide Number Placeholder 5"/>
          <p:cNvSpPr>
            <a:spLocks noGrp="1"/>
          </p:cNvSpPr>
          <p:nvPr>
            <p:ph type="sldNum" sz="quarter" idx="4"/>
          </p:nvPr>
        </p:nvSpPr>
        <p:spPr>
          <a:xfrm>
            <a:off x="478365" y="6455999"/>
            <a:ext cx="240000" cy="168000"/>
          </a:xfrm>
          <a:prstGeom prst="rect">
            <a:avLst/>
          </a:prstGeom>
        </p:spPr>
        <p:txBody>
          <a:bodyPr vert="horz" lIns="0" tIns="0" rIns="0" bIns="0" rtlCol="0" anchor="ctr">
            <a:normAutofit/>
          </a:bodyPr>
          <a:lstStyle>
            <a:lvl1pPr algn="l">
              <a:defRPr sz="1067">
                <a:solidFill>
                  <a:schemeClr val="tx2"/>
                </a:solidFill>
              </a:defRPr>
            </a:lvl1pPr>
          </a:lstStyle>
          <a:p>
            <a:fld id="{58C6BBD9-2B03-4490-B62F-B520C4B53822}" type="slidenum">
              <a:rPr lang="en-AU" smtClean="0"/>
              <a:pPr/>
              <a:t>‹#›</a:t>
            </a:fld>
            <a:endParaRPr lang="en-AU" dirty="0"/>
          </a:p>
        </p:txBody>
      </p:sp>
      <p:cxnSp>
        <p:nvCxnSpPr>
          <p:cNvPr id="9" name="Straight Connector 8">
            <a:extLst>
              <a:ext uri="{FF2B5EF4-FFF2-40B4-BE49-F238E27FC236}">
                <a16:creationId xmlns:a16="http://schemas.microsoft.com/office/drawing/2014/main" id="{FC7DFED3-1225-4707-87BB-E59F8559CF43}"/>
              </a:ext>
            </a:extLst>
          </p:cNvPr>
          <p:cNvCxnSpPr/>
          <p:nvPr/>
        </p:nvCxnSpPr>
        <p:spPr>
          <a:xfrm>
            <a:off x="478367" y="1083063"/>
            <a:ext cx="11234576" cy="0"/>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AB6FEE78-70AC-44ED-ABAF-0D9D3EF4E9A0}"/>
              </a:ext>
            </a:extLst>
          </p:cNvPr>
          <p:cNvGrpSpPr/>
          <p:nvPr/>
        </p:nvGrpSpPr>
        <p:grpSpPr>
          <a:xfrm>
            <a:off x="10935347" y="6323192"/>
            <a:ext cx="781427" cy="391393"/>
            <a:chOff x="7035443" y="6163973"/>
            <a:chExt cx="912812" cy="457200"/>
          </a:xfrm>
        </p:grpSpPr>
        <p:sp>
          <p:nvSpPr>
            <p:cNvPr id="11" name="Freeform 6">
              <a:extLst>
                <a:ext uri="{FF2B5EF4-FFF2-40B4-BE49-F238E27FC236}">
                  <a16:creationId xmlns:a16="http://schemas.microsoft.com/office/drawing/2014/main" id="{CB407610-7EBF-4666-9302-0A85EBAE8739}"/>
                </a:ext>
              </a:extLst>
            </p:cNvPr>
            <p:cNvSpPr>
              <a:spLocks/>
            </p:cNvSpPr>
            <p:nvPr userDrawn="1"/>
          </p:nvSpPr>
          <p:spPr bwMode="auto">
            <a:xfrm>
              <a:off x="7035443" y="6217948"/>
              <a:ext cx="109538" cy="152400"/>
            </a:xfrm>
            <a:custGeom>
              <a:avLst/>
              <a:gdLst>
                <a:gd name="T0" fmla="*/ 39 w 58"/>
                <a:gd name="T1" fmla="*/ 23 h 81"/>
                <a:gd name="T2" fmla="*/ 32 w 58"/>
                <a:gd name="T3" fmla="*/ 17 h 81"/>
                <a:gd name="T4" fmla="*/ 24 w 58"/>
                <a:gd name="T5" fmla="*/ 23 h 81"/>
                <a:gd name="T6" fmla="*/ 37 w 58"/>
                <a:gd name="T7" fmla="*/ 32 h 81"/>
                <a:gd name="T8" fmla="*/ 57 w 58"/>
                <a:gd name="T9" fmla="*/ 55 h 81"/>
                <a:gd name="T10" fmla="*/ 27 w 58"/>
                <a:gd name="T11" fmla="*/ 81 h 81"/>
                <a:gd name="T12" fmla="*/ 4 w 58"/>
                <a:gd name="T13" fmla="*/ 71 h 81"/>
                <a:gd name="T14" fmla="*/ 0 w 58"/>
                <a:gd name="T15" fmla="*/ 55 h 81"/>
                <a:gd name="T16" fmla="*/ 19 w 58"/>
                <a:gd name="T17" fmla="*/ 55 h 81"/>
                <a:gd name="T18" fmla="*/ 29 w 58"/>
                <a:gd name="T19" fmla="*/ 65 h 81"/>
                <a:gd name="T20" fmla="*/ 38 w 58"/>
                <a:gd name="T21" fmla="*/ 57 h 81"/>
                <a:gd name="T22" fmla="*/ 21 w 58"/>
                <a:gd name="T23" fmla="*/ 45 h 81"/>
                <a:gd name="T24" fmla="*/ 5 w 58"/>
                <a:gd name="T25" fmla="*/ 23 h 81"/>
                <a:gd name="T26" fmla="*/ 34 w 58"/>
                <a:gd name="T27" fmla="*/ 0 h 81"/>
                <a:gd name="T28" fmla="*/ 58 w 58"/>
                <a:gd name="T29" fmla="*/ 23 h 81"/>
                <a:gd name="T30" fmla="*/ 39 w 58"/>
                <a:gd name="T31" fmla="*/ 2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1">
                  <a:moveTo>
                    <a:pt x="39" y="23"/>
                  </a:moveTo>
                  <a:cubicBezTo>
                    <a:pt x="38" y="17"/>
                    <a:pt x="34" y="17"/>
                    <a:pt x="32" y="17"/>
                  </a:cubicBezTo>
                  <a:cubicBezTo>
                    <a:pt x="27" y="17"/>
                    <a:pt x="24" y="20"/>
                    <a:pt x="24" y="23"/>
                  </a:cubicBezTo>
                  <a:cubicBezTo>
                    <a:pt x="24" y="28"/>
                    <a:pt x="27" y="29"/>
                    <a:pt x="37" y="32"/>
                  </a:cubicBezTo>
                  <a:cubicBezTo>
                    <a:pt x="46" y="35"/>
                    <a:pt x="58" y="39"/>
                    <a:pt x="57" y="55"/>
                  </a:cubicBezTo>
                  <a:cubicBezTo>
                    <a:pt x="56" y="72"/>
                    <a:pt x="41" y="81"/>
                    <a:pt x="27" y="81"/>
                  </a:cubicBezTo>
                  <a:cubicBezTo>
                    <a:pt x="19" y="81"/>
                    <a:pt x="10" y="79"/>
                    <a:pt x="4" y="71"/>
                  </a:cubicBezTo>
                  <a:cubicBezTo>
                    <a:pt x="0" y="65"/>
                    <a:pt x="0" y="59"/>
                    <a:pt x="0" y="55"/>
                  </a:cubicBezTo>
                  <a:cubicBezTo>
                    <a:pt x="19" y="55"/>
                    <a:pt x="19" y="55"/>
                    <a:pt x="19" y="55"/>
                  </a:cubicBezTo>
                  <a:cubicBezTo>
                    <a:pt x="20" y="58"/>
                    <a:pt x="21" y="65"/>
                    <a:pt x="29" y="65"/>
                  </a:cubicBezTo>
                  <a:cubicBezTo>
                    <a:pt x="35" y="65"/>
                    <a:pt x="38" y="60"/>
                    <a:pt x="38" y="57"/>
                  </a:cubicBezTo>
                  <a:cubicBezTo>
                    <a:pt x="38" y="51"/>
                    <a:pt x="34" y="50"/>
                    <a:pt x="21" y="45"/>
                  </a:cubicBezTo>
                  <a:cubicBezTo>
                    <a:pt x="12" y="42"/>
                    <a:pt x="4" y="36"/>
                    <a:pt x="5" y="23"/>
                  </a:cubicBezTo>
                  <a:cubicBezTo>
                    <a:pt x="6" y="9"/>
                    <a:pt x="21" y="0"/>
                    <a:pt x="34" y="0"/>
                  </a:cubicBezTo>
                  <a:cubicBezTo>
                    <a:pt x="46" y="0"/>
                    <a:pt x="58" y="8"/>
                    <a:pt x="58" y="23"/>
                  </a:cubicBezTo>
                  <a:lnTo>
                    <a:pt x="39" y="23"/>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12" name="Freeform 7">
              <a:extLst>
                <a:ext uri="{FF2B5EF4-FFF2-40B4-BE49-F238E27FC236}">
                  <a16:creationId xmlns:a16="http://schemas.microsoft.com/office/drawing/2014/main" id="{BDBF85E5-F0C9-4429-9268-A6FDCCDF964C}"/>
                </a:ext>
              </a:extLst>
            </p:cNvPr>
            <p:cNvSpPr>
              <a:spLocks noEditPoints="1"/>
            </p:cNvSpPr>
            <p:nvPr userDrawn="1"/>
          </p:nvSpPr>
          <p:spPr bwMode="auto">
            <a:xfrm>
              <a:off x="7148155" y="6217948"/>
              <a:ext cx="169863" cy="206375"/>
            </a:xfrm>
            <a:custGeom>
              <a:avLst/>
              <a:gdLst>
                <a:gd name="T0" fmla="*/ 47 w 91"/>
                <a:gd name="T1" fmla="*/ 17 h 110"/>
                <a:gd name="T2" fmla="*/ 22 w 91"/>
                <a:gd name="T3" fmla="*/ 40 h 110"/>
                <a:gd name="T4" fmla="*/ 43 w 91"/>
                <a:gd name="T5" fmla="*/ 65 h 110"/>
                <a:gd name="T6" fmla="*/ 68 w 91"/>
                <a:gd name="T7" fmla="*/ 40 h 110"/>
                <a:gd name="T8" fmla="*/ 47 w 91"/>
                <a:gd name="T9" fmla="*/ 17 h 110"/>
                <a:gd name="T10" fmla="*/ 91 w 91"/>
                <a:gd name="T11" fmla="*/ 1 h 110"/>
                <a:gd name="T12" fmla="*/ 85 w 91"/>
                <a:gd name="T13" fmla="*/ 65 h 110"/>
                <a:gd name="T14" fmla="*/ 38 w 91"/>
                <a:gd name="T15" fmla="*/ 110 h 110"/>
                <a:gd name="T16" fmla="*/ 0 w 91"/>
                <a:gd name="T17" fmla="*/ 85 h 110"/>
                <a:gd name="T18" fmla="*/ 22 w 91"/>
                <a:gd name="T19" fmla="*/ 85 h 110"/>
                <a:gd name="T20" fmla="*/ 41 w 91"/>
                <a:gd name="T21" fmla="*/ 93 h 110"/>
                <a:gd name="T22" fmla="*/ 67 w 91"/>
                <a:gd name="T23" fmla="*/ 69 h 110"/>
                <a:gd name="T24" fmla="*/ 67 w 91"/>
                <a:gd name="T25" fmla="*/ 69 h 110"/>
                <a:gd name="T26" fmla="*/ 40 w 91"/>
                <a:gd name="T27" fmla="*/ 81 h 110"/>
                <a:gd name="T28" fmla="*/ 3 w 91"/>
                <a:gd name="T29" fmla="*/ 40 h 110"/>
                <a:gd name="T30" fmla="*/ 47 w 91"/>
                <a:gd name="T31" fmla="*/ 0 h 110"/>
                <a:gd name="T32" fmla="*/ 71 w 91"/>
                <a:gd name="T33" fmla="*/ 12 h 110"/>
                <a:gd name="T34" fmla="*/ 71 w 91"/>
                <a:gd name="T35" fmla="*/ 12 h 110"/>
                <a:gd name="T36" fmla="*/ 72 w 91"/>
                <a:gd name="T37" fmla="*/ 1 h 110"/>
                <a:gd name="T38" fmla="*/ 91 w 91"/>
                <a:gd name="T39"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110">
                  <a:moveTo>
                    <a:pt x="47" y="17"/>
                  </a:moveTo>
                  <a:cubicBezTo>
                    <a:pt x="35" y="17"/>
                    <a:pt x="23" y="26"/>
                    <a:pt x="22" y="40"/>
                  </a:cubicBezTo>
                  <a:cubicBezTo>
                    <a:pt x="20" y="56"/>
                    <a:pt x="32" y="65"/>
                    <a:pt x="43" y="65"/>
                  </a:cubicBezTo>
                  <a:cubicBezTo>
                    <a:pt x="55" y="65"/>
                    <a:pt x="67" y="55"/>
                    <a:pt x="68" y="40"/>
                  </a:cubicBezTo>
                  <a:cubicBezTo>
                    <a:pt x="69" y="29"/>
                    <a:pt x="61" y="17"/>
                    <a:pt x="47" y="17"/>
                  </a:cubicBezTo>
                  <a:moveTo>
                    <a:pt x="91" y="1"/>
                  </a:moveTo>
                  <a:cubicBezTo>
                    <a:pt x="85" y="65"/>
                    <a:pt x="85" y="65"/>
                    <a:pt x="85" y="65"/>
                  </a:cubicBezTo>
                  <a:cubicBezTo>
                    <a:pt x="82" y="102"/>
                    <a:pt x="53" y="110"/>
                    <a:pt x="38" y="110"/>
                  </a:cubicBezTo>
                  <a:cubicBezTo>
                    <a:pt x="22" y="110"/>
                    <a:pt x="6" y="102"/>
                    <a:pt x="0" y="85"/>
                  </a:cubicBezTo>
                  <a:cubicBezTo>
                    <a:pt x="22" y="85"/>
                    <a:pt x="22" y="85"/>
                    <a:pt x="22" y="85"/>
                  </a:cubicBezTo>
                  <a:cubicBezTo>
                    <a:pt x="29" y="93"/>
                    <a:pt x="38" y="93"/>
                    <a:pt x="41" y="93"/>
                  </a:cubicBezTo>
                  <a:cubicBezTo>
                    <a:pt x="51" y="93"/>
                    <a:pt x="65" y="86"/>
                    <a:pt x="67" y="69"/>
                  </a:cubicBezTo>
                  <a:cubicBezTo>
                    <a:pt x="67" y="69"/>
                    <a:pt x="67" y="69"/>
                    <a:pt x="67" y="69"/>
                  </a:cubicBezTo>
                  <a:cubicBezTo>
                    <a:pt x="64" y="73"/>
                    <a:pt x="56" y="81"/>
                    <a:pt x="40" y="81"/>
                  </a:cubicBezTo>
                  <a:cubicBezTo>
                    <a:pt x="20" y="81"/>
                    <a:pt x="0" y="65"/>
                    <a:pt x="3" y="40"/>
                  </a:cubicBezTo>
                  <a:cubicBezTo>
                    <a:pt x="5" y="16"/>
                    <a:pt x="26" y="0"/>
                    <a:pt x="47" y="0"/>
                  </a:cubicBezTo>
                  <a:cubicBezTo>
                    <a:pt x="63" y="0"/>
                    <a:pt x="69" y="9"/>
                    <a:pt x="71" y="12"/>
                  </a:cubicBezTo>
                  <a:cubicBezTo>
                    <a:pt x="71" y="12"/>
                    <a:pt x="71" y="12"/>
                    <a:pt x="71" y="12"/>
                  </a:cubicBezTo>
                  <a:cubicBezTo>
                    <a:pt x="72" y="1"/>
                    <a:pt x="72" y="1"/>
                    <a:pt x="72" y="1"/>
                  </a:cubicBezTo>
                  <a:lnTo>
                    <a:pt x="91" y="1"/>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13" name="Freeform 8">
              <a:extLst>
                <a:ext uri="{FF2B5EF4-FFF2-40B4-BE49-F238E27FC236}">
                  <a16:creationId xmlns:a16="http://schemas.microsoft.com/office/drawing/2014/main" id="{350DBD42-6951-4E65-87DE-AEF98769D0BE}"/>
                </a:ext>
              </a:extLst>
            </p:cNvPr>
            <p:cNvSpPr>
              <a:spLocks/>
            </p:cNvSpPr>
            <p:nvPr userDrawn="1"/>
          </p:nvSpPr>
          <p:spPr bwMode="auto">
            <a:xfrm>
              <a:off x="7325955" y="6163973"/>
              <a:ext cx="87313" cy="203200"/>
            </a:xfrm>
            <a:custGeom>
              <a:avLst/>
              <a:gdLst>
                <a:gd name="T0" fmla="*/ 13 w 47"/>
                <a:gd name="T1" fmla="*/ 39 h 109"/>
                <a:gd name="T2" fmla="*/ 0 w 47"/>
                <a:gd name="T3" fmla="*/ 39 h 109"/>
                <a:gd name="T4" fmla="*/ 1 w 47"/>
                <a:gd name="T5" fmla="*/ 30 h 109"/>
                <a:gd name="T6" fmla="*/ 13 w 47"/>
                <a:gd name="T7" fmla="*/ 30 h 109"/>
                <a:gd name="T8" fmla="*/ 47 w 47"/>
                <a:gd name="T9" fmla="*/ 0 h 109"/>
                <a:gd name="T10" fmla="*/ 47 w 47"/>
                <a:gd name="T11" fmla="*/ 10 h 109"/>
                <a:gd name="T12" fmla="*/ 24 w 47"/>
                <a:gd name="T13" fmla="*/ 30 h 109"/>
                <a:gd name="T14" fmla="*/ 45 w 47"/>
                <a:gd name="T15" fmla="*/ 30 h 109"/>
                <a:gd name="T16" fmla="*/ 44 w 47"/>
                <a:gd name="T17" fmla="*/ 39 h 109"/>
                <a:gd name="T18" fmla="*/ 23 w 47"/>
                <a:gd name="T19" fmla="*/ 39 h 109"/>
                <a:gd name="T20" fmla="*/ 17 w 47"/>
                <a:gd name="T21" fmla="*/ 109 h 109"/>
                <a:gd name="T22" fmla="*/ 7 w 47"/>
                <a:gd name="T23" fmla="*/ 109 h 109"/>
                <a:gd name="T24" fmla="*/ 13 w 47"/>
                <a:gd name="T25" fmla="*/ 3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109">
                  <a:moveTo>
                    <a:pt x="13" y="39"/>
                  </a:moveTo>
                  <a:cubicBezTo>
                    <a:pt x="0" y="39"/>
                    <a:pt x="0" y="39"/>
                    <a:pt x="0" y="39"/>
                  </a:cubicBezTo>
                  <a:cubicBezTo>
                    <a:pt x="1" y="30"/>
                    <a:pt x="1" y="30"/>
                    <a:pt x="1" y="30"/>
                  </a:cubicBezTo>
                  <a:cubicBezTo>
                    <a:pt x="13" y="30"/>
                    <a:pt x="13" y="30"/>
                    <a:pt x="13" y="30"/>
                  </a:cubicBezTo>
                  <a:cubicBezTo>
                    <a:pt x="15" y="19"/>
                    <a:pt x="17" y="1"/>
                    <a:pt x="47" y="0"/>
                  </a:cubicBezTo>
                  <a:cubicBezTo>
                    <a:pt x="47" y="10"/>
                    <a:pt x="47" y="10"/>
                    <a:pt x="47" y="10"/>
                  </a:cubicBezTo>
                  <a:cubicBezTo>
                    <a:pt x="25" y="10"/>
                    <a:pt x="25" y="23"/>
                    <a:pt x="24" y="30"/>
                  </a:cubicBezTo>
                  <a:cubicBezTo>
                    <a:pt x="45" y="30"/>
                    <a:pt x="45" y="30"/>
                    <a:pt x="45" y="30"/>
                  </a:cubicBezTo>
                  <a:cubicBezTo>
                    <a:pt x="44" y="39"/>
                    <a:pt x="44" y="39"/>
                    <a:pt x="44" y="39"/>
                  </a:cubicBezTo>
                  <a:cubicBezTo>
                    <a:pt x="23" y="39"/>
                    <a:pt x="23" y="39"/>
                    <a:pt x="23" y="39"/>
                  </a:cubicBezTo>
                  <a:cubicBezTo>
                    <a:pt x="17" y="109"/>
                    <a:pt x="17" y="109"/>
                    <a:pt x="17" y="109"/>
                  </a:cubicBezTo>
                  <a:cubicBezTo>
                    <a:pt x="7" y="109"/>
                    <a:pt x="7" y="109"/>
                    <a:pt x="7" y="109"/>
                  </a:cubicBezTo>
                  <a:lnTo>
                    <a:pt x="13" y="39"/>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14" name="Freeform 9">
              <a:extLst>
                <a:ext uri="{FF2B5EF4-FFF2-40B4-BE49-F238E27FC236}">
                  <a16:creationId xmlns:a16="http://schemas.microsoft.com/office/drawing/2014/main" id="{A117D0D2-4314-4BA8-A4E1-074199BC2794}"/>
                </a:ext>
              </a:extLst>
            </p:cNvPr>
            <p:cNvSpPr>
              <a:spLocks/>
            </p:cNvSpPr>
            <p:nvPr userDrawn="1"/>
          </p:nvSpPr>
          <p:spPr bwMode="auto">
            <a:xfrm>
              <a:off x="7408505" y="6167148"/>
              <a:ext cx="34925" cy="200025"/>
            </a:xfrm>
            <a:custGeom>
              <a:avLst/>
              <a:gdLst>
                <a:gd name="T0" fmla="*/ 10 w 22"/>
                <a:gd name="T1" fmla="*/ 0 h 126"/>
                <a:gd name="T2" fmla="*/ 22 w 22"/>
                <a:gd name="T3" fmla="*/ 0 h 126"/>
                <a:gd name="T4" fmla="*/ 12 w 22"/>
                <a:gd name="T5" fmla="*/ 126 h 126"/>
                <a:gd name="T6" fmla="*/ 0 w 22"/>
                <a:gd name="T7" fmla="*/ 126 h 126"/>
                <a:gd name="T8" fmla="*/ 10 w 22"/>
                <a:gd name="T9" fmla="*/ 0 h 126"/>
              </a:gdLst>
              <a:ahLst/>
              <a:cxnLst>
                <a:cxn ang="0">
                  <a:pos x="T0" y="T1"/>
                </a:cxn>
                <a:cxn ang="0">
                  <a:pos x="T2" y="T3"/>
                </a:cxn>
                <a:cxn ang="0">
                  <a:pos x="T4" y="T5"/>
                </a:cxn>
                <a:cxn ang="0">
                  <a:pos x="T6" y="T7"/>
                </a:cxn>
                <a:cxn ang="0">
                  <a:pos x="T8" y="T9"/>
                </a:cxn>
              </a:cxnLst>
              <a:rect l="0" t="0" r="r" b="b"/>
              <a:pathLst>
                <a:path w="22" h="126">
                  <a:moveTo>
                    <a:pt x="10" y="0"/>
                  </a:moveTo>
                  <a:lnTo>
                    <a:pt x="22" y="0"/>
                  </a:lnTo>
                  <a:lnTo>
                    <a:pt x="12" y="126"/>
                  </a:lnTo>
                  <a:lnTo>
                    <a:pt x="0" y="126"/>
                  </a:lnTo>
                  <a:lnTo>
                    <a:pt x="10" y="0"/>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15" name="Freeform 10">
              <a:extLst>
                <a:ext uri="{FF2B5EF4-FFF2-40B4-BE49-F238E27FC236}">
                  <a16:creationId xmlns:a16="http://schemas.microsoft.com/office/drawing/2014/main" id="{C06C39C5-1FAF-49A6-8381-ADB44F6465F8}"/>
                </a:ext>
              </a:extLst>
            </p:cNvPr>
            <p:cNvSpPr>
              <a:spLocks noEditPoints="1"/>
            </p:cNvSpPr>
            <p:nvPr userDrawn="1"/>
          </p:nvSpPr>
          <p:spPr bwMode="auto">
            <a:xfrm>
              <a:off x="7440255" y="6216360"/>
              <a:ext cx="163513" cy="155575"/>
            </a:xfrm>
            <a:custGeom>
              <a:avLst/>
              <a:gdLst>
                <a:gd name="T0" fmla="*/ 77 w 88"/>
                <a:gd name="T1" fmla="*/ 36 h 83"/>
                <a:gd name="T2" fmla="*/ 48 w 88"/>
                <a:gd name="T3" fmla="*/ 9 h 83"/>
                <a:gd name="T4" fmla="*/ 14 w 88"/>
                <a:gd name="T5" fmla="*/ 36 h 83"/>
                <a:gd name="T6" fmla="*/ 77 w 88"/>
                <a:gd name="T7" fmla="*/ 36 h 83"/>
                <a:gd name="T8" fmla="*/ 13 w 88"/>
                <a:gd name="T9" fmla="*/ 45 h 83"/>
                <a:gd name="T10" fmla="*/ 42 w 88"/>
                <a:gd name="T11" fmla="*/ 74 h 83"/>
                <a:gd name="T12" fmla="*/ 73 w 88"/>
                <a:gd name="T13" fmla="*/ 55 h 83"/>
                <a:gd name="T14" fmla="*/ 84 w 88"/>
                <a:gd name="T15" fmla="*/ 55 h 83"/>
                <a:gd name="T16" fmla="*/ 41 w 88"/>
                <a:gd name="T17" fmla="*/ 83 h 83"/>
                <a:gd name="T18" fmla="*/ 2 w 88"/>
                <a:gd name="T19" fmla="*/ 42 h 83"/>
                <a:gd name="T20" fmla="*/ 48 w 88"/>
                <a:gd name="T21" fmla="*/ 0 h 83"/>
                <a:gd name="T22" fmla="*/ 83 w 88"/>
                <a:gd name="T23" fmla="*/ 20 h 83"/>
                <a:gd name="T24" fmla="*/ 87 w 88"/>
                <a:gd name="T25" fmla="*/ 45 h 83"/>
                <a:gd name="T26" fmla="*/ 13 w 88"/>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3">
                  <a:moveTo>
                    <a:pt x="77" y="36"/>
                  </a:moveTo>
                  <a:cubicBezTo>
                    <a:pt x="76" y="17"/>
                    <a:pt x="61" y="9"/>
                    <a:pt x="48" y="9"/>
                  </a:cubicBezTo>
                  <a:cubicBezTo>
                    <a:pt x="35" y="9"/>
                    <a:pt x="18" y="17"/>
                    <a:pt x="14" y="36"/>
                  </a:cubicBezTo>
                  <a:lnTo>
                    <a:pt x="77" y="36"/>
                  </a:lnTo>
                  <a:close/>
                  <a:moveTo>
                    <a:pt x="13" y="45"/>
                  </a:moveTo>
                  <a:cubicBezTo>
                    <a:pt x="12" y="61"/>
                    <a:pt x="26" y="74"/>
                    <a:pt x="42" y="74"/>
                  </a:cubicBezTo>
                  <a:cubicBezTo>
                    <a:pt x="57" y="73"/>
                    <a:pt x="68" y="65"/>
                    <a:pt x="73" y="55"/>
                  </a:cubicBezTo>
                  <a:cubicBezTo>
                    <a:pt x="84" y="55"/>
                    <a:pt x="84" y="55"/>
                    <a:pt x="84" y="55"/>
                  </a:cubicBezTo>
                  <a:cubicBezTo>
                    <a:pt x="77" y="71"/>
                    <a:pt x="60" y="83"/>
                    <a:pt x="41" y="83"/>
                  </a:cubicBezTo>
                  <a:cubicBezTo>
                    <a:pt x="19" y="83"/>
                    <a:pt x="0" y="65"/>
                    <a:pt x="2" y="42"/>
                  </a:cubicBezTo>
                  <a:cubicBezTo>
                    <a:pt x="4" y="19"/>
                    <a:pt x="25" y="0"/>
                    <a:pt x="48" y="0"/>
                  </a:cubicBezTo>
                  <a:cubicBezTo>
                    <a:pt x="66" y="0"/>
                    <a:pt x="78" y="10"/>
                    <a:pt x="83" y="20"/>
                  </a:cubicBezTo>
                  <a:cubicBezTo>
                    <a:pt x="88" y="29"/>
                    <a:pt x="88" y="37"/>
                    <a:pt x="87" y="45"/>
                  </a:cubicBezTo>
                  <a:lnTo>
                    <a:pt x="13" y="45"/>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16" name="Freeform 11">
              <a:extLst>
                <a:ext uri="{FF2B5EF4-FFF2-40B4-BE49-F238E27FC236}">
                  <a16:creationId xmlns:a16="http://schemas.microsoft.com/office/drawing/2014/main" id="{08B1C6A6-17A0-48D7-BF77-70298D406554}"/>
                </a:ext>
              </a:extLst>
            </p:cNvPr>
            <p:cNvSpPr>
              <a:spLocks noEditPoints="1"/>
            </p:cNvSpPr>
            <p:nvPr userDrawn="1"/>
          </p:nvSpPr>
          <p:spPr bwMode="auto">
            <a:xfrm>
              <a:off x="7606943" y="6216360"/>
              <a:ext cx="163513" cy="155575"/>
            </a:xfrm>
            <a:custGeom>
              <a:avLst/>
              <a:gdLst>
                <a:gd name="T0" fmla="*/ 77 w 88"/>
                <a:gd name="T1" fmla="*/ 36 h 83"/>
                <a:gd name="T2" fmla="*/ 47 w 88"/>
                <a:gd name="T3" fmla="*/ 9 h 83"/>
                <a:gd name="T4" fmla="*/ 13 w 88"/>
                <a:gd name="T5" fmla="*/ 36 h 83"/>
                <a:gd name="T6" fmla="*/ 77 w 88"/>
                <a:gd name="T7" fmla="*/ 36 h 83"/>
                <a:gd name="T8" fmla="*/ 12 w 88"/>
                <a:gd name="T9" fmla="*/ 45 h 83"/>
                <a:gd name="T10" fmla="*/ 41 w 88"/>
                <a:gd name="T11" fmla="*/ 74 h 83"/>
                <a:gd name="T12" fmla="*/ 72 w 88"/>
                <a:gd name="T13" fmla="*/ 55 h 83"/>
                <a:gd name="T14" fmla="*/ 83 w 88"/>
                <a:gd name="T15" fmla="*/ 55 h 83"/>
                <a:gd name="T16" fmla="*/ 41 w 88"/>
                <a:gd name="T17" fmla="*/ 83 h 83"/>
                <a:gd name="T18" fmla="*/ 2 w 88"/>
                <a:gd name="T19" fmla="*/ 42 h 83"/>
                <a:gd name="T20" fmla="*/ 48 w 88"/>
                <a:gd name="T21" fmla="*/ 0 h 83"/>
                <a:gd name="T22" fmla="*/ 82 w 88"/>
                <a:gd name="T23" fmla="*/ 20 h 83"/>
                <a:gd name="T24" fmla="*/ 87 w 88"/>
                <a:gd name="T25" fmla="*/ 45 h 83"/>
                <a:gd name="T26" fmla="*/ 12 w 88"/>
                <a:gd name="T2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3">
                  <a:moveTo>
                    <a:pt x="77" y="36"/>
                  </a:moveTo>
                  <a:cubicBezTo>
                    <a:pt x="75" y="17"/>
                    <a:pt x="60" y="9"/>
                    <a:pt x="47" y="9"/>
                  </a:cubicBezTo>
                  <a:cubicBezTo>
                    <a:pt x="34" y="9"/>
                    <a:pt x="17" y="17"/>
                    <a:pt x="13" y="36"/>
                  </a:cubicBezTo>
                  <a:lnTo>
                    <a:pt x="77" y="36"/>
                  </a:lnTo>
                  <a:close/>
                  <a:moveTo>
                    <a:pt x="12" y="45"/>
                  </a:moveTo>
                  <a:cubicBezTo>
                    <a:pt x="11" y="61"/>
                    <a:pt x="25" y="74"/>
                    <a:pt x="41" y="74"/>
                  </a:cubicBezTo>
                  <a:cubicBezTo>
                    <a:pt x="56" y="73"/>
                    <a:pt x="68" y="65"/>
                    <a:pt x="72" y="55"/>
                  </a:cubicBezTo>
                  <a:cubicBezTo>
                    <a:pt x="83" y="55"/>
                    <a:pt x="83" y="55"/>
                    <a:pt x="83" y="55"/>
                  </a:cubicBezTo>
                  <a:cubicBezTo>
                    <a:pt x="76" y="71"/>
                    <a:pt x="59" y="83"/>
                    <a:pt x="41" y="83"/>
                  </a:cubicBezTo>
                  <a:cubicBezTo>
                    <a:pt x="18" y="83"/>
                    <a:pt x="0" y="65"/>
                    <a:pt x="2" y="42"/>
                  </a:cubicBezTo>
                  <a:cubicBezTo>
                    <a:pt x="4" y="19"/>
                    <a:pt x="24" y="0"/>
                    <a:pt x="48" y="0"/>
                  </a:cubicBezTo>
                  <a:cubicBezTo>
                    <a:pt x="66" y="0"/>
                    <a:pt x="77" y="10"/>
                    <a:pt x="82" y="20"/>
                  </a:cubicBezTo>
                  <a:cubicBezTo>
                    <a:pt x="87" y="29"/>
                    <a:pt x="88" y="37"/>
                    <a:pt x="87" y="45"/>
                  </a:cubicBezTo>
                  <a:lnTo>
                    <a:pt x="12" y="45"/>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17" name="Freeform 12">
              <a:extLst>
                <a:ext uri="{FF2B5EF4-FFF2-40B4-BE49-F238E27FC236}">
                  <a16:creationId xmlns:a16="http://schemas.microsoft.com/office/drawing/2014/main" id="{FE379A17-172A-4429-8678-58C8CFC1925A}"/>
                </a:ext>
              </a:extLst>
            </p:cNvPr>
            <p:cNvSpPr>
              <a:spLocks/>
            </p:cNvSpPr>
            <p:nvPr userDrawn="1"/>
          </p:nvSpPr>
          <p:spPr bwMode="auto">
            <a:xfrm>
              <a:off x="7157680" y="6370348"/>
              <a:ext cx="790575" cy="250825"/>
            </a:xfrm>
            <a:custGeom>
              <a:avLst/>
              <a:gdLst>
                <a:gd name="T0" fmla="*/ 0 w 423"/>
                <a:gd name="T1" fmla="*/ 100 h 134"/>
                <a:gd name="T2" fmla="*/ 36 w 423"/>
                <a:gd name="T3" fmla="*/ 134 h 134"/>
                <a:gd name="T4" fmla="*/ 423 w 423"/>
                <a:gd name="T5" fmla="*/ 16 h 134"/>
                <a:gd name="T6" fmla="*/ 417 w 423"/>
                <a:gd name="T7" fmla="*/ 11 h 134"/>
                <a:gd name="T8" fmla="*/ 0 w 423"/>
                <a:gd name="T9" fmla="*/ 100 h 134"/>
              </a:gdLst>
              <a:ahLst/>
              <a:cxnLst>
                <a:cxn ang="0">
                  <a:pos x="T0" y="T1"/>
                </a:cxn>
                <a:cxn ang="0">
                  <a:pos x="T2" y="T3"/>
                </a:cxn>
                <a:cxn ang="0">
                  <a:pos x="T4" y="T5"/>
                </a:cxn>
                <a:cxn ang="0">
                  <a:pos x="T6" y="T7"/>
                </a:cxn>
                <a:cxn ang="0">
                  <a:pos x="T8" y="T9"/>
                </a:cxn>
              </a:cxnLst>
              <a:rect l="0" t="0" r="r" b="b"/>
              <a:pathLst>
                <a:path w="423" h="134">
                  <a:moveTo>
                    <a:pt x="0" y="100"/>
                  </a:moveTo>
                  <a:cubicBezTo>
                    <a:pt x="36" y="134"/>
                    <a:pt x="36" y="134"/>
                    <a:pt x="36" y="134"/>
                  </a:cubicBezTo>
                  <a:cubicBezTo>
                    <a:pt x="166" y="103"/>
                    <a:pt x="290" y="14"/>
                    <a:pt x="423" y="16"/>
                  </a:cubicBezTo>
                  <a:cubicBezTo>
                    <a:pt x="417" y="11"/>
                    <a:pt x="417" y="11"/>
                    <a:pt x="417" y="11"/>
                  </a:cubicBezTo>
                  <a:cubicBezTo>
                    <a:pt x="274" y="0"/>
                    <a:pt x="141" y="89"/>
                    <a:pt x="0" y="100"/>
                  </a:cubicBezTo>
                </a:path>
              </a:pathLst>
            </a:custGeom>
            <a:solidFill>
              <a:srgbClr val="F897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18" name="Freeform 13">
              <a:extLst>
                <a:ext uri="{FF2B5EF4-FFF2-40B4-BE49-F238E27FC236}">
                  <a16:creationId xmlns:a16="http://schemas.microsoft.com/office/drawing/2014/main" id="{8C0492DE-28F0-4629-9A7A-02B00B5AB83C}"/>
                </a:ext>
              </a:extLst>
            </p:cNvPr>
            <p:cNvSpPr>
              <a:spLocks/>
            </p:cNvSpPr>
            <p:nvPr userDrawn="1"/>
          </p:nvSpPr>
          <p:spPr bwMode="auto">
            <a:xfrm>
              <a:off x="7767280" y="6167148"/>
              <a:ext cx="88900" cy="198438"/>
            </a:xfrm>
            <a:custGeom>
              <a:avLst/>
              <a:gdLst>
                <a:gd name="T0" fmla="*/ 27 w 48"/>
                <a:gd name="T1" fmla="*/ 37 h 106"/>
                <a:gd name="T2" fmla="*/ 47 w 48"/>
                <a:gd name="T3" fmla="*/ 37 h 106"/>
                <a:gd name="T4" fmla="*/ 48 w 48"/>
                <a:gd name="T5" fmla="*/ 28 h 106"/>
                <a:gd name="T6" fmla="*/ 28 w 48"/>
                <a:gd name="T7" fmla="*/ 28 h 106"/>
                <a:gd name="T8" fmla="*/ 31 w 48"/>
                <a:gd name="T9" fmla="*/ 0 h 106"/>
                <a:gd name="T10" fmla="*/ 20 w 48"/>
                <a:gd name="T11" fmla="*/ 0 h 106"/>
                <a:gd name="T12" fmla="*/ 18 w 48"/>
                <a:gd name="T13" fmla="*/ 28 h 106"/>
                <a:gd name="T14" fmla="*/ 0 w 48"/>
                <a:gd name="T15" fmla="*/ 28 h 106"/>
                <a:gd name="T16" fmla="*/ 0 w 48"/>
                <a:gd name="T17" fmla="*/ 37 h 106"/>
                <a:gd name="T18" fmla="*/ 17 w 48"/>
                <a:gd name="T19" fmla="*/ 37 h 106"/>
                <a:gd name="T20" fmla="*/ 11 w 48"/>
                <a:gd name="T21" fmla="*/ 106 h 106"/>
                <a:gd name="T22" fmla="*/ 21 w 48"/>
                <a:gd name="T23" fmla="*/ 106 h 106"/>
                <a:gd name="T24" fmla="*/ 27 w 48"/>
                <a:gd name="T25"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06">
                  <a:moveTo>
                    <a:pt x="27" y="37"/>
                  </a:moveTo>
                  <a:cubicBezTo>
                    <a:pt x="47" y="37"/>
                    <a:pt x="47" y="37"/>
                    <a:pt x="47" y="37"/>
                  </a:cubicBezTo>
                  <a:cubicBezTo>
                    <a:pt x="48" y="28"/>
                    <a:pt x="48" y="28"/>
                    <a:pt x="48" y="28"/>
                  </a:cubicBezTo>
                  <a:cubicBezTo>
                    <a:pt x="28" y="28"/>
                    <a:pt x="28" y="28"/>
                    <a:pt x="28" y="28"/>
                  </a:cubicBezTo>
                  <a:cubicBezTo>
                    <a:pt x="31" y="0"/>
                    <a:pt x="31" y="0"/>
                    <a:pt x="31" y="0"/>
                  </a:cubicBezTo>
                  <a:cubicBezTo>
                    <a:pt x="20" y="0"/>
                    <a:pt x="20" y="0"/>
                    <a:pt x="20" y="0"/>
                  </a:cubicBezTo>
                  <a:cubicBezTo>
                    <a:pt x="18" y="28"/>
                    <a:pt x="18" y="28"/>
                    <a:pt x="18" y="28"/>
                  </a:cubicBezTo>
                  <a:cubicBezTo>
                    <a:pt x="0" y="28"/>
                    <a:pt x="0" y="28"/>
                    <a:pt x="0" y="28"/>
                  </a:cubicBezTo>
                  <a:cubicBezTo>
                    <a:pt x="0" y="37"/>
                    <a:pt x="0" y="37"/>
                    <a:pt x="0" y="37"/>
                  </a:cubicBezTo>
                  <a:cubicBezTo>
                    <a:pt x="17" y="37"/>
                    <a:pt x="17" y="37"/>
                    <a:pt x="17" y="37"/>
                  </a:cubicBezTo>
                  <a:cubicBezTo>
                    <a:pt x="11" y="106"/>
                    <a:pt x="11" y="106"/>
                    <a:pt x="11" y="106"/>
                  </a:cubicBezTo>
                  <a:cubicBezTo>
                    <a:pt x="14" y="106"/>
                    <a:pt x="18" y="106"/>
                    <a:pt x="21" y="106"/>
                  </a:cubicBezTo>
                  <a:lnTo>
                    <a:pt x="27" y="37"/>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sp>
          <p:nvSpPr>
            <p:cNvPr id="19" name="Freeform 14">
              <a:extLst>
                <a:ext uri="{FF2B5EF4-FFF2-40B4-BE49-F238E27FC236}">
                  <a16:creationId xmlns:a16="http://schemas.microsoft.com/office/drawing/2014/main" id="{EAC30084-BBDC-457F-BD48-1E716C5B2B55}"/>
                </a:ext>
              </a:extLst>
            </p:cNvPr>
            <p:cNvSpPr>
              <a:spLocks/>
            </p:cNvSpPr>
            <p:nvPr userDrawn="1"/>
          </p:nvSpPr>
          <p:spPr bwMode="auto">
            <a:xfrm>
              <a:off x="7040205" y="6360823"/>
              <a:ext cx="893763" cy="169863"/>
            </a:xfrm>
            <a:custGeom>
              <a:avLst/>
              <a:gdLst>
                <a:gd name="T0" fmla="*/ 471 w 478"/>
                <a:gd name="T1" fmla="*/ 7 h 91"/>
                <a:gd name="T2" fmla="*/ 410 w 478"/>
                <a:gd name="T3" fmla="*/ 3 h 91"/>
                <a:gd name="T4" fmla="*/ 400 w 478"/>
                <a:gd name="T5" fmla="*/ 3 h 91"/>
                <a:gd name="T6" fmla="*/ 0 w 478"/>
                <a:gd name="T7" fmla="*/ 45 h 91"/>
                <a:gd name="T8" fmla="*/ 49 w 478"/>
                <a:gd name="T9" fmla="*/ 91 h 91"/>
                <a:gd name="T10" fmla="*/ 478 w 478"/>
                <a:gd name="T11" fmla="*/ 13 h 91"/>
                <a:gd name="T12" fmla="*/ 471 w 478"/>
                <a:gd name="T13" fmla="*/ 7 h 91"/>
              </a:gdLst>
              <a:ahLst/>
              <a:cxnLst>
                <a:cxn ang="0">
                  <a:pos x="T0" y="T1"/>
                </a:cxn>
                <a:cxn ang="0">
                  <a:pos x="T2" y="T3"/>
                </a:cxn>
                <a:cxn ang="0">
                  <a:pos x="T4" y="T5"/>
                </a:cxn>
                <a:cxn ang="0">
                  <a:pos x="T6" y="T7"/>
                </a:cxn>
                <a:cxn ang="0">
                  <a:pos x="T8" y="T9"/>
                </a:cxn>
                <a:cxn ang="0">
                  <a:pos x="T10" y="T11"/>
                </a:cxn>
                <a:cxn ang="0">
                  <a:pos x="T12" y="T13"/>
                </a:cxn>
              </a:cxnLst>
              <a:rect l="0" t="0" r="r" b="b"/>
              <a:pathLst>
                <a:path w="478" h="91">
                  <a:moveTo>
                    <a:pt x="471" y="7"/>
                  </a:moveTo>
                  <a:cubicBezTo>
                    <a:pt x="450" y="4"/>
                    <a:pt x="430" y="3"/>
                    <a:pt x="410" y="3"/>
                  </a:cubicBezTo>
                  <a:cubicBezTo>
                    <a:pt x="407" y="3"/>
                    <a:pt x="403" y="3"/>
                    <a:pt x="400" y="3"/>
                  </a:cubicBezTo>
                  <a:cubicBezTo>
                    <a:pt x="266" y="8"/>
                    <a:pt x="138" y="71"/>
                    <a:pt x="0" y="45"/>
                  </a:cubicBezTo>
                  <a:cubicBezTo>
                    <a:pt x="49" y="91"/>
                    <a:pt x="49" y="91"/>
                    <a:pt x="49" y="91"/>
                  </a:cubicBezTo>
                  <a:cubicBezTo>
                    <a:pt x="194" y="89"/>
                    <a:pt x="331" y="0"/>
                    <a:pt x="478" y="13"/>
                  </a:cubicBezTo>
                  <a:lnTo>
                    <a:pt x="471" y="7"/>
                  </a:lnTo>
                  <a:close/>
                </a:path>
              </a:pathLst>
            </a:custGeom>
            <a:solidFill>
              <a:srgbClr val="F897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dirty="0"/>
            </a:p>
          </p:txBody>
        </p:sp>
      </p:grpSp>
      <p:cxnSp>
        <p:nvCxnSpPr>
          <p:cNvPr id="21" name="Straight Connector 20">
            <a:extLst>
              <a:ext uri="{FF2B5EF4-FFF2-40B4-BE49-F238E27FC236}">
                <a16:creationId xmlns:a16="http://schemas.microsoft.com/office/drawing/2014/main" id="{5A7E0EE0-C88F-4700-8DD5-AF5AE4847C11}"/>
              </a:ext>
            </a:extLst>
          </p:cNvPr>
          <p:cNvCxnSpPr/>
          <p:nvPr/>
        </p:nvCxnSpPr>
        <p:spPr>
          <a:xfrm>
            <a:off x="731183" y="6479999"/>
            <a:ext cx="0" cy="120000"/>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idx="1"/>
          </p:nvPr>
        </p:nvSpPr>
        <p:spPr>
          <a:xfrm>
            <a:off x="480000" y="1507200"/>
            <a:ext cx="11236800" cy="465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MSIPCMContentMarking" descr="{&quot;HashCode&quot;:395627660,&quot;Placement&quot;:&quot;Footer&quot;,&quot;Top&quot;:387.034332,&quot;Left&quot;:0.0,&quot;SlideWidth&quot;:720,&quot;SlideHeight&quot;:405}">
            <a:extLst>
              <a:ext uri="{FF2B5EF4-FFF2-40B4-BE49-F238E27FC236}">
                <a16:creationId xmlns:a16="http://schemas.microsoft.com/office/drawing/2014/main" id="{39BFDE61-EB67-44EE-9F1B-7B2A5CC35FD5}"/>
              </a:ext>
            </a:extLst>
          </p:cNvPr>
          <p:cNvSpPr txBox="1"/>
          <p:nvPr userDrawn="1"/>
        </p:nvSpPr>
        <p:spPr>
          <a:xfrm>
            <a:off x="1" y="6553782"/>
            <a:ext cx="2425559" cy="304217"/>
          </a:xfrm>
          <a:prstGeom prst="rect">
            <a:avLst/>
          </a:prstGeom>
          <a:noFill/>
          <a:ln>
            <a:noFill/>
          </a:ln>
        </p:spPr>
        <p:txBody>
          <a:bodyPr vert="horz" wrap="square" lIns="0" tIns="0" rIns="0" bIns="0" rtlCol="0" anchor="ctr" anchorCtr="1">
            <a:noAutofit/>
          </a:bodyPr>
          <a:lstStyle/>
          <a:p>
            <a:pPr algn="l">
              <a:spcBef>
                <a:spcPts val="0"/>
              </a:spcBef>
              <a:spcAft>
                <a:spcPts val="0"/>
              </a:spcAft>
            </a:pPr>
            <a:r>
              <a:rPr lang="en-GB" sz="1067" dirty="0">
                <a:solidFill>
                  <a:srgbClr val="000000"/>
                </a:solidFill>
                <a:latin typeface="Calibri" panose="020F0502020204030204" pitchFamily="34" charset="0"/>
              </a:rPr>
              <a:t>Document Classification: Confidential</a:t>
            </a:r>
          </a:p>
        </p:txBody>
      </p:sp>
    </p:spTree>
    <p:extLst>
      <p:ext uri="{BB962C8B-B14F-4D97-AF65-F5344CB8AC3E}">
        <p14:creationId xmlns:p14="http://schemas.microsoft.com/office/powerpoint/2010/main" val="389600163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Lst>
  <p:hf hdr="0" dt="0"/>
  <p:txStyles>
    <p:titleStyle>
      <a:lvl1pPr marL="0" algn="l" defTabSz="609585" rtl="0" eaLnBrk="1" latinLnBrk="0" hangingPunct="1">
        <a:lnSpc>
          <a:spcPct val="90000"/>
        </a:lnSpc>
        <a:spcBef>
          <a:spcPct val="0"/>
        </a:spcBef>
        <a:spcAft>
          <a:spcPts val="1067"/>
        </a:spcAft>
        <a:buNone/>
        <a:defRPr lang="en-US" sz="2400" b="1" kern="1200" dirty="0">
          <a:solidFill>
            <a:schemeClr val="accent1"/>
          </a:solidFill>
          <a:latin typeface="+mj-lt"/>
          <a:ea typeface="+mn-ea"/>
          <a:cs typeface="Arial"/>
        </a:defRPr>
      </a:lvl1pPr>
    </p:titleStyle>
    <p:bodyStyle>
      <a:lvl1pPr marL="158747" indent="-158747" algn="l" defTabSz="914377" rtl="0" eaLnBrk="1" latinLnBrk="0" hangingPunct="1">
        <a:lnSpc>
          <a:spcPct val="110000"/>
        </a:lnSpc>
        <a:spcBef>
          <a:spcPts val="0"/>
        </a:spcBef>
        <a:spcAft>
          <a:spcPts val="1067"/>
        </a:spcAft>
        <a:buClr>
          <a:schemeClr val="accent1"/>
        </a:buClr>
        <a:buFont typeface="Arial" panose="020B0604020202020204" pitchFamily="34" charset="0"/>
        <a:buChar char="•"/>
        <a:defRPr sz="1600" b="0" kern="1200">
          <a:solidFill>
            <a:schemeClr val="tx1">
              <a:lumMod val="75000"/>
              <a:lumOff val="25000"/>
            </a:schemeClr>
          </a:solidFill>
          <a:latin typeface="+mn-lt"/>
          <a:ea typeface="+mn-ea"/>
          <a:cs typeface="+mn-cs"/>
        </a:defRPr>
      </a:lvl1pPr>
      <a:lvl2pPr marL="279393" indent="-156629" algn="l" defTabSz="914377" rtl="0" eaLnBrk="1" latinLnBrk="0" hangingPunct="1">
        <a:lnSpc>
          <a:spcPct val="110000"/>
        </a:lnSpc>
        <a:spcBef>
          <a:spcPts val="0"/>
        </a:spcBef>
        <a:spcAft>
          <a:spcPts val="1067"/>
        </a:spcAft>
        <a:buClr>
          <a:schemeClr val="tx1">
            <a:lumMod val="75000"/>
            <a:lumOff val="25000"/>
          </a:schemeClr>
        </a:buClr>
        <a:buFont typeface="Arial" panose="020B0604020202020204" pitchFamily="34" charset="0"/>
        <a:buChar char="•"/>
        <a:tabLst/>
        <a:defRPr sz="1600" kern="1200">
          <a:solidFill>
            <a:schemeClr val="tx1">
              <a:lumMod val="75000"/>
              <a:lumOff val="25000"/>
            </a:schemeClr>
          </a:solidFill>
          <a:latin typeface="+mn-lt"/>
          <a:ea typeface="+mn-ea"/>
          <a:cs typeface="+mn-cs"/>
        </a:defRPr>
      </a:lvl2pPr>
      <a:lvl3pPr marL="455073" indent="-169329" algn="l" defTabSz="914377" rtl="0" eaLnBrk="1" latinLnBrk="0" hangingPunct="1">
        <a:lnSpc>
          <a:spcPct val="110000"/>
        </a:lnSpc>
        <a:spcBef>
          <a:spcPts val="0"/>
        </a:spcBef>
        <a:spcAft>
          <a:spcPts val="1067"/>
        </a:spcAft>
        <a:buClr>
          <a:schemeClr val="tx1">
            <a:lumMod val="75000"/>
            <a:lumOff val="25000"/>
          </a:schemeClr>
        </a:buClr>
        <a:buFont typeface="Century Gothic" panose="020B0502020202020204" pitchFamily="34" charset="0"/>
        <a:buChar char="–"/>
        <a:defRPr sz="1600" kern="1200">
          <a:solidFill>
            <a:schemeClr val="tx1">
              <a:lumMod val="75000"/>
              <a:lumOff val="25000"/>
            </a:schemeClr>
          </a:solidFill>
          <a:latin typeface="+mn-lt"/>
          <a:ea typeface="+mn-ea"/>
          <a:cs typeface="+mn-cs"/>
        </a:defRPr>
      </a:lvl3pPr>
      <a:lvl4pPr marL="579952" indent="-169329" algn="l" defTabSz="914377" rtl="0" eaLnBrk="1" latinLnBrk="0" hangingPunct="1">
        <a:lnSpc>
          <a:spcPct val="110000"/>
        </a:lnSpc>
        <a:spcBef>
          <a:spcPts val="0"/>
        </a:spcBef>
        <a:spcAft>
          <a:spcPts val="1067"/>
        </a:spcAft>
        <a:buClr>
          <a:schemeClr val="tx1">
            <a:lumMod val="65000"/>
            <a:lumOff val="35000"/>
          </a:schemeClr>
        </a:buClr>
        <a:buFont typeface="Lucida Grande"/>
        <a:buChar char="–"/>
        <a:defRPr sz="1467" kern="1200">
          <a:solidFill>
            <a:schemeClr val="tx1">
              <a:lumMod val="75000"/>
              <a:lumOff val="25000"/>
            </a:schemeClr>
          </a:solidFill>
          <a:latin typeface="+mn-lt"/>
          <a:ea typeface="+mn-ea"/>
          <a:cs typeface="+mn-cs"/>
        </a:defRPr>
      </a:lvl4pPr>
      <a:lvl5pPr marL="715415" indent="-154513" algn="l" defTabSz="914377" rtl="0" eaLnBrk="1" latinLnBrk="0" hangingPunct="1">
        <a:lnSpc>
          <a:spcPct val="110000"/>
        </a:lnSpc>
        <a:spcBef>
          <a:spcPts val="0"/>
        </a:spcBef>
        <a:spcAft>
          <a:spcPts val="1067"/>
        </a:spcAft>
        <a:buClr>
          <a:schemeClr val="tx1">
            <a:lumMod val="65000"/>
            <a:lumOff val="35000"/>
          </a:schemeClr>
        </a:buClr>
        <a:buFont typeface="Century Gothic" panose="020B0502020202020204" pitchFamily="34" charset="0"/>
        <a:buChar char="-"/>
        <a:defRPr sz="1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26">
          <p15:clr>
            <a:srgbClr val="F26B43"/>
          </p15:clr>
        </p15:guide>
        <p15:guide id="4" pos="5534">
          <p15:clr>
            <a:srgbClr val="F26B43"/>
          </p15:clr>
        </p15:guide>
        <p15:guide id="5" orient="horz" pos="214">
          <p15:clr>
            <a:srgbClr val="F26B43"/>
          </p15:clr>
        </p15:guide>
        <p15:guide id="6" orient="horz" pos="3003">
          <p15:clr>
            <a:srgbClr val="F26B43"/>
          </p15:clr>
        </p15:guide>
        <p15:guide id="7" orient="horz" pos="2913">
          <p15:clr>
            <a:srgbClr val="F26B43"/>
          </p15:clr>
        </p15:guide>
        <p15:guide id="8" orient="horz" pos="713">
          <p15:clr>
            <a:srgbClr val="F26B43"/>
          </p15:clr>
        </p15:guide>
        <p15:guide id="10" pos="2993">
          <p15:clr>
            <a:srgbClr val="F26B43"/>
          </p15:clr>
        </p15:guide>
        <p15:guide id="11" pos="276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47038" y="752475"/>
            <a:ext cx="11302049" cy="320088"/>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p:cNvSpPr>
            <a:spLocks noGrp="1"/>
          </p:cNvSpPr>
          <p:nvPr>
            <p:ph type="body" idx="1"/>
          </p:nvPr>
        </p:nvSpPr>
        <p:spPr bwMode="gray">
          <a:xfrm>
            <a:off x="447039" y="1664466"/>
            <a:ext cx="11302049" cy="392512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reeform 11">
            <a:extLst>
              <a:ext uri="{FF2B5EF4-FFF2-40B4-BE49-F238E27FC236}">
                <a16:creationId xmlns:a16="http://schemas.microsoft.com/office/drawing/2014/main" id="{8E5188B3-3F59-434C-AED0-CBBC1C23A9D3}"/>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3" name="Freeform 12">
            <a:extLst>
              <a:ext uri="{FF2B5EF4-FFF2-40B4-BE49-F238E27FC236}">
                <a16:creationId xmlns:a16="http://schemas.microsoft.com/office/drawing/2014/main" id="{1C50075F-3F67-4F39-A6F7-BC3B43F2D3E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9" name="Picture 8"/>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595464" y="6082898"/>
            <a:ext cx="3172603" cy="418527"/>
          </a:xfrm>
          <a:prstGeom prst="rect">
            <a:avLst/>
          </a:prstGeom>
        </p:spPr>
      </p:pic>
    </p:spTree>
    <p:extLst>
      <p:ext uri="{BB962C8B-B14F-4D97-AF65-F5344CB8AC3E}">
        <p14:creationId xmlns:p14="http://schemas.microsoft.com/office/powerpoint/2010/main" val="36222961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Ls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dirty="0" smtClean="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79">
          <p15:clr>
            <a:srgbClr val="F26B43"/>
          </p15:clr>
        </p15:guide>
        <p15:guide id="3" pos="7401">
          <p15:clr>
            <a:srgbClr val="F26B43"/>
          </p15:clr>
        </p15:guide>
        <p15:guide id="4" orient="horz" pos="2160">
          <p15:clr>
            <a:srgbClr val="F26B43"/>
          </p15:clr>
        </p15:guide>
        <p15:guide id="5" orient="horz" pos="1045">
          <p15:clr>
            <a:srgbClr val="F26B43"/>
          </p15:clr>
        </p15:guide>
        <p15:guide id="6" orient="horz" pos="3521">
          <p15:clr>
            <a:srgbClr val="F26B43"/>
          </p15:clr>
        </p15:guide>
        <p15:guide id="7" pos="3727">
          <p15:clr>
            <a:srgbClr val="F26B43"/>
          </p15:clr>
        </p15:guide>
        <p15:guide id="8" pos="395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1"/>
          <p:cNvSpPr>
            <a:spLocks noGrp="1"/>
          </p:cNvSpPr>
          <p:nvPr>
            <p:ph type="subTitle" idx="1"/>
          </p:nvPr>
        </p:nvSpPr>
        <p:spPr>
          <a:xfrm>
            <a:off x="958653" y="2448272"/>
            <a:ext cx="9261672" cy="826666"/>
          </a:xfrm>
        </p:spPr>
        <p:txBody>
          <a:bodyPr/>
          <a:lstStyle/>
          <a:p>
            <a:r>
              <a:rPr lang="en-GB" sz="3200" b="1" dirty="0">
                <a:latin typeface="Calibri" panose="020F0502020204030204" pitchFamily="34" charset="0"/>
              </a:rPr>
              <a:t>CTG Expert Insight Session: </a:t>
            </a:r>
          </a:p>
          <a:p>
            <a:r>
              <a:rPr lang="en-GB" sz="3200" b="1" dirty="0">
                <a:latin typeface="Calibri" panose="020F0502020204030204" pitchFamily="34" charset="0"/>
              </a:rPr>
              <a:t>Salary Sacrifice and Electric Vehicles</a:t>
            </a:r>
            <a:endParaRPr lang="en-GB" altLang="en-US" sz="3200" b="1" dirty="0">
              <a:latin typeface="Calibri" panose="020F0502020204030204" pitchFamily="34" charset="0"/>
            </a:endParaRPr>
          </a:p>
        </p:txBody>
      </p:sp>
      <p:sp>
        <p:nvSpPr>
          <p:cNvPr id="15363" name="Text Placeholder 2"/>
          <p:cNvSpPr>
            <a:spLocks noGrp="1"/>
          </p:cNvSpPr>
          <p:nvPr>
            <p:ph type="body" sz="quarter" idx="13"/>
          </p:nvPr>
        </p:nvSpPr>
        <p:spPr>
          <a:xfrm>
            <a:off x="958653" y="3429000"/>
            <a:ext cx="7164387" cy="1849582"/>
          </a:xfrm>
        </p:spPr>
        <p:txBody>
          <a:bodyPr/>
          <a:lstStyle/>
          <a:p>
            <a:endParaRPr lang="en-GB" altLang="en-US" sz="1800" dirty="0">
              <a:latin typeface="Lato Light" pitchFamily="34" charset="0"/>
            </a:endParaRPr>
          </a:p>
          <a:p>
            <a:r>
              <a:rPr lang="en-GB" altLang="en-US" sz="2000" b="1">
                <a:latin typeface="Calibri" panose="020F0502020204030204" pitchFamily="34" charset="0"/>
              </a:rPr>
              <a:t>14 September 2022</a:t>
            </a:r>
            <a:endParaRPr lang="en-GB" altLang="en-US" sz="2000" b="1" dirty="0">
              <a:latin typeface="Calibri" panose="020F0502020204030204" pitchFamily="34" charset="0"/>
            </a:endParaRPr>
          </a:p>
          <a:p>
            <a:endParaRPr lang="en-GB" altLang="en-US" sz="1050" b="1" dirty="0">
              <a:latin typeface="Calibri" panose="020F0502020204030204" pitchFamily="34" charset="0"/>
            </a:endParaRPr>
          </a:p>
          <a:p>
            <a:r>
              <a:rPr lang="en-GB" altLang="en-US" sz="2000" b="1" dirty="0">
                <a:latin typeface="Calibri" panose="020F0502020204030204" pitchFamily="34" charset="0"/>
              </a:rPr>
              <a:t>#charitytax</a:t>
            </a:r>
          </a:p>
        </p:txBody>
      </p:sp>
      <p:sp>
        <p:nvSpPr>
          <p:cNvPr id="15364" name="Footer Placeholder 3"/>
          <p:cNvSpPr>
            <a:spLocks noGrp="1"/>
          </p:cNvSpPr>
          <p:nvPr>
            <p:ph type="ftr" sz="quarter" idx="15"/>
          </p:nvPr>
        </p:nvSpPr>
        <p:spPr>
          <a:xfrm>
            <a:off x="682625" y="6245225"/>
            <a:ext cx="3513336"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12"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B3E4"/>
                </a:solidFill>
                <a:effectLst/>
                <a:uLnTx/>
                <a:uFillTx/>
                <a:latin typeface="Lato Light" pitchFamily="34" charset="0"/>
                <a:ea typeface="+mn-ea"/>
                <a:cs typeface="Arial" panose="020B0604020202020204" pitchFamily="34" charset="0"/>
              </a:rPr>
              <a:t>The voice of charities on Tax</a:t>
            </a:r>
          </a:p>
          <a:p>
            <a:pPr marL="0" marR="0" lvl="0" indent="0" algn="l" defTabSz="914112"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00B3E4"/>
              </a:solidFill>
              <a:effectLst/>
              <a:uLnTx/>
              <a:uFillTx/>
              <a:latin typeface="Lato Light" pitchFamily="34" charset="0"/>
              <a:ea typeface="+mn-ea"/>
              <a:cs typeface="Arial" panose="020B0604020202020204" pitchFamily="34" charset="0"/>
            </a:endParaRPr>
          </a:p>
        </p:txBody>
      </p:sp>
    </p:spTree>
    <p:extLst>
      <p:ext uri="{BB962C8B-B14F-4D97-AF65-F5344CB8AC3E}">
        <p14:creationId xmlns:p14="http://schemas.microsoft.com/office/powerpoint/2010/main" val="2764463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Today’s agenda</a:t>
            </a:r>
          </a:p>
        </p:txBody>
      </p:sp>
      <p:sp>
        <p:nvSpPr>
          <p:cNvPr id="6" name="Text Placeholder 5"/>
          <p:cNvSpPr>
            <a:spLocks noGrp="1"/>
          </p:cNvSpPr>
          <p:nvPr>
            <p:ph type="body" sz="quarter" idx="28"/>
          </p:nvPr>
        </p:nvSpPr>
        <p:spPr/>
        <p:txBody>
          <a:bodyPr/>
          <a:lstStyle/>
          <a:p>
            <a:r>
              <a:rPr lang="en-GB" dirty="0"/>
              <a:t>Is there anything specific not above which is a priority today?</a:t>
            </a:r>
          </a:p>
        </p:txBody>
      </p:sp>
      <p:sp>
        <p:nvSpPr>
          <p:cNvPr id="7" name="Text Placeholder 6"/>
          <p:cNvSpPr>
            <a:spLocks noGrp="1"/>
          </p:cNvSpPr>
          <p:nvPr>
            <p:ph type="body" sz="quarter" idx="29"/>
          </p:nvPr>
        </p:nvSpPr>
        <p:spPr>
          <a:xfrm>
            <a:off x="480000" y="1508787"/>
            <a:ext cx="6768128" cy="3939213"/>
          </a:xfrm>
        </p:spPr>
        <p:txBody>
          <a:bodyPr/>
          <a:lstStyle/>
          <a:p>
            <a:r>
              <a:rPr lang="en-GB" dirty="0">
                <a:effectLst/>
                <a:ea typeface="Times New Roman" panose="02020603050405020304" pitchFamily="18" charset="0"/>
              </a:rPr>
              <a:t>Consumer schemes overview</a:t>
            </a:r>
          </a:p>
          <a:p>
            <a:r>
              <a:rPr lang="en-GB" dirty="0">
                <a:ea typeface="Times New Roman" panose="02020603050405020304" pitchFamily="18" charset="0"/>
              </a:rPr>
              <a:t>Novalease v Car Salary Exchange</a:t>
            </a:r>
          </a:p>
          <a:p>
            <a:r>
              <a:rPr lang="en-GB" dirty="0">
                <a:ea typeface="Times New Roman" panose="02020603050405020304" pitchFamily="18" charset="0"/>
              </a:rPr>
              <a:t>Key Benefits (Employer/Employee)</a:t>
            </a:r>
            <a:endParaRPr lang="en-GB" dirty="0">
              <a:effectLst/>
              <a:ea typeface="Times New Roman" panose="02020603050405020304" pitchFamily="18" charset="0"/>
            </a:endParaRPr>
          </a:p>
          <a:p>
            <a:r>
              <a:rPr lang="en-GB" dirty="0">
                <a:ea typeface="Times New Roman" panose="02020603050405020304" pitchFamily="18" charset="0"/>
              </a:rPr>
              <a:t>Questions</a:t>
            </a:r>
          </a:p>
          <a:p>
            <a:pPr marL="0" indent="0">
              <a:buNone/>
            </a:pPr>
            <a:endParaRPr lang="en-AU" i="1" dirty="0"/>
          </a:p>
          <a:p>
            <a:endParaRPr lang="en-GB" dirty="0"/>
          </a:p>
        </p:txBody>
      </p:sp>
      <p:sp>
        <p:nvSpPr>
          <p:cNvPr id="11" name="Slide Number Placeholder 10"/>
          <p:cNvSpPr>
            <a:spLocks noGrp="1"/>
          </p:cNvSpPr>
          <p:nvPr>
            <p:ph type="sldNum" sz="quarter" idx="4"/>
          </p:nvPr>
        </p:nvSpPr>
        <p:spPr/>
        <p:txBody>
          <a:bodyPr/>
          <a:lstStyle/>
          <a:p>
            <a:pPr defTabSz="609585"/>
            <a:fld id="{58C6BBD9-2B03-4490-B62F-B520C4B53822}" type="slidenum">
              <a:rPr lang="en-AU">
                <a:solidFill>
                  <a:srgbClr val="8996A0"/>
                </a:solidFill>
                <a:latin typeface="Century Gothic"/>
              </a:rPr>
              <a:pPr defTabSz="609585"/>
              <a:t>10</a:t>
            </a:fld>
            <a:endParaRPr lang="en-AU" dirty="0">
              <a:solidFill>
                <a:srgbClr val="8996A0"/>
              </a:solidFill>
              <a:latin typeface="Century Gothic"/>
            </a:endParaRPr>
          </a:p>
        </p:txBody>
      </p:sp>
      <p:sp>
        <p:nvSpPr>
          <p:cNvPr id="9" name="Footer Placeholder 14">
            <a:extLst>
              <a:ext uri="{FF2B5EF4-FFF2-40B4-BE49-F238E27FC236}">
                <a16:creationId xmlns:a16="http://schemas.microsoft.com/office/drawing/2014/main" id="{1EA80E19-D7D5-434D-8EA4-4D911C191FCD}"/>
              </a:ext>
            </a:extLst>
          </p:cNvPr>
          <p:cNvSpPr>
            <a:spLocks noGrp="1"/>
          </p:cNvSpPr>
          <p:nvPr>
            <p:ph type="ftr" sz="quarter" idx="3"/>
          </p:nvPr>
        </p:nvSpPr>
        <p:spPr>
          <a:xfrm>
            <a:off x="816000" y="6455999"/>
            <a:ext cx="4800000" cy="168000"/>
          </a:xfrm>
        </p:spPr>
        <p:txBody>
          <a:bodyPr/>
          <a:lstStyle/>
          <a:p>
            <a:pPr defTabSz="609585"/>
            <a:r>
              <a:rPr lang="en-US">
                <a:solidFill>
                  <a:srgbClr val="8996A0"/>
                </a:solidFill>
                <a:latin typeface="Century Gothic"/>
              </a:rPr>
              <a:t>Charity Tax Group Expert Insight Session - Electric Vehicles</a:t>
            </a:r>
            <a:endParaRPr lang="en-AU" dirty="0">
              <a:solidFill>
                <a:srgbClr val="8996A0"/>
              </a:solidFill>
              <a:latin typeface="Century Gothic"/>
            </a:endParaRPr>
          </a:p>
        </p:txBody>
      </p:sp>
    </p:spTree>
    <p:extLst>
      <p:ext uri="{BB962C8B-B14F-4D97-AF65-F5344CB8AC3E}">
        <p14:creationId xmlns:p14="http://schemas.microsoft.com/office/powerpoint/2010/main" val="6768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2E6914A-5605-E54D-992E-25CE598E0F4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4E01B85C-51A7-914F-8DBE-DD6E185C86F4}"/>
              </a:ext>
            </a:extLst>
          </p:cNvPr>
          <p:cNvSpPr>
            <a:spLocks noGrp="1"/>
          </p:cNvSpPr>
          <p:nvPr>
            <p:ph type="ctrTitle"/>
          </p:nvPr>
        </p:nvSpPr>
        <p:spPr>
          <a:xfrm>
            <a:off x="1203334" y="1652340"/>
            <a:ext cx="8183033" cy="1329595"/>
          </a:xfrm>
        </p:spPr>
        <p:txBody>
          <a:bodyPr/>
          <a:lstStyle/>
          <a:p>
            <a:r>
              <a:rPr lang="en-GB" dirty="0"/>
              <a:t>Consumer schemes overview</a:t>
            </a:r>
          </a:p>
        </p:txBody>
      </p:sp>
    </p:spTree>
    <p:extLst>
      <p:ext uri="{BB962C8B-B14F-4D97-AF65-F5344CB8AC3E}">
        <p14:creationId xmlns:p14="http://schemas.microsoft.com/office/powerpoint/2010/main" val="3431038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Elbow Connector 48">
            <a:extLst>
              <a:ext uri="{FF2B5EF4-FFF2-40B4-BE49-F238E27FC236}">
                <a16:creationId xmlns:a16="http://schemas.microsoft.com/office/drawing/2014/main" id="{A8E9A6B5-D869-490A-86FD-AD62F2EB9BB6}"/>
              </a:ext>
            </a:extLst>
          </p:cNvPr>
          <p:cNvCxnSpPr>
            <a:cxnSpLocks/>
            <a:stCxn id="35" idx="3"/>
          </p:cNvCxnSpPr>
          <p:nvPr/>
        </p:nvCxnSpPr>
        <p:spPr>
          <a:xfrm flipV="1">
            <a:off x="6243075" y="4552784"/>
            <a:ext cx="471144" cy="524323"/>
          </a:xfrm>
          <a:prstGeom prst="straightConnector1">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Elbow Connector 48">
            <a:extLst>
              <a:ext uri="{FF2B5EF4-FFF2-40B4-BE49-F238E27FC236}">
                <a16:creationId xmlns:a16="http://schemas.microsoft.com/office/drawing/2014/main" id="{3A2AF2D4-7A6D-4CF1-A940-1E8DE6FDCADC}"/>
              </a:ext>
            </a:extLst>
          </p:cNvPr>
          <p:cNvCxnSpPr>
            <a:cxnSpLocks/>
            <a:stCxn id="31" idx="1"/>
          </p:cNvCxnSpPr>
          <p:nvPr/>
        </p:nvCxnSpPr>
        <p:spPr>
          <a:xfrm flipH="1">
            <a:off x="9936427" y="4112590"/>
            <a:ext cx="344968" cy="502900"/>
          </a:xfrm>
          <a:prstGeom prst="straightConnector1">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a:t>SG Fleet Consumer schemes</a:t>
            </a:r>
            <a:endParaRPr lang="en-US" dirty="0"/>
          </a:p>
        </p:txBody>
      </p:sp>
      <p:sp>
        <p:nvSpPr>
          <p:cNvPr id="5" name="Footer Placeholder 4"/>
          <p:cNvSpPr>
            <a:spLocks noGrp="1"/>
          </p:cNvSpPr>
          <p:nvPr>
            <p:ph type="ftr" sz="quarter" idx="3"/>
          </p:nvPr>
        </p:nvSpPr>
        <p:spPr>
          <a:xfrm>
            <a:off x="816000" y="6455999"/>
            <a:ext cx="4800000" cy="168000"/>
          </a:xfrm>
        </p:spPr>
        <p:txBody>
          <a:bodyPr/>
          <a:lstStyle/>
          <a:p>
            <a:pPr defTabSz="609585"/>
            <a:r>
              <a:rPr lang="en-US">
                <a:solidFill>
                  <a:srgbClr val="8996A0"/>
                </a:solidFill>
                <a:latin typeface="Century Gothic"/>
              </a:rPr>
              <a:t>Charity Tax Group Expert Insight Session - Electric Vehicles</a:t>
            </a:r>
            <a:endParaRPr lang="en-AU" dirty="0">
              <a:solidFill>
                <a:srgbClr val="8996A0"/>
              </a:solidFill>
              <a:latin typeface="Century Gothic"/>
            </a:endParaRPr>
          </a:p>
        </p:txBody>
      </p:sp>
      <p:sp>
        <p:nvSpPr>
          <p:cNvPr id="6" name="Slide Number Placeholder 5"/>
          <p:cNvSpPr>
            <a:spLocks noGrp="1"/>
          </p:cNvSpPr>
          <p:nvPr>
            <p:ph type="sldNum" sz="quarter" idx="4"/>
          </p:nvPr>
        </p:nvSpPr>
        <p:spPr/>
        <p:txBody>
          <a:bodyPr/>
          <a:lstStyle/>
          <a:p>
            <a:pPr defTabSz="609585"/>
            <a:fld id="{EDD5ABE5-F065-2945-9ABA-0244B80D7693}" type="slidenum">
              <a:rPr lang="en-US">
                <a:solidFill>
                  <a:srgbClr val="8996A0"/>
                </a:solidFill>
                <a:latin typeface="Century Gothic"/>
              </a:rPr>
              <a:pPr defTabSz="609585"/>
              <a:t>12</a:t>
            </a:fld>
            <a:endParaRPr lang="en-US" dirty="0">
              <a:solidFill>
                <a:srgbClr val="8996A0"/>
              </a:solidFill>
              <a:latin typeface="Century Gothic"/>
            </a:endParaRPr>
          </a:p>
        </p:txBody>
      </p:sp>
      <p:sp>
        <p:nvSpPr>
          <p:cNvPr id="21" name="TextBox 20">
            <a:extLst>
              <a:ext uri="{FF2B5EF4-FFF2-40B4-BE49-F238E27FC236}">
                <a16:creationId xmlns:a16="http://schemas.microsoft.com/office/drawing/2014/main" id="{D3321740-9361-F846-8A78-BCC7F3556483}"/>
              </a:ext>
            </a:extLst>
          </p:cNvPr>
          <p:cNvSpPr txBox="1"/>
          <p:nvPr/>
        </p:nvSpPr>
        <p:spPr>
          <a:xfrm>
            <a:off x="9853220" y="1842029"/>
            <a:ext cx="0" cy="0"/>
          </a:xfrm>
          <a:prstGeom prst="rect">
            <a:avLst/>
          </a:prstGeom>
          <a:noFill/>
          <a:ln>
            <a:noFill/>
          </a:ln>
        </p:spPr>
        <p:txBody>
          <a:bodyPr wrap="none" lIns="0" tIns="0" rIns="0" bIns="0" rtlCol="0">
            <a:noAutofit/>
          </a:bodyPr>
          <a:lstStyle/>
          <a:p>
            <a:pPr defTabSz="609585"/>
            <a:endParaRPr lang="en-US" sz="1600" dirty="0">
              <a:solidFill>
                <a:prstClr val="black">
                  <a:lumMod val="75000"/>
                  <a:lumOff val="25000"/>
                </a:prstClr>
              </a:solidFill>
              <a:latin typeface="Century Gothic"/>
            </a:endParaRPr>
          </a:p>
        </p:txBody>
      </p:sp>
      <p:sp>
        <p:nvSpPr>
          <p:cNvPr id="23" name="Content Placeholder 6">
            <a:extLst>
              <a:ext uri="{FF2B5EF4-FFF2-40B4-BE49-F238E27FC236}">
                <a16:creationId xmlns:a16="http://schemas.microsoft.com/office/drawing/2014/main" id="{8496514E-496A-0848-B24C-CC3E9B90618C}"/>
              </a:ext>
            </a:extLst>
          </p:cNvPr>
          <p:cNvSpPr txBox="1">
            <a:spLocks/>
          </p:cNvSpPr>
          <p:nvPr/>
        </p:nvSpPr>
        <p:spPr>
          <a:xfrm>
            <a:off x="478364" y="1509184"/>
            <a:ext cx="4177475" cy="665813"/>
          </a:xfrm>
          <a:prstGeom prst="rect">
            <a:avLst/>
          </a:prstGeom>
          <a:noFill/>
        </p:spPr>
        <p:txBody>
          <a:bodyPr vert="horz" lIns="0" tIns="0" rIns="0" bIns="0" rtlCol="0">
            <a:noAutofit/>
          </a:bodyPr>
          <a:lstStyle>
            <a:lvl1pPr marL="0" indent="0" algn="l" defTabSz="685800" rtl="0" eaLnBrk="1" latinLnBrk="0" hangingPunct="1">
              <a:lnSpc>
                <a:spcPct val="110000"/>
              </a:lnSpc>
              <a:spcBef>
                <a:spcPts val="0"/>
              </a:spcBef>
              <a:spcAft>
                <a:spcPts val="1200"/>
              </a:spcAft>
              <a:buClr>
                <a:schemeClr val="accent1"/>
              </a:buClr>
              <a:buFont typeface="Arial" panose="020B0604020202020204" pitchFamily="34" charset="0"/>
              <a:buNone/>
              <a:defRPr sz="1200" b="1" kern="1200">
                <a:solidFill>
                  <a:schemeClr val="accent1"/>
                </a:solidFill>
                <a:latin typeface="+mn-lt"/>
                <a:ea typeface="+mn-ea"/>
                <a:cs typeface="+mn-cs"/>
              </a:defRPr>
            </a:lvl1pPr>
            <a:lvl2pPr marL="107950" indent="-107950" algn="l" defTabSz="685800" rtl="0" eaLnBrk="1" latinLnBrk="0" hangingPunct="1">
              <a:lnSpc>
                <a:spcPct val="110000"/>
              </a:lnSpc>
              <a:spcBef>
                <a:spcPts val="0"/>
              </a:spcBef>
              <a:spcAft>
                <a:spcPts val="800"/>
              </a:spcAft>
              <a:buClr>
                <a:schemeClr val="accent1"/>
              </a:buClr>
              <a:buFont typeface="Arial" panose="020B0604020202020204" pitchFamily="34" charset="0"/>
              <a:buChar char="•"/>
              <a:tabLst/>
              <a:defRPr sz="1200" kern="1200">
                <a:solidFill>
                  <a:schemeClr val="tx1">
                    <a:lumMod val="75000"/>
                    <a:lumOff val="25000"/>
                  </a:schemeClr>
                </a:solidFill>
                <a:latin typeface="+mn-lt"/>
                <a:ea typeface="+mn-ea"/>
                <a:cs typeface="+mn-cs"/>
              </a:defRPr>
            </a:lvl2pPr>
            <a:lvl3pPr marL="190500" indent="-107950" algn="l" defTabSz="685800" rtl="0" eaLnBrk="1" latinLnBrk="0" hangingPunct="1">
              <a:lnSpc>
                <a:spcPct val="110000"/>
              </a:lnSpc>
              <a:spcBef>
                <a:spcPts val="0"/>
              </a:spcBef>
              <a:spcAft>
                <a:spcPts val="800"/>
              </a:spcAft>
              <a:buClr>
                <a:schemeClr val="tx1">
                  <a:lumMod val="75000"/>
                  <a:lumOff val="25000"/>
                </a:schemeClr>
              </a:buClr>
              <a:buFont typeface="Arial"/>
              <a:buChar char="•"/>
              <a:defRPr sz="1200" kern="1200">
                <a:solidFill>
                  <a:schemeClr val="tx1">
                    <a:lumMod val="75000"/>
                    <a:lumOff val="25000"/>
                  </a:schemeClr>
                </a:solidFill>
                <a:latin typeface="+mn-lt"/>
                <a:ea typeface="+mn-ea"/>
                <a:cs typeface="+mn-cs"/>
              </a:defRPr>
            </a:lvl3pPr>
            <a:lvl4pPr marL="293688" indent="-115888" algn="l" defTabSz="685800" rtl="0" eaLnBrk="1" latinLnBrk="0" hangingPunct="1">
              <a:lnSpc>
                <a:spcPct val="110000"/>
              </a:lnSpc>
              <a:spcBef>
                <a:spcPts val="0"/>
              </a:spcBef>
              <a:spcAft>
                <a:spcPts val="800"/>
              </a:spcAft>
              <a:buClr>
                <a:schemeClr val="tx1">
                  <a:lumMod val="65000"/>
                  <a:lumOff val="35000"/>
                </a:schemeClr>
              </a:buClr>
              <a:buFont typeface="Lucida Grande"/>
              <a:buChar char="–"/>
              <a:defRPr sz="1200" kern="1200">
                <a:solidFill>
                  <a:schemeClr val="tx1">
                    <a:lumMod val="75000"/>
                    <a:lumOff val="25000"/>
                  </a:schemeClr>
                </a:solidFill>
                <a:latin typeface="+mn-lt"/>
                <a:ea typeface="+mn-ea"/>
                <a:cs typeface="+mn-cs"/>
              </a:defRPr>
            </a:lvl4pPr>
            <a:lvl5pPr marL="415925" indent="-147638" algn="l" defTabSz="685800" rtl="0" eaLnBrk="1" latinLnBrk="0" hangingPunct="1">
              <a:lnSpc>
                <a:spcPct val="110000"/>
              </a:lnSpc>
              <a:spcBef>
                <a:spcPts val="0"/>
              </a:spcBef>
              <a:spcAft>
                <a:spcPts val="800"/>
              </a:spcAft>
              <a:buClr>
                <a:schemeClr val="tx1">
                  <a:lumMod val="65000"/>
                  <a:lumOff val="35000"/>
                </a:schemeClr>
              </a:buClr>
              <a:buFont typeface="Lucida Grande"/>
              <a:buChar char="‑"/>
              <a:defRPr sz="1200" kern="1200">
                <a:solidFill>
                  <a:schemeClr val="tx1">
                    <a:lumMod val="75000"/>
                    <a:lumOff val="25000"/>
                  </a:schemeClr>
                </a:solidFill>
                <a:latin typeface="+mn-lt"/>
                <a:ea typeface="+mn-ea"/>
                <a:cs typeface="+mn-cs"/>
              </a:defRPr>
            </a:lvl5pPr>
            <a:lvl6pPr marL="517525" indent="-122238" algn="l" defTabSz="685800" rtl="0" eaLnBrk="1" latinLnBrk="0" hangingPunct="1">
              <a:lnSpc>
                <a:spcPct val="90000"/>
              </a:lnSpc>
              <a:spcBef>
                <a:spcPts val="375"/>
              </a:spcBef>
              <a:buClr>
                <a:schemeClr val="tx1">
                  <a:lumMod val="65000"/>
                  <a:lumOff val="35000"/>
                </a:schemeClr>
              </a:buClr>
              <a:buFont typeface="Lucida Grande"/>
              <a:buChar char="–"/>
              <a:defRPr sz="110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Aft>
                <a:spcPts val="1600"/>
              </a:spcAft>
              <a:buClr>
                <a:srgbClr val="F7921E"/>
              </a:buClr>
            </a:pPr>
            <a:r>
              <a:rPr lang="en-GB" sz="1600" dirty="0">
                <a:solidFill>
                  <a:srgbClr val="F7921E"/>
                </a:solidFill>
                <a:latin typeface="Century Gothic"/>
              </a:rPr>
              <a:t>The only truly independent</a:t>
            </a:r>
            <a:br>
              <a:rPr lang="en-GB" sz="1600" dirty="0">
                <a:solidFill>
                  <a:srgbClr val="F7921E"/>
                </a:solidFill>
                <a:latin typeface="Century Gothic"/>
              </a:rPr>
            </a:br>
            <a:r>
              <a:rPr lang="en-GB" sz="1600" dirty="0">
                <a:solidFill>
                  <a:srgbClr val="F7921E"/>
                </a:solidFill>
                <a:latin typeface="Century Gothic"/>
              </a:rPr>
              <a:t>Car Benefit Provider</a:t>
            </a:r>
          </a:p>
          <a:p>
            <a:pPr marL="143930" lvl="1" indent="-143930" defTabSz="914377">
              <a:spcAft>
                <a:spcPts val="1067"/>
              </a:spcAft>
              <a:buClr>
                <a:srgbClr val="F7921E"/>
              </a:buClr>
            </a:pPr>
            <a:endParaRPr lang="en-GB" sz="1600" dirty="0">
              <a:solidFill>
                <a:prstClr val="black">
                  <a:lumMod val="75000"/>
                  <a:lumOff val="25000"/>
                </a:prstClr>
              </a:solidFill>
              <a:latin typeface="Century Gothic"/>
            </a:endParaRPr>
          </a:p>
          <a:p>
            <a:pPr defTabSz="914377">
              <a:spcAft>
                <a:spcPts val="1600"/>
              </a:spcAft>
              <a:buClr>
                <a:srgbClr val="F7921E"/>
              </a:buClr>
            </a:pPr>
            <a:endParaRPr lang="en-GB" sz="1600" dirty="0">
              <a:solidFill>
                <a:srgbClr val="F7921E"/>
              </a:solidFill>
              <a:latin typeface="Century Gothic"/>
            </a:endParaRPr>
          </a:p>
          <a:p>
            <a:pPr defTabSz="914377">
              <a:spcAft>
                <a:spcPts val="1600"/>
              </a:spcAft>
              <a:buClr>
                <a:srgbClr val="F7921E"/>
              </a:buClr>
            </a:pPr>
            <a:endParaRPr lang="en-GB" sz="1600" dirty="0">
              <a:solidFill>
                <a:srgbClr val="F7921E"/>
              </a:solidFill>
              <a:latin typeface="Century Gothic"/>
            </a:endParaRPr>
          </a:p>
          <a:p>
            <a:pPr defTabSz="914377">
              <a:spcAft>
                <a:spcPts val="1600"/>
              </a:spcAft>
              <a:buClr>
                <a:srgbClr val="F7921E"/>
              </a:buClr>
            </a:pPr>
            <a:endParaRPr lang="en-GB" sz="1600" dirty="0">
              <a:solidFill>
                <a:srgbClr val="F7921E"/>
              </a:solidFill>
              <a:latin typeface="Century Gothic"/>
            </a:endParaRPr>
          </a:p>
          <a:p>
            <a:pPr defTabSz="914377">
              <a:spcAft>
                <a:spcPts val="1600"/>
              </a:spcAft>
              <a:buClr>
                <a:srgbClr val="F7921E"/>
              </a:buClr>
            </a:pPr>
            <a:endParaRPr lang="en-GB" sz="1600" dirty="0">
              <a:solidFill>
                <a:srgbClr val="F7921E"/>
              </a:solidFill>
              <a:latin typeface="Century Gothic"/>
            </a:endParaRPr>
          </a:p>
          <a:p>
            <a:pPr defTabSz="914377">
              <a:spcAft>
                <a:spcPts val="1600"/>
              </a:spcAft>
              <a:buClr>
                <a:srgbClr val="F7921E"/>
              </a:buClr>
            </a:pPr>
            <a:endParaRPr lang="en-GB" sz="1600" dirty="0">
              <a:solidFill>
                <a:srgbClr val="F7921E"/>
              </a:solidFill>
              <a:latin typeface="Century Gothic"/>
            </a:endParaRPr>
          </a:p>
          <a:p>
            <a:pPr defTabSz="914377">
              <a:spcAft>
                <a:spcPts val="1600"/>
              </a:spcAft>
              <a:buClr>
                <a:srgbClr val="F7921E"/>
              </a:buClr>
            </a:pPr>
            <a:endParaRPr lang="en-GB" sz="1600" dirty="0">
              <a:solidFill>
                <a:srgbClr val="F7921E"/>
              </a:solidFill>
              <a:latin typeface="Century Gothic"/>
            </a:endParaRPr>
          </a:p>
        </p:txBody>
      </p:sp>
      <p:sp>
        <p:nvSpPr>
          <p:cNvPr id="26" name="Text Placeholder 8">
            <a:extLst>
              <a:ext uri="{FF2B5EF4-FFF2-40B4-BE49-F238E27FC236}">
                <a16:creationId xmlns:a16="http://schemas.microsoft.com/office/drawing/2014/main" id="{529EFFBD-D032-734D-B595-6A6BD244E881}"/>
              </a:ext>
            </a:extLst>
          </p:cNvPr>
          <p:cNvSpPr txBox="1">
            <a:spLocks/>
          </p:cNvSpPr>
          <p:nvPr/>
        </p:nvSpPr>
        <p:spPr>
          <a:xfrm>
            <a:off x="457581" y="2837182"/>
            <a:ext cx="4751904" cy="3354284"/>
          </a:xfrm>
          <a:prstGeom prst="rect">
            <a:avLst/>
          </a:prstGeom>
        </p:spPr>
        <p:txBody>
          <a:bodyPr vert="horz" lIns="0" tIns="0" rIns="0" bIns="0" rtlCol="0">
            <a:noAutofit/>
          </a:bodyPr>
          <a:lstStyle>
            <a:lvl1pPr marL="119063" indent="-119063" algn="l" defTabSz="685800" rtl="0" eaLnBrk="1" latinLnBrk="0" hangingPunct="1">
              <a:lnSpc>
                <a:spcPct val="110000"/>
              </a:lnSpc>
              <a:spcBef>
                <a:spcPts val="0"/>
              </a:spcBef>
              <a:spcAft>
                <a:spcPts val="800"/>
              </a:spcAft>
              <a:buClr>
                <a:schemeClr val="accent1"/>
              </a:buClr>
              <a:buFont typeface="Arial" panose="020B0604020202020204" pitchFamily="34" charset="0"/>
              <a:buChar char="•"/>
              <a:defRPr sz="1200" b="0" kern="1200">
                <a:solidFill>
                  <a:schemeClr val="tx1">
                    <a:lumMod val="75000"/>
                    <a:lumOff val="25000"/>
                  </a:schemeClr>
                </a:solidFill>
                <a:latin typeface="+mn-lt"/>
                <a:ea typeface="+mn-ea"/>
                <a:cs typeface="+mn-cs"/>
              </a:defRPr>
            </a:lvl1pPr>
            <a:lvl2pPr marL="209550" indent="-117475" algn="l" defTabSz="685800" rtl="0" eaLnBrk="1" latinLnBrk="0" hangingPunct="1">
              <a:lnSpc>
                <a:spcPct val="110000"/>
              </a:lnSpc>
              <a:spcBef>
                <a:spcPts val="0"/>
              </a:spcBef>
              <a:spcAft>
                <a:spcPts val="800"/>
              </a:spcAft>
              <a:buClr>
                <a:schemeClr val="tx1">
                  <a:lumMod val="75000"/>
                  <a:lumOff val="25000"/>
                </a:schemeClr>
              </a:buClr>
              <a:buFont typeface="Arial" panose="020B0604020202020204" pitchFamily="34" charset="0"/>
              <a:buChar char="•"/>
              <a:tabLst/>
              <a:defRPr sz="1200" kern="1200">
                <a:solidFill>
                  <a:schemeClr val="tx1">
                    <a:lumMod val="75000"/>
                    <a:lumOff val="25000"/>
                  </a:schemeClr>
                </a:solidFill>
                <a:latin typeface="+mn-lt"/>
                <a:ea typeface="+mn-ea"/>
                <a:cs typeface="+mn-cs"/>
              </a:defRPr>
            </a:lvl2pPr>
            <a:lvl3pPr marL="341313" indent="-127000" algn="l" defTabSz="685800" rtl="0" eaLnBrk="1" latinLnBrk="0" hangingPunct="1">
              <a:lnSpc>
                <a:spcPct val="110000"/>
              </a:lnSpc>
              <a:spcBef>
                <a:spcPts val="0"/>
              </a:spcBef>
              <a:spcAft>
                <a:spcPts val="800"/>
              </a:spcAft>
              <a:buClr>
                <a:schemeClr val="tx1">
                  <a:lumMod val="75000"/>
                  <a:lumOff val="25000"/>
                </a:schemeClr>
              </a:buClr>
              <a:buFont typeface="Century Gothic" panose="020B0502020202020204" pitchFamily="34" charset="0"/>
              <a:buChar char="–"/>
              <a:defRPr sz="1200" kern="1200">
                <a:solidFill>
                  <a:schemeClr val="tx1">
                    <a:lumMod val="75000"/>
                    <a:lumOff val="25000"/>
                  </a:schemeClr>
                </a:solidFill>
                <a:latin typeface="+mn-lt"/>
                <a:ea typeface="+mn-ea"/>
                <a:cs typeface="+mn-cs"/>
              </a:defRPr>
            </a:lvl3pPr>
            <a:lvl4pPr marL="434975" indent="-127000" algn="l" defTabSz="685800" rtl="0" eaLnBrk="1" latinLnBrk="0" hangingPunct="1">
              <a:lnSpc>
                <a:spcPct val="110000"/>
              </a:lnSpc>
              <a:spcBef>
                <a:spcPts val="0"/>
              </a:spcBef>
              <a:spcAft>
                <a:spcPts val="800"/>
              </a:spcAft>
              <a:buClr>
                <a:schemeClr val="tx1">
                  <a:lumMod val="65000"/>
                  <a:lumOff val="35000"/>
                </a:schemeClr>
              </a:buClr>
              <a:buFont typeface="Lucida Grande"/>
              <a:buChar char="–"/>
              <a:defRPr sz="1100" kern="1200">
                <a:solidFill>
                  <a:schemeClr val="tx1">
                    <a:lumMod val="75000"/>
                    <a:lumOff val="25000"/>
                  </a:schemeClr>
                </a:solidFill>
                <a:latin typeface="+mn-lt"/>
                <a:ea typeface="+mn-ea"/>
                <a:cs typeface="+mn-cs"/>
              </a:defRPr>
            </a:lvl4pPr>
            <a:lvl5pPr marL="536575" indent="-115888" algn="l" defTabSz="685800" rtl="0" eaLnBrk="1" latinLnBrk="0" hangingPunct="1">
              <a:lnSpc>
                <a:spcPct val="110000"/>
              </a:lnSpc>
              <a:spcBef>
                <a:spcPts val="0"/>
              </a:spcBef>
              <a:spcAft>
                <a:spcPts val="800"/>
              </a:spcAft>
              <a:buClr>
                <a:schemeClr val="tx1">
                  <a:lumMod val="65000"/>
                  <a:lumOff val="35000"/>
                </a:schemeClr>
              </a:buClr>
              <a:buFont typeface="Century Gothic" panose="020B0502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8747" indent="-158747" defTabSz="914377">
              <a:spcAft>
                <a:spcPts val="1067"/>
              </a:spcAft>
              <a:buClr>
                <a:srgbClr val="F7921E"/>
              </a:buClr>
            </a:pPr>
            <a:r>
              <a:rPr lang="en-AU" sz="1600" dirty="0">
                <a:solidFill>
                  <a:prstClr val="black">
                    <a:lumMod val="75000"/>
                    <a:lumOff val="25000"/>
                  </a:prstClr>
                </a:solidFill>
                <a:latin typeface="Century Gothic"/>
              </a:rPr>
              <a:t>Increased employee retention</a:t>
            </a:r>
            <a:endParaRPr lang="en-GB" sz="1600" dirty="0">
              <a:solidFill>
                <a:prstClr val="black">
                  <a:lumMod val="75000"/>
                  <a:lumOff val="25000"/>
                </a:prstClr>
              </a:solidFill>
              <a:latin typeface="Century Gothic"/>
            </a:endParaRPr>
          </a:p>
          <a:p>
            <a:pPr marL="158747" indent="-158747" defTabSz="914377">
              <a:spcAft>
                <a:spcPts val="1067"/>
              </a:spcAft>
              <a:buClr>
                <a:srgbClr val="F7921E"/>
              </a:buClr>
            </a:pPr>
            <a:r>
              <a:rPr lang="en-AU" sz="1600" dirty="0">
                <a:solidFill>
                  <a:prstClr val="black">
                    <a:lumMod val="75000"/>
                    <a:lumOff val="25000"/>
                  </a:prstClr>
                </a:solidFill>
                <a:latin typeface="Century Gothic"/>
              </a:rPr>
              <a:t>Extremely low / zero administration options available</a:t>
            </a:r>
            <a:endParaRPr lang="en-GB" sz="1600" dirty="0">
              <a:solidFill>
                <a:prstClr val="black">
                  <a:lumMod val="75000"/>
                  <a:lumOff val="25000"/>
                </a:prstClr>
              </a:solidFill>
              <a:latin typeface="Century Gothic"/>
            </a:endParaRPr>
          </a:p>
          <a:p>
            <a:pPr marL="158747" indent="-158747" defTabSz="914377">
              <a:spcAft>
                <a:spcPts val="1067"/>
              </a:spcAft>
              <a:buClr>
                <a:srgbClr val="F7921E"/>
              </a:buClr>
            </a:pPr>
            <a:r>
              <a:rPr lang="en-AU" sz="1600" dirty="0">
                <a:solidFill>
                  <a:prstClr val="black">
                    <a:lumMod val="75000"/>
                    <a:lumOff val="25000"/>
                  </a:prstClr>
                </a:solidFill>
                <a:latin typeface="Century Gothic"/>
              </a:rPr>
              <a:t>In-house marketing team support</a:t>
            </a:r>
          </a:p>
          <a:p>
            <a:pPr marL="158747" indent="-158747" defTabSz="914377">
              <a:spcAft>
                <a:spcPts val="1067"/>
              </a:spcAft>
              <a:buClr>
                <a:srgbClr val="F7921E"/>
              </a:buClr>
            </a:pPr>
            <a:r>
              <a:rPr lang="en-AU" sz="1600" dirty="0">
                <a:solidFill>
                  <a:prstClr val="black">
                    <a:lumMod val="75000"/>
                    <a:lumOff val="25000"/>
                  </a:prstClr>
                </a:solidFill>
                <a:latin typeface="Century Gothic"/>
              </a:rPr>
              <a:t>SSO option</a:t>
            </a:r>
          </a:p>
          <a:p>
            <a:pPr marL="158747" indent="-158747" defTabSz="914377">
              <a:spcAft>
                <a:spcPts val="1067"/>
              </a:spcAft>
              <a:buClr>
                <a:srgbClr val="F7921E"/>
              </a:buClr>
            </a:pPr>
            <a:r>
              <a:rPr lang="en-AU" sz="1600" dirty="0">
                <a:solidFill>
                  <a:prstClr val="black">
                    <a:lumMod val="75000"/>
                    <a:lumOff val="25000"/>
                  </a:prstClr>
                </a:solidFill>
                <a:latin typeface="Century Gothic"/>
              </a:rPr>
              <a:t>Over 100 live schemes</a:t>
            </a:r>
          </a:p>
        </p:txBody>
      </p:sp>
      <p:sp>
        <p:nvSpPr>
          <p:cNvPr id="35" name="Rectangle 34">
            <a:extLst>
              <a:ext uri="{FF2B5EF4-FFF2-40B4-BE49-F238E27FC236}">
                <a16:creationId xmlns:a16="http://schemas.microsoft.com/office/drawing/2014/main" id="{A8379EFB-05B8-1B44-BA02-4CBC0776CCAC}"/>
              </a:ext>
            </a:extLst>
          </p:cNvPr>
          <p:cNvSpPr/>
          <p:nvPr/>
        </p:nvSpPr>
        <p:spPr>
          <a:xfrm>
            <a:off x="4535896" y="4604260"/>
            <a:ext cx="1707179" cy="9456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defTabSz="609585">
              <a:buClr>
                <a:srgbClr val="CFD5DA"/>
              </a:buClr>
            </a:pPr>
            <a:r>
              <a:rPr lang="en-GB" sz="1333" dirty="0">
                <a:solidFill>
                  <a:srgbClr val="FFFFFF"/>
                </a:solidFill>
                <a:latin typeface="Century Gothic"/>
              </a:rPr>
              <a:t>Personal leases direct with employees</a:t>
            </a:r>
            <a:endParaRPr lang="en-AU" sz="1333" dirty="0">
              <a:solidFill>
                <a:srgbClr val="FFFFFF"/>
              </a:solidFill>
              <a:latin typeface="Century Gothic"/>
            </a:endParaRPr>
          </a:p>
        </p:txBody>
      </p:sp>
      <p:sp>
        <p:nvSpPr>
          <p:cNvPr id="36" name="Rectangle 35">
            <a:extLst>
              <a:ext uri="{FF2B5EF4-FFF2-40B4-BE49-F238E27FC236}">
                <a16:creationId xmlns:a16="http://schemas.microsoft.com/office/drawing/2014/main" id="{742E6BF5-7DF5-9941-A45C-01CFAAE257FE}"/>
              </a:ext>
            </a:extLst>
          </p:cNvPr>
          <p:cNvSpPr/>
          <p:nvPr/>
        </p:nvSpPr>
        <p:spPr>
          <a:xfrm>
            <a:off x="10068764" y="1232091"/>
            <a:ext cx="1658528" cy="867328"/>
          </a:xfrm>
          <a:prstGeom prst="rect">
            <a:avLst/>
          </a:prstGeom>
          <a:solidFill>
            <a:srgbClr val="187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Salary Sacrifice based on Business Contract Hire</a:t>
            </a:r>
          </a:p>
        </p:txBody>
      </p:sp>
      <p:sp>
        <p:nvSpPr>
          <p:cNvPr id="37" name="Rectangle 36">
            <a:extLst>
              <a:ext uri="{FF2B5EF4-FFF2-40B4-BE49-F238E27FC236}">
                <a16:creationId xmlns:a16="http://schemas.microsoft.com/office/drawing/2014/main" id="{B500D0C5-970C-7A4C-A3F3-B635C1C2F957}"/>
              </a:ext>
            </a:extLst>
          </p:cNvPr>
          <p:cNvSpPr/>
          <p:nvPr/>
        </p:nvSpPr>
        <p:spPr>
          <a:xfrm>
            <a:off x="4115598" y="1623760"/>
            <a:ext cx="1742436" cy="867328"/>
          </a:xfrm>
          <a:prstGeom prst="rect">
            <a:avLst/>
          </a:prstGeom>
          <a:solidFill>
            <a:srgbClr val="009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Salary Sacrifice based on Personal Contract Hire</a:t>
            </a:r>
          </a:p>
        </p:txBody>
      </p:sp>
      <p:pic>
        <p:nvPicPr>
          <p:cNvPr id="12" name="Picture 11" descr="novalease-TAR.png">
            <a:extLst>
              <a:ext uri="{FF2B5EF4-FFF2-40B4-BE49-F238E27FC236}">
                <a16:creationId xmlns:a16="http://schemas.microsoft.com/office/drawing/2014/main" id="{F51E3CC6-54AF-704E-9C15-A23F4B35A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4032" y="1244323"/>
            <a:ext cx="2320861" cy="1913231"/>
          </a:xfrm>
          <a:prstGeom prst="rect">
            <a:avLst/>
          </a:prstGeom>
          <a:effectLst>
            <a:outerShdw blurRad="180975" dist="139700" dir="8100000" algn="tl" rotWithShape="0">
              <a:srgbClr val="000000">
                <a:alpha val="29000"/>
              </a:srgbClr>
            </a:outerShdw>
          </a:effectLst>
        </p:spPr>
      </p:pic>
      <p:pic>
        <p:nvPicPr>
          <p:cNvPr id="15" name="Picture 14" descr="personalcontracthire-TAR.png">
            <a:extLst>
              <a:ext uri="{FF2B5EF4-FFF2-40B4-BE49-F238E27FC236}">
                <a16:creationId xmlns:a16="http://schemas.microsoft.com/office/drawing/2014/main" id="{18C43EE8-9252-7E4B-B5D6-9ADC71F020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4349" y="2754713"/>
            <a:ext cx="2209092" cy="2334011"/>
          </a:xfrm>
          <a:prstGeom prst="rect">
            <a:avLst/>
          </a:prstGeom>
          <a:effectLst>
            <a:outerShdw blurRad="180975" dist="139700" dir="8100000" algn="tl" rotWithShape="0">
              <a:srgbClr val="000000">
                <a:alpha val="29000"/>
              </a:srgbClr>
            </a:outerShdw>
          </a:effectLst>
        </p:spPr>
      </p:pic>
      <p:cxnSp>
        <p:nvCxnSpPr>
          <p:cNvPr id="49" name="Elbow Connector 48">
            <a:extLst>
              <a:ext uri="{FF2B5EF4-FFF2-40B4-BE49-F238E27FC236}">
                <a16:creationId xmlns:a16="http://schemas.microsoft.com/office/drawing/2014/main" id="{DDD931AC-AC72-2940-B274-03923A9E163E}"/>
              </a:ext>
            </a:extLst>
          </p:cNvPr>
          <p:cNvCxnSpPr>
            <a:cxnSpLocks/>
            <a:stCxn id="37" idx="3"/>
          </p:cNvCxnSpPr>
          <p:nvPr/>
        </p:nvCxnSpPr>
        <p:spPr>
          <a:xfrm>
            <a:off x="5858034" y="2057424"/>
            <a:ext cx="520485" cy="130427"/>
          </a:xfrm>
          <a:prstGeom prst="straightConnector1">
            <a:avLst/>
          </a:prstGeom>
          <a:ln w="12700" cap="rnd">
            <a:solidFill>
              <a:srgbClr val="009584"/>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10CAC574-A0CA-594B-8DC3-C5A21BC662BB}"/>
              </a:ext>
            </a:extLst>
          </p:cNvPr>
          <p:cNvCxnSpPr>
            <a:cxnSpLocks/>
            <a:stCxn id="36" idx="1"/>
          </p:cNvCxnSpPr>
          <p:nvPr/>
        </p:nvCxnSpPr>
        <p:spPr>
          <a:xfrm flipH="1">
            <a:off x="9711068" y="1665755"/>
            <a:ext cx="357696" cy="553556"/>
          </a:xfrm>
          <a:prstGeom prst="straightConnector1">
            <a:avLst/>
          </a:prstGeom>
          <a:ln w="12700" cap="rnd">
            <a:solidFill>
              <a:srgbClr val="18738A"/>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5512A67-DC44-4C61-9A63-D21FDC3090A9}"/>
              </a:ext>
            </a:extLst>
          </p:cNvPr>
          <p:cNvSpPr/>
          <p:nvPr/>
        </p:nvSpPr>
        <p:spPr>
          <a:xfrm>
            <a:off x="10281395" y="3678925"/>
            <a:ext cx="1742436" cy="867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Used car  provision</a:t>
            </a:r>
          </a:p>
        </p:txBody>
      </p:sp>
      <p:grpSp>
        <p:nvGrpSpPr>
          <p:cNvPr id="46" name="Group 45">
            <a:extLst>
              <a:ext uri="{FF2B5EF4-FFF2-40B4-BE49-F238E27FC236}">
                <a16:creationId xmlns:a16="http://schemas.microsoft.com/office/drawing/2014/main" id="{006D7BD7-AE93-4158-9B63-00001FCFEC60}"/>
              </a:ext>
            </a:extLst>
          </p:cNvPr>
          <p:cNvGrpSpPr/>
          <p:nvPr/>
        </p:nvGrpSpPr>
        <p:grpSpPr>
          <a:xfrm>
            <a:off x="7958557" y="2200504"/>
            <a:ext cx="2314289" cy="2383056"/>
            <a:chOff x="6209946" y="1650378"/>
            <a:chExt cx="1735717" cy="1787292"/>
          </a:xfrm>
        </p:grpSpPr>
        <p:pic>
          <p:nvPicPr>
            <p:cNvPr id="19" name="Picture 18" descr="carsalaryexchange-TAR.png">
              <a:extLst>
                <a:ext uri="{FF2B5EF4-FFF2-40B4-BE49-F238E27FC236}">
                  <a16:creationId xmlns:a16="http://schemas.microsoft.com/office/drawing/2014/main" id="{29C98D2A-CD14-5C47-9C5B-DB96D76839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9946" y="1650378"/>
              <a:ext cx="1735717" cy="1439855"/>
            </a:xfrm>
            <a:prstGeom prst="rect">
              <a:avLst/>
            </a:prstGeom>
            <a:effectLst>
              <a:outerShdw blurRad="180975" dist="139700" dir="8100000" algn="tl" rotWithShape="0">
                <a:srgbClr val="000000">
                  <a:alpha val="29000"/>
                </a:srgbClr>
              </a:outerShdw>
            </a:effectLst>
          </p:spPr>
        </p:pic>
        <p:pic>
          <p:nvPicPr>
            <p:cNvPr id="29" name="Picture 28" descr="A picture containing icon&#10;&#10;Description automatically generated">
              <a:extLst>
                <a:ext uri="{FF2B5EF4-FFF2-40B4-BE49-F238E27FC236}">
                  <a16:creationId xmlns:a16="http://schemas.microsoft.com/office/drawing/2014/main" id="{55FCA495-BD3B-4AFE-965E-DAA5A84CB1BB}"/>
                </a:ext>
              </a:extLst>
            </p:cNvPr>
            <p:cNvPicPr>
              <a:picLocks noChangeAspect="1"/>
            </p:cNvPicPr>
            <p:nvPr/>
          </p:nvPicPr>
          <p:blipFill rotWithShape="1">
            <a:blip r:embed="rId6"/>
            <a:srcRect l="15738" t="33359" r="10546" b="36790"/>
            <a:stretch/>
          </p:blipFill>
          <p:spPr>
            <a:xfrm rot="10800000">
              <a:off x="6701346" y="3085299"/>
              <a:ext cx="822981" cy="352371"/>
            </a:xfrm>
            <a:prstGeom prst="rect">
              <a:avLst/>
            </a:prstGeom>
          </p:spPr>
        </p:pic>
      </p:grpSp>
      <p:grpSp>
        <p:nvGrpSpPr>
          <p:cNvPr id="47" name="Group 46">
            <a:extLst>
              <a:ext uri="{FF2B5EF4-FFF2-40B4-BE49-F238E27FC236}">
                <a16:creationId xmlns:a16="http://schemas.microsoft.com/office/drawing/2014/main" id="{D8DB058A-2B30-41F0-8EDE-8A6EBB9734DB}"/>
              </a:ext>
            </a:extLst>
          </p:cNvPr>
          <p:cNvGrpSpPr/>
          <p:nvPr/>
        </p:nvGrpSpPr>
        <p:grpSpPr>
          <a:xfrm>
            <a:off x="7894725" y="3965672"/>
            <a:ext cx="2386055" cy="2092361"/>
            <a:chOff x="6162072" y="2974253"/>
            <a:chExt cx="1789541" cy="1569271"/>
          </a:xfrm>
          <a:effectLst>
            <a:outerShdw blurRad="177800" dist="139700" dir="7800000" algn="t" rotWithShape="0">
              <a:prstClr val="black">
                <a:alpha val="29000"/>
              </a:prstClr>
            </a:outerShdw>
          </a:effectLst>
        </p:grpSpPr>
        <p:pic>
          <p:nvPicPr>
            <p:cNvPr id="38" name="Picture 37" descr="Graphical user interface&#10;&#10;Description automatically generated">
              <a:extLst>
                <a:ext uri="{FF2B5EF4-FFF2-40B4-BE49-F238E27FC236}">
                  <a16:creationId xmlns:a16="http://schemas.microsoft.com/office/drawing/2014/main" id="{22F4971E-0515-44FD-A123-E9E7A827F620}"/>
                </a:ext>
              </a:extLst>
            </p:cNvPr>
            <p:cNvPicPr>
              <a:picLocks noChangeAspect="1"/>
            </p:cNvPicPr>
            <p:nvPr/>
          </p:nvPicPr>
          <p:blipFill>
            <a:blip r:embed="rId7"/>
            <a:stretch>
              <a:fillRect/>
            </a:stretch>
          </p:blipFill>
          <p:spPr>
            <a:xfrm>
              <a:off x="6203534" y="3084442"/>
              <a:ext cx="1748079" cy="1459082"/>
            </a:xfrm>
            <a:prstGeom prst="rect">
              <a:avLst/>
            </a:prstGeom>
          </p:spPr>
        </p:pic>
        <p:pic>
          <p:nvPicPr>
            <p:cNvPr id="42" name="Picture 41" descr="A picture containing icon&#10;&#10;Description automatically generated">
              <a:extLst>
                <a:ext uri="{FF2B5EF4-FFF2-40B4-BE49-F238E27FC236}">
                  <a16:creationId xmlns:a16="http://schemas.microsoft.com/office/drawing/2014/main" id="{BF97E30D-12C4-4932-A1F3-CE9558CF3BF5}"/>
                </a:ext>
              </a:extLst>
            </p:cNvPr>
            <p:cNvPicPr>
              <a:picLocks noChangeAspect="1"/>
            </p:cNvPicPr>
            <p:nvPr/>
          </p:nvPicPr>
          <p:blipFill rotWithShape="1">
            <a:blip r:embed="rId6"/>
            <a:srcRect l="15738" t="33359" r="10546" b="36790"/>
            <a:stretch/>
          </p:blipFill>
          <p:spPr>
            <a:xfrm rot="18000000">
              <a:off x="5926767" y="3209558"/>
              <a:ext cx="822981" cy="352371"/>
            </a:xfrm>
            <a:prstGeom prst="rect">
              <a:avLst/>
            </a:prstGeom>
          </p:spPr>
        </p:pic>
      </p:grpSp>
    </p:spTree>
    <p:extLst>
      <p:ext uri="{BB962C8B-B14F-4D97-AF65-F5344CB8AC3E}">
        <p14:creationId xmlns:p14="http://schemas.microsoft.com/office/powerpoint/2010/main" val="86956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1000" fill="hold"/>
                                        <p:tgtEl>
                                          <p:spTgt spid="46"/>
                                        </p:tgtEl>
                                        <p:attrNameLst>
                                          <p:attrName>ppt_w</p:attrName>
                                        </p:attrNameLst>
                                      </p:cBhvr>
                                      <p:tavLst>
                                        <p:tav tm="0">
                                          <p:val>
                                            <p:fltVal val="0"/>
                                          </p:val>
                                        </p:tav>
                                        <p:tav tm="100000">
                                          <p:val>
                                            <p:strVal val="#ppt_w"/>
                                          </p:val>
                                        </p:tav>
                                      </p:tavLst>
                                    </p:anim>
                                    <p:anim calcmode="lin" valueType="num">
                                      <p:cBhvr>
                                        <p:cTn id="22" dur="1000" fill="hold"/>
                                        <p:tgtEl>
                                          <p:spTgt spid="46"/>
                                        </p:tgtEl>
                                        <p:attrNameLst>
                                          <p:attrName>ppt_h</p:attrName>
                                        </p:attrNameLst>
                                      </p:cBhvr>
                                      <p:tavLst>
                                        <p:tav tm="0">
                                          <p:val>
                                            <p:fltVal val="0"/>
                                          </p:val>
                                        </p:tav>
                                        <p:tav tm="100000">
                                          <p:val>
                                            <p:strVal val="#ppt_h"/>
                                          </p:val>
                                        </p:tav>
                                      </p:tavLst>
                                    </p:anim>
                                    <p:anim calcmode="lin" valueType="num">
                                      <p:cBhvr>
                                        <p:cTn id="23" dur="1000" fill="hold"/>
                                        <p:tgtEl>
                                          <p:spTgt spid="46"/>
                                        </p:tgtEl>
                                        <p:attrNameLst>
                                          <p:attrName>style.rotation</p:attrName>
                                        </p:attrNameLst>
                                      </p:cBhvr>
                                      <p:tavLst>
                                        <p:tav tm="0">
                                          <p:val>
                                            <p:fltVal val="90"/>
                                          </p:val>
                                        </p:tav>
                                        <p:tav tm="100000">
                                          <p:val>
                                            <p:fltVal val="0"/>
                                          </p:val>
                                        </p:tav>
                                      </p:tavLst>
                                    </p:anim>
                                    <p:animEffect transition="in" filter="fade">
                                      <p:cBhvr>
                                        <p:cTn id="24" dur="1000"/>
                                        <p:tgtEl>
                                          <p:spTgt spid="4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1000" fill="hold"/>
                                        <p:tgtEl>
                                          <p:spTgt spid="47"/>
                                        </p:tgtEl>
                                        <p:attrNameLst>
                                          <p:attrName>ppt_w</p:attrName>
                                        </p:attrNameLst>
                                      </p:cBhvr>
                                      <p:tavLst>
                                        <p:tav tm="0">
                                          <p:val>
                                            <p:fltVal val="0"/>
                                          </p:val>
                                        </p:tav>
                                        <p:tav tm="100000">
                                          <p:val>
                                            <p:strVal val="#ppt_w"/>
                                          </p:val>
                                        </p:tav>
                                      </p:tavLst>
                                    </p:anim>
                                    <p:anim calcmode="lin" valueType="num">
                                      <p:cBhvr>
                                        <p:cTn id="29" dur="1000" fill="hold"/>
                                        <p:tgtEl>
                                          <p:spTgt spid="47"/>
                                        </p:tgtEl>
                                        <p:attrNameLst>
                                          <p:attrName>ppt_h</p:attrName>
                                        </p:attrNameLst>
                                      </p:cBhvr>
                                      <p:tavLst>
                                        <p:tav tm="0">
                                          <p:val>
                                            <p:fltVal val="0"/>
                                          </p:val>
                                        </p:tav>
                                        <p:tav tm="100000">
                                          <p:val>
                                            <p:strVal val="#ppt_h"/>
                                          </p:val>
                                        </p:tav>
                                      </p:tavLst>
                                    </p:anim>
                                    <p:anim calcmode="lin" valueType="num">
                                      <p:cBhvr>
                                        <p:cTn id="30" dur="1000" fill="hold"/>
                                        <p:tgtEl>
                                          <p:spTgt spid="47"/>
                                        </p:tgtEl>
                                        <p:attrNameLst>
                                          <p:attrName>style.rotation</p:attrName>
                                        </p:attrNameLst>
                                      </p:cBhvr>
                                      <p:tavLst>
                                        <p:tav tm="0">
                                          <p:val>
                                            <p:fltVal val="90"/>
                                          </p:val>
                                        </p:tav>
                                        <p:tav tm="100000">
                                          <p:val>
                                            <p:fltVal val="0"/>
                                          </p:val>
                                        </p:tav>
                                      </p:tavLst>
                                    </p:anim>
                                    <p:animEffect transition="in" filter="fade">
                                      <p:cBhvr>
                                        <p:cTn id="31" dur="1000"/>
                                        <p:tgtEl>
                                          <p:spTgt spid="47"/>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ntr" presetSubtype="0"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 Overview</a:t>
            </a:r>
            <a:endParaRPr lang="en-US" dirty="0"/>
          </a:p>
        </p:txBody>
      </p:sp>
      <p:sp>
        <p:nvSpPr>
          <p:cNvPr id="5" name="Footer Placeholder 4"/>
          <p:cNvSpPr>
            <a:spLocks noGrp="1"/>
          </p:cNvSpPr>
          <p:nvPr>
            <p:ph type="ftr" sz="quarter" idx="3"/>
          </p:nvPr>
        </p:nvSpPr>
        <p:spPr>
          <a:xfrm>
            <a:off x="769375" y="6455999"/>
            <a:ext cx="4800000" cy="168000"/>
          </a:xfrm>
        </p:spPr>
        <p:txBody>
          <a:bodyPr/>
          <a:lstStyle/>
          <a:p>
            <a:pPr defTabSz="609585"/>
            <a:r>
              <a:rPr lang="en-US">
                <a:solidFill>
                  <a:srgbClr val="8996A0"/>
                </a:solidFill>
                <a:latin typeface="Century Gothic"/>
              </a:rPr>
              <a:t>Charity Tax Group Expert Insight Session - Electric Vehicles</a:t>
            </a:r>
            <a:endParaRPr lang="en-AU" dirty="0">
              <a:solidFill>
                <a:srgbClr val="8996A0"/>
              </a:solidFill>
              <a:latin typeface="Century Gothic"/>
            </a:endParaRPr>
          </a:p>
        </p:txBody>
      </p:sp>
      <p:sp>
        <p:nvSpPr>
          <p:cNvPr id="6" name="Slide Number Placeholder 5"/>
          <p:cNvSpPr>
            <a:spLocks noGrp="1"/>
          </p:cNvSpPr>
          <p:nvPr>
            <p:ph type="sldNum" sz="quarter" idx="4"/>
          </p:nvPr>
        </p:nvSpPr>
        <p:spPr/>
        <p:txBody>
          <a:bodyPr/>
          <a:lstStyle/>
          <a:p>
            <a:pPr defTabSz="609585"/>
            <a:fld id="{EDD5ABE5-F065-2945-9ABA-0244B80D7693}" type="slidenum">
              <a:rPr lang="en-US">
                <a:solidFill>
                  <a:srgbClr val="8996A0"/>
                </a:solidFill>
                <a:latin typeface="Century Gothic"/>
              </a:rPr>
              <a:pPr defTabSz="609585"/>
              <a:t>13</a:t>
            </a:fld>
            <a:endParaRPr lang="en-US" dirty="0">
              <a:solidFill>
                <a:srgbClr val="8996A0"/>
              </a:solidFill>
              <a:latin typeface="Century Gothic"/>
            </a:endParaRPr>
          </a:p>
        </p:txBody>
      </p:sp>
      <p:sp>
        <p:nvSpPr>
          <p:cNvPr id="17" name="Rectangle 16">
            <a:extLst>
              <a:ext uri="{FF2B5EF4-FFF2-40B4-BE49-F238E27FC236}">
                <a16:creationId xmlns:a16="http://schemas.microsoft.com/office/drawing/2014/main" id="{B281DD9F-EA71-EC4F-91BA-D3543115F415}"/>
              </a:ext>
            </a:extLst>
          </p:cNvPr>
          <p:cNvSpPr/>
          <p:nvPr/>
        </p:nvSpPr>
        <p:spPr>
          <a:xfrm>
            <a:off x="3405170" y="1796819"/>
            <a:ext cx="2526863" cy="2976331"/>
          </a:xfrm>
          <a:prstGeom prst="rect">
            <a:avLst/>
          </a:prstGeom>
          <a:solidFill>
            <a:srgbClr val="18738A"/>
          </a:solidFill>
          <a:ln w="12700" cap="rnd" cmpd="sng">
            <a:noFill/>
            <a:prstDash val="solid"/>
          </a:ln>
          <a:effectLst/>
        </p:spPr>
        <p:style>
          <a:lnRef idx="1">
            <a:schemeClr val="accent1"/>
          </a:lnRef>
          <a:fillRef idx="3">
            <a:schemeClr val="accent1"/>
          </a:fillRef>
          <a:effectRef idx="2">
            <a:schemeClr val="accent1"/>
          </a:effectRef>
          <a:fontRef idx="minor">
            <a:schemeClr val="lt1"/>
          </a:fontRef>
        </p:style>
        <p:txBody>
          <a:bodyPr lIns="106863" tIns="53432" rIns="106863" bIns="53432" rtlCol="0" anchor="ctr"/>
          <a:lstStyle/>
          <a:p>
            <a:pPr algn="ctr" defTabSz="609585"/>
            <a:endParaRPr lang="en-US" sz="2400" dirty="0">
              <a:solidFill>
                <a:prstClr val="white"/>
              </a:solidFill>
              <a:latin typeface="Century Gothic"/>
            </a:endParaRPr>
          </a:p>
        </p:txBody>
      </p:sp>
      <p:sp>
        <p:nvSpPr>
          <p:cNvPr id="18" name="Content Placeholder 2">
            <a:extLst>
              <a:ext uri="{FF2B5EF4-FFF2-40B4-BE49-F238E27FC236}">
                <a16:creationId xmlns:a16="http://schemas.microsoft.com/office/drawing/2014/main" id="{C41D6C94-C52D-3843-B088-3F983E1A794B}"/>
              </a:ext>
            </a:extLst>
          </p:cNvPr>
          <p:cNvSpPr txBox="1">
            <a:spLocks/>
          </p:cNvSpPr>
          <p:nvPr/>
        </p:nvSpPr>
        <p:spPr>
          <a:xfrm>
            <a:off x="3532032" y="1915063"/>
            <a:ext cx="2452389" cy="727440"/>
          </a:xfrm>
          <a:prstGeom prst="rect">
            <a:avLst/>
          </a:prstGeom>
        </p:spPr>
        <p:txBody>
          <a:bodyPr vert="horz" lIns="0" tIns="0" rIns="0" bIns="0" rtlCol="0">
            <a:noAutofit/>
          </a:bodyPr>
          <a:lstStyle>
            <a:lvl1pPr marL="0" indent="0" algn="l" defTabSz="1043056" rtl="0" eaLnBrk="1" latinLnBrk="0" hangingPunct="1">
              <a:lnSpc>
                <a:spcPts val="1800"/>
              </a:lnSpc>
              <a:spcBef>
                <a:spcPts val="0"/>
              </a:spcBef>
              <a:spcAft>
                <a:spcPts val="567"/>
              </a:spcAft>
              <a:buFont typeface="Arial" pitchFamily="34" charset="0"/>
              <a:buNone/>
              <a:defRPr sz="1300" b="1" kern="1200" cap="all" baseline="0">
                <a:solidFill>
                  <a:schemeClr val="accent2"/>
                </a:solidFill>
                <a:latin typeface="Calibri"/>
                <a:ea typeface="+mn-ea"/>
                <a:cs typeface="Calibri"/>
              </a:defRPr>
            </a:lvl1pPr>
            <a:lvl2pPr marL="0" indent="0" algn="l" defTabSz="1043056" rtl="0" eaLnBrk="1" latinLnBrk="0" hangingPunct="1">
              <a:lnSpc>
                <a:spcPts val="1600"/>
              </a:lnSpc>
              <a:spcBef>
                <a:spcPts val="0"/>
              </a:spcBef>
              <a:spcAft>
                <a:spcPts val="850"/>
              </a:spcAft>
              <a:buFont typeface="Arial" pitchFamily="34" charset="0"/>
              <a:buNone/>
              <a:defRPr sz="1200" kern="1200">
                <a:solidFill>
                  <a:schemeClr val="bg1"/>
                </a:solidFill>
                <a:latin typeface="Calibri"/>
                <a:ea typeface="+mn-ea"/>
                <a:cs typeface="Calibri"/>
              </a:defRPr>
            </a:lvl2pPr>
            <a:lvl3pPr marL="216000" indent="-216000" algn="l" defTabSz="1043056" rtl="0" eaLnBrk="1" latinLnBrk="0" hangingPunct="1">
              <a:lnSpc>
                <a:spcPts val="1600"/>
              </a:lnSpc>
              <a:spcBef>
                <a:spcPts val="0"/>
              </a:spcBef>
              <a:spcAft>
                <a:spcPts val="850"/>
              </a:spcAft>
              <a:buClr>
                <a:schemeClr val="accent2"/>
              </a:buClr>
              <a:buFont typeface="Segoe UI" pitchFamily="34" charset="0"/>
              <a:buChar char="●"/>
              <a:defRPr sz="1200" kern="1200">
                <a:solidFill>
                  <a:schemeClr val="bg1"/>
                </a:solidFill>
                <a:latin typeface="Calibri"/>
                <a:ea typeface="+mn-ea"/>
                <a:cs typeface="Calibri"/>
              </a:defRPr>
            </a:lvl3pPr>
            <a:lvl4pPr marL="432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4pPr>
            <a:lvl5pPr marL="648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baseline="0">
                <a:solidFill>
                  <a:schemeClr val="bg1"/>
                </a:solidFill>
                <a:latin typeface="Calibri"/>
                <a:ea typeface="+mn-ea"/>
                <a:cs typeface="Calibri"/>
              </a:defRPr>
            </a:lvl5pPr>
            <a:lvl6pPr marL="864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6pPr>
            <a:lvl7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7pPr>
            <a:lvl8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8pPr>
            <a:lvl9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9pPr>
          </a:lstStyle>
          <a:p>
            <a:pPr marL="0" lvl="2" indent="0" defTabSz="1390707">
              <a:lnSpc>
                <a:spcPct val="150000"/>
              </a:lnSpc>
              <a:spcAft>
                <a:spcPts val="1600"/>
              </a:spcAft>
              <a:buClr>
                <a:srgbClr val="CFD5DA"/>
              </a:buClr>
              <a:buNone/>
            </a:pPr>
            <a:r>
              <a:rPr lang="en-AU" sz="1333" b="1" dirty="0">
                <a:solidFill>
                  <a:prstClr val="white"/>
                </a:solidFill>
                <a:latin typeface="Century Gothic"/>
              </a:rPr>
              <a:t>Employee</a:t>
            </a:r>
          </a:p>
          <a:p>
            <a:pPr marL="0" lvl="2" indent="0" defTabSz="1390707">
              <a:lnSpc>
                <a:spcPct val="150000"/>
              </a:lnSpc>
              <a:spcAft>
                <a:spcPts val="1600"/>
              </a:spcAft>
              <a:buClr>
                <a:srgbClr val="CFD5DA"/>
              </a:buClr>
              <a:buNone/>
            </a:pPr>
            <a:r>
              <a:rPr lang="en-AU" sz="1333" b="1" dirty="0">
                <a:solidFill>
                  <a:prstClr val="white"/>
                </a:solidFill>
                <a:latin typeface="Century Gothic"/>
              </a:rPr>
              <a:t>None</a:t>
            </a:r>
          </a:p>
          <a:p>
            <a:pPr marL="0" lvl="2" indent="0" defTabSz="1390707">
              <a:lnSpc>
                <a:spcPct val="300000"/>
              </a:lnSpc>
              <a:spcAft>
                <a:spcPts val="1600"/>
              </a:spcAft>
              <a:buClr>
                <a:srgbClr val="CFD5DA"/>
              </a:buClr>
              <a:buNone/>
            </a:pPr>
            <a:r>
              <a:rPr lang="en-AU" sz="1333" b="1" dirty="0">
                <a:solidFill>
                  <a:prstClr val="white"/>
                </a:solidFill>
                <a:latin typeface="Century Gothic"/>
              </a:rPr>
              <a:t>No</a:t>
            </a:r>
          </a:p>
          <a:p>
            <a:pPr marL="0" lvl="2" indent="0" defTabSz="1390707">
              <a:lnSpc>
                <a:spcPct val="100000"/>
              </a:lnSpc>
              <a:spcAft>
                <a:spcPts val="1600"/>
              </a:spcAft>
              <a:buClr>
                <a:srgbClr val="CFD5DA"/>
              </a:buClr>
              <a:buNone/>
            </a:pPr>
            <a:r>
              <a:rPr lang="en-AU" sz="1333" b="1" dirty="0">
                <a:solidFill>
                  <a:prstClr val="white"/>
                </a:solidFill>
                <a:latin typeface="Century Gothic"/>
              </a:rPr>
              <a:t>No</a:t>
            </a:r>
          </a:p>
          <a:p>
            <a:pPr marL="0" lvl="2" indent="0" defTabSz="1390707">
              <a:lnSpc>
                <a:spcPct val="200000"/>
              </a:lnSpc>
              <a:spcAft>
                <a:spcPts val="1600"/>
              </a:spcAft>
              <a:buClr>
                <a:srgbClr val="CFD5DA"/>
              </a:buClr>
              <a:buNone/>
            </a:pPr>
            <a:r>
              <a:rPr lang="en-AU" sz="1333" b="1" dirty="0">
                <a:solidFill>
                  <a:prstClr val="white"/>
                </a:solidFill>
                <a:latin typeface="Century Gothic"/>
              </a:rPr>
              <a:t>Yes</a:t>
            </a:r>
            <a:endParaRPr lang="en-GB" sz="1333" b="1" dirty="0">
              <a:solidFill>
                <a:prstClr val="white"/>
              </a:solidFill>
              <a:latin typeface="Century Gothic"/>
            </a:endParaRPr>
          </a:p>
        </p:txBody>
      </p:sp>
      <p:sp>
        <p:nvSpPr>
          <p:cNvPr id="21" name="Rectangle 20">
            <a:extLst>
              <a:ext uri="{FF2B5EF4-FFF2-40B4-BE49-F238E27FC236}">
                <a16:creationId xmlns:a16="http://schemas.microsoft.com/office/drawing/2014/main" id="{78478B7B-DC57-2E4D-AD50-03C68F5B6C62}"/>
              </a:ext>
            </a:extLst>
          </p:cNvPr>
          <p:cNvSpPr/>
          <p:nvPr/>
        </p:nvSpPr>
        <p:spPr>
          <a:xfrm>
            <a:off x="769375" y="1796819"/>
            <a:ext cx="2526863" cy="2976331"/>
          </a:xfrm>
          <a:prstGeom prst="rect">
            <a:avLst/>
          </a:prstGeom>
          <a:solidFill>
            <a:schemeClr val="tx2">
              <a:lumMod val="20000"/>
              <a:lumOff val="80000"/>
            </a:schemeClr>
          </a:solidFill>
          <a:ln w="12700" cap="rnd" cmpd="sng">
            <a:noFill/>
            <a:prstDash val="solid"/>
          </a:ln>
          <a:effectLst/>
        </p:spPr>
        <p:style>
          <a:lnRef idx="1">
            <a:schemeClr val="accent1"/>
          </a:lnRef>
          <a:fillRef idx="3">
            <a:schemeClr val="accent1"/>
          </a:fillRef>
          <a:effectRef idx="2">
            <a:schemeClr val="accent1"/>
          </a:effectRef>
          <a:fontRef idx="minor">
            <a:schemeClr val="lt1"/>
          </a:fontRef>
        </p:style>
        <p:txBody>
          <a:bodyPr lIns="106863" tIns="53432" rIns="106863" bIns="53432" rtlCol="0" anchor="ctr"/>
          <a:lstStyle/>
          <a:p>
            <a:pPr algn="ctr" defTabSz="609585"/>
            <a:endParaRPr lang="en-US" sz="2400" dirty="0">
              <a:solidFill>
                <a:prstClr val="white"/>
              </a:solidFill>
              <a:latin typeface="Century Gothic"/>
            </a:endParaRPr>
          </a:p>
        </p:txBody>
      </p:sp>
      <p:sp>
        <p:nvSpPr>
          <p:cNvPr id="22" name="Content Placeholder 2">
            <a:extLst>
              <a:ext uri="{FF2B5EF4-FFF2-40B4-BE49-F238E27FC236}">
                <a16:creationId xmlns:a16="http://schemas.microsoft.com/office/drawing/2014/main" id="{1CEE1D19-FCE6-B541-984A-205DF88985B0}"/>
              </a:ext>
            </a:extLst>
          </p:cNvPr>
          <p:cNvSpPr txBox="1">
            <a:spLocks/>
          </p:cNvSpPr>
          <p:nvPr/>
        </p:nvSpPr>
        <p:spPr>
          <a:xfrm>
            <a:off x="896238" y="1915063"/>
            <a:ext cx="2452389" cy="727440"/>
          </a:xfrm>
          <a:prstGeom prst="rect">
            <a:avLst/>
          </a:prstGeom>
        </p:spPr>
        <p:txBody>
          <a:bodyPr vert="horz" lIns="0" tIns="0" rIns="0" bIns="0" rtlCol="0">
            <a:noAutofit/>
          </a:bodyPr>
          <a:lstStyle>
            <a:lvl1pPr marL="0" indent="0" algn="l" defTabSz="1043056" rtl="0" eaLnBrk="1" latinLnBrk="0" hangingPunct="1">
              <a:lnSpc>
                <a:spcPts val="1800"/>
              </a:lnSpc>
              <a:spcBef>
                <a:spcPts val="0"/>
              </a:spcBef>
              <a:spcAft>
                <a:spcPts val="567"/>
              </a:spcAft>
              <a:buFont typeface="Arial" pitchFamily="34" charset="0"/>
              <a:buNone/>
              <a:defRPr sz="1300" b="1" kern="1200" cap="all" baseline="0">
                <a:solidFill>
                  <a:schemeClr val="accent2"/>
                </a:solidFill>
                <a:latin typeface="Calibri"/>
                <a:ea typeface="+mn-ea"/>
                <a:cs typeface="Calibri"/>
              </a:defRPr>
            </a:lvl1pPr>
            <a:lvl2pPr marL="0" indent="0" algn="l" defTabSz="1043056" rtl="0" eaLnBrk="1" latinLnBrk="0" hangingPunct="1">
              <a:lnSpc>
                <a:spcPts val="1600"/>
              </a:lnSpc>
              <a:spcBef>
                <a:spcPts val="0"/>
              </a:spcBef>
              <a:spcAft>
                <a:spcPts val="850"/>
              </a:spcAft>
              <a:buFont typeface="Arial" pitchFamily="34" charset="0"/>
              <a:buNone/>
              <a:defRPr sz="1200" kern="1200">
                <a:solidFill>
                  <a:schemeClr val="bg1"/>
                </a:solidFill>
                <a:latin typeface="Calibri"/>
                <a:ea typeface="+mn-ea"/>
                <a:cs typeface="Calibri"/>
              </a:defRPr>
            </a:lvl2pPr>
            <a:lvl3pPr marL="216000" indent="-216000" algn="l" defTabSz="1043056" rtl="0" eaLnBrk="1" latinLnBrk="0" hangingPunct="1">
              <a:lnSpc>
                <a:spcPts val="1600"/>
              </a:lnSpc>
              <a:spcBef>
                <a:spcPts val="0"/>
              </a:spcBef>
              <a:spcAft>
                <a:spcPts val="850"/>
              </a:spcAft>
              <a:buClr>
                <a:schemeClr val="accent2"/>
              </a:buClr>
              <a:buFont typeface="Segoe UI" pitchFamily="34" charset="0"/>
              <a:buChar char="●"/>
              <a:defRPr sz="1200" kern="1200">
                <a:solidFill>
                  <a:schemeClr val="bg1"/>
                </a:solidFill>
                <a:latin typeface="Calibri"/>
                <a:ea typeface="+mn-ea"/>
                <a:cs typeface="Calibri"/>
              </a:defRPr>
            </a:lvl3pPr>
            <a:lvl4pPr marL="432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4pPr>
            <a:lvl5pPr marL="648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baseline="0">
                <a:solidFill>
                  <a:schemeClr val="bg1"/>
                </a:solidFill>
                <a:latin typeface="Calibri"/>
                <a:ea typeface="+mn-ea"/>
                <a:cs typeface="Calibri"/>
              </a:defRPr>
            </a:lvl5pPr>
            <a:lvl6pPr marL="864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6pPr>
            <a:lvl7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7pPr>
            <a:lvl8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8pPr>
            <a:lvl9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9pPr>
          </a:lstStyle>
          <a:p>
            <a:pPr marL="0" lvl="2" indent="0" defTabSz="1390707">
              <a:lnSpc>
                <a:spcPct val="150000"/>
              </a:lnSpc>
              <a:spcAft>
                <a:spcPts val="1600"/>
              </a:spcAft>
              <a:buClr>
                <a:srgbClr val="CFD5DA"/>
              </a:buClr>
              <a:buNone/>
            </a:pPr>
            <a:r>
              <a:rPr lang="en-AU" sz="1333" dirty="0">
                <a:solidFill>
                  <a:prstClr val="black"/>
                </a:solidFill>
                <a:latin typeface="Century Gothic"/>
              </a:rPr>
              <a:t>Contract with</a:t>
            </a:r>
          </a:p>
          <a:p>
            <a:pPr marL="0" lvl="2" indent="0" defTabSz="1390707">
              <a:lnSpc>
                <a:spcPct val="150000"/>
              </a:lnSpc>
              <a:spcAft>
                <a:spcPts val="1600"/>
              </a:spcAft>
              <a:buClr>
                <a:srgbClr val="CFD5DA"/>
              </a:buClr>
              <a:buNone/>
            </a:pPr>
            <a:r>
              <a:rPr lang="en-AU" sz="1333" dirty="0">
                <a:solidFill>
                  <a:prstClr val="black"/>
                </a:solidFill>
                <a:latin typeface="Century Gothic"/>
              </a:rPr>
              <a:t>In life admin</a:t>
            </a:r>
          </a:p>
          <a:p>
            <a:pPr marL="0" lvl="2" indent="0" defTabSz="1390707">
              <a:lnSpc>
                <a:spcPct val="300000"/>
              </a:lnSpc>
              <a:spcAft>
                <a:spcPts val="1600"/>
              </a:spcAft>
              <a:buClr>
                <a:srgbClr val="CFD5DA"/>
              </a:buClr>
              <a:buNone/>
            </a:pPr>
            <a:r>
              <a:rPr lang="en-AU" sz="1333" dirty="0">
                <a:solidFill>
                  <a:prstClr val="black"/>
                </a:solidFill>
                <a:latin typeface="Century Gothic"/>
              </a:rPr>
              <a:t>Risk structure included</a:t>
            </a:r>
          </a:p>
          <a:p>
            <a:pPr marL="0" lvl="2" indent="0" defTabSz="1390707">
              <a:lnSpc>
                <a:spcPct val="150000"/>
              </a:lnSpc>
              <a:spcAft>
                <a:spcPts val="1600"/>
              </a:spcAft>
              <a:buClr>
                <a:srgbClr val="CFD5DA"/>
              </a:buClr>
              <a:buNone/>
            </a:pPr>
            <a:r>
              <a:rPr lang="en-AU" sz="1333" dirty="0">
                <a:solidFill>
                  <a:prstClr val="black"/>
                </a:solidFill>
                <a:latin typeface="Century Gothic"/>
              </a:rPr>
              <a:t>BIK benefits &amp; cost</a:t>
            </a:r>
          </a:p>
          <a:p>
            <a:pPr marL="0" lvl="2" indent="0" defTabSz="1390707">
              <a:lnSpc>
                <a:spcPct val="150000"/>
              </a:lnSpc>
              <a:spcAft>
                <a:spcPts val="1600"/>
              </a:spcAft>
              <a:buClr>
                <a:srgbClr val="CFD5DA"/>
              </a:buClr>
              <a:buNone/>
            </a:pPr>
            <a:r>
              <a:rPr lang="en-AU" sz="1333" dirty="0">
                <a:solidFill>
                  <a:prstClr val="black"/>
                </a:solidFill>
                <a:latin typeface="Century Gothic"/>
              </a:rPr>
              <a:t>Regulated </a:t>
            </a:r>
          </a:p>
        </p:txBody>
      </p:sp>
      <p:sp>
        <p:nvSpPr>
          <p:cNvPr id="26" name="Rectangle 25">
            <a:extLst>
              <a:ext uri="{FF2B5EF4-FFF2-40B4-BE49-F238E27FC236}">
                <a16:creationId xmlns:a16="http://schemas.microsoft.com/office/drawing/2014/main" id="{8CAD7086-37FB-4A43-985D-FCE177839E06}"/>
              </a:ext>
            </a:extLst>
          </p:cNvPr>
          <p:cNvSpPr/>
          <p:nvPr/>
        </p:nvSpPr>
        <p:spPr>
          <a:xfrm>
            <a:off x="6052575" y="1796819"/>
            <a:ext cx="2526863" cy="2976331"/>
          </a:xfrm>
          <a:prstGeom prst="rect">
            <a:avLst/>
          </a:prstGeom>
          <a:solidFill>
            <a:srgbClr val="009584"/>
          </a:solidFill>
          <a:ln w="12700" cap="rnd" cmpd="sng">
            <a:noFill/>
            <a:prstDash val="solid"/>
          </a:ln>
          <a:effectLst/>
        </p:spPr>
        <p:style>
          <a:lnRef idx="1">
            <a:schemeClr val="accent1"/>
          </a:lnRef>
          <a:fillRef idx="3">
            <a:schemeClr val="accent1"/>
          </a:fillRef>
          <a:effectRef idx="2">
            <a:schemeClr val="accent1"/>
          </a:effectRef>
          <a:fontRef idx="minor">
            <a:schemeClr val="lt1"/>
          </a:fontRef>
        </p:style>
        <p:txBody>
          <a:bodyPr lIns="106863" tIns="53432" rIns="106863" bIns="53432" rtlCol="0" anchor="ctr"/>
          <a:lstStyle/>
          <a:p>
            <a:pPr algn="ctr" defTabSz="609585"/>
            <a:endParaRPr lang="en-US" sz="2400" dirty="0">
              <a:solidFill>
                <a:prstClr val="white"/>
              </a:solidFill>
              <a:latin typeface="Century Gothic"/>
            </a:endParaRPr>
          </a:p>
        </p:txBody>
      </p:sp>
      <p:sp>
        <p:nvSpPr>
          <p:cNvPr id="27" name="Content Placeholder 2">
            <a:extLst>
              <a:ext uri="{FF2B5EF4-FFF2-40B4-BE49-F238E27FC236}">
                <a16:creationId xmlns:a16="http://schemas.microsoft.com/office/drawing/2014/main" id="{CBCCC327-A2F4-7A4D-8D93-0149612CAA86}"/>
              </a:ext>
            </a:extLst>
          </p:cNvPr>
          <p:cNvSpPr txBox="1">
            <a:spLocks/>
          </p:cNvSpPr>
          <p:nvPr/>
        </p:nvSpPr>
        <p:spPr>
          <a:xfrm>
            <a:off x="6179438" y="1915062"/>
            <a:ext cx="2452389" cy="2858087"/>
          </a:xfrm>
          <a:prstGeom prst="rect">
            <a:avLst/>
          </a:prstGeom>
        </p:spPr>
        <p:txBody>
          <a:bodyPr vert="horz" lIns="0" tIns="0" rIns="0" bIns="0" rtlCol="0">
            <a:noAutofit/>
          </a:bodyPr>
          <a:lstStyle>
            <a:lvl1pPr marL="0" indent="0" algn="l" defTabSz="1043056" rtl="0" eaLnBrk="1" latinLnBrk="0" hangingPunct="1">
              <a:lnSpc>
                <a:spcPts val="1800"/>
              </a:lnSpc>
              <a:spcBef>
                <a:spcPts val="0"/>
              </a:spcBef>
              <a:spcAft>
                <a:spcPts val="567"/>
              </a:spcAft>
              <a:buFont typeface="Arial" pitchFamily="34" charset="0"/>
              <a:buNone/>
              <a:defRPr sz="1300" b="1" kern="1200" cap="all" baseline="0">
                <a:solidFill>
                  <a:schemeClr val="accent2"/>
                </a:solidFill>
                <a:latin typeface="Calibri"/>
                <a:ea typeface="+mn-ea"/>
                <a:cs typeface="Calibri"/>
              </a:defRPr>
            </a:lvl1pPr>
            <a:lvl2pPr marL="0" indent="0" algn="l" defTabSz="1043056" rtl="0" eaLnBrk="1" latinLnBrk="0" hangingPunct="1">
              <a:lnSpc>
                <a:spcPts val="1600"/>
              </a:lnSpc>
              <a:spcBef>
                <a:spcPts val="0"/>
              </a:spcBef>
              <a:spcAft>
                <a:spcPts val="850"/>
              </a:spcAft>
              <a:buFont typeface="Arial" pitchFamily="34" charset="0"/>
              <a:buNone/>
              <a:defRPr sz="1200" kern="1200">
                <a:solidFill>
                  <a:schemeClr val="bg1"/>
                </a:solidFill>
                <a:latin typeface="Calibri"/>
                <a:ea typeface="+mn-ea"/>
                <a:cs typeface="Calibri"/>
              </a:defRPr>
            </a:lvl2pPr>
            <a:lvl3pPr marL="216000" indent="-216000" algn="l" defTabSz="1043056" rtl="0" eaLnBrk="1" latinLnBrk="0" hangingPunct="1">
              <a:lnSpc>
                <a:spcPts val="1600"/>
              </a:lnSpc>
              <a:spcBef>
                <a:spcPts val="0"/>
              </a:spcBef>
              <a:spcAft>
                <a:spcPts val="850"/>
              </a:spcAft>
              <a:buClr>
                <a:schemeClr val="accent2"/>
              </a:buClr>
              <a:buFont typeface="Segoe UI" pitchFamily="34" charset="0"/>
              <a:buChar char="●"/>
              <a:defRPr sz="1200" kern="1200">
                <a:solidFill>
                  <a:schemeClr val="bg1"/>
                </a:solidFill>
                <a:latin typeface="Calibri"/>
                <a:ea typeface="+mn-ea"/>
                <a:cs typeface="Calibri"/>
              </a:defRPr>
            </a:lvl3pPr>
            <a:lvl4pPr marL="432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4pPr>
            <a:lvl5pPr marL="648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baseline="0">
                <a:solidFill>
                  <a:schemeClr val="bg1"/>
                </a:solidFill>
                <a:latin typeface="Calibri"/>
                <a:ea typeface="+mn-ea"/>
                <a:cs typeface="Calibri"/>
              </a:defRPr>
            </a:lvl5pPr>
            <a:lvl6pPr marL="864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6pPr>
            <a:lvl7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7pPr>
            <a:lvl8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8pPr>
            <a:lvl9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9pPr>
          </a:lstStyle>
          <a:p>
            <a:pPr marL="0" lvl="2" indent="0" defTabSz="1390707">
              <a:lnSpc>
                <a:spcPct val="150000"/>
              </a:lnSpc>
              <a:spcAft>
                <a:spcPts val="1600"/>
              </a:spcAft>
              <a:buClr>
                <a:srgbClr val="CFD5DA"/>
              </a:buClr>
              <a:buNone/>
            </a:pPr>
            <a:r>
              <a:rPr lang="en-AU" sz="1333" b="1" dirty="0">
                <a:solidFill>
                  <a:prstClr val="white"/>
                </a:solidFill>
                <a:latin typeface="Century Gothic"/>
              </a:rPr>
              <a:t>Employer</a:t>
            </a:r>
          </a:p>
          <a:p>
            <a:pPr marL="0" lvl="2" indent="0" defTabSz="1390707">
              <a:lnSpc>
                <a:spcPct val="150000"/>
              </a:lnSpc>
              <a:spcAft>
                <a:spcPts val="0"/>
              </a:spcAft>
              <a:buClr>
                <a:srgbClr val="CFD5DA"/>
              </a:buClr>
              <a:buNone/>
            </a:pPr>
            <a:r>
              <a:rPr lang="en-AU" sz="1333" b="1" dirty="0">
                <a:solidFill>
                  <a:prstClr val="white"/>
                </a:solidFill>
                <a:latin typeface="Century Gothic"/>
              </a:rPr>
              <a:t>Fines, payroll adjustments,</a:t>
            </a:r>
          </a:p>
          <a:p>
            <a:pPr marL="0" lvl="2" indent="0" defTabSz="1390707">
              <a:lnSpc>
                <a:spcPct val="150000"/>
              </a:lnSpc>
              <a:spcAft>
                <a:spcPts val="533"/>
              </a:spcAft>
              <a:buClr>
                <a:srgbClr val="CFD5DA"/>
              </a:buClr>
              <a:buNone/>
            </a:pPr>
            <a:r>
              <a:rPr lang="en-AU" sz="1333" b="1" dirty="0">
                <a:solidFill>
                  <a:prstClr val="white"/>
                </a:solidFill>
                <a:latin typeface="Century Gothic"/>
              </a:rPr>
              <a:t>out of contract charges</a:t>
            </a:r>
          </a:p>
          <a:p>
            <a:pPr marL="0" lvl="2" indent="0" defTabSz="1390707">
              <a:lnSpc>
                <a:spcPct val="200000"/>
              </a:lnSpc>
              <a:spcAft>
                <a:spcPts val="533"/>
              </a:spcAft>
              <a:buClr>
                <a:srgbClr val="CFD5DA"/>
              </a:buClr>
              <a:buNone/>
            </a:pPr>
            <a:r>
              <a:rPr lang="en-AU" sz="1333" b="1" dirty="0">
                <a:solidFill>
                  <a:prstClr val="white"/>
                </a:solidFill>
                <a:latin typeface="Century Gothic"/>
              </a:rPr>
              <a:t>Yes</a:t>
            </a:r>
            <a:endParaRPr lang="en-AU" sz="1067" b="1" dirty="0">
              <a:solidFill>
                <a:prstClr val="white"/>
              </a:solidFill>
              <a:latin typeface="Century Gothic"/>
            </a:endParaRPr>
          </a:p>
          <a:p>
            <a:pPr marL="0" lvl="2" indent="0" defTabSz="1390707">
              <a:lnSpc>
                <a:spcPct val="200000"/>
              </a:lnSpc>
              <a:spcAft>
                <a:spcPts val="533"/>
              </a:spcAft>
              <a:buClr>
                <a:srgbClr val="CFD5DA"/>
              </a:buClr>
              <a:buNone/>
            </a:pPr>
            <a:r>
              <a:rPr lang="en-AU" sz="1333" b="1" dirty="0">
                <a:solidFill>
                  <a:prstClr val="white"/>
                </a:solidFill>
                <a:latin typeface="Century Gothic"/>
              </a:rPr>
              <a:t>Yes</a:t>
            </a:r>
          </a:p>
          <a:p>
            <a:pPr marL="0" lvl="2" indent="0" defTabSz="1390707">
              <a:lnSpc>
                <a:spcPct val="250000"/>
              </a:lnSpc>
              <a:spcAft>
                <a:spcPts val="0"/>
              </a:spcAft>
              <a:buClr>
                <a:srgbClr val="CFD5DA"/>
              </a:buClr>
              <a:buNone/>
            </a:pPr>
            <a:r>
              <a:rPr lang="en-AU" sz="1333" b="1" dirty="0">
                <a:solidFill>
                  <a:prstClr val="white"/>
                </a:solidFill>
                <a:latin typeface="Century Gothic"/>
              </a:rPr>
              <a:t>No</a:t>
            </a:r>
            <a:endParaRPr lang="en-GB" sz="1333" b="1" dirty="0">
              <a:solidFill>
                <a:prstClr val="white"/>
              </a:solidFill>
              <a:latin typeface="Century Gothic"/>
            </a:endParaRPr>
          </a:p>
        </p:txBody>
      </p:sp>
      <p:sp>
        <p:nvSpPr>
          <p:cNvPr id="28" name="Rectangle 27">
            <a:extLst>
              <a:ext uri="{FF2B5EF4-FFF2-40B4-BE49-F238E27FC236}">
                <a16:creationId xmlns:a16="http://schemas.microsoft.com/office/drawing/2014/main" id="{1292F1B8-1FA3-1043-99AA-64AB73DB7980}"/>
              </a:ext>
            </a:extLst>
          </p:cNvPr>
          <p:cNvSpPr/>
          <p:nvPr/>
        </p:nvSpPr>
        <p:spPr>
          <a:xfrm>
            <a:off x="8676311" y="1796819"/>
            <a:ext cx="2526863" cy="2976331"/>
          </a:xfrm>
          <a:prstGeom prst="rect">
            <a:avLst/>
          </a:prstGeom>
          <a:solidFill>
            <a:srgbClr val="F7921E"/>
          </a:solidFill>
          <a:ln w="12700" cap="rnd" cmpd="sng">
            <a:noFill/>
            <a:prstDash val="solid"/>
          </a:ln>
          <a:effectLst/>
        </p:spPr>
        <p:style>
          <a:lnRef idx="1">
            <a:schemeClr val="accent1"/>
          </a:lnRef>
          <a:fillRef idx="3">
            <a:schemeClr val="accent1"/>
          </a:fillRef>
          <a:effectRef idx="2">
            <a:schemeClr val="accent1"/>
          </a:effectRef>
          <a:fontRef idx="minor">
            <a:schemeClr val="lt1"/>
          </a:fontRef>
        </p:style>
        <p:txBody>
          <a:bodyPr lIns="106863" tIns="53432" rIns="106863" bIns="53432" rtlCol="0" anchor="ctr"/>
          <a:lstStyle/>
          <a:p>
            <a:pPr algn="ctr" defTabSz="609585"/>
            <a:endParaRPr lang="en-US" sz="2400" dirty="0">
              <a:solidFill>
                <a:prstClr val="white"/>
              </a:solidFill>
              <a:latin typeface="Century Gothic"/>
            </a:endParaRPr>
          </a:p>
        </p:txBody>
      </p:sp>
      <p:sp>
        <p:nvSpPr>
          <p:cNvPr id="29" name="Content Placeholder 2">
            <a:extLst>
              <a:ext uri="{FF2B5EF4-FFF2-40B4-BE49-F238E27FC236}">
                <a16:creationId xmlns:a16="http://schemas.microsoft.com/office/drawing/2014/main" id="{9DDFF058-17AB-4B41-90B8-0F69031B09ED}"/>
              </a:ext>
            </a:extLst>
          </p:cNvPr>
          <p:cNvSpPr txBox="1">
            <a:spLocks/>
          </p:cNvSpPr>
          <p:nvPr/>
        </p:nvSpPr>
        <p:spPr>
          <a:xfrm>
            <a:off x="8803174" y="1915063"/>
            <a:ext cx="2452389" cy="727440"/>
          </a:xfrm>
          <a:prstGeom prst="rect">
            <a:avLst/>
          </a:prstGeom>
        </p:spPr>
        <p:txBody>
          <a:bodyPr vert="horz" lIns="0" tIns="0" rIns="0" bIns="0" rtlCol="0">
            <a:noAutofit/>
          </a:bodyPr>
          <a:lstStyle>
            <a:lvl1pPr marL="0" indent="0" algn="l" defTabSz="1043056" rtl="0" eaLnBrk="1" latinLnBrk="0" hangingPunct="1">
              <a:lnSpc>
                <a:spcPts val="1800"/>
              </a:lnSpc>
              <a:spcBef>
                <a:spcPts val="0"/>
              </a:spcBef>
              <a:spcAft>
                <a:spcPts val="567"/>
              </a:spcAft>
              <a:buFont typeface="Arial" pitchFamily="34" charset="0"/>
              <a:buNone/>
              <a:defRPr sz="1300" b="1" kern="1200" cap="all" baseline="0">
                <a:solidFill>
                  <a:schemeClr val="accent2"/>
                </a:solidFill>
                <a:latin typeface="Calibri"/>
                <a:ea typeface="+mn-ea"/>
                <a:cs typeface="Calibri"/>
              </a:defRPr>
            </a:lvl1pPr>
            <a:lvl2pPr marL="0" indent="0" algn="l" defTabSz="1043056" rtl="0" eaLnBrk="1" latinLnBrk="0" hangingPunct="1">
              <a:lnSpc>
                <a:spcPts val="1600"/>
              </a:lnSpc>
              <a:spcBef>
                <a:spcPts val="0"/>
              </a:spcBef>
              <a:spcAft>
                <a:spcPts val="850"/>
              </a:spcAft>
              <a:buFont typeface="Arial" pitchFamily="34" charset="0"/>
              <a:buNone/>
              <a:defRPr sz="1200" kern="1200">
                <a:solidFill>
                  <a:schemeClr val="bg1"/>
                </a:solidFill>
                <a:latin typeface="Calibri"/>
                <a:ea typeface="+mn-ea"/>
                <a:cs typeface="Calibri"/>
              </a:defRPr>
            </a:lvl2pPr>
            <a:lvl3pPr marL="216000" indent="-216000" algn="l" defTabSz="1043056" rtl="0" eaLnBrk="1" latinLnBrk="0" hangingPunct="1">
              <a:lnSpc>
                <a:spcPts val="1600"/>
              </a:lnSpc>
              <a:spcBef>
                <a:spcPts val="0"/>
              </a:spcBef>
              <a:spcAft>
                <a:spcPts val="850"/>
              </a:spcAft>
              <a:buClr>
                <a:schemeClr val="accent2"/>
              </a:buClr>
              <a:buFont typeface="Segoe UI" pitchFamily="34" charset="0"/>
              <a:buChar char="●"/>
              <a:defRPr sz="1200" kern="1200">
                <a:solidFill>
                  <a:schemeClr val="bg1"/>
                </a:solidFill>
                <a:latin typeface="Calibri"/>
                <a:ea typeface="+mn-ea"/>
                <a:cs typeface="Calibri"/>
              </a:defRPr>
            </a:lvl3pPr>
            <a:lvl4pPr marL="432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4pPr>
            <a:lvl5pPr marL="648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baseline="0">
                <a:solidFill>
                  <a:schemeClr val="bg1"/>
                </a:solidFill>
                <a:latin typeface="Calibri"/>
                <a:ea typeface="+mn-ea"/>
                <a:cs typeface="Calibri"/>
              </a:defRPr>
            </a:lvl5pPr>
            <a:lvl6pPr marL="864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6pPr>
            <a:lvl7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7pPr>
            <a:lvl8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8pPr>
            <a:lvl9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9pPr>
          </a:lstStyle>
          <a:p>
            <a:pPr marL="0" lvl="2" indent="0" defTabSz="1390707">
              <a:lnSpc>
                <a:spcPct val="150000"/>
              </a:lnSpc>
              <a:spcAft>
                <a:spcPts val="1600"/>
              </a:spcAft>
              <a:buClr>
                <a:srgbClr val="CFD5DA"/>
              </a:buClr>
              <a:buNone/>
            </a:pPr>
            <a:r>
              <a:rPr lang="en-AU" sz="1333" b="1" dirty="0">
                <a:solidFill>
                  <a:prstClr val="white"/>
                </a:solidFill>
                <a:latin typeface="Century Gothic"/>
              </a:rPr>
              <a:t>Employee</a:t>
            </a:r>
          </a:p>
          <a:p>
            <a:pPr marL="0" lvl="2" indent="0" defTabSz="1390707">
              <a:lnSpc>
                <a:spcPct val="150000"/>
              </a:lnSpc>
              <a:spcAft>
                <a:spcPts val="1600"/>
              </a:spcAft>
              <a:buClr>
                <a:srgbClr val="CFD5DA"/>
              </a:buClr>
              <a:buNone/>
            </a:pPr>
            <a:r>
              <a:rPr lang="en-AU" sz="1333" b="1" dirty="0">
                <a:solidFill>
                  <a:prstClr val="white"/>
                </a:solidFill>
                <a:latin typeface="Century Gothic"/>
              </a:rPr>
              <a:t>Payroll adjustments</a:t>
            </a:r>
          </a:p>
          <a:p>
            <a:pPr marL="0" lvl="2" indent="0" defTabSz="1390707">
              <a:lnSpc>
                <a:spcPct val="300000"/>
              </a:lnSpc>
              <a:spcAft>
                <a:spcPts val="1600"/>
              </a:spcAft>
              <a:buClr>
                <a:srgbClr val="CFD5DA"/>
              </a:buClr>
              <a:buNone/>
            </a:pPr>
            <a:r>
              <a:rPr lang="en-AU" sz="1333" b="1" dirty="0">
                <a:solidFill>
                  <a:prstClr val="white"/>
                </a:solidFill>
                <a:latin typeface="Century Gothic"/>
              </a:rPr>
              <a:t>Yes</a:t>
            </a:r>
          </a:p>
          <a:p>
            <a:pPr marL="0" lvl="2" indent="0" defTabSz="1390707">
              <a:lnSpc>
                <a:spcPct val="100000"/>
              </a:lnSpc>
              <a:spcAft>
                <a:spcPts val="1600"/>
              </a:spcAft>
              <a:buClr>
                <a:srgbClr val="CFD5DA"/>
              </a:buClr>
              <a:buNone/>
            </a:pPr>
            <a:r>
              <a:rPr lang="en-AU" sz="1333" b="1" dirty="0">
                <a:solidFill>
                  <a:prstClr val="white"/>
                </a:solidFill>
                <a:latin typeface="Century Gothic"/>
              </a:rPr>
              <a:t>Yes</a:t>
            </a:r>
          </a:p>
          <a:p>
            <a:pPr marL="0" lvl="2" indent="0" defTabSz="1390707">
              <a:lnSpc>
                <a:spcPct val="200000"/>
              </a:lnSpc>
              <a:spcAft>
                <a:spcPts val="1600"/>
              </a:spcAft>
              <a:buClr>
                <a:srgbClr val="CFD5DA"/>
              </a:buClr>
              <a:buNone/>
            </a:pPr>
            <a:r>
              <a:rPr lang="en-AU" sz="1333" b="1" dirty="0">
                <a:solidFill>
                  <a:prstClr val="white"/>
                </a:solidFill>
                <a:latin typeface="Century Gothic"/>
              </a:rPr>
              <a:t>Yes</a:t>
            </a:r>
          </a:p>
        </p:txBody>
      </p:sp>
      <p:cxnSp>
        <p:nvCxnSpPr>
          <p:cNvPr id="10" name="Straight Connector 9">
            <a:extLst>
              <a:ext uri="{FF2B5EF4-FFF2-40B4-BE49-F238E27FC236}">
                <a16:creationId xmlns:a16="http://schemas.microsoft.com/office/drawing/2014/main" id="{47ED952C-B984-4F43-A78C-D92EC2B8241E}"/>
              </a:ext>
            </a:extLst>
          </p:cNvPr>
          <p:cNvCxnSpPr>
            <a:cxnSpLocks/>
          </p:cNvCxnSpPr>
          <p:nvPr/>
        </p:nvCxnSpPr>
        <p:spPr>
          <a:xfrm>
            <a:off x="769375" y="2372883"/>
            <a:ext cx="10433799"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43044DE-887E-3044-A8B0-9B1C62EEF828}"/>
              </a:ext>
            </a:extLst>
          </p:cNvPr>
          <p:cNvCxnSpPr>
            <a:cxnSpLocks/>
          </p:cNvCxnSpPr>
          <p:nvPr/>
        </p:nvCxnSpPr>
        <p:spPr>
          <a:xfrm>
            <a:off x="769375" y="3140968"/>
            <a:ext cx="10433799"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837F0F-9400-024A-99B4-7EBE78B5AEE9}"/>
              </a:ext>
            </a:extLst>
          </p:cNvPr>
          <p:cNvCxnSpPr>
            <a:cxnSpLocks/>
          </p:cNvCxnSpPr>
          <p:nvPr/>
        </p:nvCxnSpPr>
        <p:spPr>
          <a:xfrm>
            <a:off x="769375" y="3621021"/>
            <a:ext cx="10433799"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FA7E16-D0B1-CA41-BA84-691CE65A688C}"/>
              </a:ext>
            </a:extLst>
          </p:cNvPr>
          <p:cNvCxnSpPr>
            <a:cxnSpLocks/>
          </p:cNvCxnSpPr>
          <p:nvPr/>
        </p:nvCxnSpPr>
        <p:spPr>
          <a:xfrm>
            <a:off x="769375" y="4197085"/>
            <a:ext cx="10433799"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4AB2C54C-E960-474F-85C8-C801FE60C888}"/>
              </a:ext>
            </a:extLst>
          </p:cNvPr>
          <p:cNvSpPr/>
          <p:nvPr/>
        </p:nvSpPr>
        <p:spPr>
          <a:xfrm>
            <a:off x="3405170" y="4883679"/>
            <a:ext cx="2526863" cy="1329632"/>
          </a:xfrm>
          <a:prstGeom prst="rect">
            <a:avLst/>
          </a:prstGeom>
          <a:solidFill>
            <a:srgbClr val="18738A"/>
          </a:solidFill>
          <a:ln w="12700" cap="rnd" cmpd="sng">
            <a:noFill/>
            <a:prstDash val="solid"/>
          </a:ln>
          <a:effectLst/>
        </p:spPr>
        <p:style>
          <a:lnRef idx="1">
            <a:schemeClr val="accent1"/>
          </a:lnRef>
          <a:fillRef idx="3">
            <a:schemeClr val="accent1"/>
          </a:fillRef>
          <a:effectRef idx="2">
            <a:schemeClr val="accent1"/>
          </a:effectRef>
          <a:fontRef idx="minor">
            <a:schemeClr val="lt1"/>
          </a:fontRef>
        </p:style>
        <p:txBody>
          <a:bodyPr lIns="106863" tIns="53432" rIns="106863" bIns="53432" rtlCol="0" anchor="ctr"/>
          <a:lstStyle/>
          <a:p>
            <a:pPr algn="ctr" defTabSz="609585"/>
            <a:endParaRPr lang="en-US" sz="2400" dirty="0">
              <a:solidFill>
                <a:prstClr val="white"/>
              </a:solidFill>
              <a:latin typeface="Century Gothic"/>
            </a:endParaRPr>
          </a:p>
        </p:txBody>
      </p:sp>
      <p:sp>
        <p:nvSpPr>
          <p:cNvPr id="41" name="Rectangle 40">
            <a:extLst>
              <a:ext uri="{FF2B5EF4-FFF2-40B4-BE49-F238E27FC236}">
                <a16:creationId xmlns:a16="http://schemas.microsoft.com/office/drawing/2014/main" id="{9907FB9B-05CC-2D41-A8A2-D8F3A85A789C}"/>
              </a:ext>
            </a:extLst>
          </p:cNvPr>
          <p:cNvSpPr/>
          <p:nvPr/>
        </p:nvSpPr>
        <p:spPr>
          <a:xfrm>
            <a:off x="6052575" y="4883679"/>
            <a:ext cx="2526863" cy="1329632"/>
          </a:xfrm>
          <a:prstGeom prst="rect">
            <a:avLst/>
          </a:prstGeom>
          <a:solidFill>
            <a:srgbClr val="009584"/>
          </a:solidFill>
          <a:ln w="12700" cap="rnd" cmpd="sng">
            <a:noFill/>
            <a:prstDash val="solid"/>
          </a:ln>
          <a:effectLst/>
        </p:spPr>
        <p:style>
          <a:lnRef idx="1">
            <a:schemeClr val="accent1"/>
          </a:lnRef>
          <a:fillRef idx="3">
            <a:schemeClr val="accent1"/>
          </a:fillRef>
          <a:effectRef idx="2">
            <a:schemeClr val="accent1"/>
          </a:effectRef>
          <a:fontRef idx="minor">
            <a:schemeClr val="lt1"/>
          </a:fontRef>
        </p:style>
        <p:txBody>
          <a:bodyPr lIns="106863" tIns="53432" rIns="106863" bIns="53432" rtlCol="0" anchor="ctr"/>
          <a:lstStyle/>
          <a:p>
            <a:pPr algn="ctr" defTabSz="609585"/>
            <a:endParaRPr lang="en-US" sz="2400" dirty="0">
              <a:solidFill>
                <a:prstClr val="white"/>
              </a:solidFill>
              <a:latin typeface="Century Gothic"/>
            </a:endParaRPr>
          </a:p>
        </p:txBody>
      </p:sp>
      <p:sp>
        <p:nvSpPr>
          <p:cNvPr id="42" name="Rectangle 41">
            <a:extLst>
              <a:ext uri="{FF2B5EF4-FFF2-40B4-BE49-F238E27FC236}">
                <a16:creationId xmlns:a16="http://schemas.microsoft.com/office/drawing/2014/main" id="{2E0E2F47-CB07-5B43-A2F6-13BBEDC6323B}"/>
              </a:ext>
            </a:extLst>
          </p:cNvPr>
          <p:cNvSpPr/>
          <p:nvPr/>
        </p:nvSpPr>
        <p:spPr>
          <a:xfrm>
            <a:off x="8676311" y="4883679"/>
            <a:ext cx="2526863" cy="1329632"/>
          </a:xfrm>
          <a:prstGeom prst="rect">
            <a:avLst/>
          </a:prstGeom>
          <a:solidFill>
            <a:srgbClr val="F7921E"/>
          </a:solidFill>
          <a:ln w="12700" cap="rnd" cmpd="sng">
            <a:noFill/>
            <a:prstDash val="solid"/>
          </a:ln>
          <a:effectLst/>
        </p:spPr>
        <p:style>
          <a:lnRef idx="1">
            <a:schemeClr val="accent1"/>
          </a:lnRef>
          <a:fillRef idx="3">
            <a:schemeClr val="accent1"/>
          </a:fillRef>
          <a:effectRef idx="2">
            <a:schemeClr val="accent1"/>
          </a:effectRef>
          <a:fontRef idx="minor">
            <a:schemeClr val="lt1"/>
          </a:fontRef>
        </p:style>
        <p:txBody>
          <a:bodyPr lIns="106863" tIns="53432" rIns="106863" bIns="53432" rtlCol="0" anchor="ctr"/>
          <a:lstStyle/>
          <a:p>
            <a:pPr algn="ctr" defTabSz="609585"/>
            <a:endParaRPr lang="en-US" sz="2400" dirty="0">
              <a:solidFill>
                <a:prstClr val="white"/>
              </a:solidFill>
              <a:latin typeface="Century Gothic"/>
            </a:endParaRPr>
          </a:p>
        </p:txBody>
      </p:sp>
      <p:sp>
        <p:nvSpPr>
          <p:cNvPr id="43" name="Content Placeholder 2">
            <a:extLst>
              <a:ext uri="{FF2B5EF4-FFF2-40B4-BE49-F238E27FC236}">
                <a16:creationId xmlns:a16="http://schemas.microsoft.com/office/drawing/2014/main" id="{55760CB8-9A05-8443-A730-62150917561D}"/>
              </a:ext>
            </a:extLst>
          </p:cNvPr>
          <p:cNvSpPr txBox="1">
            <a:spLocks/>
          </p:cNvSpPr>
          <p:nvPr/>
        </p:nvSpPr>
        <p:spPr>
          <a:xfrm>
            <a:off x="3463704" y="5096595"/>
            <a:ext cx="2452389" cy="727440"/>
          </a:xfrm>
          <a:prstGeom prst="rect">
            <a:avLst/>
          </a:prstGeom>
        </p:spPr>
        <p:txBody>
          <a:bodyPr vert="horz" lIns="0" tIns="0" rIns="0" bIns="0" rtlCol="0">
            <a:noAutofit/>
          </a:bodyPr>
          <a:lstStyle>
            <a:lvl1pPr marL="0" indent="0" algn="l" defTabSz="1043056" rtl="0" eaLnBrk="1" latinLnBrk="0" hangingPunct="1">
              <a:lnSpc>
                <a:spcPts val="1800"/>
              </a:lnSpc>
              <a:spcBef>
                <a:spcPts val="0"/>
              </a:spcBef>
              <a:spcAft>
                <a:spcPts val="567"/>
              </a:spcAft>
              <a:buFont typeface="Arial" pitchFamily="34" charset="0"/>
              <a:buNone/>
              <a:defRPr sz="1300" b="1" kern="1200" cap="all" baseline="0">
                <a:solidFill>
                  <a:schemeClr val="accent2"/>
                </a:solidFill>
                <a:latin typeface="Calibri"/>
                <a:ea typeface="+mn-ea"/>
                <a:cs typeface="Calibri"/>
              </a:defRPr>
            </a:lvl1pPr>
            <a:lvl2pPr marL="0" indent="0" algn="l" defTabSz="1043056" rtl="0" eaLnBrk="1" latinLnBrk="0" hangingPunct="1">
              <a:lnSpc>
                <a:spcPts val="1600"/>
              </a:lnSpc>
              <a:spcBef>
                <a:spcPts val="0"/>
              </a:spcBef>
              <a:spcAft>
                <a:spcPts val="850"/>
              </a:spcAft>
              <a:buFont typeface="Arial" pitchFamily="34" charset="0"/>
              <a:buNone/>
              <a:defRPr sz="1200" kern="1200">
                <a:solidFill>
                  <a:schemeClr val="bg1"/>
                </a:solidFill>
                <a:latin typeface="Calibri"/>
                <a:ea typeface="+mn-ea"/>
                <a:cs typeface="Calibri"/>
              </a:defRPr>
            </a:lvl2pPr>
            <a:lvl3pPr marL="216000" indent="-216000" algn="l" defTabSz="1043056" rtl="0" eaLnBrk="1" latinLnBrk="0" hangingPunct="1">
              <a:lnSpc>
                <a:spcPts val="1600"/>
              </a:lnSpc>
              <a:spcBef>
                <a:spcPts val="0"/>
              </a:spcBef>
              <a:spcAft>
                <a:spcPts val="850"/>
              </a:spcAft>
              <a:buClr>
                <a:schemeClr val="accent2"/>
              </a:buClr>
              <a:buFont typeface="Segoe UI" pitchFamily="34" charset="0"/>
              <a:buChar char="●"/>
              <a:defRPr sz="1200" kern="1200">
                <a:solidFill>
                  <a:schemeClr val="bg1"/>
                </a:solidFill>
                <a:latin typeface="Calibri"/>
                <a:ea typeface="+mn-ea"/>
                <a:cs typeface="Calibri"/>
              </a:defRPr>
            </a:lvl3pPr>
            <a:lvl4pPr marL="432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4pPr>
            <a:lvl5pPr marL="648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baseline="0">
                <a:solidFill>
                  <a:schemeClr val="bg1"/>
                </a:solidFill>
                <a:latin typeface="Calibri"/>
                <a:ea typeface="+mn-ea"/>
                <a:cs typeface="Calibri"/>
              </a:defRPr>
            </a:lvl5pPr>
            <a:lvl6pPr marL="864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6pPr>
            <a:lvl7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7pPr>
            <a:lvl8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8pPr>
            <a:lvl9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9pPr>
          </a:lstStyle>
          <a:p>
            <a:pPr marL="287993" lvl="2" indent="-287993" defTabSz="1390707">
              <a:lnSpc>
                <a:spcPct val="100000"/>
              </a:lnSpc>
              <a:spcAft>
                <a:spcPts val="0"/>
              </a:spcAft>
              <a:buClr>
                <a:prstClr val="white"/>
              </a:buClr>
              <a:buSzPct val="107000"/>
              <a:buFont typeface="Arial" panose="020B0604020202020204" pitchFamily="34" charset="0"/>
              <a:buChar char="•"/>
            </a:pPr>
            <a:r>
              <a:rPr lang="en-AU" sz="1067" dirty="0">
                <a:solidFill>
                  <a:prstClr val="white"/>
                </a:solidFill>
                <a:latin typeface="Century Gothic"/>
              </a:rPr>
              <a:t>Zero administration</a:t>
            </a:r>
          </a:p>
          <a:p>
            <a:pPr marL="287993" lvl="2" indent="-287993" defTabSz="1390707">
              <a:lnSpc>
                <a:spcPct val="100000"/>
              </a:lnSpc>
              <a:spcAft>
                <a:spcPts val="0"/>
              </a:spcAft>
              <a:buClr>
                <a:prstClr val="white"/>
              </a:buClr>
              <a:buSzPct val="107000"/>
              <a:buFont typeface="Arial" panose="020B0604020202020204" pitchFamily="34" charset="0"/>
              <a:buChar char="•"/>
            </a:pPr>
            <a:r>
              <a:rPr lang="en-AU" sz="1067" dirty="0">
                <a:solidFill>
                  <a:prstClr val="white"/>
                </a:solidFill>
                <a:latin typeface="Century Gothic"/>
              </a:rPr>
              <a:t>Extremely quick and easy to implement</a:t>
            </a:r>
          </a:p>
          <a:p>
            <a:pPr marL="287993" lvl="2" indent="-287993" defTabSz="1390707">
              <a:lnSpc>
                <a:spcPct val="100000"/>
              </a:lnSpc>
              <a:spcAft>
                <a:spcPts val="0"/>
              </a:spcAft>
              <a:buClr>
                <a:prstClr val="white"/>
              </a:buClr>
              <a:buSzPct val="107000"/>
              <a:buFont typeface="Arial" panose="020B0604020202020204" pitchFamily="34" charset="0"/>
              <a:buChar char="•"/>
            </a:pPr>
            <a:r>
              <a:rPr lang="en-AU" sz="1067" dirty="0">
                <a:solidFill>
                  <a:prstClr val="white"/>
                </a:solidFill>
                <a:latin typeface="Century Gothic"/>
              </a:rPr>
              <a:t>Open to all employees – not exclusionary</a:t>
            </a:r>
          </a:p>
        </p:txBody>
      </p:sp>
      <p:sp>
        <p:nvSpPr>
          <p:cNvPr id="44" name="Content Placeholder 2">
            <a:extLst>
              <a:ext uri="{FF2B5EF4-FFF2-40B4-BE49-F238E27FC236}">
                <a16:creationId xmlns:a16="http://schemas.microsoft.com/office/drawing/2014/main" id="{2D2D83C4-08DB-8448-AA71-7C4E01239FFD}"/>
              </a:ext>
            </a:extLst>
          </p:cNvPr>
          <p:cNvSpPr txBox="1">
            <a:spLocks/>
          </p:cNvSpPr>
          <p:nvPr/>
        </p:nvSpPr>
        <p:spPr>
          <a:xfrm>
            <a:off x="6098159" y="5096595"/>
            <a:ext cx="2452389" cy="727440"/>
          </a:xfrm>
          <a:prstGeom prst="rect">
            <a:avLst/>
          </a:prstGeom>
        </p:spPr>
        <p:txBody>
          <a:bodyPr vert="horz" lIns="0" tIns="0" rIns="0" bIns="0" rtlCol="0">
            <a:noAutofit/>
          </a:bodyPr>
          <a:lstStyle>
            <a:lvl1pPr marL="0" indent="0" algn="l" defTabSz="1043056" rtl="0" eaLnBrk="1" latinLnBrk="0" hangingPunct="1">
              <a:lnSpc>
                <a:spcPts val="1800"/>
              </a:lnSpc>
              <a:spcBef>
                <a:spcPts val="0"/>
              </a:spcBef>
              <a:spcAft>
                <a:spcPts val="567"/>
              </a:spcAft>
              <a:buFont typeface="Arial" pitchFamily="34" charset="0"/>
              <a:buNone/>
              <a:defRPr sz="1300" b="1" kern="1200" cap="all" baseline="0">
                <a:solidFill>
                  <a:schemeClr val="accent2"/>
                </a:solidFill>
                <a:latin typeface="Calibri"/>
                <a:ea typeface="+mn-ea"/>
                <a:cs typeface="Calibri"/>
              </a:defRPr>
            </a:lvl1pPr>
            <a:lvl2pPr marL="0" indent="0" algn="l" defTabSz="1043056" rtl="0" eaLnBrk="1" latinLnBrk="0" hangingPunct="1">
              <a:lnSpc>
                <a:spcPts val="1600"/>
              </a:lnSpc>
              <a:spcBef>
                <a:spcPts val="0"/>
              </a:spcBef>
              <a:spcAft>
                <a:spcPts val="850"/>
              </a:spcAft>
              <a:buFont typeface="Arial" pitchFamily="34" charset="0"/>
              <a:buNone/>
              <a:defRPr sz="1200" kern="1200">
                <a:solidFill>
                  <a:schemeClr val="bg1"/>
                </a:solidFill>
                <a:latin typeface="Calibri"/>
                <a:ea typeface="+mn-ea"/>
                <a:cs typeface="Calibri"/>
              </a:defRPr>
            </a:lvl2pPr>
            <a:lvl3pPr marL="216000" indent="-216000" algn="l" defTabSz="1043056" rtl="0" eaLnBrk="1" latinLnBrk="0" hangingPunct="1">
              <a:lnSpc>
                <a:spcPts val="1600"/>
              </a:lnSpc>
              <a:spcBef>
                <a:spcPts val="0"/>
              </a:spcBef>
              <a:spcAft>
                <a:spcPts val="850"/>
              </a:spcAft>
              <a:buClr>
                <a:schemeClr val="accent2"/>
              </a:buClr>
              <a:buFont typeface="Segoe UI" pitchFamily="34" charset="0"/>
              <a:buChar char="●"/>
              <a:defRPr sz="1200" kern="1200">
                <a:solidFill>
                  <a:schemeClr val="bg1"/>
                </a:solidFill>
                <a:latin typeface="Calibri"/>
                <a:ea typeface="+mn-ea"/>
                <a:cs typeface="Calibri"/>
              </a:defRPr>
            </a:lvl3pPr>
            <a:lvl4pPr marL="432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4pPr>
            <a:lvl5pPr marL="648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baseline="0">
                <a:solidFill>
                  <a:schemeClr val="bg1"/>
                </a:solidFill>
                <a:latin typeface="Calibri"/>
                <a:ea typeface="+mn-ea"/>
                <a:cs typeface="Calibri"/>
              </a:defRPr>
            </a:lvl5pPr>
            <a:lvl6pPr marL="864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6pPr>
            <a:lvl7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7pPr>
            <a:lvl8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8pPr>
            <a:lvl9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9pPr>
          </a:lstStyle>
          <a:p>
            <a:pPr marL="287993" lvl="2" indent="-287993" defTabSz="1390707">
              <a:lnSpc>
                <a:spcPct val="100000"/>
              </a:lnSpc>
              <a:spcAft>
                <a:spcPts val="0"/>
              </a:spcAft>
              <a:buClr>
                <a:prstClr val="white"/>
              </a:buClr>
              <a:buSzPct val="107000"/>
              <a:buFont typeface="Arial" panose="020B0604020202020204" pitchFamily="34" charset="0"/>
              <a:buChar char="•"/>
            </a:pPr>
            <a:r>
              <a:rPr lang="en-GB" sz="1067" dirty="0">
                <a:solidFill>
                  <a:prstClr val="white"/>
                </a:solidFill>
                <a:latin typeface="Century Gothic"/>
              </a:rPr>
              <a:t>Takes advantage of HMRC approved mechanism</a:t>
            </a:r>
          </a:p>
          <a:p>
            <a:pPr marL="287993" lvl="2" indent="-287993" defTabSz="1390707">
              <a:lnSpc>
                <a:spcPct val="100000"/>
              </a:lnSpc>
              <a:spcAft>
                <a:spcPts val="0"/>
              </a:spcAft>
              <a:buClr>
                <a:prstClr val="white"/>
              </a:buClr>
              <a:buSzPct val="107000"/>
              <a:buFont typeface="Arial" panose="020B0604020202020204" pitchFamily="34" charset="0"/>
              <a:buChar char="•"/>
            </a:pPr>
            <a:r>
              <a:rPr lang="en-GB" sz="1067" dirty="0">
                <a:solidFill>
                  <a:prstClr val="white"/>
                </a:solidFill>
                <a:latin typeface="Century Gothic"/>
              </a:rPr>
              <a:t>Scheme savings can be made</a:t>
            </a:r>
          </a:p>
          <a:p>
            <a:pPr marL="287993" lvl="2" indent="-287993" defTabSz="1390707">
              <a:lnSpc>
                <a:spcPct val="100000"/>
              </a:lnSpc>
              <a:spcAft>
                <a:spcPts val="0"/>
              </a:spcAft>
              <a:buClr>
                <a:prstClr val="white"/>
              </a:buClr>
              <a:buSzPct val="107000"/>
              <a:buFont typeface="Arial" panose="020B0604020202020204" pitchFamily="34" charset="0"/>
              <a:buChar char="•"/>
            </a:pPr>
            <a:r>
              <a:rPr lang="en-GB" sz="1067" dirty="0">
                <a:solidFill>
                  <a:prstClr val="white"/>
                </a:solidFill>
                <a:latin typeface="Century Gothic"/>
              </a:rPr>
              <a:t>Operates very similar to existing company car methodology</a:t>
            </a:r>
            <a:endParaRPr lang="en-AU" sz="1067" dirty="0">
              <a:solidFill>
                <a:prstClr val="white"/>
              </a:solidFill>
              <a:latin typeface="Century Gothic"/>
            </a:endParaRPr>
          </a:p>
        </p:txBody>
      </p:sp>
      <p:sp>
        <p:nvSpPr>
          <p:cNvPr id="45" name="Content Placeholder 2">
            <a:extLst>
              <a:ext uri="{FF2B5EF4-FFF2-40B4-BE49-F238E27FC236}">
                <a16:creationId xmlns:a16="http://schemas.microsoft.com/office/drawing/2014/main" id="{72883D15-EC6D-F74B-B4C0-C7F031C46B86}"/>
              </a:ext>
            </a:extLst>
          </p:cNvPr>
          <p:cNvSpPr txBox="1">
            <a:spLocks/>
          </p:cNvSpPr>
          <p:nvPr/>
        </p:nvSpPr>
        <p:spPr>
          <a:xfrm>
            <a:off x="8750784" y="5096595"/>
            <a:ext cx="2452389" cy="727440"/>
          </a:xfrm>
          <a:prstGeom prst="rect">
            <a:avLst/>
          </a:prstGeom>
        </p:spPr>
        <p:txBody>
          <a:bodyPr vert="horz" lIns="0" tIns="0" rIns="0" bIns="0" rtlCol="0">
            <a:noAutofit/>
          </a:bodyPr>
          <a:lstStyle>
            <a:lvl1pPr marL="0" indent="0" algn="l" defTabSz="1043056" rtl="0" eaLnBrk="1" latinLnBrk="0" hangingPunct="1">
              <a:lnSpc>
                <a:spcPts val="1800"/>
              </a:lnSpc>
              <a:spcBef>
                <a:spcPts val="0"/>
              </a:spcBef>
              <a:spcAft>
                <a:spcPts val="567"/>
              </a:spcAft>
              <a:buFont typeface="Arial" pitchFamily="34" charset="0"/>
              <a:buNone/>
              <a:defRPr sz="1300" b="1" kern="1200" cap="all" baseline="0">
                <a:solidFill>
                  <a:schemeClr val="accent2"/>
                </a:solidFill>
                <a:latin typeface="Calibri"/>
                <a:ea typeface="+mn-ea"/>
                <a:cs typeface="Calibri"/>
              </a:defRPr>
            </a:lvl1pPr>
            <a:lvl2pPr marL="0" indent="0" algn="l" defTabSz="1043056" rtl="0" eaLnBrk="1" latinLnBrk="0" hangingPunct="1">
              <a:lnSpc>
                <a:spcPts val="1600"/>
              </a:lnSpc>
              <a:spcBef>
                <a:spcPts val="0"/>
              </a:spcBef>
              <a:spcAft>
                <a:spcPts val="850"/>
              </a:spcAft>
              <a:buFont typeface="Arial" pitchFamily="34" charset="0"/>
              <a:buNone/>
              <a:defRPr sz="1200" kern="1200">
                <a:solidFill>
                  <a:schemeClr val="bg1"/>
                </a:solidFill>
                <a:latin typeface="Calibri"/>
                <a:ea typeface="+mn-ea"/>
                <a:cs typeface="Calibri"/>
              </a:defRPr>
            </a:lvl2pPr>
            <a:lvl3pPr marL="216000" indent="-216000" algn="l" defTabSz="1043056" rtl="0" eaLnBrk="1" latinLnBrk="0" hangingPunct="1">
              <a:lnSpc>
                <a:spcPts val="1600"/>
              </a:lnSpc>
              <a:spcBef>
                <a:spcPts val="0"/>
              </a:spcBef>
              <a:spcAft>
                <a:spcPts val="850"/>
              </a:spcAft>
              <a:buClr>
                <a:schemeClr val="accent2"/>
              </a:buClr>
              <a:buFont typeface="Segoe UI" pitchFamily="34" charset="0"/>
              <a:buChar char="●"/>
              <a:defRPr sz="1200" kern="1200">
                <a:solidFill>
                  <a:schemeClr val="bg1"/>
                </a:solidFill>
                <a:latin typeface="Calibri"/>
                <a:ea typeface="+mn-ea"/>
                <a:cs typeface="Calibri"/>
              </a:defRPr>
            </a:lvl3pPr>
            <a:lvl4pPr marL="432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4pPr>
            <a:lvl5pPr marL="648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baseline="0">
                <a:solidFill>
                  <a:schemeClr val="bg1"/>
                </a:solidFill>
                <a:latin typeface="Calibri"/>
                <a:ea typeface="+mn-ea"/>
                <a:cs typeface="Calibri"/>
              </a:defRPr>
            </a:lvl5pPr>
            <a:lvl6pPr marL="864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6pPr>
            <a:lvl7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7pPr>
            <a:lvl8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8pPr>
            <a:lvl9pPr marL="1080000" indent="-216000" algn="l" defTabSz="1043056" rtl="0" eaLnBrk="1" latinLnBrk="0" hangingPunct="1">
              <a:lnSpc>
                <a:spcPts val="1600"/>
              </a:lnSpc>
              <a:spcBef>
                <a:spcPts val="0"/>
              </a:spcBef>
              <a:spcAft>
                <a:spcPts val="850"/>
              </a:spcAft>
              <a:buClr>
                <a:schemeClr val="bg1"/>
              </a:buClr>
              <a:buFont typeface="Segoe UI" pitchFamily="34" charset="0"/>
              <a:buChar char="–"/>
              <a:defRPr sz="1200" kern="1200">
                <a:solidFill>
                  <a:schemeClr val="bg1"/>
                </a:solidFill>
                <a:latin typeface="Calibri"/>
                <a:ea typeface="+mn-ea"/>
                <a:cs typeface="Calibri"/>
              </a:defRPr>
            </a:lvl9pPr>
          </a:lstStyle>
          <a:p>
            <a:pPr marL="287993" lvl="2" indent="-287993" defTabSz="1390707">
              <a:lnSpc>
                <a:spcPct val="100000"/>
              </a:lnSpc>
              <a:spcAft>
                <a:spcPts val="0"/>
              </a:spcAft>
              <a:buClr>
                <a:prstClr val="white"/>
              </a:buClr>
              <a:buSzPct val="107000"/>
              <a:buFont typeface="Arial" panose="020B0604020202020204" pitchFamily="34" charset="0"/>
              <a:buChar char="•"/>
            </a:pPr>
            <a:r>
              <a:rPr lang="en-GB" sz="1067" dirty="0">
                <a:solidFill>
                  <a:prstClr val="white"/>
                </a:solidFill>
                <a:latin typeface="Century Gothic"/>
              </a:rPr>
              <a:t>Takes advantage of HMRC approved mechanism </a:t>
            </a:r>
          </a:p>
          <a:p>
            <a:pPr marL="287993" lvl="2" indent="-287993" defTabSz="1390707">
              <a:lnSpc>
                <a:spcPct val="100000"/>
              </a:lnSpc>
              <a:spcAft>
                <a:spcPts val="0"/>
              </a:spcAft>
              <a:buClr>
                <a:prstClr val="white"/>
              </a:buClr>
              <a:buSzPct val="107000"/>
              <a:buFont typeface="Arial" panose="020B0604020202020204" pitchFamily="34" charset="0"/>
              <a:buChar char="•"/>
            </a:pPr>
            <a:r>
              <a:rPr lang="en-GB" sz="1067" dirty="0">
                <a:solidFill>
                  <a:prstClr val="white"/>
                </a:solidFill>
                <a:latin typeface="Century Gothic"/>
              </a:rPr>
              <a:t>Scheme savings can be made</a:t>
            </a:r>
          </a:p>
          <a:p>
            <a:pPr marL="287993" lvl="2" indent="-287993" defTabSz="1390707">
              <a:lnSpc>
                <a:spcPct val="100000"/>
              </a:lnSpc>
              <a:spcAft>
                <a:spcPts val="0"/>
              </a:spcAft>
              <a:buClr>
                <a:prstClr val="white"/>
              </a:buClr>
              <a:buSzPct val="107000"/>
              <a:buFont typeface="Arial" panose="020B0604020202020204" pitchFamily="34" charset="0"/>
              <a:buChar char="•"/>
            </a:pPr>
            <a:r>
              <a:rPr lang="en-GB" sz="1067" dirty="0">
                <a:solidFill>
                  <a:prstClr val="white"/>
                </a:solidFill>
                <a:latin typeface="Century Gothic"/>
              </a:rPr>
              <a:t>Completely de-risked</a:t>
            </a:r>
          </a:p>
          <a:p>
            <a:pPr marL="287993" lvl="2" indent="-287993" defTabSz="1390707">
              <a:lnSpc>
                <a:spcPct val="100000"/>
              </a:lnSpc>
              <a:spcAft>
                <a:spcPts val="0"/>
              </a:spcAft>
              <a:buClr>
                <a:prstClr val="white"/>
              </a:buClr>
              <a:buSzPct val="107000"/>
              <a:buFont typeface="Arial" panose="020B0604020202020204" pitchFamily="34" charset="0"/>
              <a:buChar char="•"/>
            </a:pPr>
            <a:r>
              <a:rPr lang="en-GB" sz="1067" dirty="0">
                <a:solidFill>
                  <a:prstClr val="white"/>
                </a:solidFill>
                <a:latin typeface="Century Gothic"/>
              </a:rPr>
              <a:t>Contract is between employee and </a:t>
            </a:r>
            <a:r>
              <a:rPr lang="en-GB" sz="1067" b="1" i="1" dirty="0">
                <a:solidFill>
                  <a:prstClr val="white"/>
                </a:solidFill>
                <a:latin typeface="Century Gothic"/>
              </a:rPr>
              <a:t>sg</a:t>
            </a:r>
            <a:r>
              <a:rPr lang="en-GB" sz="1067" i="1" dirty="0">
                <a:solidFill>
                  <a:prstClr val="white"/>
                </a:solidFill>
                <a:latin typeface="Century Gothic"/>
              </a:rPr>
              <a:t>fleet</a:t>
            </a:r>
            <a:r>
              <a:rPr lang="en-GB" sz="1067" dirty="0">
                <a:solidFill>
                  <a:prstClr val="white"/>
                </a:solidFill>
                <a:latin typeface="Century Gothic"/>
              </a:rPr>
              <a:t> </a:t>
            </a:r>
          </a:p>
        </p:txBody>
      </p:sp>
      <p:pic>
        <p:nvPicPr>
          <p:cNvPr id="4" name="Picture 3">
            <a:extLst>
              <a:ext uri="{FF2B5EF4-FFF2-40B4-BE49-F238E27FC236}">
                <a16:creationId xmlns:a16="http://schemas.microsoft.com/office/drawing/2014/main" id="{92F12965-FEA5-408C-A431-F4F7EC85AFE3}"/>
              </a:ext>
            </a:extLst>
          </p:cNvPr>
          <p:cNvPicPr>
            <a:picLocks noChangeAspect="1"/>
          </p:cNvPicPr>
          <p:nvPr/>
        </p:nvPicPr>
        <p:blipFill>
          <a:blip r:embed="rId3"/>
          <a:srcRect/>
          <a:stretch/>
        </p:blipFill>
        <p:spPr>
          <a:xfrm>
            <a:off x="9227969" y="1339001"/>
            <a:ext cx="1423545" cy="236148"/>
          </a:xfrm>
          <a:prstGeom prst="rect">
            <a:avLst/>
          </a:prstGeom>
        </p:spPr>
      </p:pic>
      <p:pic>
        <p:nvPicPr>
          <p:cNvPr id="8" name="Picture 7">
            <a:extLst>
              <a:ext uri="{FF2B5EF4-FFF2-40B4-BE49-F238E27FC236}">
                <a16:creationId xmlns:a16="http://schemas.microsoft.com/office/drawing/2014/main" id="{3F94F00B-75F7-4548-8BA3-6F3402B72475}"/>
              </a:ext>
            </a:extLst>
          </p:cNvPr>
          <p:cNvPicPr>
            <a:picLocks noChangeAspect="1"/>
          </p:cNvPicPr>
          <p:nvPr/>
        </p:nvPicPr>
        <p:blipFill>
          <a:blip r:embed="rId4"/>
          <a:stretch>
            <a:fillRect/>
          </a:stretch>
        </p:blipFill>
        <p:spPr>
          <a:xfrm>
            <a:off x="6095999" y="1347853"/>
            <a:ext cx="2454549" cy="279176"/>
          </a:xfrm>
          <a:prstGeom prst="rect">
            <a:avLst/>
          </a:prstGeom>
        </p:spPr>
      </p:pic>
      <p:pic>
        <p:nvPicPr>
          <p:cNvPr id="11" name="Picture 10">
            <a:extLst>
              <a:ext uri="{FF2B5EF4-FFF2-40B4-BE49-F238E27FC236}">
                <a16:creationId xmlns:a16="http://schemas.microsoft.com/office/drawing/2014/main" id="{ABC28D80-7CBC-42F4-BEA9-D2E2CC97D4D1}"/>
              </a:ext>
            </a:extLst>
          </p:cNvPr>
          <p:cNvPicPr>
            <a:picLocks noChangeAspect="1"/>
          </p:cNvPicPr>
          <p:nvPr/>
        </p:nvPicPr>
        <p:blipFill>
          <a:blip r:embed="rId5"/>
          <a:stretch>
            <a:fillRect/>
          </a:stretch>
        </p:blipFill>
        <p:spPr>
          <a:xfrm>
            <a:off x="3448329" y="1351469"/>
            <a:ext cx="2396687" cy="263815"/>
          </a:xfrm>
          <a:prstGeom prst="rect">
            <a:avLst/>
          </a:prstGeom>
        </p:spPr>
      </p:pic>
    </p:spTree>
    <p:extLst>
      <p:ext uri="{BB962C8B-B14F-4D97-AF65-F5344CB8AC3E}">
        <p14:creationId xmlns:p14="http://schemas.microsoft.com/office/powerpoint/2010/main" val="4245375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pPr defTabSz="609585"/>
            <a:r>
              <a:rPr lang="en-US">
                <a:solidFill>
                  <a:srgbClr val="8996A0"/>
                </a:solidFill>
                <a:latin typeface="Century Gothic"/>
              </a:rPr>
              <a:t>Charity Tax Group Expert Insight Session - Electric Vehicles</a:t>
            </a:r>
            <a:endParaRPr lang="en-AU" dirty="0">
              <a:solidFill>
                <a:srgbClr val="8996A0"/>
              </a:solidFill>
              <a:latin typeface="Century Gothic"/>
            </a:endParaRPr>
          </a:p>
        </p:txBody>
      </p:sp>
      <p:pic>
        <p:nvPicPr>
          <p:cNvPr id="7" name="Picture 6">
            <a:extLst>
              <a:ext uri="{FF2B5EF4-FFF2-40B4-BE49-F238E27FC236}">
                <a16:creationId xmlns:a16="http://schemas.microsoft.com/office/drawing/2014/main" id="{E735ADC1-E74F-4AFB-A9DF-DDACEA15F0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
          <a:stretch/>
        </p:blipFill>
        <p:spPr>
          <a:xfrm flipH="1">
            <a:off x="8208234" y="1508787"/>
            <a:ext cx="3332169" cy="3552395"/>
          </a:xfrm>
          <a:prstGeom prst="rect">
            <a:avLst/>
          </a:prstGeom>
        </p:spPr>
      </p:pic>
      <p:sp>
        <p:nvSpPr>
          <p:cNvPr id="10" name="Title 1">
            <a:extLst>
              <a:ext uri="{FF2B5EF4-FFF2-40B4-BE49-F238E27FC236}">
                <a16:creationId xmlns:a16="http://schemas.microsoft.com/office/drawing/2014/main" id="{E54E69AF-3332-4E53-B7AB-145CF014EE9F}"/>
              </a:ext>
            </a:extLst>
          </p:cNvPr>
          <p:cNvSpPr txBox="1">
            <a:spLocks/>
          </p:cNvSpPr>
          <p:nvPr/>
        </p:nvSpPr>
        <p:spPr>
          <a:xfrm>
            <a:off x="594243" y="455998"/>
            <a:ext cx="11235269" cy="627063"/>
          </a:xfrm>
          <a:prstGeom prst="rect">
            <a:avLst/>
          </a:prstGeom>
        </p:spPr>
        <p:txBody>
          <a:bodyPr vert="horz" lIns="0" tIns="0" rIns="0" bIns="0" rtlCol="0" anchor="ctr">
            <a:normAutofit/>
          </a:bodyPr>
          <a:lstStyle>
            <a:lvl1pPr marL="0" algn="l" defTabSz="457200" rtl="0" eaLnBrk="1" latinLnBrk="0" hangingPunct="1">
              <a:lnSpc>
                <a:spcPct val="90000"/>
              </a:lnSpc>
              <a:spcBef>
                <a:spcPct val="0"/>
              </a:spcBef>
              <a:spcAft>
                <a:spcPts val="800"/>
              </a:spcAft>
              <a:buNone/>
              <a:defRPr lang="en-US" sz="1800" b="1" kern="1200">
                <a:solidFill>
                  <a:schemeClr val="accent1"/>
                </a:solidFill>
                <a:latin typeface="+mj-lt"/>
                <a:ea typeface="+mn-ea"/>
                <a:cs typeface="Arial"/>
              </a:defRPr>
            </a:lvl1pPr>
          </a:lstStyle>
          <a:p>
            <a:pPr defTabSz="609585">
              <a:spcAft>
                <a:spcPts val="1067"/>
              </a:spcAft>
            </a:pPr>
            <a:r>
              <a:rPr lang="en-GB" sz="2400" dirty="0">
                <a:solidFill>
                  <a:srgbClr val="F7921E"/>
                </a:solidFill>
                <a:latin typeface="Century Gothic"/>
              </a:rPr>
              <a:t>Novalease v Car Salary Exchange</a:t>
            </a:r>
            <a:endParaRPr lang="en-AU" sz="2400" dirty="0">
              <a:solidFill>
                <a:srgbClr val="F7921E"/>
              </a:solidFill>
              <a:latin typeface="Century Gothic"/>
            </a:endParaRPr>
          </a:p>
        </p:txBody>
      </p:sp>
      <p:pic>
        <p:nvPicPr>
          <p:cNvPr id="13" name="Picture 12">
            <a:extLst>
              <a:ext uri="{FF2B5EF4-FFF2-40B4-BE49-F238E27FC236}">
                <a16:creationId xmlns:a16="http://schemas.microsoft.com/office/drawing/2014/main" id="{2B0B3401-E567-42BA-9C14-D8F9211170B9}"/>
              </a:ext>
            </a:extLst>
          </p:cNvPr>
          <p:cNvPicPr>
            <a:picLocks noChangeAspect="1"/>
          </p:cNvPicPr>
          <p:nvPr/>
        </p:nvPicPr>
        <p:blipFill>
          <a:blip r:embed="rId4"/>
          <a:srcRect/>
          <a:stretch/>
        </p:blipFill>
        <p:spPr>
          <a:xfrm>
            <a:off x="10165687" y="641138"/>
            <a:ext cx="1547947" cy="256785"/>
          </a:xfrm>
          <a:prstGeom prst="rect">
            <a:avLst/>
          </a:prstGeom>
        </p:spPr>
      </p:pic>
      <p:graphicFrame>
        <p:nvGraphicFramePr>
          <p:cNvPr id="9" name="Table 2">
            <a:extLst>
              <a:ext uri="{FF2B5EF4-FFF2-40B4-BE49-F238E27FC236}">
                <a16:creationId xmlns:a16="http://schemas.microsoft.com/office/drawing/2014/main" id="{FB497858-1C1E-4AA8-8509-C82CE6534034}"/>
              </a:ext>
            </a:extLst>
          </p:cNvPr>
          <p:cNvGraphicFramePr>
            <a:graphicFrameLocks noGrp="1"/>
          </p:cNvGraphicFramePr>
          <p:nvPr/>
        </p:nvGraphicFramePr>
        <p:xfrm>
          <a:off x="651598" y="1383300"/>
          <a:ext cx="6980573" cy="4704523"/>
        </p:xfrm>
        <a:graphic>
          <a:graphicData uri="http://schemas.openxmlformats.org/drawingml/2006/table">
            <a:tbl>
              <a:tblPr firstRow="1" bandRow="1">
                <a:tableStyleId>{5C22544A-7EE6-4342-B048-85BDC9FD1C3A}</a:tableStyleId>
              </a:tblPr>
              <a:tblGrid>
                <a:gridCol w="3490287">
                  <a:extLst>
                    <a:ext uri="{9D8B030D-6E8A-4147-A177-3AD203B41FA5}">
                      <a16:colId xmlns:a16="http://schemas.microsoft.com/office/drawing/2014/main" val="3372006164"/>
                    </a:ext>
                  </a:extLst>
                </a:gridCol>
                <a:gridCol w="3490287">
                  <a:extLst>
                    <a:ext uri="{9D8B030D-6E8A-4147-A177-3AD203B41FA5}">
                      <a16:colId xmlns:a16="http://schemas.microsoft.com/office/drawing/2014/main" val="3431245800"/>
                    </a:ext>
                  </a:extLst>
                </a:gridCol>
              </a:tblGrid>
              <a:tr h="672075">
                <a:tc>
                  <a:txBody>
                    <a:bodyPr/>
                    <a:lstStyle/>
                    <a:p>
                      <a:pPr algn="ctr"/>
                      <a:r>
                        <a:rPr lang="en-GB" sz="1900" b="1" dirty="0"/>
                        <a:t>Novalease</a:t>
                      </a:r>
                    </a:p>
                  </a:txBody>
                  <a:tcPr marL="121920" marR="121920" marT="60960" marB="60960" anchor="ctr">
                    <a:solidFill>
                      <a:schemeClr val="accent4"/>
                    </a:solidFill>
                  </a:tcPr>
                </a:tc>
                <a:tc>
                  <a:txBody>
                    <a:bodyPr/>
                    <a:lstStyle/>
                    <a:p>
                      <a:pPr algn="ctr"/>
                      <a:r>
                        <a:rPr lang="en-GB" sz="1900" b="1" dirty="0"/>
                        <a:t>Car Salary Exchange</a:t>
                      </a:r>
                    </a:p>
                  </a:txBody>
                  <a:tcPr marL="121920" marR="121920" marT="60960" marB="60960" anchor="ctr">
                    <a:solidFill>
                      <a:schemeClr val="accent3"/>
                    </a:solidFill>
                  </a:tcPr>
                </a:tc>
                <a:extLst>
                  <a:ext uri="{0D108BD9-81ED-4DB2-BD59-A6C34878D82A}">
                    <a16:rowId xmlns:a16="http://schemas.microsoft.com/office/drawing/2014/main" val="1954050319"/>
                  </a:ext>
                </a:extLst>
              </a:tr>
              <a:tr h="672075">
                <a:tc>
                  <a:txBody>
                    <a:bodyPr/>
                    <a:lstStyle/>
                    <a:p>
                      <a:pPr algn="ctr"/>
                      <a:r>
                        <a:rPr lang="en-GB" sz="1400" dirty="0">
                          <a:latin typeface="Century Gothic (Body)"/>
                        </a:rPr>
                        <a:t>Uniquely based on personal leases</a:t>
                      </a:r>
                      <a:endParaRPr lang="en-GB" sz="1400" dirty="0"/>
                    </a:p>
                  </a:txBody>
                  <a:tcPr marL="121920" marR="121920" marT="60960" marB="60960" anchor="ctr">
                    <a:solidFill>
                      <a:schemeClr val="accent2">
                        <a:lumMod val="20000"/>
                        <a:lumOff val="80000"/>
                      </a:schemeClr>
                    </a:solidFill>
                  </a:tcPr>
                </a:tc>
                <a:tc>
                  <a:txBody>
                    <a:bodyPr/>
                    <a:lstStyle/>
                    <a:p>
                      <a:pPr algn="ctr"/>
                      <a:r>
                        <a:rPr lang="en-GB" sz="1400" dirty="0">
                          <a:latin typeface="Century Gothic (Body)"/>
                        </a:rPr>
                        <a:t>Based on Corporate business Hire</a:t>
                      </a:r>
                      <a:endParaRPr lang="en-GB" sz="1400" dirty="0"/>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1983099581"/>
                  </a:ext>
                </a:extLst>
              </a:tr>
              <a:tr h="67207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latin typeface="Century Gothic (Body)"/>
                        </a:rPr>
                        <a:t>No cost or risk to your company/minimum administration</a:t>
                      </a:r>
                    </a:p>
                  </a:txBody>
                  <a:tcPr marL="121920" marR="121920" marT="60960" marB="60960" anchor="ctr">
                    <a:solidFill>
                      <a:schemeClr val="bg1">
                        <a:lumMod val="95000"/>
                      </a:schemeClr>
                    </a:solidFill>
                  </a:tcPr>
                </a:tc>
                <a:tc>
                  <a:txBody>
                    <a:bodyPr/>
                    <a:lstStyle/>
                    <a:p>
                      <a:pPr algn="ctr"/>
                      <a:r>
                        <a:rPr lang="en-GB" sz="1400" dirty="0">
                          <a:latin typeface="Century Gothic (Body)"/>
                        </a:rPr>
                        <a:t>Slightly more Employer risk/admin</a:t>
                      </a:r>
                      <a:endParaRPr lang="en-GB" sz="1400" dirty="0"/>
                    </a:p>
                  </a:txBody>
                  <a:tcPr marL="121920" marR="121920" marT="60960" marB="60960" anchor="ctr">
                    <a:solidFill>
                      <a:schemeClr val="bg1">
                        <a:lumMod val="95000"/>
                      </a:schemeClr>
                    </a:solidFill>
                  </a:tcPr>
                </a:tc>
                <a:extLst>
                  <a:ext uri="{0D108BD9-81ED-4DB2-BD59-A6C34878D82A}">
                    <a16:rowId xmlns:a16="http://schemas.microsoft.com/office/drawing/2014/main" val="4188862612"/>
                  </a:ext>
                </a:extLst>
              </a:tr>
              <a:tr h="672075">
                <a:tc>
                  <a:txBody>
                    <a:bodyPr/>
                    <a:lstStyle/>
                    <a:p>
                      <a:pPr algn="ctr"/>
                      <a:r>
                        <a:rPr lang="en-GB" sz="1400" dirty="0">
                          <a:latin typeface="Century Gothic (Body)"/>
                        </a:rPr>
                        <a:t>No need for corporate credit facilities</a:t>
                      </a:r>
                      <a:endParaRPr lang="en-GB" sz="1400" dirty="0"/>
                    </a:p>
                  </a:txBody>
                  <a:tcPr marL="121920" marR="121920" marT="60960" marB="60960" anchor="ctr">
                    <a:solidFill>
                      <a:schemeClr val="accent2">
                        <a:lumMod val="20000"/>
                        <a:lumOff val="80000"/>
                      </a:schemeClr>
                    </a:solidFill>
                  </a:tcPr>
                </a:tc>
                <a:tc>
                  <a:txBody>
                    <a:bodyPr/>
                    <a:lstStyle/>
                    <a:p>
                      <a:pPr algn="ctr"/>
                      <a:r>
                        <a:rPr lang="en-GB" sz="1400" dirty="0">
                          <a:latin typeface="Century Gothic (Body)"/>
                        </a:rPr>
                        <a:t>Requirement for corporate credit facilities</a:t>
                      </a:r>
                      <a:endParaRPr lang="en-GB" sz="1400" dirty="0"/>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1317041531"/>
                  </a:ext>
                </a:extLst>
              </a:tr>
              <a:tr h="672075">
                <a:tc>
                  <a:txBody>
                    <a:bodyPr/>
                    <a:lstStyle/>
                    <a:p>
                      <a:pPr algn="ctr"/>
                      <a:r>
                        <a:rPr lang="en-GB" sz="1400" dirty="0">
                          <a:latin typeface="Century Gothic (Body)"/>
                        </a:rPr>
                        <a:t>Affordability based on Employee credit check/NMW check</a:t>
                      </a:r>
                      <a:endParaRPr lang="en-GB" sz="1400" dirty="0"/>
                    </a:p>
                  </a:txBody>
                  <a:tcPr marL="121920" marR="121920" marT="60960" marB="60960" anchor="ctr">
                    <a:solidFill>
                      <a:schemeClr val="bg1">
                        <a:lumMod val="95000"/>
                      </a:schemeClr>
                    </a:solidFill>
                  </a:tcPr>
                </a:tc>
                <a:tc>
                  <a:txBody>
                    <a:bodyPr/>
                    <a:lstStyle/>
                    <a:p>
                      <a:pPr algn="ctr"/>
                      <a:r>
                        <a:rPr lang="en-GB" sz="1400" dirty="0">
                          <a:latin typeface="Century Gothic (Body)"/>
                        </a:rPr>
                        <a:t>Affordability based on NMW check only</a:t>
                      </a:r>
                      <a:endParaRPr lang="en-GB" sz="1400" dirty="0"/>
                    </a:p>
                  </a:txBody>
                  <a:tcPr marL="121920" marR="121920" marT="60960" marB="60960" anchor="ctr">
                    <a:solidFill>
                      <a:schemeClr val="bg1">
                        <a:lumMod val="95000"/>
                      </a:schemeClr>
                    </a:solidFill>
                  </a:tcPr>
                </a:tc>
                <a:extLst>
                  <a:ext uri="{0D108BD9-81ED-4DB2-BD59-A6C34878D82A}">
                    <a16:rowId xmlns:a16="http://schemas.microsoft.com/office/drawing/2014/main" val="1179327643"/>
                  </a:ext>
                </a:extLst>
              </a:tr>
              <a:tr h="672075">
                <a:tc>
                  <a:txBody>
                    <a:bodyPr/>
                    <a:lstStyle/>
                    <a:p>
                      <a:pPr algn="ctr"/>
                      <a:r>
                        <a:rPr lang="en-GB" sz="1400" dirty="0">
                          <a:latin typeface="Century Gothic (Body)"/>
                        </a:rPr>
                        <a:t>FCA regulated, providing full consumer rights to employees</a:t>
                      </a:r>
                      <a:endParaRPr lang="en-GB" sz="1400" dirty="0"/>
                    </a:p>
                  </a:txBody>
                  <a:tcPr marL="121920" marR="121920" marT="60960" marB="60960" anchor="ctr">
                    <a:solidFill>
                      <a:schemeClr val="accent2">
                        <a:lumMod val="20000"/>
                        <a:lumOff val="80000"/>
                      </a:schemeClr>
                    </a:solidFill>
                  </a:tcPr>
                </a:tc>
                <a:tc>
                  <a:txBody>
                    <a:bodyPr/>
                    <a:lstStyle/>
                    <a:p>
                      <a:pPr algn="ctr"/>
                      <a:r>
                        <a:rPr lang="en-GB" sz="1400" dirty="0">
                          <a:latin typeface="Century Gothic (Body)"/>
                        </a:rPr>
                        <a:t>Non regulated</a:t>
                      </a:r>
                      <a:endParaRPr lang="en-GB" sz="1400" dirty="0"/>
                    </a:p>
                  </a:txBody>
                  <a:tcPr marL="121920" marR="121920" marT="60960" marB="60960" anchor="ctr">
                    <a:solidFill>
                      <a:schemeClr val="accent2">
                        <a:lumMod val="20000"/>
                        <a:lumOff val="80000"/>
                      </a:schemeClr>
                    </a:solidFill>
                  </a:tcPr>
                </a:tc>
                <a:extLst>
                  <a:ext uri="{0D108BD9-81ED-4DB2-BD59-A6C34878D82A}">
                    <a16:rowId xmlns:a16="http://schemas.microsoft.com/office/drawing/2014/main" val="147612383"/>
                  </a:ext>
                </a:extLst>
              </a:tr>
              <a:tr h="672075">
                <a:tc>
                  <a:txBody>
                    <a:bodyPr/>
                    <a:lstStyle/>
                    <a:p>
                      <a:pPr algn="ctr"/>
                      <a:r>
                        <a:rPr lang="en-GB" sz="1400" dirty="0">
                          <a:latin typeface="Century Gothic (Body)"/>
                        </a:rPr>
                        <a:t>Robust Employee risk structure included</a:t>
                      </a:r>
                      <a:endParaRPr lang="en-GB" sz="1400" dirty="0"/>
                    </a:p>
                  </a:txBody>
                  <a:tcPr marL="121920" marR="121920" marT="60960" marB="60960" anchor="ctr">
                    <a:solidFill>
                      <a:schemeClr val="bg1">
                        <a:lumMod val="95000"/>
                      </a:schemeClr>
                    </a:solidFill>
                  </a:tcPr>
                </a:tc>
                <a:tc>
                  <a:txBody>
                    <a:bodyPr/>
                    <a:lstStyle/>
                    <a:p>
                      <a:pPr algn="ctr"/>
                      <a:r>
                        <a:rPr lang="en-GB" sz="1400" dirty="0">
                          <a:latin typeface="Century Gothic (Body)"/>
                        </a:rPr>
                        <a:t>Robust Employee risk structure included</a:t>
                      </a:r>
                      <a:endParaRPr lang="en-GB" sz="1400" dirty="0"/>
                    </a:p>
                  </a:txBody>
                  <a:tcPr marL="121920" marR="121920" marT="60960" marB="60960" anchor="ctr">
                    <a:solidFill>
                      <a:schemeClr val="bg1">
                        <a:lumMod val="95000"/>
                      </a:schemeClr>
                    </a:solidFill>
                  </a:tcPr>
                </a:tc>
                <a:extLst>
                  <a:ext uri="{0D108BD9-81ED-4DB2-BD59-A6C34878D82A}">
                    <a16:rowId xmlns:a16="http://schemas.microsoft.com/office/drawing/2014/main" val="3453154393"/>
                  </a:ext>
                </a:extLst>
              </a:tr>
            </a:tbl>
          </a:graphicData>
        </a:graphic>
      </p:graphicFrame>
      <p:sp>
        <p:nvSpPr>
          <p:cNvPr id="2" name="Slide Number Placeholder 1">
            <a:extLst>
              <a:ext uri="{FF2B5EF4-FFF2-40B4-BE49-F238E27FC236}">
                <a16:creationId xmlns:a16="http://schemas.microsoft.com/office/drawing/2014/main" id="{2D541C43-1CEA-4A29-B04F-8E92968FE750}"/>
              </a:ext>
            </a:extLst>
          </p:cNvPr>
          <p:cNvSpPr>
            <a:spLocks noGrp="1"/>
          </p:cNvSpPr>
          <p:nvPr>
            <p:ph type="sldNum" sz="quarter" idx="4"/>
          </p:nvPr>
        </p:nvSpPr>
        <p:spPr/>
        <p:txBody>
          <a:bodyPr/>
          <a:lstStyle/>
          <a:p>
            <a:pPr defTabSz="609585"/>
            <a:fld id="{58C6BBD9-2B03-4490-B62F-B520C4B53822}" type="slidenum">
              <a:rPr lang="en-AU">
                <a:solidFill>
                  <a:srgbClr val="8996A0"/>
                </a:solidFill>
                <a:latin typeface="Century Gothic"/>
              </a:rPr>
              <a:pPr defTabSz="609585"/>
              <a:t>14</a:t>
            </a:fld>
            <a:endParaRPr lang="en-AU" dirty="0">
              <a:solidFill>
                <a:srgbClr val="8996A0"/>
              </a:solidFill>
              <a:latin typeface="Century Gothic"/>
            </a:endParaRPr>
          </a:p>
        </p:txBody>
      </p:sp>
    </p:spTree>
    <p:extLst>
      <p:ext uri="{BB962C8B-B14F-4D97-AF65-F5344CB8AC3E}">
        <p14:creationId xmlns:p14="http://schemas.microsoft.com/office/powerpoint/2010/main" val="4191422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pPr defTabSz="609585"/>
            <a:r>
              <a:rPr lang="en-US">
                <a:solidFill>
                  <a:srgbClr val="8996A0"/>
                </a:solidFill>
                <a:latin typeface="Century Gothic"/>
              </a:rPr>
              <a:t>Charity Tax Group Expert Insight Session - Electric Vehicles</a:t>
            </a:r>
            <a:endParaRPr lang="en-AU" dirty="0">
              <a:solidFill>
                <a:srgbClr val="8996A0"/>
              </a:solidFill>
              <a:latin typeface="Century Gothic"/>
            </a:endParaRPr>
          </a:p>
        </p:txBody>
      </p:sp>
      <p:sp>
        <p:nvSpPr>
          <p:cNvPr id="6" name="Slide Number Placeholder 5"/>
          <p:cNvSpPr>
            <a:spLocks noGrp="1"/>
          </p:cNvSpPr>
          <p:nvPr>
            <p:ph type="sldNum" sz="quarter" idx="4"/>
          </p:nvPr>
        </p:nvSpPr>
        <p:spPr/>
        <p:txBody>
          <a:bodyPr/>
          <a:lstStyle/>
          <a:p>
            <a:pPr defTabSz="609585"/>
            <a:fld id="{EDD5ABE5-F065-2945-9ABA-0244B80D7693}" type="slidenum">
              <a:rPr lang="en-US">
                <a:solidFill>
                  <a:srgbClr val="8996A0"/>
                </a:solidFill>
                <a:latin typeface="Century Gothic"/>
              </a:rPr>
              <a:pPr defTabSz="609585"/>
              <a:t>15</a:t>
            </a:fld>
            <a:endParaRPr lang="en-US" dirty="0">
              <a:solidFill>
                <a:srgbClr val="8996A0"/>
              </a:solidFill>
              <a:latin typeface="Century Gothic"/>
            </a:endParaRPr>
          </a:p>
        </p:txBody>
      </p:sp>
      <p:sp>
        <p:nvSpPr>
          <p:cNvPr id="21" name="Content Placeholder 6">
            <a:extLst>
              <a:ext uri="{FF2B5EF4-FFF2-40B4-BE49-F238E27FC236}">
                <a16:creationId xmlns:a16="http://schemas.microsoft.com/office/drawing/2014/main" id="{CA1344D0-78D0-BD4E-974C-F2F883A05485}"/>
              </a:ext>
            </a:extLst>
          </p:cNvPr>
          <p:cNvSpPr txBox="1">
            <a:spLocks/>
          </p:cNvSpPr>
          <p:nvPr/>
        </p:nvSpPr>
        <p:spPr>
          <a:xfrm>
            <a:off x="478368" y="1509184"/>
            <a:ext cx="7393633" cy="912000"/>
          </a:xfrm>
          <a:prstGeom prst="rect">
            <a:avLst/>
          </a:prstGeom>
        </p:spPr>
        <p:txBody>
          <a:bodyPr>
            <a:normAutofit/>
          </a:bodyPr>
          <a:lstStyle>
            <a:lvl1pPr marL="119063" indent="-119063" algn="l" defTabSz="685800" rtl="0" eaLnBrk="1" latinLnBrk="0" hangingPunct="1">
              <a:lnSpc>
                <a:spcPct val="110000"/>
              </a:lnSpc>
              <a:spcBef>
                <a:spcPts val="0"/>
              </a:spcBef>
              <a:spcAft>
                <a:spcPts val="800"/>
              </a:spcAft>
              <a:buClr>
                <a:schemeClr val="accent1"/>
              </a:buClr>
              <a:buFont typeface="Arial" panose="020B0604020202020204" pitchFamily="34" charset="0"/>
              <a:buChar char="•"/>
              <a:defRPr sz="1200" b="0" kern="1200">
                <a:solidFill>
                  <a:schemeClr val="tx1">
                    <a:lumMod val="75000"/>
                    <a:lumOff val="25000"/>
                  </a:schemeClr>
                </a:solidFill>
                <a:latin typeface="+mn-lt"/>
                <a:ea typeface="+mn-ea"/>
                <a:cs typeface="+mn-cs"/>
              </a:defRPr>
            </a:lvl1pPr>
            <a:lvl2pPr marL="209550" indent="-117475" algn="l" defTabSz="685800" rtl="0" eaLnBrk="1" latinLnBrk="0" hangingPunct="1">
              <a:lnSpc>
                <a:spcPct val="110000"/>
              </a:lnSpc>
              <a:spcBef>
                <a:spcPts val="0"/>
              </a:spcBef>
              <a:spcAft>
                <a:spcPts val="800"/>
              </a:spcAft>
              <a:buClr>
                <a:schemeClr val="tx1">
                  <a:lumMod val="75000"/>
                  <a:lumOff val="25000"/>
                </a:schemeClr>
              </a:buClr>
              <a:buFont typeface="Arial" panose="020B0604020202020204" pitchFamily="34" charset="0"/>
              <a:buChar char="•"/>
              <a:tabLst/>
              <a:defRPr sz="1200" kern="1200">
                <a:solidFill>
                  <a:schemeClr val="tx1">
                    <a:lumMod val="75000"/>
                    <a:lumOff val="25000"/>
                  </a:schemeClr>
                </a:solidFill>
                <a:latin typeface="+mn-lt"/>
                <a:ea typeface="+mn-ea"/>
                <a:cs typeface="+mn-cs"/>
              </a:defRPr>
            </a:lvl2pPr>
            <a:lvl3pPr marL="341313" indent="-127000" algn="l" defTabSz="685800" rtl="0" eaLnBrk="1" latinLnBrk="0" hangingPunct="1">
              <a:lnSpc>
                <a:spcPct val="110000"/>
              </a:lnSpc>
              <a:spcBef>
                <a:spcPts val="0"/>
              </a:spcBef>
              <a:spcAft>
                <a:spcPts val="800"/>
              </a:spcAft>
              <a:buClr>
                <a:schemeClr val="tx1">
                  <a:lumMod val="75000"/>
                  <a:lumOff val="25000"/>
                </a:schemeClr>
              </a:buClr>
              <a:buFont typeface="Century Gothic" panose="020B0502020202020204" pitchFamily="34" charset="0"/>
              <a:buChar char="–"/>
              <a:defRPr sz="1200" kern="1200">
                <a:solidFill>
                  <a:schemeClr val="tx1">
                    <a:lumMod val="75000"/>
                    <a:lumOff val="25000"/>
                  </a:schemeClr>
                </a:solidFill>
                <a:latin typeface="+mn-lt"/>
                <a:ea typeface="+mn-ea"/>
                <a:cs typeface="+mn-cs"/>
              </a:defRPr>
            </a:lvl3pPr>
            <a:lvl4pPr marL="434975" indent="-127000" algn="l" defTabSz="685800" rtl="0" eaLnBrk="1" latinLnBrk="0" hangingPunct="1">
              <a:lnSpc>
                <a:spcPct val="110000"/>
              </a:lnSpc>
              <a:spcBef>
                <a:spcPts val="0"/>
              </a:spcBef>
              <a:spcAft>
                <a:spcPts val="800"/>
              </a:spcAft>
              <a:buClr>
                <a:schemeClr val="tx1">
                  <a:lumMod val="65000"/>
                  <a:lumOff val="35000"/>
                </a:schemeClr>
              </a:buClr>
              <a:buFont typeface="Lucida Grande"/>
              <a:buChar char="–"/>
              <a:defRPr sz="1100" kern="1200">
                <a:solidFill>
                  <a:schemeClr val="tx1">
                    <a:lumMod val="75000"/>
                    <a:lumOff val="25000"/>
                  </a:schemeClr>
                </a:solidFill>
                <a:latin typeface="+mn-lt"/>
                <a:ea typeface="+mn-ea"/>
                <a:cs typeface="+mn-cs"/>
              </a:defRPr>
            </a:lvl4pPr>
            <a:lvl5pPr marL="536575" indent="-115888" algn="l" defTabSz="685800" rtl="0" eaLnBrk="1" latinLnBrk="0" hangingPunct="1">
              <a:lnSpc>
                <a:spcPct val="110000"/>
              </a:lnSpc>
              <a:spcBef>
                <a:spcPts val="0"/>
              </a:spcBef>
              <a:spcAft>
                <a:spcPts val="800"/>
              </a:spcAft>
              <a:buClr>
                <a:schemeClr val="tx1">
                  <a:lumMod val="65000"/>
                  <a:lumOff val="35000"/>
                </a:schemeClr>
              </a:buClr>
              <a:buFont typeface="Century Gothic" panose="020B0502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Aft>
                <a:spcPts val="1067"/>
              </a:spcAft>
              <a:buClr>
                <a:srgbClr val="F7921E"/>
              </a:buClr>
              <a:buNone/>
            </a:pPr>
            <a:endParaRPr lang="en-US" sz="1600" b="1" dirty="0">
              <a:solidFill>
                <a:srgbClr val="F7921E"/>
              </a:solidFill>
              <a:latin typeface="Century Gothic"/>
            </a:endParaRPr>
          </a:p>
        </p:txBody>
      </p:sp>
      <p:sp>
        <p:nvSpPr>
          <p:cNvPr id="10" name="Rectangle 9">
            <a:extLst>
              <a:ext uri="{FF2B5EF4-FFF2-40B4-BE49-F238E27FC236}">
                <a16:creationId xmlns:a16="http://schemas.microsoft.com/office/drawing/2014/main" id="{22B19DE4-1352-2740-AAEE-2809D22E43E9}"/>
              </a:ext>
            </a:extLst>
          </p:cNvPr>
          <p:cNvSpPr/>
          <p:nvPr/>
        </p:nvSpPr>
        <p:spPr>
          <a:xfrm>
            <a:off x="4943872" y="1700808"/>
            <a:ext cx="1791029" cy="1716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Lowest admin available in the market</a:t>
            </a:r>
          </a:p>
        </p:txBody>
      </p:sp>
      <p:sp>
        <p:nvSpPr>
          <p:cNvPr id="13" name="Rectangle 12">
            <a:extLst>
              <a:ext uri="{FF2B5EF4-FFF2-40B4-BE49-F238E27FC236}">
                <a16:creationId xmlns:a16="http://schemas.microsoft.com/office/drawing/2014/main" id="{66867819-934F-604E-9F06-12735EB8E233}"/>
              </a:ext>
            </a:extLst>
          </p:cNvPr>
          <p:cNvSpPr/>
          <p:nvPr/>
        </p:nvSpPr>
        <p:spPr>
          <a:xfrm>
            <a:off x="3053483" y="1700808"/>
            <a:ext cx="1791029" cy="1716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ea typeface="Calibri" panose="020F0502020204030204" pitchFamily="34" charset="0"/>
              </a:rPr>
              <a:t>Benefit provision with mitigated risk</a:t>
            </a:r>
            <a:endParaRPr lang="en-GB" sz="1333" dirty="0">
              <a:solidFill>
                <a:prstClr val="white"/>
              </a:solidFill>
              <a:latin typeface="Century Gothic"/>
            </a:endParaRPr>
          </a:p>
        </p:txBody>
      </p:sp>
      <p:sp>
        <p:nvSpPr>
          <p:cNvPr id="24" name="Rectangle 23">
            <a:extLst>
              <a:ext uri="{FF2B5EF4-FFF2-40B4-BE49-F238E27FC236}">
                <a16:creationId xmlns:a16="http://schemas.microsoft.com/office/drawing/2014/main" id="{E76781C4-3918-1442-938A-4B87D508301F}"/>
              </a:ext>
            </a:extLst>
          </p:cNvPr>
          <p:cNvSpPr/>
          <p:nvPr/>
        </p:nvSpPr>
        <p:spPr>
          <a:xfrm>
            <a:off x="6823971" y="1700808"/>
            <a:ext cx="1791029" cy="1716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Increased retention.</a:t>
            </a:r>
          </a:p>
          <a:p>
            <a:pPr algn="ctr" defTabSz="609585"/>
            <a:r>
              <a:rPr lang="en-GB" sz="1333" dirty="0">
                <a:solidFill>
                  <a:prstClr val="white"/>
                </a:solidFill>
                <a:latin typeface="Century Gothic"/>
              </a:rPr>
              <a:t> De novation/</a:t>
            </a:r>
          </a:p>
          <a:p>
            <a:pPr algn="ctr" defTabSz="609585"/>
            <a:r>
              <a:rPr lang="en-GB" sz="1333" dirty="0">
                <a:solidFill>
                  <a:prstClr val="white"/>
                </a:solidFill>
                <a:latin typeface="Century Gothic"/>
              </a:rPr>
              <a:t>termination rate is sub 0.5%</a:t>
            </a:r>
          </a:p>
          <a:p>
            <a:pPr algn="ctr" defTabSz="609585"/>
            <a:endParaRPr lang="en-GB" sz="1333" dirty="0">
              <a:solidFill>
                <a:prstClr val="white"/>
              </a:solidFill>
              <a:latin typeface="Century Gothic"/>
            </a:endParaRPr>
          </a:p>
        </p:txBody>
      </p:sp>
      <p:sp>
        <p:nvSpPr>
          <p:cNvPr id="28" name="Rectangle 27">
            <a:extLst>
              <a:ext uri="{FF2B5EF4-FFF2-40B4-BE49-F238E27FC236}">
                <a16:creationId xmlns:a16="http://schemas.microsoft.com/office/drawing/2014/main" id="{3CB55EF4-93A2-5B4B-8C76-4206D470BB00}"/>
              </a:ext>
            </a:extLst>
          </p:cNvPr>
          <p:cNvSpPr/>
          <p:nvPr/>
        </p:nvSpPr>
        <p:spPr>
          <a:xfrm>
            <a:off x="3946430" y="3545796"/>
            <a:ext cx="1791029" cy="1716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1333" dirty="0">
              <a:solidFill>
                <a:prstClr val="white"/>
              </a:solidFill>
              <a:latin typeface="Century Gothic"/>
            </a:endParaRPr>
          </a:p>
          <a:p>
            <a:pPr algn="ctr" defTabSz="609585"/>
            <a:r>
              <a:rPr lang="en-GB" sz="1333" dirty="0">
                <a:solidFill>
                  <a:prstClr val="white"/>
                </a:solidFill>
                <a:latin typeface="Century Gothic"/>
              </a:rPr>
              <a:t>Can explore onsite charging station inclusion as part of partnership</a:t>
            </a:r>
            <a:endParaRPr lang="en-US" sz="1333" dirty="0">
              <a:solidFill>
                <a:prstClr val="white"/>
              </a:solidFill>
              <a:latin typeface="Century Gothic"/>
            </a:endParaRPr>
          </a:p>
          <a:p>
            <a:pPr algn="ctr" defTabSz="609585"/>
            <a:endParaRPr lang="en-GB" sz="1333" dirty="0">
              <a:solidFill>
                <a:prstClr val="white"/>
              </a:solidFill>
              <a:latin typeface="Century Gothic"/>
            </a:endParaRPr>
          </a:p>
        </p:txBody>
      </p:sp>
      <p:sp>
        <p:nvSpPr>
          <p:cNvPr id="15" name="Rectangle 14">
            <a:extLst>
              <a:ext uri="{FF2B5EF4-FFF2-40B4-BE49-F238E27FC236}">
                <a16:creationId xmlns:a16="http://schemas.microsoft.com/office/drawing/2014/main" id="{DF590C2F-456B-4BE3-96D2-939BA58F30C2}"/>
              </a:ext>
            </a:extLst>
          </p:cNvPr>
          <p:cNvSpPr/>
          <p:nvPr/>
        </p:nvSpPr>
        <p:spPr>
          <a:xfrm>
            <a:off x="1967542" y="3545796"/>
            <a:ext cx="1791029" cy="1716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Contribution to CSR policy</a:t>
            </a:r>
          </a:p>
        </p:txBody>
      </p:sp>
      <p:sp>
        <p:nvSpPr>
          <p:cNvPr id="17" name="Title 1">
            <a:extLst>
              <a:ext uri="{FF2B5EF4-FFF2-40B4-BE49-F238E27FC236}">
                <a16:creationId xmlns:a16="http://schemas.microsoft.com/office/drawing/2014/main" id="{D63F5997-9A42-49CA-9462-49561435BAC6}"/>
              </a:ext>
            </a:extLst>
          </p:cNvPr>
          <p:cNvSpPr>
            <a:spLocks noGrp="1"/>
          </p:cNvSpPr>
          <p:nvPr>
            <p:ph type="title"/>
          </p:nvPr>
        </p:nvSpPr>
        <p:spPr>
          <a:xfrm>
            <a:off x="478364" y="456001"/>
            <a:ext cx="11235269" cy="627063"/>
          </a:xfrm>
        </p:spPr>
        <p:txBody>
          <a:bodyPr/>
          <a:lstStyle/>
          <a:p>
            <a:r>
              <a:rPr lang="en-GB" dirty="0"/>
              <a:t>Employer benefits</a:t>
            </a:r>
            <a:endParaRPr lang="en-US" dirty="0"/>
          </a:p>
        </p:txBody>
      </p:sp>
      <p:sp>
        <p:nvSpPr>
          <p:cNvPr id="18" name="Rectangle 17">
            <a:extLst>
              <a:ext uri="{FF2B5EF4-FFF2-40B4-BE49-F238E27FC236}">
                <a16:creationId xmlns:a16="http://schemas.microsoft.com/office/drawing/2014/main" id="{A52BA425-12F8-418D-B89B-E7880A5E7574}"/>
              </a:ext>
            </a:extLst>
          </p:cNvPr>
          <p:cNvSpPr/>
          <p:nvPr/>
        </p:nvSpPr>
        <p:spPr>
          <a:xfrm>
            <a:off x="5925318" y="3545796"/>
            <a:ext cx="1791029" cy="1716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Link off intranet or benefits site</a:t>
            </a:r>
          </a:p>
        </p:txBody>
      </p:sp>
      <p:sp>
        <p:nvSpPr>
          <p:cNvPr id="19" name="Rectangle 18">
            <a:extLst>
              <a:ext uri="{FF2B5EF4-FFF2-40B4-BE49-F238E27FC236}">
                <a16:creationId xmlns:a16="http://schemas.microsoft.com/office/drawing/2014/main" id="{CFAC2A3A-3B37-4C43-AF63-BD573DCFD3C4}"/>
              </a:ext>
            </a:extLst>
          </p:cNvPr>
          <p:cNvSpPr/>
          <p:nvPr/>
        </p:nvSpPr>
        <p:spPr>
          <a:xfrm>
            <a:off x="7874394" y="3545796"/>
            <a:ext cx="1791029" cy="1716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Employer NI savings</a:t>
            </a:r>
          </a:p>
          <a:p>
            <a:pPr algn="ctr" defTabSz="609585"/>
            <a:endParaRPr lang="en-GB" sz="1333" dirty="0">
              <a:solidFill>
                <a:prstClr val="white"/>
              </a:solidFill>
              <a:latin typeface="Century Gothic"/>
            </a:endParaRPr>
          </a:p>
        </p:txBody>
      </p:sp>
    </p:spTree>
    <p:extLst>
      <p:ext uri="{BB962C8B-B14F-4D97-AF65-F5344CB8AC3E}">
        <p14:creationId xmlns:p14="http://schemas.microsoft.com/office/powerpoint/2010/main" val="2824134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pPr defTabSz="609585"/>
            <a:r>
              <a:rPr lang="en-US">
                <a:solidFill>
                  <a:srgbClr val="8996A0"/>
                </a:solidFill>
                <a:latin typeface="Century Gothic"/>
              </a:rPr>
              <a:t>Charity Tax Group Expert Insight Session - Electric Vehicles</a:t>
            </a:r>
            <a:endParaRPr lang="en-AU" dirty="0">
              <a:solidFill>
                <a:srgbClr val="8996A0"/>
              </a:solidFill>
              <a:latin typeface="Century Gothic"/>
            </a:endParaRPr>
          </a:p>
        </p:txBody>
      </p:sp>
      <p:sp>
        <p:nvSpPr>
          <p:cNvPr id="6" name="Slide Number Placeholder 5"/>
          <p:cNvSpPr>
            <a:spLocks noGrp="1"/>
          </p:cNvSpPr>
          <p:nvPr>
            <p:ph type="sldNum" sz="quarter" idx="4"/>
          </p:nvPr>
        </p:nvSpPr>
        <p:spPr/>
        <p:txBody>
          <a:bodyPr/>
          <a:lstStyle/>
          <a:p>
            <a:pPr defTabSz="609585"/>
            <a:fld id="{EDD5ABE5-F065-2945-9ABA-0244B80D7693}" type="slidenum">
              <a:rPr lang="en-US">
                <a:solidFill>
                  <a:srgbClr val="8996A0"/>
                </a:solidFill>
                <a:latin typeface="Century Gothic"/>
              </a:rPr>
              <a:pPr defTabSz="609585"/>
              <a:t>16</a:t>
            </a:fld>
            <a:endParaRPr lang="en-US" dirty="0">
              <a:solidFill>
                <a:srgbClr val="8996A0"/>
              </a:solidFill>
              <a:latin typeface="Century Gothic"/>
            </a:endParaRPr>
          </a:p>
        </p:txBody>
      </p:sp>
      <p:sp>
        <p:nvSpPr>
          <p:cNvPr id="10" name="Rectangle 9">
            <a:extLst>
              <a:ext uri="{FF2B5EF4-FFF2-40B4-BE49-F238E27FC236}">
                <a16:creationId xmlns:a16="http://schemas.microsoft.com/office/drawing/2014/main" id="{22B19DE4-1352-2740-AAEE-2809D22E43E9}"/>
              </a:ext>
            </a:extLst>
          </p:cNvPr>
          <p:cNvSpPr/>
          <p:nvPr/>
        </p:nvSpPr>
        <p:spPr>
          <a:xfrm>
            <a:off x="4053704" y="1796819"/>
            <a:ext cx="1791029" cy="1716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Low hassle charge and go</a:t>
            </a:r>
            <a:endParaRPr lang="en-US" sz="1333" dirty="0">
              <a:solidFill>
                <a:prstClr val="white"/>
              </a:solidFill>
              <a:latin typeface="Century Gothic"/>
            </a:endParaRPr>
          </a:p>
        </p:txBody>
      </p:sp>
      <p:sp>
        <p:nvSpPr>
          <p:cNvPr id="13" name="Rectangle 12">
            <a:extLst>
              <a:ext uri="{FF2B5EF4-FFF2-40B4-BE49-F238E27FC236}">
                <a16:creationId xmlns:a16="http://schemas.microsoft.com/office/drawing/2014/main" id="{66867819-934F-604E-9F06-12735EB8E233}"/>
              </a:ext>
            </a:extLst>
          </p:cNvPr>
          <p:cNvSpPr/>
          <p:nvPr/>
        </p:nvSpPr>
        <p:spPr>
          <a:xfrm>
            <a:off x="2163315" y="1796819"/>
            <a:ext cx="1791029" cy="1716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ea typeface="Calibri" panose="020F0502020204030204" pitchFamily="34" charset="0"/>
              </a:rPr>
              <a:t>Cost effective routes to a new car (90% take up is electric)</a:t>
            </a:r>
            <a:endParaRPr lang="en-US" sz="1333" dirty="0">
              <a:solidFill>
                <a:prstClr val="white"/>
              </a:solidFill>
              <a:latin typeface="Century Gothic"/>
            </a:endParaRPr>
          </a:p>
        </p:txBody>
      </p:sp>
      <p:sp>
        <p:nvSpPr>
          <p:cNvPr id="23" name="Rectangle 22">
            <a:extLst>
              <a:ext uri="{FF2B5EF4-FFF2-40B4-BE49-F238E27FC236}">
                <a16:creationId xmlns:a16="http://schemas.microsoft.com/office/drawing/2014/main" id="{171B2025-0EA1-F943-8F10-64EDCEEF84ED}"/>
              </a:ext>
            </a:extLst>
          </p:cNvPr>
          <p:cNvSpPr/>
          <p:nvPr/>
        </p:nvSpPr>
        <p:spPr>
          <a:xfrm>
            <a:off x="7824192" y="1796819"/>
            <a:ext cx="1791029" cy="1716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Access to special offers</a:t>
            </a:r>
          </a:p>
          <a:p>
            <a:pPr algn="ctr" defTabSz="609585"/>
            <a:endParaRPr lang="en-GB" sz="1333" dirty="0">
              <a:solidFill>
                <a:prstClr val="white"/>
              </a:solidFill>
              <a:latin typeface="Century Gothic"/>
            </a:endParaRPr>
          </a:p>
        </p:txBody>
      </p:sp>
      <p:sp>
        <p:nvSpPr>
          <p:cNvPr id="24" name="Rectangle 23">
            <a:extLst>
              <a:ext uri="{FF2B5EF4-FFF2-40B4-BE49-F238E27FC236}">
                <a16:creationId xmlns:a16="http://schemas.microsoft.com/office/drawing/2014/main" id="{E76781C4-3918-1442-938A-4B87D508301F}"/>
              </a:ext>
            </a:extLst>
          </p:cNvPr>
          <p:cNvSpPr/>
          <p:nvPr/>
        </p:nvSpPr>
        <p:spPr>
          <a:xfrm>
            <a:off x="5933803" y="1796819"/>
            <a:ext cx="1791029" cy="1716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ea typeface="Calibri" panose="020F0502020204030204" pitchFamily="34" charset="0"/>
              </a:rPr>
              <a:t>Trusted partner/ source of the second largest expense they have</a:t>
            </a:r>
            <a:endParaRPr lang="en-GB" sz="1333" dirty="0">
              <a:solidFill>
                <a:prstClr val="white"/>
              </a:solidFill>
              <a:latin typeface="Century Gothic"/>
            </a:endParaRPr>
          </a:p>
        </p:txBody>
      </p:sp>
      <p:sp>
        <p:nvSpPr>
          <p:cNvPr id="25" name="Rectangle 24">
            <a:extLst>
              <a:ext uri="{FF2B5EF4-FFF2-40B4-BE49-F238E27FC236}">
                <a16:creationId xmlns:a16="http://schemas.microsoft.com/office/drawing/2014/main" id="{19C2FCC2-C355-344A-BF65-B7B2377B2BEE}"/>
              </a:ext>
            </a:extLst>
          </p:cNvPr>
          <p:cNvSpPr/>
          <p:nvPr/>
        </p:nvSpPr>
        <p:spPr>
          <a:xfrm>
            <a:off x="5952457" y="3643977"/>
            <a:ext cx="1768193" cy="1716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Mileage management during contract </a:t>
            </a:r>
          </a:p>
        </p:txBody>
      </p:sp>
      <p:sp>
        <p:nvSpPr>
          <p:cNvPr id="28" name="Rectangle 27">
            <a:extLst>
              <a:ext uri="{FF2B5EF4-FFF2-40B4-BE49-F238E27FC236}">
                <a16:creationId xmlns:a16="http://schemas.microsoft.com/office/drawing/2014/main" id="{3CB55EF4-93A2-5B4B-8C76-4206D470BB00}"/>
              </a:ext>
            </a:extLst>
          </p:cNvPr>
          <p:cNvSpPr/>
          <p:nvPr/>
        </p:nvSpPr>
        <p:spPr>
          <a:xfrm>
            <a:off x="4057886" y="3643977"/>
            <a:ext cx="1791029" cy="1716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1333" dirty="0">
                <a:solidFill>
                  <a:prstClr val="white"/>
                </a:solidFill>
                <a:latin typeface="Century Gothic"/>
              </a:rPr>
              <a:t>R</a:t>
            </a:r>
            <a:r>
              <a:rPr lang="en-GB" sz="1333" dirty="0" err="1">
                <a:solidFill>
                  <a:prstClr val="white"/>
                </a:solidFill>
                <a:latin typeface="Century Gothic"/>
              </a:rPr>
              <a:t>obust</a:t>
            </a:r>
            <a:r>
              <a:rPr lang="en-GB" sz="1333" dirty="0">
                <a:solidFill>
                  <a:prstClr val="white"/>
                </a:solidFill>
                <a:latin typeface="Century Gothic"/>
              </a:rPr>
              <a:t> risk structure</a:t>
            </a:r>
          </a:p>
        </p:txBody>
      </p:sp>
      <p:sp>
        <p:nvSpPr>
          <p:cNvPr id="15" name="Rectangle 14">
            <a:extLst>
              <a:ext uri="{FF2B5EF4-FFF2-40B4-BE49-F238E27FC236}">
                <a16:creationId xmlns:a16="http://schemas.microsoft.com/office/drawing/2014/main" id="{DF590C2F-456B-4BE3-96D2-939BA58F30C2}"/>
              </a:ext>
            </a:extLst>
          </p:cNvPr>
          <p:cNvSpPr/>
          <p:nvPr/>
        </p:nvSpPr>
        <p:spPr>
          <a:xfrm>
            <a:off x="2163315" y="3643977"/>
            <a:ext cx="1791029" cy="1716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Choice of payroll deduction or paying via DD depending on scheme/ salary </a:t>
            </a:r>
          </a:p>
        </p:txBody>
      </p:sp>
      <p:sp>
        <p:nvSpPr>
          <p:cNvPr id="14" name="Title 1">
            <a:extLst>
              <a:ext uri="{FF2B5EF4-FFF2-40B4-BE49-F238E27FC236}">
                <a16:creationId xmlns:a16="http://schemas.microsoft.com/office/drawing/2014/main" id="{20998C46-6E70-44F5-A531-1ABF2C39C15B}"/>
              </a:ext>
            </a:extLst>
          </p:cNvPr>
          <p:cNvSpPr>
            <a:spLocks noGrp="1"/>
          </p:cNvSpPr>
          <p:nvPr>
            <p:ph type="title"/>
          </p:nvPr>
        </p:nvSpPr>
        <p:spPr>
          <a:xfrm>
            <a:off x="478364" y="456001"/>
            <a:ext cx="11235269" cy="627063"/>
          </a:xfrm>
        </p:spPr>
        <p:txBody>
          <a:bodyPr/>
          <a:lstStyle/>
          <a:p>
            <a:r>
              <a:rPr lang="en-GB" dirty="0"/>
              <a:t>Employee benefits</a:t>
            </a:r>
            <a:endParaRPr lang="en-US" dirty="0"/>
          </a:p>
        </p:txBody>
      </p:sp>
      <p:sp>
        <p:nvSpPr>
          <p:cNvPr id="18" name="Rectangle 17">
            <a:extLst>
              <a:ext uri="{FF2B5EF4-FFF2-40B4-BE49-F238E27FC236}">
                <a16:creationId xmlns:a16="http://schemas.microsoft.com/office/drawing/2014/main" id="{94369FA1-0F2A-4FA8-A666-537264DEDE44}"/>
              </a:ext>
            </a:extLst>
          </p:cNvPr>
          <p:cNvSpPr/>
          <p:nvPr/>
        </p:nvSpPr>
        <p:spPr>
          <a:xfrm>
            <a:off x="7824192" y="3643977"/>
            <a:ext cx="1791029" cy="1716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GB" sz="1333" dirty="0">
                <a:solidFill>
                  <a:prstClr val="white"/>
                </a:solidFill>
                <a:latin typeface="Century Gothic"/>
              </a:rPr>
              <a:t>Corporate &amp; Tax/NI  savings</a:t>
            </a:r>
          </a:p>
          <a:p>
            <a:pPr algn="ctr" defTabSz="609585"/>
            <a:endParaRPr lang="en-GB" sz="1333" dirty="0">
              <a:solidFill>
                <a:prstClr val="white"/>
              </a:solidFill>
              <a:latin typeface="Century Gothic"/>
            </a:endParaRPr>
          </a:p>
        </p:txBody>
      </p:sp>
    </p:spTree>
    <p:extLst>
      <p:ext uri="{BB962C8B-B14F-4D97-AF65-F5344CB8AC3E}">
        <p14:creationId xmlns:p14="http://schemas.microsoft.com/office/powerpoint/2010/main" val="3186895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23C056B-99B3-43A4-9F08-9E58E9D06E4B}"/>
              </a:ext>
            </a:extLst>
          </p:cNvPr>
          <p:cNvPicPr>
            <a:picLocks noGrp="1" noChangeAspect="1"/>
          </p:cNvPicPr>
          <p:nvPr>
            <p:ph type="pic" sz="quarter" idx="11"/>
          </p:nvPr>
        </p:nvPicPr>
        <p:blipFill rotWithShape="1">
          <a:blip r:embed="rId3"/>
          <a:srcRect l="28221" t="11504" r="19468"/>
          <a:stretch/>
        </p:blipFill>
        <p:spPr>
          <a:xfrm>
            <a:off x="-787" y="13"/>
            <a:ext cx="12191973" cy="6857987"/>
          </a:xfrm>
          <a:noFill/>
        </p:spPr>
      </p:pic>
      <p:sp>
        <p:nvSpPr>
          <p:cNvPr id="2" name="Title 1">
            <a:extLst>
              <a:ext uri="{FF2B5EF4-FFF2-40B4-BE49-F238E27FC236}">
                <a16:creationId xmlns:a16="http://schemas.microsoft.com/office/drawing/2014/main" id="{725AE738-96FE-4023-B0DC-FF8B85BDCEB9}"/>
              </a:ext>
            </a:extLst>
          </p:cNvPr>
          <p:cNvSpPr>
            <a:spLocks noGrp="1"/>
          </p:cNvSpPr>
          <p:nvPr>
            <p:ph type="ctrTitle"/>
          </p:nvPr>
        </p:nvSpPr>
        <p:spPr>
          <a:xfrm>
            <a:off x="1203334" y="1652340"/>
            <a:ext cx="8183033" cy="1329595"/>
          </a:xfrm>
        </p:spPr>
        <p:txBody>
          <a:bodyPr vert="horz" lIns="0" tIns="0" rIns="0" bIns="0" rtlCol="0" anchor="t">
            <a:normAutofit/>
          </a:bodyPr>
          <a:lstStyle/>
          <a:p>
            <a:r>
              <a:rPr lang="en-US" b="0" kern="1200" baseline="0" dirty="0">
                <a:latin typeface="+mj-lt"/>
                <a:ea typeface="+mn-ea"/>
                <a:cs typeface="Arial" panose="020B0604020202020204" pitchFamily="34" charset="0"/>
              </a:rPr>
              <a:t>Any Questions?</a:t>
            </a:r>
          </a:p>
        </p:txBody>
      </p:sp>
    </p:spTree>
    <p:extLst>
      <p:ext uri="{BB962C8B-B14F-4D97-AF65-F5344CB8AC3E}">
        <p14:creationId xmlns:p14="http://schemas.microsoft.com/office/powerpoint/2010/main" val="41783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71B16-7F80-440D-BA29-A3AD32B765C0}"/>
              </a:ext>
            </a:extLst>
          </p:cNvPr>
          <p:cNvSpPr>
            <a:spLocks noGrp="1"/>
          </p:cNvSpPr>
          <p:nvPr>
            <p:ph type="ctrTitle"/>
          </p:nvPr>
        </p:nvSpPr>
        <p:spPr/>
        <p:txBody>
          <a:bodyPr/>
          <a:lstStyle/>
          <a:p>
            <a:r>
              <a:rPr lang="en-GB" dirty="0"/>
              <a:t>Charity Tax Group Expert Insight</a:t>
            </a:r>
            <a:br>
              <a:rPr lang="en-GB" dirty="0"/>
            </a:br>
            <a:endParaRPr lang="en-GB" dirty="0"/>
          </a:p>
        </p:txBody>
      </p:sp>
      <p:sp>
        <p:nvSpPr>
          <p:cNvPr id="3" name="Subtitle 2">
            <a:extLst>
              <a:ext uri="{FF2B5EF4-FFF2-40B4-BE49-F238E27FC236}">
                <a16:creationId xmlns:a16="http://schemas.microsoft.com/office/drawing/2014/main" id="{06C003A9-DDB7-4663-AFB5-1CE77A1869DF}"/>
              </a:ext>
            </a:extLst>
          </p:cNvPr>
          <p:cNvSpPr>
            <a:spLocks noGrp="1"/>
          </p:cNvSpPr>
          <p:nvPr>
            <p:ph type="subTitle" idx="1"/>
          </p:nvPr>
        </p:nvSpPr>
        <p:spPr/>
        <p:txBody>
          <a:bodyPr/>
          <a:lstStyle/>
          <a:p>
            <a:r>
              <a:rPr lang="en-GB" dirty="0"/>
              <a:t>14 September 2022</a:t>
            </a:r>
          </a:p>
        </p:txBody>
      </p:sp>
    </p:spTree>
    <p:extLst>
      <p:ext uri="{BB962C8B-B14F-4D97-AF65-F5344CB8AC3E}">
        <p14:creationId xmlns:p14="http://schemas.microsoft.com/office/powerpoint/2010/main" val="133952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C06D3-ED0F-46B7-92F7-6B1C3127C886}"/>
              </a:ext>
            </a:extLst>
          </p:cNvPr>
          <p:cNvSpPr>
            <a:spLocks noGrp="1"/>
          </p:cNvSpPr>
          <p:nvPr>
            <p:ph type="body" sz="quarter" idx="24"/>
          </p:nvPr>
        </p:nvSpPr>
        <p:spPr/>
        <p:txBody>
          <a:bodyPr/>
          <a:lstStyle/>
          <a:p>
            <a:r>
              <a:rPr lang="en-GB" dirty="0"/>
              <a:t>Salary exchange/sacrifice</a:t>
            </a:r>
          </a:p>
        </p:txBody>
      </p:sp>
      <p:sp>
        <p:nvSpPr>
          <p:cNvPr id="7" name="Content Placeholder 6">
            <a:extLst>
              <a:ext uri="{FF2B5EF4-FFF2-40B4-BE49-F238E27FC236}">
                <a16:creationId xmlns:a16="http://schemas.microsoft.com/office/drawing/2014/main" id="{69B39AB1-05F6-4E76-A910-C58A29509345}"/>
              </a:ext>
            </a:extLst>
          </p:cNvPr>
          <p:cNvSpPr>
            <a:spLocks noGrp="1"/>
          </p:cNvSpPr>
          <p:nvPr>
            <p:ph idx="26"/>
          </p:nvPr>
        </p:nvSpPr>
        <p:spPr/>
        <p:txBody>
          <a:bodyPr/>
          <a:lstStyle/>
          <a:p>
            <a:r>
              <a:rPr lang="en-GB" dirty="0"/>
              <a:t>Director of Employment Tax</a:t>
            </a:r>
          </a:p>
        </p:txBody>
      </p:sp>
      <p:sp>
        <p:nvSpPr>
          <p:cNvPr id="8" name="Content Placeholder 7">
            <a:extLst>
              <a:ext uri="{FF2B5EF4-FFF2-40B4-BE49-F238E27FC236}">
                <a16:creationId xmlns:a16="http://schemas.microsoft.com/office/drawing/2014/main" id="{E1DB50D8-E1C0-4CFB-AAAB-788F6D36336A}"/>
              </a:ext>
            </a:extLst>
          </p:cNvPr>
          <p:cNvSpPr>
            <a:spLocks noGrp="1"/>
          </p:cNvSpPr>
          <p:nvPr>
            <p:ph idx="27"/>
          </p:nvPr>
        </p:nvSpPr>
        <p:spPr/>
        <p:txBody>
          <a:bodyPr/>
          <a:lstStyle/>
          <a:p>
            <a:r>
              <a:rPr lang="en-GB" dirty="0"/>
              <a:t>nbustin@haysmacintyre.com</a:t>
            </a:r>
          </a:p>
        </p:txBody>
      </p:sp>
      <p:sp>
        <p:nvSpPr>
          <p:cNvPr id="9" name="Content Placeholder 8">
            <a:extLst>
              <a:ext uri="{FF2B5EF4-FFF2-40B4-BE49-F238E27FC236}">
                <a16:creationId xmlns:a16="http://schemas.microsoft.com/office/drawing/2014/main" id="{10D7CEA0-FC94-45F4-B67D-5F84D0436D6E}"/>
              </a:ext>
            </a:extLst>
          </p:cNvPr>
          <p:cNvSpPr>
            <a:spLocks noGrp="1"/>
          </p:cNvSpPr>
          <p:nvPr>
            <p:ph idx="28"/>
          </p:nvPr>
        </p:nvSpPr>
        <p:spPr/>
        <p:txBody>
          <a:bodyPr/>
          <a:lstStyle/>
          <a:p>
            <a:r>
              <a:rPr lang="en-GB" dirty="0"/>
              <a:t>0207 969 5578</a:t>
            </a:r>
          </a:p>
        </p:txBody>
      </p:sp>
      <p:sp>
        <p:nvSpPr>
          <p:cNvPr id="10" name="Content Placeholder 9">
            <a:extLst>
              <a:ext uri="{FF2B5EF4-FFF2-40B4-BE49-F238E27FC236}">
                <a16:creationId xmlns:a16="http://schemas.microsoft.com/office/drawing/2014/main" id="{2127ED23-42EC-4DDA-9BE6-5B271C13A88B}"/>
              </a:ext>
            </a:extLst>
          </p:cNvPr>
          <p:cNvSpPr>
            <a:spLocks noGrp="1"/>
          </p:cNvSpPr>
          <p:nvPr>
            <p:ph idx="29"/>
          </p:nvPr>
        </p:nvSpPr>
        <p:spPr/>
        <p:txBody>
          <a:bodyPr/>
          <a:lstStyle/>
          <a:p>
            <a:r>
              <a:rPr lang="en-GB" dirty="0"/>
              <a:t>Nick Bustin</a:t>
            </a:r>
          </a:p>
        </p:txBody>
      </p:sp>
    </p:spTree>
    <p:extLst>
      <p:ext uri="{BB962C8B-B14F-4D97-AF65-F5344CB8AC3E}">
        <p14:creationId xmlns:p14="http://schemas.microsoft.com/office/powerpoint/2010/main" val="1779842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10A6E-7A91-4E87-A915-0646E1F1CB9D}"/>
              </a:ext>
            </a:extLst>
          </p:cNvPr>
          <p:cNvSpPr>
            <a:spLocks noGrp="1"/>
          </p:cNvSpPr>
          <p:nvPr>
            <p:ph type="title"/>
          </p:nvPr>
        </p:nvSpPr>
        <p:spPr/>
        <p:txBody>
          <a:bodyPr/>
          <a:lstStyle/>
          <a:p>
            <a:r>
              <a:rPr lang="en-GB" dirty="0"/>
              <a:t>General overview</a:t>
            </a:r>
          </a:p>
        </p:txBody>
      </p:sp>
      <p:sp>
        <p:nvSpPr>
          <p:cNvPr id="3" name="Text Placeholder 2">
            <a:extLst>
              <a:ext uri="{FF2B5EF4-FFF2-40B4-BE49-F238E27FC236}">
                <a16:creationId xmlns:a16="http://schemas.microsoft.com/office/drawing/2014/main" id="{9B77130A-C7A1-46DA-9068-948A7531CBA5}"/>
              </a:ext>
            </a:extLst>
          </p:cNvPr>
          <p:cNvSpPr>
            <a:spLocks noGrp="1"/>
          </p:cNvSpPr>
          <p:nvPr>
            <p:ph type="body" sz="quarter" idx="10"/>
          </p:nvPr>
        </p:nvSpPr>
        <p:spPr/>
        <p:txBody>
          <a:bodyPr>
            <a:normAutofit lnSpcReduction="10000"/>
          </a:bodyPr>
          <a:lstStyle/>
          <a:p>
            <a:r>
              <a:rPr lang="en-GB" dirty="0"/>
              <a:t>Salary </a:t>
            </a:r>
            <a:r>
              <a:rPr lang="en-GB"/>
              <a:t>exchange is </a:t>
            </a:r>
            <a:r>
              <a:rPr lang="en-GB" dirty="0"/>
              <a:t>a tax efficient method for providing ‘favoured’ benefits to employees</a:t>
            </a:r>
          </a:p>
          <a:p>
            <a:r>
              <a:rPr lang="en-GB" dirty="0"/>
              <a:t>There is a requirement for the employee to agree to a variation in their employment contract</a:t>
            </a:r>
          </a:p>
          <a:p>
            <a:r>
              <a:rPr lang="en-GB" dirty="0"/>
              <a:t>The employee agrees to give up part of their salary in exchange for the provision of the benefit</a:t>
            </a:r>
          </a:p>
          <a:p>
            <a:r>
              <a:rPr lang="en-GB" dirty="0"/>
              <a:t>Be aware of the Optional remuneration arrangements (‘</a:t>
            </a:r>
            <a:r>
              <a:rPr lang="en-GB" dirty="0" err="1"/>
              <a:t>OpRA</a:t>
            </a:r>
            <a:r>
              <a:rPr lang="en-GB" dirty="0"/>
              <a:t>’) legislation which came into effect from 2017</a:t>
            </a:r>
          </a:p>
          <a:p>
            <a:r>
              <a:rPr lang="en-GB" dirty="0"/>
              <a:t>Where </a:t>
            </a:r>
            <a:r>
              <a:rPr lang="en-GB" dirty="0" err="1"/>
              <a:t>OpRA</a:t>
            </a:r>
            <a:r>
              <a:rPr lang="en-GB" dirty="0"/>
              <a:t> applies a tax charge arises on the greater of:</a:t>
            </a:r>
          </a:p>
          <a:p>
            <a:pPr lvl="1"/>
            <a:r>
              <a:rPr lang="en-GB" dirty="0"/>
              <a:t>The value of the benefit provided; or</a:t>
            </a:r>
          </a:p>
          <a:p>
            <a:pPr lvl="1"/>
            <a:r>
              <a:rPr lang="en-GB" dirty="0"/>
              <a:t>The salary sacrificed</a:t>
            </a:r>
          </a:p>
        </p:txBody>
      </p:sp>
    </p:spTree>
    <p:extLst>
      <p:ext uri="{BB962C8B-B14F-4D97-AF65-F5344CB8AC3E}">
        <p14:creationId xmlns:p14="http://schemas.microsoft.com/office/powerpoint/2010/main" val="350536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14E3-9A38-4F0B-8E33-70FF3A1832A8}"/>
              </a:ext>
            </a:extLst>
          </p:cNvPr>
          <p:cNvSpPr>
            <a:spLocks noGrp="1"/>
          </p:cNvSpPr>
          <p:nvPr>
            <p:ph type="title"/>
          </p:nvPr>
        </p:nvSpPr>
        <p:spPr/>
        <p:txBody>
          <a:bodyPr/>
          <a:lstStyle/>
          <a:p>
            <a:r>
              <a:rPr lang="en-GB" dirty="0"/>
              <a:t>Favoured benefits</a:t>
            </a:r>
          </a:p>
        </p:txBody>
      </p:sp>
      <p:sp>
        <p:nvSpPr>
          <p:cNvPr id="3" name="Text Placeholder 2">
            <a:extLst>
              <a:ext uri="{FF2B5EF4-FFF2-40B4-BE49-F238E27FC236}">
                <a16:creationId xmlns:a16="http://schemas.microsoft.com/office/drawing/2014/main" id="{B6D59896-565D-4A0E-AE16-C2CB797D6650}"/>
              </a:ext>
            </a:extLst>
          </p:cNvPr>
          <p:cNvSpPr>
            <a:spLocks noGrp="1"/>
          </p:cNvSpPr>
          <p:nvPr>
            <p:ph type="body" sz="quarter" idx="10"/>
          </p:nvPr>
        </p:nvSpPr>
        <p:spPr/>
        <p:txBody>
          <a:bodyPr/>
          <a:lstStyle/>
          <a:p>
            <a:r>
              <a:rPr lang="en-GB" dirty="0"/>
              <a:t>Examples of favoured benefits include:</a:t>
            </a:r>
          </a:p>
          <a:p>
            <a:pPr lvl="1"/>
            <a:r>
              <a:rPr lang="en-GB" dirty="0"/>
              <a:t>Pension contributions</a:t>
            </a:r>
          </a:p>
          <a:p>
            <a:pPr lvl="1"/>
            <a:r>
              <a:rPr lang="en-GB" dirty="0"/>
              <a:t>Cycle to work schemes</a:t>
            </a:r>
          </a:p>
          <a:p>
            <a:pPr lvl="1"/>
            <a:r>
              <a:rPr lang="en-GB" dirty="0"/>
              <a:t>Additional holiday </a:t>
            </a:r>
          </a:p>
          <a:p>
            <a:pPr lvl="1"/>
            <a:r>
              <a:rPr lang="en-GB" dirty="0"/>
              <a:t>Electric vehicles (‘EV’)</a:t>
            </a:r>
          </a:p>
          <a:p>
            <a:r>
              <a:rPr lang="en-GB" dirty="0"/>
              <a:t>Many employers are looking at their salary exchange arrangements to help:</a:t>
            </a:r>
          </a:p>
          <a:p>
            <a:pPr lvl="1"/>
            <a:r>
              <a:rPr lang="en-GB" dirty="0"/>
              <a:t>Employees save for their retirement</a:t>
            </a:r>
          </a:p>
          <a:p>
            <a:pPr lvl="1"/>
            <a:r>
              <a:rPr lang="en-GB" dirty="0"/>
              <a:t>Address some of the cost of living issues being raised by employees</a:t>
            </a:r>
          </a:p>
          <a:p>
            <a:pPr lvl="1"/>
            <a:r>
              <a:rPr lang="en-GB" dirty="0"/>
              <a:t>Support the employer’s ‘green agenda’</a:t>
            </a:r>
          </a:p>
        </p:txBody>
      </p:sp>
    </p:spTree>
    <p:extLst>
      <p:ext uri="{BB962C8B-B14F-4D97-AF65-F5344CB8AC3E}">
        <p14:creationId xmlns:p14="http://schemas.microsoft.com/office/powerpoint/2010/main" val="656028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F8095-E6D7-4670-8AB3-4267B6C662DE}"/>
              </a:ext>
            </a:extLst>
          </p:cNvPr>
          <p:cNvSpPr>
            <a:spLocks noGrp="1"/>
          </p:cNvSpPr>
          <p:nvPr>
            <p:ph type="title"/>
          </p:nvPr>
        </p:nvSpPr>
        <p:spPr/>
        <p:txBody>
          <a:bodyPr/>
          <a:lstStyle/>
          <a:p>
            <a:r>
              <a:rPr lang="en-GB" dirty="0"/>
              <a:t>The future is electric!</a:t>
            </a:r>
          </a:p>
        </p:txBody>
      </p:sp>
      <p:sp>
        <p:nvSpPr>
          <p:cNvPr id="3" name="Text Placeholder 2">
            <a:extLst>
              <a:ext uri="{FF2B5EF4-FFF2-40B4-BE49-F238E27FC236}">
                <a16:creationId xmlns:a16="http://schemas.microsoft.com/office/drawing/2014/main" id="{E8712665-5599-494C-8369-479930AEEB54}"/>
              </a:ext>
            </a:extLst>
          </p:cNvPr>
          <p:cNvSpPr>
            <a:spLocks noGrp="1"/>
          </p:cNvSpPr>
          <p:nvPr>
            <p:ph type="body" sz="quarter" idx="10"/>
          </p:nvPr>
        </p:nvSpPr>
        <p:spPr/>
        <p:txBody>
          <a:bodyPr/>
          <a:lstStyle/>
          <a:p>
            <a:r>
              <a:rPr lang="en-GB" dirty="0"/>
              <a:t>Government’s green agenda</a:t>
            </a:r>
          </a:p>
          <a:p>
            <a:pPr lvl="1"/>
            <a:r>
              <a:rPr lang="en-GB" dirty="0"/>
              <a:t>100% zero emissions by 2035</a:t>
            </a:r>
          </a:p>
          <a:p>
            <a:pPr lvl="1"/>
            <a:r>
              <a:rPr lang="en-GB" dirty="0"/>
              <a:t>Changing car fleet profiles</a:t>
            </a:r>
          </a:p>
          <a:p>
            <a:pPr lvl="1"/>
            <a:r>
              <a:rPr lang="en-GB" dirty="0"/>
              <a:t>Increase in EV sales</a:t>
            </a:r>
          </a:p>
          <a:p>
            <a:pPr lvl="1"/>
            <a:r>
              <a:rPr lang="en-GB" dirty="0"/>
              <a:t>The ability to provide cars tax efficiently</a:t>
            </a:r>
          </a:p>
          <a:p>
            <a:pPr lvl="1"/>
            <a:endParaRPr lang="en-GB" dirty="0"/>
          </a:p>
        </p:txBody>
      </p:sp>
    </p:spTree>
    <p:extLst>
      <p:ext uri="{BB962C8B-B14F-4D97-AF65-F5344CB8AC3E}">
        <p14:creationId xmlns:p14="http://schemas.microsoft.com/office/powerpoint/2010/main" val="4177715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76E8-3A3D-497D-9C5E-D65B1AC08777}"/>
              </a:ext>
            </a:extLst>
          </p:cNvPr>
          <p:cNvSpPr>
            <a:spLocks noGrp="1"/>
          </p:cNvSpPr>
          <p:nvPr>
            <p:ph type="title"/>
          </p:nvPr>
        </p:nvSpPr>
        <p:spPr/>
        <p:txBody>
          <a:bodyPr/>
          <a:lstStyle/>
          <a:p>
            <a:r>
              <a:rPr lang="en-GB" dirty="0"/>
              <a:t>Benefit </a:t>
            </a:r>
            <a:r>
              <a:rPr lang="en-GB" dirty="0" err="1"/>
              <a:t>comparissons</a:t>
            </a:r>
            <a:endParaRPr lang="en-GB" dirty="0"/>
          </a:p>
        </p:txBody>
      </p:sp>
      <p:sp>
        <p:nvSpPr>
          <p:cNvPr id="3" name="Text Placeholder 2">
            <a:extLst>
              <a:ext uri="{FF2B5EF4-FFF2-40B4-BE49-F238E27FC236}">
                <a16:creationId xmlns:a16="http://schemas.microsoft.com/office/drawing/2014/main" id="{1B2531F9-6C00-4DC1-86DC-9ED879A547A5}"/>
              </a:ext>
            </a:extLst>
          </p:cNvPr>
          <p:cNvSpPr>
            <a:spLocks noGrp="1"/>
          </p:cNvSpPr>
          <p:nvPr>
            <p:ph type="body" sz="quarter" idx="10"/>
          </p:nvPr>
        </p:nvSpPr>
        <p:spPr/>
        <p:txBody>
          <a:bodyPr/>
          <a:lstStyle/>
          <a:p>
            <a:r>
              <a:rPr lang="en-GB" dirty="0"/>
              <a:t>Car benefit calculation</a:t>
            </a:r>
          </a:p>
          <a:p>
            <a:pPr lvl="1"/>
            <a:r>
              <a:rPr lang="en-GB" dirty="0"/>
              <a:t>List price plus optional extras</a:t>
            </a:r>
          </a:p>
          <a:p>
            <a:pPr lvl="1"/>
            <a:r>
              <a:rPr lang="en-GB" dirty="0"/>
              <a:t>Multiplied by the percentage appropriate for the CO</a:t>
            </a:r>
            <a:r>
              <a:rPr lang="en-GB" sz="1400" dirty="0"/>
              <a:t>2 </a:t>
            </a:r>
            <a:r>
              <a:rPr lang="en-GB" dirty="0"/>
              <a:t>rate for the car</a:t>
            </a:r>
          </a:p>
          <a:p>
            <a:pPr lvl="1"/>
            <a:r>
              <a:rPr lang="en-GB" dirty="0"/>
              <a:t>Currently EV rates of up to 2% compared with a maximum ‘fossil fuel’ rate of 37%</a:t>
            </a:r>
          </a:p>
          <a:p>
            <a:pPr lvl="1"/>
            <a:endParaRPr lang="en-GB" dirty="0"/>
          </a:p>
          <a:p>
            <a:r>
              <a:rPr lang="en-GB" dirty="0"/>
              <a:t>Car fuel benefit</a:t>
            </a:r>
          </a:p>
          <a:p>
            <a:pPr lvl="1"/>
            <a:r>
              <a:rPr lang="en-GB" dirty="0"/>
              <a:t>Electricity is not considered as being fuel for car fuel benefit purposes</a:t>
            </a:r>
          </a:p>
          <a:p>
            <a:pPr lvl="1"/>
            <a:r>
              <a:rPr lang="en-GB" dirty="0"/>
              <a:t>The benefit for fossil fuel cars are based on</a:t>
            </a:r>
          </a:p>
          <a:p>
            <a:pPr marL="914400" lvl="2" indent="0">
              <a:buNone/>
            </a:pPr>
            <a:r>
              <a:rPr lang="en-GB" dirty="0"/>
              <a:t>£25,000 x car benefit percentage (maximum £9,361)</a:t>
            </a:r>
          </a:p>
          <a:p>
            <a:pPr lvl="1"/>
            <a:r>
              <a:rPr lang="en-GB" dirty="0"/>
              <a:t>Business mileage can be repaid at 5 pence per mile.</a:t>
            </a:r>
          </a:p>
          <a:p>
            <a:endParaRPr lang="en-GB" dirty="0"/>
          </a:p>
        </p:txBody>
      </p:sp>
    </p:spTree>
    <p:extLst>
      <p:ext uri="{BB962C8B-B14F-4D97-AF65-F5344CB8AC3E}">
        <p14:creationId xmlns:p14="http://schemas.microsoft.com/office/powerpoint/2010/main" val="3140615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742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7077814C-7522-F347-B766-020542171775}"/>
              </a:ext>
            </a:extLst>
          </p:cNvPr>
          <p:cNvPicPr>
            <a:picLocks noGrp="1" noChangeAspect="1"/>
          </p:cNvPicPr>
          <p:nvPr>
            <p:ph type="pic" sz="quarter" idx="11"/>
          </p:nvPr>
        </p:nvPicPr>
        <p:blipFill>
          <a:blip r:embed="rId3" cstate="screen">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a:ext>
            </a:extLst>
          </a:blip>
          <a:srcRect/>
          <a:stretch>
            <a:fillRect/>
          </a:stretch>
        </p:blipFill>
        <p:spPr>
          <a:xfrm>
            <a:off x="0" y="0"/>
            <a:ext cx="12192000" cy="6858000"/>
          </a:xfrm>
        </p:spPr>
      </p:pic>
      <p:sp>
        <p:nvSpPr>
          <p:cNvPr id="2" name="Title 1">
            <a:extLst>
              <a:ext uri="{FF2B5EF4-FFF2-40B4-BE49-F238E27FC236}">
                <a16:creationId xmlns:a16="http://schemas.microsoft.com/office/drawing/2014/main" id="{725AE738-96FE-4023-B0DC-FF8B85BDCEB9}"/>
              </a:ext>
            </a:extLst>
          </p:cNvPr>
          <p:cNvSpPr>
            <a:spLocks noGrp="1"/>
          </p:cNvSpPr>
          <p:nvPr>
            <p:ph type="ctrTitle"/>
          </p:nvPr>
        </p:nvSpPr>
        <p:spPr>
          <a:xfrm>
            <a:off x="1203334" y="1652340"/>
            <a:ext cx="8183033" cy="3323987"/>
          </a:xfrm>
        </p:spPr>
        <p:txBody>
          <a:bodyPr/>
          <a:lstStyle/>
          <a:p>
            <a:br>
              <a:rPr lang="en-GB" dirty="0"/>
            </a:br>
            <a:r>
              <a:rPr lang="en-US" dirty="0"/>
              <a:t>Charity Tax Group Expert Insight Session - Electric Vehicles</a:t>
            </a:r>
            <a:br>
              <a:rPr lang="en-GB" dirty="0"/>
            </a:br>
            <a:endParaRPr lang="en-AU" dirty="0">
              <a:latin typeface="+mn-lt"/>
            </a:endParaRPr>
          </a:p>
        </p:txBody>
      </p:sp>
      <p:sp>
        <p:nvSpPr>
          <p:cNvPr id="6" name="Placeholder - Date">
            <a:extLst>
              <a:ext uri="{FF2B5EF4-FFF2-40B4-BE49-F238E27FC236}">
                <a16:creationId xmlns:a16="http://schemas.microsoft.com/office/drawing/2014/main" id="{CFDD4C1D-C915-4636-939C-9157E9862754}"/>
              </a:ext>
            </a:extLst>
          </p:cNvPr>
          <p:cNvSpPr txBox="1">
            <a:spLocks/>
          </p:cNvSpPr>
          <p:nvPr/>
        </p:nvSpPr>
        <p:spPr>
          <a:xfrm>
            <a:off x="1406533" y="5027882"/>
            <a:ext cx="6044795" cy="369397"/>
          </a:xfrm>
          <a:prstGeom prst="rect">
            <a:avLst/>
          </a:prstGeom>
        </p:spPr>
        <p:txBody>
          <a:bodyPr vert="horz" wrap="square" lIns="0" tIns="0" rIns="0" bIns="0" rtlCol="0">
            <a:spAutoFit/>
          </a:bodyPr>
          <a:lstStyle>
            <a:lvl1pPr marL="0" indent="0" algn="l" defTabSz="457200" rtl="0" eaLnBrk="1" latinLnBrk="0" hangingPunct="1">
              <a:lnSpc>
                <a:spcPct val="90000"/>
              </a:lnSpc>
              <a:spcBef>
                <a:spcPts val="600"/>
              </a:spcBef>
              <a:spcAft>
                <a:spcPts val="800"/>
              </a:spcAft>
              <a:buClr>
                <a:schemeClr val="accent1"/>
              </a:buClr>
              <a:buFont typeface="Arial" panose="020B0604020202020204" pitchFamily="34" charset="0"/>
              <a:buNone/>
              <a:defRPr lang="en-US" sz="2000" b="1" kern="1200" dirty="0" smtClean="0">
                <a:solidFill>
                  <a:schemeClr val="bg1"/>
                </a:solidFill>
                <a:latin typeface="+mj-lt"/>
                <a:ea typeface="+mn-ea"/>
                <a:cs typeface="Arial" panose="020B0604020202020204" pitchFamily="34" charset="0"/>
              </a:defRPr>
            </a:lvl1pPr>
            <a:lvl2pPr marL="0" indent="-117475" algn="l" defTabSz="457200" rtl="0" eaLnBrk="1" latinLnBrk="0" hangingPunct="1">
              <a:lnSpc>
                <a:spcPct val="110000"/>
              </a:lnSpc>
              <a:spcBef>
                <a:spcPts val="0"/>
              </a:spcBef>
              <a:spcAft>
                <a:spcPts val="800"/>
              </a:spcAft>
              <a:buClr>
                <a:schemeClr val="tx1">
                  <a:lumMod val="75000"/>
                  <a:lumOff val="25000"/>
                </a:schemeClr>
              </a:buClr>
              <a:buFont typeface="Arial" panose="020B0604020202020204" pitchFamily="34" charset="0"/>
              <a:buChar char="•"/>
              <a:tabLst/>
              <a:defRPr lang="en-US" sz="1100" kern="1200" dirty="0" smtClean="0">
                <a:solidFill>
                  <a:schemeClr val="tx2"/>
                </a:solidFill>
                <a:latin typeface="Arial" panose="020B0604020202020204" pitchFamily="34" charset="0"/>
                <a:ea typeface="+mn-ea"/>
                <a:cs typeface="Arial" panose="020B0604020202020204" pitchFamily="34" charset="0"/>
              </a:defRPr>
            </a:lvl2pPr>
            <a:lvl3pPr marL="0" indent="-127000" algn="l" defTabSz="457200" rtl="0" eaLnBrk="1" latinLnBrk="0" hangingPunct="1">
              <a:lnSpc>
                <a:spcPct val="110000"/>
              </a:lnSpc>
              <a:spcBef>
                <a:spcPts val="0"/>
              </a:spcBef>
              <a:spcAft>
                <a:spcPts val="800"/>
              </a:spcAft>
              <a:buClr>
                <a:schemeClr val="tx1">
                  <a:lumMod val="75000"/>
                  <a:lumOff val="25000"/>
                </a:schemeClr>
              </a:buClr>
              <a:buFont typeface="Century Gothic" panose="020B0502020202020204" pitchFamily="34" charset="0"/>
              <a:buChar char="–"/>
              <a:defRPr lang="en-US" sz="1100" kern="1200" dirty="0" smtClean="0">
                <a:solidFill>
                  <a:schemeClr val="tx2"/>
                </a:solidFill>
                <a:latin typeface="Arial" panose="020B0604020202020204" pitchFamily="34" charset="0"/>
                <a:ea typeface="+mn-ea"/>
                <a:cs typeface="Arial" panose="020B0604020202020204" pitchFamily="34" charset="0"/>
              </a:defRPr>
            </a:lvl3pPr>
            <a:lvl4pPr marL="0" indent="-127000" algn="l" defTabSz="457200" rtl="0" eaLnBrk="1" latinLnBrk="0" hangingPunct="1">
              <a:lnSpc>
                <a:spcPct val="110000"/>
              </a:lnSpc>
              <a:spcBef>
                <a:spcPts val="0"/>
              </a:spcBef>
              <a:spcAft>
                <a:spcPts val="800"/>
              </a:spcAft>
              <a:buClr>
                <a:schemeClr val="tx1">
                  <a:lumMod val="65000"/>
                  <a:lumOff val="35000"/>
                </a:schemeClr>
              </a:buClr>
              <a:buFont typeface="Lucida Grande"/>
              <a:buChar char="–"/>
              <a:defRPr lang="en-US" sz="1100" kern="1200" dirty="0" smtClean="0">
                <a:solidFill>
                  <a:schemeClr val="tx2"/>
                </a:solidFill>
                <a:latin typeface="Arial" panose="020B0604020202020204" pitchFamily="34" charset="0"/>
                <a:ea typeface="+mn-ea"/>
                <a:cs typeface="Arial" panose="020B0604020202020204" pitchFamily="34" charset="0"/>
              </a:defRPr>
            </a:lvl4pPr>
            <a:lvl5pPr marL="0" indent="-115888" algn="l" defTabSz="457200" rtl="0" eaLnBrk="1" latinLnBrk="0" hangingPunct="1">
              <a:lnSpc>
                <a:spcPct val="110000"/>
              </a:lnSpc>
              <a:spcBef>
                <a:spcPts val="0"/>
              </a:spcBef>
              <a:spcAft>
                <a:spcPts val="800"/>
              </a:spcAft>
              <a:buClr>
                <a:schemeClr val="tx1">
                  <a:lumMod val="65000"/>
                  <a:lumOff val="35000"/>
                </a:schemeClr>
              </a:buClr>
              <a:buFont typeface="Century Gothic" panose="020B0502020202020204" pitchFamily="34" charset="0"/>
              <a:buChar char="-"/>
              <a:defRPr lang="en-AU" sz="1100" kern="1200" dirty="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09585">
              <a:spcBef>
                <a:spcPts val="800"/>
              </a:spcBef>
              <a:spcAft>
                <a:spcPts val="1067"/>
              </a:spcAft>
              <a:buClr>
                <a:srgbClr val="F7921E"/>
              </a:buClr>
            </a:pPr>
            <a:r>
              <a:rPr lang="en-GB" sz="2667" dirty="0">
                <a:solidFill>
                  <a:prstClr val="white"/>
                </a:solidFill>
                <a:latin typeface="Century Gothic"/>
              </a:rPr>
              <a:t>September 2022</a:t>
            </a:r>
          </a:p>
        </p:txBody>
      </p:sp>
    </p:spTree>
    <p:extLst>
      <p:ext uri="{BB962C8B-B14F-4D97-AF65-F5344CB8AC3E}">
        <p14:creationId xmlns:p14="http://schemas.microsoft.com/office/powerpoint/2010/main" val="1895592555"/>
      </p:ext>
    </p:extLst>
  </p:cSld>
  <p:clrMapOvr>
    <a:masterClrMapping/>
  </p:clrMapOvr>
</p:sld>
</file>

<file path=ppt/theme/theme1.xml><?xml version="1.0" encoding="utf-8"?>
<a:theme xmlns:a="http://schemas.openxmlformats.org/drawingml/2006/main" name="Office Theme">
  <a:themeElements>
    <a:clrScheme name="haysmac 2022 - NFP colours">
      <a:dk1>
        <a:sysClr val="windowText" lastClr="000000"/>
      </a:dk1>
      <a:lt1>
        <a:sysClr val="window" lastClr="FFFFFF"/>
      </a:lt1>
      <a:dk2>
        <a:srgbClr val="9B7793"/>
      </a:dk2>
      <a:lt2>
        <a:srgbClr val="E7E6E6"/>
      </a:lt2>
      <a:accent1>
        <a:srgbClr val="3E1151"/>
      </a:accent1>
      <a:accent2>
        <a:srgbClr val="5A8D84"/>
      </a:accent2>
      <a:accent3>
        <a:srgbClr val="B6CFD0"/>
      </a:accent3>
      <a:accent4>
        <a:srgbClr val="D9E1E2"/>
      </a:accent4>
      <a:accent5>
        <a:srgbClr val="5A8D84"/>
      </a:accent5>
      <a:accent6>
        <a:srgbClr val="AEABAB"/>
      </a:accent6>
      <a:hlink>
        <a:srgbClr val="3E1151"/>
      </a:hlink>
      <a:folHlink>
        <a:srgbClr val="9B77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gfleet_PowerpointTemplate_Final_19Mar">
  <a:themeElements>
    <a:clrScheme name="sg fleet">
      <a:dk1>
        <a:sysClr val="windowText" lastClr="000000"/>
      </a:dk1>
      <a:lt1>
        <a:sysClr val="window" lastClr="FFFFFF"/>
      </a:lt1>
      <a:dk2>
        <a:srgbClr val="8996A0"/>
      </a:dk2>
      <a:lt2>
        <a:srgbClr val="CFD5DA"/>
      </a:lt2>
      <a:accent1>
        <a:srgbClr val="F7921E"/>
      </a:accent1>
      <a:accent2>
        <a:srgbClr val="8996A0"/>
      </a:accent2>
      <a:accent3>
        <a:srgbClr val="17738A"/>
      </a:accent3>
      <a:accent4>
        <a:srgbClr val="009584"/>
      </a:accent4>
      <a:accent5>
        <a:srgbClr val="FCBE76"/>
      </a:accent5>
      <a:accent6>
        <a:srgbClr val="FEDCB5"/>
      </a:accent6>
      <a:hlink>
        <a:srgbClr val="F7921E"/>
      </a:hlink>
      <a:folHlink>
        <a:srgbClr val="8996A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algn="l">
          <a:defRPr sz="1200" dirty="0" err="1">
            <a:solidFill>
              <a:schemeClr val="tx1">
                <a:lumMod val="75000"/>
                <a:lumOff val="25000"/>
              </a:schemeClr>
            </a:solidFill>
          </a:defRPr>
        </a:defPPr>
      </a:lstStyle>
    </a:txDef>
  </a:objectDefaults>
  <a:extraClrSchemeLst/>
  <a:extLst>
    <a:ext uri="{05A4C25C-085E-4340-85A3-A5531E510DB2}">
      <thm15:themeFamily xmlns:thm15="http://schemas.microsoft.com/office/thememl/2012/main" name="sgfleet_PowerpointTemplate_April2019.pptx" id="{87E93745-A9B8-4BCE-AC21-F00F64C7572D}" vid="{86981189-E930-4757-8946-84386388F646}"/>
    </a:ext>
  </a:extLst>
</a:theme>
</file>

<file path=ppt/theme/theme3.xml><?xml version="1.0" encoding="utf-8"?>
<a:theme xmlns:a="http://schemas.openxmlformats.org/drawingml/2006/main" name="Onscreen">
  <a:themeElements>
    <a:clrScheme name="BDO Colours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ED1A3B"/>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accent1"/>
          </a:solidFill>
        </a:ln>
      </a:spPr>
      <a:bodyPr lIns="72000" tIns="72000" rIns="72000" bIns="72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Onscreen 16x9.potx" id="{229A2018-763E-4176-8236-BE82F0810E97}" vid="{7E27CCE9-6779-40E4-87E6-A986A7EF034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86EF49985FDA43A155218E31F7158C" ma:contentTypeVersion="7" ma:contentTypeDescription="Create a new document." ma:contentTypeScope="" ma:versionID="b4208bfe433314f995f4fd782841582c">
  <xsd:schema xmlns:xsd="http://www.w3.org/2001/XMLSchema" xmlns:xs="http://www.w3.org/2001/XMLSchema" xmlns:p="http://schemas.microsoft.com/office/2006/metadata/properties" xmlns:ns2="c8722b53-1090-4ec4-a9d5-4f1a831fd041" targetNamespace="http://schemas.microsoft.com/office/2006/metadata/properties" ma:root="true" ma:fieldsID="32400b79f4774052db9c01ad758417e2" ns2:_="">
    <xsd:import namespace="c8722b53-1090-4ec4-a9d5-4f1a831fd0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22b53-1090-4ec4-a9d5-4f1a831fd0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1F8CEA-D491-4E81-AACD-6108C8F423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722b53-1090-4ec4-a9d5-4f1a831fd0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1DFCDE-FFCF-4A04-85AD-6B8169A7A399}">
  <ds:schemaRefs>
    <ds:schemaRef ds:uri="http://schemas.microsoft.com/sharepoint/v3/contenttype/forms"/>
  </ds:schemaRefs>
</ds:datastoreItem>
</file>

<file path=customXml/itemProps3.xml><?xml version="1.0" encoding="utf-8"?>
<ds:datastoreItem xmlns:ds="http://schemas.openxmlformats.org/officeDocument/2006/customXml" ds:itemID="{E2A0BDCD-B693-4760-BABD-D88C14E72A68}">
  <ds:schemaRefs>
    <ds:schemaRef ds:uri="http://purl.org/dc/dcmitype/"/>
    <ds:schemaRef ds:uri="http://schemas.microsoft.com/office/infopath/2007/PartnerControls"/>
    <ds:schemaRef ds:uri="http://purl.org/dc/elements/1.1/"/>
    <ds:schemaRef ds:uri="http://schemas.microsoft.com/office/2006/documentManagement/types"/>
    <ds:schemaRef ds:uri="c8722b53-1090-4ec4-a9d5-4f1a831fd041"/>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4198</TotalTime>
  <Words>772</Words>
  <Application>Microsoft Office PowerPoint</Application>
  <PresentationFormat>Widescreen</PresentationFormat>
  <Paragraphs>163</Paragraphs>
  <Slides>17</Slides>
  <Notes>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17</vt:i4>
      </vt:variant>
    </vt:vector>
  </HeadingPairs>
  <TitlesOfParts>
    <vt:vector size="33" baseType="lpstr">
      <vt:lpstr>Arial</vt:lpstr>
      <vt:lpstr>Calibri</vt:lpstr>
      <vt:lpstr>Calibri (Body)</vt:lpstr>
      <vt:lpstr>Calibri Light</vt:lpstr>
      <vt:lpstr>Century Gothic</vt:lpstr>
      <vt:lpstr>Century Gothic (Body)</vt:lpstr>
      <vt:lpstr>Futura PT Book</vt:lpstr>
      <vt:lpstr>Lato</vt:lpstr>
      <vt:lpstr>Lato Light</vt:lpstr>
      <vt:lpstr>Lucida Grande</vt:lpstr>
      <vt:lpstr>Segoe UI</vt:lpstr>
      <vt:lpstr>Trebuchet MS</vt:lpstr>
      <vt:lpstr>Wingdings 3</vt:lpstr>
      <vt:lpstr>Office Theme</vt:lpstr>
      <vt:lpstr>sgfleet_PowerpointTemplate_Final_19Mar</vt:lpstr>
      <vt:lpstr>Onscreen</vt:lpstr>
      <vt:lpstr>PowerPoint Presentation</vt:lpstr>
      <vt:lpstr>Charity Tax Group Expert Insight </vt:lpstr>
      <vt:lpstr>PowerPoint Presentation</vt:lpstr>
      <vt:lpstr>General overview</vt:lpstr>
      <vt:lpstr>Favoured benefits</vt:lpstr>
      <vt:lpstr>The future is electric!</vt:lpstr>
      <vt:lpstr>Benefit comparissons</vt:lpstr>
      <vt:lpstr>PowerPoint Presentation</vt:lpstr>
      <vt:lpstr> Charity Tax Group Expert Insight Session - Electric Vehicles </vt:lpstr>
      <vt:lpstr>Today’s agenda</vt:lpstr>
      <vt:lpstr>Consumer schemes overview</vt:lpstr>
      <vt:lpstr>SG Fleet Consumer schemes</vt:lpstr>
      <vt:lpstr>Method Overview</vt:lpstr>
      <vt:lpstr>PowerPoint Presentation</vt:lpstr>
      <vt:lpstr>Employer benefits</vt:lpstr>
      <vt:lpstr>Employee benefits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Sara McKenzie</dc:creator>
  <cp:lastModifiedBy>Chris Lane</cp:lastModifiedBy>
  <cp:revision>135</cp:revision>
  <cp:lastPrinted>2022-08-31T12:46:25Z</cp:lastPrinted>
  <dcterms:created xsi:type="dcterms:W3CDTF">2020-07-13T12:48:19Z</dcterms:created>
  <dcterms:modified xsi:type="dcterms:W3CDTF">2022-09-14T14:39:09Z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0x0101001A86EF49985FDA43A155218E31F7158C</vt:lpwstr>
  </property>
</Properties>
</file>