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0" r:id="rId6"/>
    <p:sldMasterId id="2147483677" r:id="rId7"/>
  </p:sldMasterIdLst>
  <p:notesMasterIdLst>
    <p:notesMasterId r:id="rId23"/>
  </p:notesMasterIdLst>
  <p:sldIdLst>
    <p:sldId id="272" r:id="rId8"/>
    <p:sldId id="267" r:id="rId9"/>
    <p:sldId id="455" r:id="rId10"/>
    <p:sldId id="485" r:id="rId11"/>
    <p:sldId id="486" r:id="rId12"/>
    <p:sldId id="487" r:id="rId13"/>
    <p:sldId id="488" r:id="rId14"/>
    <p:sldId id="489" r:id="rId15"/>
    <p:sldId id="437" r:id="rId16"/>
    <p:sldId id="419" r:id="rId17"/>
    <p:sldId id="438" r:id="rId18"/>
    <p:sldId id="439" r:id="rId19"/>
    <p:sldId id="440" r:id="rId20"/>
    <p:sldId id="441" r:id="rId21"/>
    <p:sldId id="422" r:id="rId22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975F08E-EE08-49F7-88FE-43B2850FA95F}">
          <p14:sldIdLst>
            <p14:sldId id="272"/>
            <p14:sldId id="267"/>
            <p14:sldId id="455"/>
            <p14:sldId id="485"/>
            <p14:sldId id="486"/>
            <p14:sldId id="487"/>
            <p14:sldId id="488"/>
            <p14:sldId id="489"/>
            <p14:sldId id="437"/>
            <p14:sldId id="419"/>
            <p14:sldId id="438"/>
            <p14:sldId id="439"/>
            <p14:sldId id="440"/>
            <p14:sldId id="441"/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vi Slade" initials="MS" lastIdx="2" clrIdx="0">
    <p:extLst>
      <p:ext uri="{19B8F6BF-5375-455C-9EA6-DF929625EA0E}">
        <p15:presenceInfo xmlns:p15="http://schemas.microsoft.com/office/powerpoint/2012/main" userId="S::Mervi.Slade@cancer.org.uk::d17a6770-8c23-40b6-b9b0-cb2d3594d0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6BAE0"/>
    <a:srgbClr val="FF0090"/>
    <a:srgbClr val="333333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36FF1-B797-455C-9CE4-1D4F86162282}" v="4" dt="2023-02-22T12:21:54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i Slade" userId="d17a6770-8c23-40b6-b9b0-cb2d3594d013" providerId="ADAL" clId="{98836FF1-B797-455C-9CE4-1D4F86162282}"/>
    <pc:docChg chg="custSel addSld delSld modSld modSection">
      <pc:chgData name="Mervi Slade" userId="d17a6770-8c23-40b6-b9b0-cb2d3594d013" providerId="ADAL" clId="{98836FF1-B797-455C-9CE4-1D4F86162282}" dt="2023-02-22T12:24:18.451" v="1510" actId="14100"/>
      <pc:docMkLst>
        <pc:docMk/>
      </pc:docMkLst>
      <pc:sldChg chg="modSp mod">
        <pc:chgData name="Mervi Slade" userId="d17a6770-8c23-40b6-b9b0-cb2d3594d013" providerId="ADAL" clId="{98836FF1-B797-455C-9CE4-1D4F86162282}" dt="2023-02-22T09:01:31.590" v="1465" actId="20577"/>
        <pc:sldMkLst>
          <pc:docMk/>
          <pc:sldMk cId="2262814412" sldId="272"/>
        </pc:sldMkLst>
        <pc:spChg chg="mod">
          <ac:chgData name="Mervi Slade" userId="d17a6770-8c23-40b6-b9b0-cb2d3594d013" providerId="ADAL" clId="{98836FF1-B797-455C-9CE4-1D4F86162282}" dt="2023-02-17T09:24:02.210" v="1408" actId="20577"/>
          <ac:spMkLst>
            <pc:docMk/>
            <pc:sldMk cId="2262814412" sldId="272"/>
            <ac:spMk id="2" creationId="{AAD3E822-8A43-4565-A312-94C56561FF1A}"/>
          </ac:spMkLst>
        </pc:spChg>
        <pc:spChg chg="mod">
          <ac:chgData name="Mervi Slade" userId="d17a6770-8c23-40b6-b9b0-cb2d3594d013" providerId="ADAL" clId="{98836FF1-B797-455C-9CE4-1D4F86162282}" dt="2023-02-22T09:01:31.590" v="1465" actId="20577"/>
          <ac:spMkLst>
            <pc:docMk/>
            <pc:sldMk cId="2262814412" sldId="272"/>
            <ac:spMk id="3" creationId="{2C8B18EE-7374-4FE3-A69B-EDD56315976F}"/>
          </ac:spMkLst>
        </pc:spChg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3626928191" sldId="419"/>
        </pc:sldMkLst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165933203" sldId="422"/>
        </pc:sldMkLst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3731154060" sldId="437"/>
        </pc:sldMkLst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1406072023" sldId="438"/>
        </pc:sldMkLst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3209007760" sldId="439"/>
        </pc:sldMkLst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3631996564" sldId="440"/>
        </pc:sldMkLst>
      </pc:sldChg>
      <pc:sldChg chg="add del">
        <pc:chgData name="Mervi Slade" userId="d17a6770-8c23-40b6-b9b0-cb2d3594d013" providerId="ADAL" clId="{98836FF1-B797-455C-9CE4-1D4F86162282}" dt="2023-02-22T12:20:22.899" v="1467"/>
        <pc:sldMkLst>
          <pc:docMk/>
          <pc:sldMk cId="146598699" sldId="441"/>
        </pc:sldMkLst>
      </pc:sldChg>
      <pc:sldChg chg="modSp mod">
        <pc:chgData name="Mervi Slade" userId="d17a6770-8c23-40b6-b9b0-cb2d3594d013" providerId="ADAL" clId="{98836FF1-B797-455C-9CE4-1D4F86162282}" dt="2023-02-17T09:27:47.626" v="1409" actId="20577"/>
        <pc:sldMkLst>
          <pc:docMk/>
          <pc:sldMk cId="281897139" sldId="455"/>
        </pc:sldMkLst>
        <pc:spChg chg="mod">
          <ac:chgData name="Mervi Slade" userId="d17a6770-8c23-40b6-b9b0-cb2d3594d013" providerId="ADAL" clId="{98836FF1-B797-455C-9CE4-1D4F86162282}" dt="2023-02-17T09:27:47.626" v="1409" actId="20577"/>
          <ac:spMkLst>
            <pc:docMk/>
            <pc:sldMk cId="281897139" sldId="455"/>
            <ac:spMk id="3" creationId="{68CC60B4-BD9F-4B2E-B525-F513DFC800AF}"/>
          </ac:spMkLst>
        </pc:spChg>
      </pc:sldChg>
      <pc:sldChg chg="del">
        <pc:chgData name="Mervi Slade" userId="d17a6770-8c23-40b6-b9b0-cb2d3594d013" providerId="ADAL" clId="{98836FF1-B797-455C-9CE4-1D4F86162282}" dt="2023-02-14T10:52:58.354" v="0" actId="47"/>
        <pc:sldMkLst>
          <pc:docMk/>
          <pc:sldMk cId="2386577469" sldId="484"/>
        </pc:sldMkLst>
      </pc:sldChg>
      <pc:sldChg chg="modSp mod">
        <pc:chgData name="Mervi Slade" userId="d17a6770-8c23-40b6-b9b0-cb2d3594d013" providerId="ADAL" clId="{98836FF1-B797-455C-9CE4-1D4F86162282}" dt="2023-02-14T10:53:54.134" v="22" actId="20577"/>
        <pc:sldMkLst>
          <pc:docMk/>
          <pc:sldMk cId="3843750775" sldId="485"/>
        </pc:sldMkLst>
        <pc:spChg chg="mod">
          <ac:chgData name="Mervi Slade" userId="d17a6770-8c23-40b6-b9b0-cb2d3594d013" providerId="ADAL" clId="{98836FF1-B797-455C-9CE4-1D4F86162282}" dt="2023-02-14T10:53:54.134" v="22" actId="20577"/>
          <ac:spMkLst>
            <pc:docMk/>
            <pc:sldMk cId="3843750775" sldId="485"/>
            <ac:spMk id="3" creationId="{0B1FC362-DCA0-4CB9-B3B0-C5EFE3196296}"/>
          </ac:spMkLst>
        </pc:spChg>
      </pc:sldChg>
      <pc:sldChg chg="modSp mod">
        <pc:chgData name="Mervi Slade" userId="d17a6770-8c23-40b6-b9b0-cb2d3594d013" providerId="ADAL" clId="{98836FF1-B797-455C-9CE4-1D4F86162282}" dt="2023-02-17T09:30:01.420" v="1463" actId="20577"/>
        <pc:sldMkLst>
          <pc:docMk/>
          <pc:sldMk cId="3549020203" sldId="487"/>
        </pc:sldMkLst>
        <pc:spChg chg="mod">
          <ac:chgData name="Mervi Slade" userId="d17a6770-8c23-40b6-b9b0-cb2d3594d013" providerId="ADAL" clId="{98836FF1-B797-455C-9CE4-1D4F86162282}" dt="2023-02-17T09:29:15.975" v="1414" actId="20577"/>
          <ac:spMkLst>
            <pc:docMk/>
            <pc:sldMk cId="3549020203" sldId="487"/>
            <ac:spMk id="2" creationId="{93D17370-5FEB-4FE2-97A2-D56D8C3724F7}"/>
          </ac:spMkLst>
        </pc:spChg>
        <pc:spChg chg="mod">
          <ac:chgData name="Mervi Slade" userId="d17a6770-8c23-40b6-b9b0-cb2d3594d013" providerId="ADAL" clId="{98836FF1-B797-455C-9CE4-1D4F86162282}" dt="2023-02-17T09:30:01.420" v="1463" actId="20577"/>
          <ac:spMkLst>
            <pc:docMk/>
            <pc:sldMk cId="3549020203" sldId="487"/>
            <ac:spMk id="3" creationId="{9E1D4A6E-702C-4413-A832-068E90EA6226}"/>
          </ac:spMkLst>
        </pc:spChg>
      </pc:sldChg>
      <pc:sldChg chg="addSp delSp modSp new mod">
        <pc:chgData name="Mervi Slade" userId="d17a6770-8c23-40b6-b9b0-cb2d3594d013" providerId="ADAL" clId="{98836FF1-B797-455C-9CE4-1D4F86162282}" dt="2023-02-17T09:22:26.058" v="1400" actId="20577"/>
        <pc:sldMkLst>
          <pc:docMk/>
          <pc:sldMk cId="1185644223" sldId="488"/>
        </pc:sldMkLst>
        <pc:spChg chg="mod">
          <ac:chgData name="Mervi Slade" userId="d17a6770-8c23-40b6-b9b0-cb2d3594d013" providerId="ADAL" clId="{98836FF1-B797-455C-9CE4-1D4F86162282}" dt="2023-02-17T09:22:26.058" v="1400" actId="20577"/>
          <ac:spMkLst>
            <pc:docMk/>
            <pc:sldMk cId="1185644223" sldId="488"/>
            <ac:spMk id="2" creationId="{A33AA38D-925E-4927-B319-41F39495F9B4}"/>
          </ac:spMkLst>
        </pc:spChg>
        <pc:spChg chg="mod">
          <ac:chgData name="Mervi Slade" userId="d17a6770-8c23-40b6-b9b0-cb2d3594d013" providerId="ADAL" clId="{98836FF1-B797-455C-9CE4-1D4F86162282}" dt="2023-02-17T09:22:16.110" v="1393" actId="14100"/>
          <ac:spMkLst>
            <pc:docMk/>
            <pc:sldMk cId="1185644223" sldId="488"/>
            <ac:spMk id="3" creationId="{6AEB94A3-CA2B-4699-81FB-BE101F40FB5F}"/>
          </ac:spMkLst>
        </pc:spChg>
        <pc:picChg chg="add del mod">
          <ac:chgData name="Mervi Slade" userId="d17a6770-8c23-40b6-b9b0-cb2d3594d013" providerId="ADAL" clId="{98836FF1-B797-455C-9CE4-1D4F86162282}" dt="2023-02-17T09:21:56.915" v="1387" actId="478"/>
          <ac:picMkLst>
            <pc:docMk/>
            <pc:sldMk cId="1185644223" sldId="488"/>
            <ac:picMk id="5" creationId="{6D4F5E31-EA15-402B-B028-030D08683E2D}"/>
          </ac:picMkLst>
        </pc:picChg>
        <pc:picChg chg="add mod">
          <ac:chgData name="Mervi Slade" userId="d17a6770-8c23-40b6-b9b0-cb2d3594d013" providerId="ADAL" clId="{98836FF1-B797-455C-9CE4-1D4F86162282}" dt="2023-02-17T09:22:11.328" v="1392" actId="1076"/>
          <ac:picMkLst>
            <pc:docMk/>
            <pc:sldMk cId="1185644223" sldId="488"/>
            <ac:picMk id="7" creationId="{2F4CDE36-88EC-424D-B75A-62260AF8BF69}"/>
          </ac:picMkLst>
        </pc:picChg>
      </pc:sldChg>
      <pc:sldChg chg="addSp delSp modSp new mod modClrScheme chgLayout">
        <pc:chgData name="Mervi Slade" userId="d17a6770-8c23-40b6-b9b0-cb2d3594d013" providerId="ADAL" clId="{98836FF1-B797-455C-9CE4-1D4F86162282}" dt="2023-02-22T12:24:18.451" v="1510" actId="14100"/>
        <pc:sldMkLst>
          <pc:docMk/>
          <pc:sldMk cId="3437555933" sldId="489"/>
        </pc:sldMkLst>
        <pc:spChg chg="del">
          <ac:chgData name="Mervi Slade" userId="d17a6770-8c23-40b6-b9b0-cb2d3594d013" providerId="ADAL" clId="{98836FF1-B797-455C-9CE4-1D4F86162282}" dt="2023-02-22T12:20:57.566" v="1469" actId="700"/>
          <ac:spMkLst>
            <pc:docMk/>
            <pc:sldMk cId="3437555933" sldId="489"/>
            <ac:spMk id="2" creationId="{D5B150E7-B203-4DA9-A890-7B98A948DADB}"/>
          </ac:spMkLst>
        </pc:spChg>
        <pc:spChg chg="del">
          <ac:chgData name="Mervi Slade" userId="d17a6770-8c23-40b6-b9b0-cb2d3594d013" providerId="ADAL" clId="{98836FF1-B797-455C-9CE4-1D4F86162282}" dt="2023-02-22T12:20:57.566" v="1469" actId="700"/>
          <ac:spMkLst>
            <pc:docMk/>
            <pc:sldMk cId="3437555933" sldId="489"/>
            <ac:spMk id="3" creationId="{2F3AF05B-D16D-461D-97D5-86CE9B26D57B}"/>
          </ac:spMkLst>
        </pc:spChg>
        <pc:spChg chg="add mod">
          <ac:chgData name="Mervi Slade" userId="d17a6770-8c23-40b6-b9b0-cb2d3594d013" providerId="ADAL" clId="{98836FF1-B797-455C-9CE4-1D4F86162282}" dt="2023-02-22T12:24:11.754" v="1509" actId="207"/>
          <ac:spMkLst>
            <pc:docMk/>
            <pc:sldMk cId="3437555933" sldId="489"/>
            <ac:spMk id="6" creationId="{FAD0E61C-F145-43FB-8D0C-7713BA54575F}"/>
          </ac:spMkLst>
        </pc:spChg>
        <pc:picChg chg="add mod">
          <ac:chgData name="Mervi Slade" userId="d17a6770-8c23-40b6-b9b0-cb2d3594d013" providerId="ADAL" clId="{98836FF1-B797-455C-9CE4-1D4F86162282}" dt="2023-02-22T12:24:18.451" v="1510" actId="14100"/>
          <ac:picMkLst>
            <pc:docMk/>
            <pc:sldMk cId="3437555933" sldId="489"/>
            <ac:picMk id="5" creationId="{C8200DCE-339D-49AC-AE7A-0E0514F342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ACE36-5DA6-4A26-82FF-E32F922FA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20508B-196B-49AB-A137-4AD84DBB7F7E}">
      <dgm:prSet phldrT="[Text]"/>
      <dgm:spPr/>
      <dgm:t>
        <a:bodyPr/>
        <a:lstStyle/>
        <a:p>
          <a:r>
            <a:rPr lang="en-GB" dirty="0"/>
            <a:t>Offers employees the ability to give</a:t>
          </a:r>
        </a:p>
      </dgm:t>
    </dgm:pt>
    <dgm:pt modelId="{A120809C-C05D-4C42-8017-E291C6872F3C}" type="parTrans" cxnId="{5CD311A5-FFE9-4AF5-8537-8BE08FBA5697}">
      <dgm:prSet/>
      <dgm:spPr/>
      <dgm:t>
        <a:bodyPr/>
        <a:lstStyle/>
        <a:p>
          <a:endParaRPr lang="en-GB"/>
        </a:p>
      </dgm:t>
    </dgm:pt>
    <dgm:pt modelId="{7371DA92-85C4-470A-9E62-4577319585DA}" type="sibTrans" cxnId="{5CD311A5-FFE9-4AF5-8537-8BE08FBA5697}">
      <dgm:prSet/>
      <dgm:spPr/>
      <dgm:t>
        <a:bodyPr/>
        <a:lstStyle/>
        <a:p>
          <a:endParaRPr lang="en-GB"/>
        </a:p>
      </dgm:t>
    </dgm:pt>
    <dgm:pt modelId="{FA48C802-7456-4FBD-A297-70EB8DD0199F}">
      <dgm:prSet phldrT="[Text]"/>
      <dgm:spPr/>
      <dgm:t>
        <a:bodyPr/>
        <a:lstStyle/>
        <a:p>
          <a:r>
            <a:rPr lang="en-GB" dirty="0"/>
            <a:t>Supports staff retention and recruitment</a:t>
          </a:r>
        </a:p>
      </dgm:t>
    </dgm:pt>
    <dgm:pt modelId="{21ADCE6A-E84A-4A46-B628-AC8CE80C415C}" type="parTrans" cxnId="{44F2C7AE-4C3D-42C7-816A-FE6437873F7F}">
      <dgm:prSet/>
      <dgm:spPr/>
      <dgm:t>
        <a:bodyPr/>
        <a:lstStyle/>
        <a:p>
          <a:endParaRPr lang="en-GB"/>
        </a:p>
      </dgm:t>
    </dgm:pt>
    <dgm:pt modelId="{66E248B5-FE0F-4404-B7BD-BA917E2CC4E8}" type="sibTrans" cxnId="{44F2C7AE-4C3D-42C7-816A-FE6437873F7F}">
      <dgm:prSet/>
      <dgm:spPr/>
      <dgm:t>
        <a:bodyPr/>
        <a:lstStyle/>
        <a:p>
          <a:endParaRPr lang="en-GB"/>
        </a:p>
      </dgm:t>
    </dgm:pt>
    <dgm:pt modelId="{DFB482AE-66BA-449A-B6C3-30A947E3982C}">
      <dgm:prSet phldrT="[Text]"/>
      <dgm:spPr/>
      <dgm:t>
        <a:bodyPr/>
        <a:lstStyle/>
        <a:p>
          <a:r>
            <a:rPr lang="en-GB" dirty="0"/>
            <a:t>Boost the impact of a charity partnership</a:t>
          </a:r>
        </a:p>
      </dgm:t>
    </dgm:pt>
    <dgm:pt modelId="{CC254319-B3CB-46BE-8936-82CFC765BEDD}" type="parTrans" cxnId="{CC1D4C10-4CB9-46B7-833E-4940513F0413}">
      <dgm:prSet/>
      <dgm:spPr/>
      <dgm:t>
        <a:bodyPr/>
        <a:lstStyle/>
        <a:p>
          <a:endParaRPr lang="en-GB"/>
        </a:p>
      </dgm:t>
    </dgm:pt>
    <dgm:pt modelId="{07542BF0-E0B6-4F37-A911-93BF9A056E6D}" type="sibTrans" cxnId="{CC1D4C10-4CB9-46B7-833E-4940513F0413}">
      <dgm:prSet/>
      <dgm:spPr/>
      <dgm:t>
        <a:bodyPr/>
        <a:lstStyle/>
        <a:p>
          <a:endParaRPr lang="en-GB"/>
        </a:p>
      </dgm:t>
    </dgm:pt>
    <dgm:pt modelId="{E7838BFA-3076-4E9A-9682-A34633C2AE85}">
      <dgm:prSet phldrT="[Text]"/>
      <dgm:spPr/>
      <dgm:t>
        <a:bodyPr/>
        <a:lstStyle/>
        <a:p>
          <a:r>
            <a:rPr lang="en-GB" dirty="0"/>
            <a:t>Low running costs</a:t>
          </a:r>
        </a:p>
      </dgm:t>
    </dgm:pt>
    <dgm:pt modelId="{2B1A9AF1-E1A8-4A1F-A875-9E4DD9DDCBA3}" type="parTrans" cxnId="{388A2D51-9C18-47FA-8378-B23892DDB14E}">
      <dgm:prSet/>
      <dgm:spPr/>
      <dgm:t>
        <a:bodyPr/>
        <a:lstStyle/>
        <a:p>
          <a:endParaRPr lang="en-GB"/>
        </a:p>
      </dgm:t>
    </dgm:pt>
    <dgm:pt modelId="{64BA44F7-6FCE-45CF-BAC5-1F74B8252E70}" type="sibTrans" cxnId="{388A2D51-9C18-47FA-8378-B23892DDB14E}">
      <dgm:prSet/>
      <dgm:spPr/>
      <dgm:t>
        <a:bodyPr/>
        <a:lstStyle/>
        <a:p>
          <a:endParaRPr lang="en-GB"/>
        </a:p>
      </dgm:t>
    </dgm:pt>
    <dgm:pt modelId="{5FF8147F-5529-47A0-817F-6FC47479282C}">
      <dgm:prSet phldrT="[Text]"/>
      <dgm:spPr/>
      <dgm:t>
        <a:bodyPr/>
        <a:lstStyle/>
        <a:p>
          <a:r>
            <a:rPr lang="en-GB" dirty="0"/>
            <a:t>Quality Marks</a:t>
          </a:r>
        </a:p>
      </dgm:t>
    </dgm:pt>
    <dgm:pt modelId="{C153814A-3A76-4FE3-A60C-C583A4795260}" type="parTrans" cxnId="{DADB72B2-A7AB-4A8F-A330-D4184305D912}">
      <dgm:prSet/>
      <dgm:spPr/>
      <dgm:t>
        <a:bodyPr/>
        <a:lstStyle/>
        <a:p>
          <a:endParaRPr lang="en-GB"/>
        </a:p>
      </dgm:t>
    </dgm:pt>
    <dgm:pt modelId="{D07EECD2-0611-4214-B043-7C49FB6E0317}" type="sibTrans" cxnId="{DADB72B2-A7AB-4A8F-A330-D4184305D912}">
      <dgm:prSet/>
      <dgm:spPr/>
      <dgm:t>
        <a:bodyPr/>
        <a:lstStyle/>
        <a:p>
          <a:endParaRPr lang="en-GB"/>
        </a:p>
      </dgm:t>
    </dgm:pt>
    <dgm:pt modelId="{DE86F025-C4C0-42E3-A776-8D4740BA7D8E}">
      <dgm:prSet phldrT="[Text]"/>
      <dgm:spPr/>
      <dgm:t>
        <a:bodyPr/>
        <a:lstStyle/>
        <a:p>
          <a:r>
            <a:rPr lang="en-GB" dirty="0"/>
            <a:t>Payroll Giving Excellence Awards</a:t>
          </a:r>
        </a:p>
      </dgm:t>
    </dgm:pt>
    <dgm:pt modelId="{0AF61153-A1F6-48F9-8F6D-FA6FB2948832}" type="parTrans" cxnId="{1DED581B-64A7-42AE-84BA-E8BB673B2514}">
      <dgm:prSet/>
      <dgm:spPr/>
      <dgm:t>
        <a:bodyPr/>
        <a:lstStyle/>
        <a:p>
          <a:endParaRPr lang="en-GB"/>
        </a:p>
      </dgm:t>
    </dgm:pt>
    <dgm:pt modelId="{CABE7B47-64AC-42C8-8E50-3252A8D47BF0}" type="sibTrans" cxnId="{1DED581B-64A7-42AE-84BA-E8BB673B2514}">
      <dgm:prSet/>
      <dgm:spPr/>
      <dgm:t>
        <a:bodyPr/>
        <a:lstStyle/>
        <a:p>
          <a:endParaRPr lang="en-GB"/>
        </a:p>
      </dgm:t>
    </dgm:pt>
    <dgm:pt modelId="{D50E0B1F-7C73-4A1F-933A-0233320FC9A2}" type="pres">
      <dgm:prSet presAssocID="{E8EACE36-5DA6-4A26-82FF-E32F922FA0DD}" presName="diagram" presStyleCnt="0">
        <dgm:presLayoutVars>
          <dgm:dir/>
          <dgm:resizeHandles val="exact"/>
        </dgm:presLayoutVars>
      </dgm:prSet>
      <dgm:spPr/>
    </dgm:pt>
    <dgm:pt modelId="{8965A36D-B6BB-4C22-B1E8-76306F299A2D}" type="pres">
      <dgm:prSet presAssocID="{7E20508B-196B-49AB-A137-4AD84DBB7F7E}" presName="node" presStyleLbl="node1" presStyleIdx="0" presStyleCnt="6">
        <dgm:presLayoutVars>
          <dgm:bulletEnabled val="1"/>
        </dgm:presLayoutVars>
      </dgm:prSet>
      <dgm:spPr/>
    </dgm:pt>
    <dgm:pt modelId="{9CC968E2-21D5-4279-9CB8-492462D4E248}" type="pres">
      <dgm:prSet presAssocID="{7371DA92-85C4-470A-9E62-4577319585DA}" presName="sibTrans" presStyleCnt="0"/>
      <dgm:spPr/>
    </dgm:pt>
    <dgm:pt modelId="{0E585CF0-FD96-48D1-9198-621F6D0EB92D}" type="pres">
      <dgm:prSet presAssocID="{FA48C802-7456-4FBD-A297-70EB8DD0199F}" presName="node" presStyleLbl="node1" presStyleIdx="1" presStyleCnt="6">
        <dgm:presLayoutVars>
          <dgm:bulletEnabled val="1"/>
        </dgm:presLayoutVars>
      </dgm:prSet>
      <dgm:spPr/>
    </dgm:pt>
    <dgm:pt modelId="{B0F60D01-2C58-4B74-AE69-0A996F058813}" type="pres">
      <dgm:prSet presAssocID="{66E248B5-FE0F-4404-B7BD-BA917E2CC4E8}" presName="sibTrans" presStyleCnt="0"/>
      <dgm:spPr/>
    </dgm:pt>
    <dgm:pt modelId="{EDA9B972-F261-4D63-BBA0-858779847E6C}" type="pres">
      <dgm:prSet presAssocID="{DFB482AE-66BA-449A-B6C3-30A947E3982C}" presName="node" presStyleLbl="node1" presStyleIdx="2" presStyleCnt="6">
        <dgm:presLayoutVars>
          <dgm:bulletEnabled val="1"/>
        </dgm:presLayoutVars>
      </dgm:prSet>
      <dgm:spPr/>
    </dgm:pt>
    <dgm:pt modelId="{86BB2591-130B-47FD-8FED-4F0BE3EAED00}" type="pres">
      <dgm:prSet presAssocID="{07542BF0-E0B6-4F37-A911-93BF9A056E6D}" presName="sibTrans" presStyleCnt="0"/>
      <dgm:spPr/>
    </dgm:pt>
    <dgm:pt modelId="{87FAD4BB-2693-4E0A-9A0E-38EB4EE4A247}" type="pres">
      <dgm:prSet presAssocID="{E7838BFA-3076-4E9A-9682-A34633C2AE85}" presName="node" presStyleLbl="node1" presStyleIdx="3" presStyleCnt="6">
        <dgm:presLayoutVars>
          <dgm:bulletEnabled val="1"/>
        </dgm:presLayoutVars>
      </dgm:prSet>
      <dgm:spPr/>
    </dgm:pt>
    <dgm:pt modelId="{DF614D64-8F8C-4969-ACC0-C66E326A3A86}" type="pres">
      <dgm:prSet presAssocID="{64BA44F7-6FCE-45CF-BAC5-1F74B8252E70}" presName="sibTrans" presStyleCnt="0"/>
      <dgm:spPr/>
    </dgm:pt>
    <dgm:pt modelId="{B131155F-5857-4A90-A709-8A9C27682791}" type="pres">
      <dgm:prSet presAssocID="{5FF8147F-5529-47A0-817F-6FC47479282C}" presName="node" presStyleLbl="node1" presStyleIdx="4" presStyleCnt="6">
        <dgm:presLayoutVars>
          <dgm:bulletEnabled val="1"/>
        </dgm:presLayoutVars>
      </dgm:prSet>
      <dgm:spPr/>
    </dgm:pt>
    <dgm:pt modelId="{95DFF1A6-C742-49CD-912F-B92EEEF1CE47}" type="pres">
      <dgm:prSet presAssocID="{D07EECD2-0611-4214-B043-7C49FB6E0317}" presName="sibTrans" presStyleCnt="0"/>
      <dgm:spPr/>
    </dgm:pt>
    <dgm:pt modelId="{9855FF2E-6F9E-4E47-98FF-59B5F45FB7B3}" type="pres">
      <dgm:prSet presAssocID="{DE86F025-C4C0-42E3-A776-8D4740BA7D8E}" presName="node" presStyleLbl="node1" presStyleIdx="5" presStyleCnt="6">
        <dgm:presLayoutVars>
          <dgm:bulletEnabled val="1"/>
        </dgm:presLayoutVars>
      </dgm:prSet>
      <dgm:spPr/>
    </dgm:pt>
  </dgm:ptLst>
  <dgm:cxnLst>
    <dgm:cxn modelId="{AD906007-BA33-402F-9C58-FB21051FCD6C}" type="presOf" srcId="{7E20508B-196B-49AB-A137-4AD84DBB7F7E}" destId="{8965A36D-B6BB-4C22-B1E8-76306F299A2D}" srcOrd="0" destOrd="0" presId="urn:microsoft.com/office/officeart/2005/8/layout/default"/>
    <dgm:cxn modelId="{CC1D4C10-4CB9-46B7-833E-4940513F0413}" srcId="{E8EACE36-5DA6-4A26-82FF-E32F922FA0DD}" destId="{DFB482AE-66BA-449A-B6C3-30A947E3982C}" srcOrd="2" destOrd="0" parTransId="{CC254319-B3CB-46BE-8936-82CFC765BEDD}" sibTransId="{07542BF0-E0B6-4F37-A911-93BF9A056E6D}"/>
    <dgm:cxn modelId="{1DED581B-64A7-42AE-84BA-E8BB673B2514}" srcId="{E8EACE36-5DA6-4A26-82FF-E32F922FA0DD}" destId="{DE86F025-C4C0-42E3-A776-8D4740BA7D8E}" srcOrd="5" destOrd="0" parTransId="{0AF61153-A1F6-48F9-8F6D-FA6FB2948832}" sibTransId="{CABE7B47-64AC-42C8-8E50-3252A8D47BF0}"/>
    <dgm:cxn modelId="{4FD0DE29-9321-476B-A64C-B297EC38837A}" type="presOf" srcId="{E7838BFA-3076-4E9A-9682-A34633C2AE85}" destId="{87FAD4BB-2693-4E0A-9A0E-38EB4EE4A247}" srcOrd="0" destOrd="0" presId="urn:microsoft.com/office/officeart/2005/8/layout/default"/>
    <dgm:cxn modelId="{BABFD967-8774-45A6-9083-680225566751}" type="presOf" srcId="{FA48C802-7456-4FBD-A297-70EB8DD0199F}" destId="{0E585CF0-FD96-48D1-9198-621F6D0EB92D}" srcOrd="0" destOrd="0" presId="urn:microsoft.com/office/officeart/2005/8/layout/default"/>
    <dgm:cxn modelId="{954A3849-9AA5-4D5E-A1C6-5C4572302545}" type="presOf" srcId="{DE86F025-C4C0-42E3-A776-8D4740BA7D8E}" destId="{9855FF2E-6F9E-4E47-98FF-59B5F45FB7B3}" srcOrd="0" destOrd="0" presId="urn:microsoft.com/office/officeart/2005/8/layout/default"/>
    <dgm:cxn modelId="{388A2D51-9C18-47FA-8378-B23892DDB14E}" srcId="{E8EACE36-5DA6-4A26-82FF-E32F922FA0DD}" destId="{E7838BFA-3076-4E9A-9682-A34633C2AE85}" srcOrd="3" destOrd="0" parTransId="{2B1A9AF1-E1A8-4A1F-A875-9E4DD9DDCBA3}" sibTransId="{64BA44F7-6FCE-45CF-BAC5-1F74B8252E70}"/>
    <dgm:cxn modelId="{5CD311A5-FFE9-4AF5-8537-8BE08FBA5697}" srcId="{E8EACE36-5DA6-4A26-82FF-E32F922FA0DD}" destId="{7E20508B-196B-49AB-A137-4AD84DBB7F7E}" srcOrd="0" destOrd="0" parTransId="{A120809C-C05D-4C42-8017-E291C6872F3C}" sibTransId="{7371DA92-85C4-470A-9E62-4577319585DA}"/>
    <dgm:cxn modelId="{44F2C7AE-4C3D-42C7-816A-FE6437873F7F}" srcId="{E8EACE36-5DA6-4A26-82FF-E32F922FA0DD}" destId="{FA48C802-7456-4FBD-A297-70EB8DD0199F}" srcOrd="1" destOrd="0" parTransId="{21ADCE6A-E84A-4A46-B628-AC8CE80C415C}" sibTransId="{66E248B5-FE0F-4404-B7BD-BA917E2CC4E8}"/>
    <dgm:cxn modelId="{DADB72B2-A7AB-4A8F-A330-D4184305D912}" srcId="{E8EACE36-5DA6-4A26-82FF-E32F922FA0DD}" destId="{5FF8147F-5529-47A0-817F-6FC47479282C}" srcOrd="4" destOrd="0" parTransId="{C153814A-3A76-4FE3-A60C-C583A4795260}" sibTransId="{D07EECD2-0611-4214-B043-7C49FB6E0317}"/>
    <dgm:cxn modelId="{FF3D31B3-17D0-455C-8CA9-D240E2AE72BD}" type="presOf" srcId="{5FF8147F-5529-47A0-817F-6FC47479282C}" destId="{B131155F-5857-4A90-A709-8A9C27682791}" srcOrd="0" destOrd="0" presId="urn:microsoft.com/office/officeart/2005/8/layout/default"/>
    <dgm:cxn modelId="{DD0986D5-D059-4DEE-8B5C-694B780DD030}" type="presOf" srcId="{E8EACE36-5DA6-4A26-82FF-E32F922FA0DD}" destId="{D50E0B1F-7C73-4A1F-933A-0233320FC9A2}" srcOrd="0" destOrd="0" presId="urn:microsoft.com/office/officeart/2005/8/layout/default"/>
    <dgm:cxn modelId="{F8A8ACF3-CE1A-4EF7-B5AA-F643AFC7D63A}" type="presOf" srcId="{DFB482AE-66BA-449A-B6C3-30A947E3982C}" destId="{EDA9B972-F261-4D63-BBA0-858779847E6C}" srcOrd="0" destOrd="0" presId="urn:microsoft.com/office/officeart/2005/8/layout/default"/>
    <dgm:cxn modelId="{CC016A20-41F1-4D47-993B-FD36B0685082}" type="presParOf" srcId="{D50E0B1F-7C73-4A1F-933A-0233320FC9A2}" destId="{8965A36D-B6BB-4C22-B1E8-76306F299A2D}" srcOrd="0" destOrd="0" presId="urn:microsoft.com/office/officeart/2005/8/layout/default"/>
    <dgm:cxn modelId="{4CFF7EC4-3134-47FD-A855-FBF0EB2182A5}" type="presParOf" srcId="{D50E0B1F-7C73-4A1F-933A-0233320FC9A2}" destId="{9CC968E2-21D5-4279-9CB8-492462D4E248}" srcOrd="1" destOrd="0" presId="urn:microsoft.com/office/officeart/2005/8/layout/default"/>
    <dgm:cxn modelId="{3ECA6F20-2214-40D9-8AD3-7A3679519881}" type="presParOf" srcId="{D50E0B1F-7C73-4A1F-933A-0233320FC9A2}" destId="{0E585CF0-FD96-48D1-9198-621F6D0EB92D}" srcOrd="2" destOrd="0" presId="urn:microsoft.com/office/officeart/2005/8/layout/default"/>
    <dgm:cxn modelId="{BD3CBB93-7C07-4BA7-B10E-3C5A37D0E0A0}" type="presParOf" srcId="{D50E0B1F-7C73-4A1F-933A-0233320FC9A2}" destId="{B0F60D01-2C58-4B74-AE69-0A996F058813}" srcOrd="3" destOrd="0" presId="urn:microsoft.com/office/officeart/2005/8/layout/default"/>
    <dgm:cxn modelId="{B7A74E36-CE62-4DEB-B80C-A3E40B4C9330}" type="presParOf" srcId="{D50E0B1F-7C73-4A1F-933A-0233320FC9A2}" destId="{EDA9B972-F261-4D63-BBA0-858779847E6C}" srcOrd="4" destOrd="0" presId="urn:microsoft.com/office/officeart/2005/8/layout/default"/>
    <dgm:cxn modelId="{6C0169ED-B073-4E9F-A487-64894E3DDBD2}" type="presParOf" srcId="{D50E0B1F-7C73-4A1F-933A-0233320FC9A2}" destId="{86BB2591-130B-47FD-8FED-4F0BE3EAED00}" srcOrd="5" destOrd="0" presId="urn:microsoft.com/office/officeart/2005/8/layout/default"/>
    <dgm:cxn modelId="{E6E73242-DD21-482C-AD2D-084F14F50C15}" type="presParOf" srcId="{D50E0B1F-7C73-4A1F-933A-0233320FC9A2}" destId="{87FAD4BB-2693-4E0A-9A0E-38EB4EE4A247}" srcOrd="6" destOrd="0" presId="urn:microsoft.com/office/officeart/2005/8/layout/default"/>
    <dgm:cxn modelId="{E5EB2A56-E612-4928-B6F2-627E3305EA77}" type="presParOf" srcId="{D50E0B1F-7C73-4A1F-933A-0233320FC9A2}" destId="{DF614D64-8F8C-4969-ACC0-C66E326A3A86}" srcOrd="7" destOrd="0" presId="urn:microsoft.com/office/officeart/2005/8/layout/default"/>
    <dgm:cxn modelId="{F67F7CAB-3171-4A33-B6E6-A8B7FB223DD5}" type="presParOf" srcId="{D50E0B1F-7C73-4A1F-933A-0233320FC9A2}" destId="{B131155F-5857-4A90-A709-8A9C27682791}" srcOrd="8" destOrd="0" presId="urn:microsoft.com/office/officeart/2005/8/layout/default"/>
    <dgm:cxn modelId="{45D0C5E7-8C9B-4C07-A815-9C0F3C050FC0}" type="presParOf" srcId="{D50E0B1F-7C73-4A1F-933A-0233320FC9A2}" destId="{95DFF1A6-C742-49CD-912F-B92EEEF1CE47}" srcOrd="9" destOrd="0" presId="urn:microsoft.com/office/officeart/2005/8/layout/default"/>
    <dgm:cxn modelId="{02CA440D-B72E-4996-9A77-4440E5E5C504}" type="presParOf" srcId="{D50E0B1F-7C73-4A1F-933A-0233320FC9A2}" destId="{9855FF2E-6F9E-4E47-98FF-59B5F45FB7B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ACE36-5DA6-4A26-82FF-E32F922FA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20508B-196B-49AB-A137-4AD84DBB7F7E}">
      <dgm:prSet phldrT="[Text]"/>
      <dgm:spPr/>
      <dgm:t>
        <a:bodyPr/>
        <a:lstStyle/>
        <a:p>
          <a:r>
            <a:rPr lang="en-GB" dirty="0"/>
            <a:t>Tax Efficient</a:t>
          </a:r>
        </a:p>
      </dgm:t>
    </dgm:pt>
    <dgm:pt modelId="{A120809C-C05D-4C42-8017-E291C6872F3C}" type="parTrans" cxnId="{5CD311A5-FFE9-4AF5-8537-8BE08FBA5697}">
      <dgm:prSet/>
      <dgm:spPr/>
      <dgm:t>
        <a:bodyPr/>
        <a:lstStyle/>
        <a:p>
          <a:endParaRPr lang="en-GB"/>
        </a:p>
      </dgm:t>
    </dgm:pt>
    <dgm:pt modelId="{7371DA92-85C4-470A-9E62-4577319585DA}" type="sibTrans" cxnId="{5CD311A5-FFE9-4AF5-8537-8BE08FBA5697}">
      <dgm:prSet/>
      <dgm:spPr/>
      <dgm:t>
        <a:bodyPr/>
        <a:lstStyle/>
        <a:p>
          <a:endParaRPr lang="en-GB"/>
        </a:p>
      </dgm:t>
    </dgm:pt>
    <dgm:pt modelId="{FA48C802-7456-4FBD-A297-70EB8DD0199F}">
      <dgm:prSet phldrT="[Text]"/>
      <dgm:spPr/>
      <dgm:t>
        <a:bodyPr/>
        <a:lstStyle/>
        <a:p>
          <a:r>
            <a:rPr lang="en-GB" dirty="0"/>
            <a:t>Costs less to give more</a:t>
          </a:r>
        </a:p>
      </dgm:t>
    </dgm:pt>
    <dgm:pt modelId="{21ADCE6A-E84A-4A46-B628-AC8CE80C415C}" type="parTrans" cxnId="{44F2C7AE-4C3D-42C7-816A-FE6437873F7F}">
      <dgm:prSet/>
      <dgm:spPr/>
      <dgm:t>
        <a:bodyPr/>
        <a:lstStyle/>
        <a:p>
          <a:endParaRPr lang="en-GB"/>
        </a:p>
      </dgm:t>
    </dgm:pt>
    <dgm:pt modelId="{66E248B5-FE0F-4404-B7BD-BA917E2CC4E8}" type="sibTrans" cxnId="{44F2C7AE-4C3D-42C7-816A-FE6437873F7F}">
      <dgm:prSet/>
      <dgm:spPr/>
      <dgm:t>
        <a:bodyPr/>
        <a:lstStyle/>
        <a:p>
          <a:endParaRPr lang="en-GB"/>
        </a:p>
      </dgm:t>
    </dgm:pt>
    <dgm:pt modelId="{DFB482AE-66BA-449A-B6C3-30A947E3982C}">
      <dgm:prSet phldrT="[Text]"/>
      <dgm:spPr/>
      <dgm:t>
        <a:bodyPr/>
        <a:lstStyle/>
        <a:p>
          <a:r>
            <a:rPr lang="en-GB" dirty="0"/>
            <a:t>Easy to set up and manage</a:t>
          </a:r>
        </a:p>
      </dgm:t>
    </dgm:pt>
    <dgm:pt modelId="{CC254319-B3CB-46BE-8936-82CFC765BEDD}" type="parTrans" cxnId="{CC1D4C10-4CB9-46B7-833E-4940513F0413}">
      <dgm:prSet/>
      <dgm:spPr/>
      <dgm:t>
        <a:bodyPr/>
        <a:lstStyle/>
        <a:p>
          <a:endParaRPr lang="en-GB"/>
        </a:p>
      </dgm:t>
    </dgm:pt>
    <dgm:pt modelId="{07542BF0-E0B6-4F37-A911-93BF9A056E6D}" type="sibTrans" cxnId="{CC1D4C10-4CB9-46B7-833E-4940513F0413}">
      <dgm:prSet/>
      <dgm:spPr/>
      <dgm:t>
        <a:bodyPr/>
        <a:lstStyle/>
        <a:p>
          <a:endParaRPr lang="en-GB"/>
        </a:p>
      </dgm:t>
    </dgm:pt>
    <dgm:pt modelId="{E7838BFA-3076-4E9A-9682-A34633C2AE85}">
      <dgm:prSet phldrT="[Text]"/>
      <dgm:spPr/>
      <dgm:t>
        <a:bodyPr/>
        <a:lstStyle/>
        <a:p>
          <a:r>
            <a:rPr lang="en-GB" dirty="0"/>
            <a:t>Support as many charities as you like</a:t>
          </a:r>
        </a:p>
      </dgm:t>
    </dgm:pt>
    <dgm:pt modelId="{2B1A9AF1-E1A8-4A1F-A875-9E4DD9DDCBA3}" type="parTrans" cxnId="{388A2D51-9C18-47FA-8378-B23892DDB14E}">
      <dgm:prSet/>
      <dgm:spPr/>
      <dgm:t>
        <a:bodyPr/>
        <a:lstStyle/>
        <a:p>
          <a:endParaRPr lang="en-GB"/>
        </a:p>
      </dgm:t>
    </dgm:pt>
    <dgm:pt modelId="{64BA44F7-6FCE-45CF-BAC5-1F74B8252E70}" type="sibTrans" cxnId="{388A2D51-9C18-47FA-8378-B23892DDB14E}">
      <dgm:prSet/>
      <dgm:spPr/>
      <dgm:t>
        <a:bodyPr/>
        <a:lstStyle/>
        <a:p>
          <a:endParaRPr lang="en-GB"/>
        </a:p>
      </dgm:t>
    </dgm:pt>
    <dgm:pt modelId="{5FF8147F-5529-47A0-817F-6FC47479282C}">
      <dgm:prSet phldrT="[Text]"/>
      <dgm:spPr/>
      <dgm:t>
        <a:bodyPr/>
        <a:lstStyle/>
        <a:p>
          <a:r>
            <a:rPr lang="en-GB" dirty="0"/>
            <a:t>Amend or cancel at any time</a:t>
          </a:r>
        </a:p>
      </dgm:t>
    </dgm:pt>
    <dgm:pt modelId="{C153814A-3A76-4FE3-A60C-C583A4795260}" type="parTrans" cxnId="{DADB72B2-A7AB-4A8F-A330-D4184305D912}">
      <dgm:prSet/>
      <dgm:spPr/>
      <dgm:t>
        <a:bodyPr/>
        <a:lstStyle/>
        <a:p>
          <a:endParaRPr lang="en-GB"/>
        </a:p>
      </dgm:t>
    </dgm:pt>
    <dgm:pt modelId="{D07EECD2-0611-4214-B043-7C49FB6E0317}" type="sibTrans" cxnId="{DADB72B2-A7AB-4A8F-A330-D4184305D912}">
      <dgm:prSet/>
      <dgm:spPr/>
      <dgm:t>
        <a:bodyPr/>
        <a:lstStyle/>
        <a:p>
          <a:endParaRPr lang="en-GB"/>
        </a:p>
      </dgm:t>
    </dgm:pt>
    <dgm:pt modelId="{DE86F025-C4C0-42E3-A776-8D4740BA7D8E}">
      <dgm:prSet phldrT="[Text]"/>
      <dgm:spPr/>
      <dgm:t>
        <a:bodyPr/>
        <a:lstStyle/>
        <a:p>
          <a:r>
            <a:rPr lang="en-GB" dirty="0"/>
            <a:t>Secure</a:t>
          </a:r>
        </a:p>
      </dgm:t>
    </dgm:pt>
    <dgm:pt modelId="{0AF61153-A1F6-48F9-8F6D-FA6FB2948832}" type="parTrans" cxnId="{1DED581B-64A7-42AE-84BA-E8BB673B2514}">
      <dgm:prSet/>
      <dgm:spPr/>
      <dgm:t>
        <a:bodyPr/>
        <a:lstStyle/>
        <a:p>
          <a:endParaRPr lang="en-GB"/>
        </a:p>
      </dgm:t>
    </dgm:pt>
    <dgm:pt modelId="{CABE7B47-64AC-42C8-8E50-3252A8D47BF0}" type="sibTrans" cxnId="{1DED581B-64A7-42AE-84BA-E8BB673B2514}">
      <dgm:prSet/>
      <dgm:spPr/>
      <dgm:t>
        <a:bodyPr/>
        <a:lstStyle/>
        <a:p>
          <a:endParaRPr lang="en-GB"/>
        </a:p>
      </dgm:t>
    </dgm:pt>
    <dgm:pt modelId="{1A087ED3-B1BD-4898-B292-C30FED1D96EE}">
      <dgm:prSet phldrT="[Text]"/>
      <dgm:spPr/>
      <dgm:t>
        <a:bodyPr/>
        <a:lstStyle/>
        <a:p>
          <a:r>
            <a:rPr lang="en-GB" dirty="0"/>
            <a:t>Quick and convenient</a:t>
          </a:r>
        </a:p>
      </dgm:t>
    </dgm:pt>
    <dgm:pt modelId="{11190E98-A518-48E2-8D21-2E2E55C294F5}" type="parTrans" cxnId="{9728B6D5-6A02-45D7-9C33-E06E4B676212}">
      <dgm:prSet/>
      <dgm:spPr/>
      <dgm:t>
        <a:bodyPr/>
        <a:lstStyle/>
        <a:p>
          <a:endParaRPr lang="en-GB"/>
        </a:p>
      </dgm:t>
    </dgm:pt>
    <dgm:pt modelId="{C6B3C18E-6365-4B0F-B8F4-7A6D6F203B7C}" type="sibTrans" cxnId="{9728B6D5-6A02-45D7-9C33-E06E4B676212}">
      <dgm:prSet/>
      <dgm:spPr/>
      <dgm:t>
        <a:bodyPr/>
        <a:lstStyle/>
        <a:p>
          <a:endParaRPr lang="en-GB"/>
        </a:p>
      </dgm:t>
    </dgm:pt>
    <dgm:pt modelId="{B53F643C-A25F-4CD1-82B9-F8010800D319}">
      <dgm:prSet phldrT="[Text]"/>
      <dgm:spPr/>
      <dgm:t>
        <a:bodyPr/>
        <a:lstStyle/>
        <a:p>
          <a:r>
            <a:rPr lang="en-GB" dirty="0"/>
            <a:t>One off donations can be made</a:t>
          </a:r>
        </a:p>
      </dgm:t>
    </dgm:pt>
    <dgm:pt modelId="{67C4F71A-1D43-44A8-A672-439CF9285BB1}" type="parTrans" cxnId="{3D8F5CA0-84B3-437E-A54B-61FE5FDECAD5}">
      <dgm:prSet/>
      <dgm:spPr/>
      <dgm:t>
        <a:bodyPr/>
        <a:lstStyle/>
        <a:p>
          <a:endParaRPr lang="en-GB"/>
        </a:p>
      </dgm:t>
    </dgm:pt>
    <dgm:pt modelId="{5231F4CD-66FE-412C-84DE-225FEB5527CD}" type="sibTrans" cxnId="{3D8F5CA0-84B3-437E-A54B-61FE5FDECAD5}">
      <dgm:prSet/>
      <dgm:spPr/>
      <dgm:t>
        <a:bodyPr/>
        <a:lstStyle/>
        <a:p>
          <a:endParaRPr lang="en-GB"/>
        </a:p>
      </dgm:t>
    </dgm:pt>
    <dgm:pt modelId="{D50E0B1F-7C73-4A1F-933A-0233320FC9A2}" type="pres">
      <dgm:prSet presAssocID="{E8EACE36-5DA6-4A26-82FF-E32F922FA0DD}" presName="diagram" presStyleCnt="0">
        <dgm:presLayoutVars>
          <dgm:dir/>
          <dgm:resizeHandles val="exact"/>
        </dgm:presLayoutVars>
      </dgm:prSet>
      <dgm:spPr/>
    </dgm:pt>
    <dgm:pt modelId="{8965A36D-B6BB-4C22-B1E8-76306F299A2D}" type="pres">
      <dgm:prSet presAssocID="{7E20508B-196B-49AB-A137-4AD84DBB7F7E}" presName="node" presStyleLbl="node1" presStyleIdx="0" presStyleCnt="8">
        <dgm:presLayoutVars>
          <dgm:bulletEnabled val="1"/>
        </dgm:presLayoutVars>
      </dgm:prSet>
      <dgm:spPr/>
    </dgm:pt>
    <dgm:pt modelId="{9CC968E2-21D5-4279-9CB8-492462D4E248}" type="pres">
      <dgm:prSet presAssocID="{7371DA92-85C4-470A-9E62-4577319585DA}" presName="sibTrans" presStyleCnt="0"/>
      <dgm:spPr/>
    </dgm:pt>
    <dgm:pt modelId="{0E585CF0-FD96-48D1-9198-621F6D0EB92D}" type="pres">
      <dgm:prSet presAssocID="{FA48C802-7456-4FBD-A297-70EB8DD0199F}" presName="node" presStyleLbl="node1" presStyleIdx="1" presStyleCnt="8">
        <dgm:presLayoutVars>
          <dgm:bulletEnabled val="1"/>
        </dgm:presLayoutVars>
      </dgm:prSet>
      <dgm:spPr/>
    </dgm:pt>
    <dgm:pt modelId="{B0F60D01-2C58-4B74-AE69-0A996F058813}" type="pres">
      <dgm:prSet presAssocID="{66E248B5-FE0F-4404-B7BD-BA917E2CC4E8}" presName="sibTrans" presStyleCnt="0"/>
      <dgm:spPr/>
    </dgm:pt>
    <dgm:pt modelId="{EDA9B972-F261-4D63-BBA0-858779847E6C}" type="pres">
      <dgm:prSet presAssocID="{DFB482AE-66BA-449A-B6C3-30A947E3982C}" presName="node" presStyleLbl="node1" presStyleIdx="2" presStyleCnt="8">
        <dgm:presLayoutVars>
          <dgm:bulletEnabled val="1"/>
        </dgm:presLayoutVars>
      </dgm:prSet>
      <dgm:spPr/>
    </dgm:pt>
    <dgm:pt modelId="{86BB2591-130B-47FD-8FED-4F0BE3EAED00}" type="pres">
      <dgm:prSet presAssocID="{07542BF0-E0B6-4F37-A911-93BF9A056E6D}" presName="sibTrans" presStyleCnt="0"/>
      <dgm:spPr/>
    </dgm:pt>
    <dgm:pt modelId="{87FAD4BB-2693-4E0A-9A0E-38EB4EE4A247}" type="pres">
      <dgm:prSet presAssocID="{E7838BFA-3076-4E9A-9682-A34633C2AE85}" presName="node" presStyleLbl="node1" presStyleIdx="3" presStyleCnt="8">
        <dgm:presLayoutVars>
          <dgm:bulletEnabled val="1"/>
        </dgm:presLayoutVars>
      </dgm:prSet>
      <dgm:spPr/>
    </dgm:pt>
    <dgm:pt modelId="{DF614D64-8F8C-4969-ACC0-C66E326A3A86}" type="pres">
      <dgm:prSet presAssocID="{64BA44F7-6FCE-45CF-BAC5-1F74B8252E70}" presName="sibTrans" presStyleCnt="0"/>
      <dgm:spPr/>
    </dgm:pt>
    <dgm:pt modelId="{B131155F-5857-4A90-A709-8A9C27682791}" type="pres">
      <dgm:prSet presAssocID="{5FF8147F-5529-47A0-817F-6FC47479282C}" presName="node" presStyleLbl="node1" presStyleIdx="4" presStyleCnt="8">
        <dgm:presLayoutVars>
          <dgm:bulletEnabled val="1"/>
        </dgm:presLayoutVars>
      </dgm:prSet>
      <dgm:spPr/>
    </dgm:pt>
    <dgm:pt modelId="{95DFF1A6-C742-49CD-912F-B92EEEF1CE47}" type="pres">
      <dgm:prSet presAssocID="{D07EECD2-0611-4214-B043-7C49FB6E0317}" presName="sibTrans" presStyleCnt="0"/>
      <dgm:spPr/>
    </dgm:pt>
    <dgm:pt modelId="{9855FF2E-6F9E-4E47-98FF-59B5F45FB7B3}" type="pres">
      <dgm:prSet presAssocID="{DE86F025-C4C0-42E3-A776-8D4740BA7D8E}" presName="node" presStyleLbl="node1" presStyleIdx="5" presStyleCnt="8">
        <dgm:presLayoutVars>
          <dgm:bulletEnabled val="1"/>
        </dgm:presLayoutVars>
      </dgm:prSet>
      <dgm:spPr/>
    </dgm:pt>
    <dgm:pt modelId="{7C5311B5-700C-4A28-B900-AEF4E2D8FA05}" type="pres">
      <dgm:prSet presAssocID="{CABE7B47-64AC-42C8-8E50-3252A8D47BF0}" presName="sibTrans" presStyleCnt="0"/>
      <dgm:spPr/>
    </dgm:pt>
    <dgm:pt modelId="{AAE82D1F-1015-456E-91F2-1281C5D12BB1}" type="pres">
      <dgm:prSet presAssocID="{1A087ED3-B1BD-4898-B292-C30FED1D96EE}" presName="node" presStyleLbl="node1" presStyleIdx="6" presStyleCnt="8">
        <dgm:presLayoutVars>
          <dgm:bulletEnabled val="1"/>
        </dgm:presLayoutVars>
      </dgm:prSet>
      <dgm:spPr/>
    </dgm:pt>
    <dgm:pt modelId="{B6E54A4A-B7B0-431B-AC2D-15525A1FA177}" type="pres">
      <dgm:prSet presAssocID="{C6B3C18E-6365-4B0F-B8F4-7A6D6F203B7C}" presName="sibTrans" presStyleCnt="0"/>
      <dgm:spPr/>
    </dgm:pt>
    <dgm:pt modelId="{6F96C8A4-2752-4811-A551-24899F86E46E}" type="pres">
      <dgm:prSet presAssocID="{B53F643C-A25F-4CD1-82B9-F8010800D319}" presName="node" presStyleLbl="node1" presStyleIdx="7" presStyleCnt="8">
        <dgm:presLayoutVars>
          <dgm:bulletEnabled val="1"/>
        </dgm:presLayoutVars>
      </dgm:prSet>
      <dgm:spPr/>
    </dgm:pt>
  </dgm:ptLst>
  <dgm:cxnLst>
    <dgm:cxn modelId="{AD906007-BA33-402F-9C58-FB21051FCD6C}" type="presOf" srcId="{7E20508B-196B-49AB-A137-4AD84DBB7F7E}" destId="{8965A36D-B6BB-4C22-B1E8-76306F299A2D}" srcOrd="0" destOrd="0" presId="urn:microsoft.com/office/officeart/2005/8/layout/default"/>
    <dgm:cxn modelId="{CC1D4C10-4CB9-46B7-833E-4940513F0413}" srcId="{E8EACE36-5DA6-4A26-82FF-E32F922FA0DD}" destId="{DFB482AE-66BA-449A-B6C3-30A947E3982C}" srcOrd="2" destOrd="0" parTransId="{CC254319-B3CB-46BE-8936-82CFC765BEDD}" sibTransId="{07542BF0-E0B6-4F37-A911-93BF9A056E6D}"/>
    <dgm:cxn modelId="{1DED581B-64A7-42AE-84BA-E8BB673B2514}" srcId="{E8EACE36-5DA6-4A26-82FF-E32F922FA0DD}" destId="{DE86F025-C4C0-42E3-A776-8D4740BA7D8E}" srcOrd="5" destOrd="0" parTransId="{0AF61153-A1F6-48F9-8F6D-FA6FB2948832}" sibTransId="{CABE7B47-64AC-42C8-8E50-3252A8D47BF0}"/>
    <dgm:cxn modelId="{4FD0DE29-9321-476B-A64C-B297EC38837A}" type="presOf" srcId="{E7838BFA-3076-4E9A-9682-A34633C2AE85}" destId="{87FAD4BB-2693-4E0A-9A0E-38EB4EE4A247}" srcOrd="0" destOrd="0" presId="urn:microsoft.com/office/officeart/2005/8/layout/default"/>
    <dgm:cxn modelId="{BABFD967-8774-45A6-9083-680225566751}" type="presOf" srcId="{FA48C802-7456-4FBD-A297-70EB8DD0199F}" destId="{0E585CF0-FD96-48D1-9198-621F6D0EB92D}" srcOrd="0" destOrd="0" presId="urn:microsoft.com/office/officeart/2005/8/layout/default"/>
    <dgm:cxn modelId="{954A3849-9AA5-4D5E-A1C6-5C4572302545}" type="presOf" srcId="{DE86F025-C4C0-42E3-A776-8D4740BA7D8E}" destId="{9855FF2E-6F9E-4E47-98FF-59B5F45FB7B3}" srcOrd="0" destOrd="0" presId="urn:microsoft.com/office/officeart/2005/8/layout/default"/>
    <dgm:cxn modelId="{388A2D51-9C18-47FA-8378-B23892DDB14E}" srcId="{E8EACE36-5DA6-4A26-82FF-E32F922FA0DD}" destId="{E7838BFA-3076-4E9A-9682-A34633C2AE85}" srcOrd="3" destOrd="0" parTransId="{2B1A9AF1-E1A8-4A1F-A875-9E4DD9DDCBA3}" sibTransId="{64BA44F7-6FCE-45CF-BAC5-1F74B8252E70}"/>
    <dgm:cxn modelId="{3D8F5CA0-84B3-437E-A54B-61FE5FDECAD5}" srcId="{E8EACE36-5DA6-4A26-82FF-E32F922FA0DD}" destId="{B53F643C-A25F-4CD1-82B9-F8010800D319}" srcOrd="7" destOrd="0" parTransId="{67C4F71A-1D43-44A8-A672-439CF9285BB1}" sibTransId="{5231F4CD-66FE-412C-84DE-225FEB5527CD}"/>
    <dgm:cxn modelId="{5CD311A5-FFE9-4AF5-8537-8BE08FBA5697}" srcId="{E8EACE36-5DA6-4A26-82FF-E32F922FA0DD}" destId="{7E20508B-196B-49AB-A137-4AD84DBB7F7E}" srcOrd="0" destOrd="0" parTransId="{A120809C-C05D-4C42-8017-E291C6872F3C}" sibTransId="{7371DA92-85C4-470A-9E62-4577319585DA}"/>
    <dgm:cxn modelId="{44F2C7AE-4C3D-42C7-816A-FE6437873F7F}" srcId="{E8EACE36-5DA6-4A26-82FF-E32F922FA0DD}" destId="{FA48C802-7456-4FBD-A297-70EB8DD0199F}" srcOrd="1" destOrd="0" parTransId="{21ADCE6A-E84A-4A46-B628-AC8CE80C415C}" sibTransId="{66E248B5-FE0F-4404-B7BD-BA917E2CC4E8}"/>
    <dgm:cxn modelId="{DADB72B2-A7AB-4A8F-A330-D4184305D912}" srcId="{E8EACE36-5DA6-4A26-82FF-E32F922FA0DD}" destId="{5FF8147F-5529-47A0-817F-6FC47479282C}" srcOrd="4" destOrd="0" parTransId="{C153814A-3A76-4FE3-A60C-C583A4795260}" sibTransId="{D07EECD2-0611-4214-B043-7C49FB6E0317}"/>
    <dgm:cxn modelId="{FF3D31B3-17D0-455C-8CA9-D240E2AE72BD}" type="presOf" srcId="{5FF8147F-5529-47A0-817F-6FC47479282C}" destId="{B131155F-5857-4A90-A709-8A9C27682791}" srcOrd="0" destOrd="0" presId="urn:microsoft.com/office/officeart/2005/8/layout/default"/>
    <dgm:cxn modelId="{42F6BFCA-9BB5-4119-8D14-48D4EB24BEAE}" type="presOf" srcId="{1A087ED3-B1BD-4898-B292-C30FED1D96EE}" destId="{AAE82D1F-1015-456E-91F2-1281C5D12BB1}" srcOrd="0" destOrd="0" presId="urn:microsoft.com/office/officeart/2005/8/layout/default"/>
    <dgm:cxn modelId="{DD0986D5-D059-4DEE-8B5C-694B780DD030}" type="presOf" srcId="{E8EACE36-5DA6-4A26-82FF-E32F922FA0DD}" destId="{D50E0B1F-7C73-4A1F-933A-0233320FC9A2}" srcOrd="0" destOrd="0" presId="urn:microsoft.com/office/officeart/2005/8/layout/default"/>
    <dgm:cxn modelId="{9728B6D5-6A02-45D7-9C33-E06E4B676212}" srcId="{E8EACE36-5DA6-4A26-82FF-E32F922FA0DD}" destId="{1A087ED3-B1BD-4898-B292-C30FED1D96EE}" srcOrd="6" destOrd="0" parTransId="{11190E98-A518-48E2-8D21-2E2E55C294F5}" sibTransId="{C6B3C18E-6365-4B0F-B8F4-7A6D6F203B7C}"/>
    <dgm:cxn modelId="{CE26E8EB-F665-4B39-B5EF-4BC3E7109254}" type="presOf" srcId="{B53F643C-A25F-4CD1-82B9-F8010800D319}" destId="{6F96C8A4-2752-4811-A551-24899F86E46E}" srcOrd="0" destOrd="0" presId="urn:microsoft.com/office/officeart/2005/8/layout/default"/>
    <dgm:cxn modelId="{F8A8ACF3-CE1A-4EF7-B5AA-F643AFC7D63A}" type="presOf" srcId="{DFB482AE-66BA-449A-B6C3-30A947E3982C}" destId="{EDA9B972-F261-4D63-BBA0-858779847E6C}" srcOrd="0" destOrd="0" presId="urn:microsoft.com/office/officeart/2005/8/layout/default"/>
    <dgm:cxn modelId="{CC016A20-41F1-4D47-993B-FD36B0685082}" type="presParOf" srcId="{D50E0B1F-7C73-4A1F-933A-0233320FC9A2}" destId="{8965A36D-B6BB-4C22-B1E8-76306F299A2D}" srcOrd="0" destOrd="0" presId="urn:microsoft.com/office/officeart/2005/8/layout/default"/>
    <dgm:cxn modelId="{4CFF7EC4-3134-47FD-A855-FBF0EB2182A5}" type="presParOf" srcId="{D50E0B1F-7C73-4A1F-933A-0233320FC9A2}" destId="{9CC968E2-21D5-4279-9CB8-492462D4E248}" srcOrd="1" destOrd="0" presId="urn:microsoft.com/office/officeart/2005/8/layout/default"/>
    <dgm:cxn modelId="{3ECA6F20-2214-40D9-8AD3-7A3679519881}" type="presParOf" srcId="{D50E0B1F-7C73-4A1F-933A-0233320FC9A2}" destId="{0E585CF0-FD96-48D1-9198-621F6D0EB92D}" srcOrd="2" destOrd="0" presId="urn:microsoft.com/office/officeart/2005/8/layout/default"/>
    <dgm:cxn modelId="{BD3CBB93-7C07-4BA7-B10E-3C5A37D0E0A0}" type="presParOf" srcId="{D50E0B1F-7C73-4A1F-933A-0233320FC9A2}" destId="{B0F60D01-2C58-4B74-AE69-0A996F058813}" srcOrd="3" destOrd="0" presId="urn:microsoft.com/office/officeart/2005/8/layout/default"/>
    <dgm:cxn modelId="{B7A74E36-CE62-4DEB-B80C-A3E40B4C9330}" type="presParOf" srcId="{D50E0B1F-7C73-4A1F-933A-0233320FC9A2}" destId="{EDA9B972-F261-4D63-BBA0-858779847E6C}" srcOrd="4" destOrd="0" presId="urn:microsoft.com/office/officeart/2005/8/layout/default"/>
    <dgm:cxn modelId="{6C0169ED-B073-4E9F-A487-64894E3DDBD2}" type="presParOf" srcId="{D50E0B1F-7C73-4A1F-933A-0233320FC9A2}" destId="{86BB2591-130B-47FD-8FED-4F0BE3EAED00}" srcOrd="5" destOrd="0" presId="urn:microsoft.com/office/officeart/2005/8/layout/default"/>
    <dgm:cxn modelId="{E6E73242-DD21-482C-AD2D-084F14F50C15}" type="presParOf" srcId="{D50E0B1F-7C73-4A1F-933A-0233320FC9A2}" destId="{87FAD4BB-2693-4E0A-9A0E-38EB4EE4A247}" srcOrd="6" destOrd="0" presId="urn:microsoft.com/office/officeart/2005/8/layout/default"/>
    <dgm:cxn modelId="{E5EB2A56-E612-4928-B6F2-627E3305EA77}" type="presParOf" srcId="{D50E0B1F-7C73-4A1F-933A-0233320FC9A2}" destId="{DF614D64-8F8C-4969-ACC0-C66E326A3A86}" srcOrd="7" destOrd="0" presId="urn:microsoft.com/office/officeart/2005/8/layout/default"/>
    <dgm:cxn modelId="{F67F7CAB-3171-4A33-B6E6-A8B7FB223DD5}" type="presParOf" srcId="{D50E0B1F-7C73-4A1F-933A-0233320FC9A2}" destId="{B131155F-5857-4A90-A709-8A9C27682791}" srcOrd="8" destOrd="0" presId="urn:microsoft.com/office/officeart/2005/8/layout/default"/>
    <dgm:cxn modelId="{45D0C5E7-8C9B-4C07-A815-9C0F3C050FC0}" type="presParOf" srcId="{D50E0B1F-7C73-4A1F-933A-0233320FC9A2}" destId="{95DFF1A6-C742-49CD-912F-B92EEEF1CE47}" srcOrd="9" destOrd="0" presId="urn:microsoft.com/office/officeart/2005/8/layout/default"/>
    <dgm:cxn modelId="{02CA440D-B72E-4996-9A77-4440E5E5C504}" type="presParOf" srcId="{D50E0B1F-7C73-4A1F-933A-0233320FC9A2}" destId="{9855FF2E-6F9E-4E47-98FF-59B5F45FB7B3}" srcOrd="10" destOrd="0" presId="urn:microsoft.com/office/officeart/2005/8/layout/default"/>
    <dgm:cxn modelId="{B05FA238-6696-45C4-BF13-075CC2714CE2}" type="presParOf" srcId="{D50E0B1F-7C73-4A1F-933A-0233320FC9A2}" destId="{7C5311B5-700C-4A28-B900-AEF4E2D8FA05}" srcOrd="11" destOrd="0" presId="urn:microsoft.com/office/officeart/2005/8/layout/default"/>
    <dgm:cxn modelId="{772E8E8A-D6CA-4720-A7D5-49E65B072D7A}" type="presParOf" srcId="{D50E0B1F-7C73-4A1F-933A-0233320FC9A2}" destId="{AAE82D1F-1015-456E-91F2-1281C5D12BB1}" srcOrd="12" destOrd="0" presId="urn:microsoft.com/office/officeart/2005/8/layout/default"/>
    <dgm:cxn modelId="{08D23CC1-9B6A-497B-B66C-7085C1EDE978}" type="presParOf" srcId="{D50E0B1F-7C73-4A1F-933A-0233320FC9A2}" destId="{B6E54A4A-B7B0-431B-AC2D-15525A1FA177}" srcOrd="13" destOrd="0" presId="urn:microsoft.com/office/officeart/2005/8/layout/default"/>
    <dgm:cxn modelId="{FB12BC50-CFAA-43E0-A38B-6BB44AC69358}" type="presParOf" srcId="{D50E0B1F-7C73-4A1F-933A-0233320FC9A2}" destId="{6F96C8A4-2752-4811-A551-24899F86E46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ACE36-5DA6-4A26-82FF-E32F922FA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20508B-196B-49AB-A137-4AD84DBB7F7E}">
      <dgm:prSet phldrT="[Text]"/>
      <dgm:spPr/>
      <dgm:t>
        <a:bodyPr/>
        <a:lstStyle/>
        <a:p>
          <a:r>
            <a:rPr lang="en-GB" dirty="0"/>
            <a:t>Regular source of income</a:t>
          </a:r>
        </a:p>
      </dgm:t>
    </dgm:pt>
    <dgm:pt modelId="{A120809C-C05D-4C42-8017-E291C6872F3C}" type="parTrans" cxnId="{5CD311A5-FFE9-4AF5-8537-8BE08FBA5697}">
      <dgm:prSet/>
      <dgm:spPr/>
      <dgm:t>
        <a:bodyPr/>
        <a:lstStyle/>
        <a:p>
          <a:endParaRPr lang="en-GB"/>
        </a:p>
      </dgm:t>
    </dgm:pt>
    <dgm:pt modelId="{7371DA92-85C4-470A-9E62-4577319585DA}" type="sibTrans" cxnId="{5CD311A5-FFE9-4AF5-8537-8BE08FBA5697}">
      <dgm:prSet/>
      <dgm:spPr/>
      <dgm:t>
        <a:bodyPr/>
        <a:lstStyle/>
        <a:p>
          <a:endParaRPr lang="en-GB"/>
        </a:p>
      </dgm:t>
    </dgm:pt>
    <dgm:pt modelId="{BFC1F616-9371-4958-B556-67DC5C2F71BF}">
      <dgm:prSet phldrT="[Text]"/>
      <dgm:spPr/>
      <dgm:t>
        <a:bodyPr/>
        <a:lstStyle/>
        <a:p>
          <a:r>
            <a:rPr lang="en-GB" dirty="0"/>
            <a:t>Aids in planning</a:t>
          </a:r>
        </a:p>
      </dgm:t>
    </dgm:pt>
    <dgm:pt modelId="{774ADB39-D18C-4452-9AE6-72966AABC045}" type="parTrans" cxnId="{A0CC2D49-4220-40BA-822E-E064AFA43B6F}">
      <dgm:prSet/>
      <dgm:spPr/>
      <dgm:t>
        <a:bodyPr/>
        <a:lstStyle/>
        <a:p>
          <a:endParaRPr lang="en-GB"/>
        </a:p>
      </dgm:t>
    </dgm:pt>
    <dgm:pt modelId="{53CAE825-DB6D-4D45-BC91-175E2647703F}" type="sibTrans" cxnId="{A0CC2D49-4220-40BA-822E-E064AFA43B6F}">
      <dgm:prSet/>
      <dgm:spPr/>
      <dgm:t>
        <a:bodyPr/>
        <a:lstStyle/>
        <a:p>
          <a:endParaRPr lang="en-GB"/>
        </a:p>
      </dgm:t>
    </dgm:pt>
    <dgm:pt modelId="{20C7134E-670B-44EC-86E6-08419BDC5D10}">
      <dgm:prSet phldrT="[Text]"/>
      <dgm:spPr/>
      <dgm:t>
        <a:bodyPr/>
        <a:lstStyle/>
        <a:p>
          <a:r>
            <a:rPr lang="en-GB" dirty="0"/>
            <a:t>Unrestricted income</a:t>
          </a:r>
        </a:p>
      </dgm:t>
    </dgm:pt>
    <dgm:pt modelId="{D6AA6FA1-4296-4421-85EB-43AA0F58AC4F}" type="parTrans" cxnId="{412F90DD-4627-4029-8B20-5F96A822B5BC}">
      <dgm:prSet/>
      <dgm:spPr/>
      <dgm:t>
        <a:bodyPr/>
        <a:lstStyle/>
        <a:p>
          <a:endParaRPr lang="en-GB"/>
        </a:p>
      </dgm:t>
    </dgm:pt>
    <dgm:pt modelId="{9BDC0A56-FA0F-4309-853F-D26A5F4DDF92}" type="sibTrans" cxnId="{412F90DD-4627-4029-8B20-5F96A822B5BC}">
      <dgm:prSet/>
      <dgm:spPr/>
      <dgm:t>
        <a:bodyPr/>
        <a:lstStyle/>
        <a:p>
          <a:endParaRPr lang="en-GB"/>
        </a:p>
      </dgm:t>
    </dgm:pt>
    <dgm:pt modelId="{062D7A4D-41F0-4601-91CB-115D7AD04A00}">
      <dgm:prSet phldrT="[Text]"/>
      <dgm:spPr/>
      <dgm:t>
        <a:bodyPr/>
        <a:lstStyle/>
        <a:p>
          <a:r>
            <a:rPr lang="en-GB" dirty="0"/>
            <a:t>Long-term supporters</a:t>
          </a:r>
        </a:p>
      </dgm:t>
    </dgm:pt>
    <dgm:pt modelId="{EC7B94A4-EDA8-4221-8686-7D6A46771B44}" type="parTrans" cxnId="{E2C1EB7C-39A2-4D06-A73E-EA7BC5E7464D}">
      <dgm:prSet/>
      <dgm:spPr/>
      <dgm:t>
        <a:bodyPr/>
        <a:lstStyle/>
        <a:p>
          <a:endParaRPr lang="en-GB"/>
        </a:p>
      </dgm:t>
    </dgm:pt>
    <dgm:pt modelId="{DB662C5E-13B9-4E7F-BAF0-1B594E621908}" type="sibTrans" cxnId="{E2C1EB7C-39A2-4D06-A73E-EA7BC5E7464D}">
      <dgm:prSet/>
      <dgm:spPr/>
      <dgm:t>
        <a:bodyPr/>
        <a:lstStyle/>
        <a:p>
          <a:endParaRPr lang="en-GB"/>
        </a:p>
      </dgm:t>
    </dgm:pt>
    <dgm:pt modelId="{1249E047-4225-4126-A081-F3F6EBC1507B}">
      <dgm:prSet phldrT="[Text]"/>
      <dgm:spPr/>
      <dgm:t>
        <a:bodyPr/>
        <a:lstStyle/>
        <a:p>
          <a:r>
            <a:rPr lang="en-GB" dirty="0"/>
            <a:t>Low administration costs</a:t>
          </a:r>
        </a:p>
      </dgm:t>
    </dgm:pt>
    <dgm:pt modelId="{D23A3997-C1DD-45B2-BD37-1386AA498585}" type="parTrans" cxnId="{201F9EBC-FFBE-4967-9667-4B2B576D7705}">
      <dgm:prSet/>
      <dgm:spPr/>
      <dgm:t>
        <a:bodyPr/>
        <a:lstStyle/>
        <a:p>
          <a:endParaRPr lang="en-GB"/>
        </a:p>
      </dgm:t>
    </dgm:pt>
    <dgm:pt modelId="{5A145E7F-3A15-4355-B41F-AC07F391F6D9}" type="sibTrans" cxnId="{201F9EBC-FFBE-4967-9667-4B2B576D7705}">
      <dgm:prSet/>
      <dgm:spPr/>
      <dgm:t>
        <a:bodyPr/>
        <a:lstStyle/>
        <a:p>
          <a:endParaRPr lang="en-GB"/>
        </a:p>
      </dgm:t>
    </dgm:pt>
    <dgm:pt modelId="{C1C7B8DF-4F7F-4E30-8D92-075EC4617DC8}">
      <dgm:prSet phldrT="[Text]"/>
      <dgm:spPr/>
      <dgm:t>
        <a:bodyPr/>
        <a:lstStyle/>
        <a:p>
          <a:r>
            <a:rPr lang="en-GB" dirty="0"/>
            <a:t>Low recruitment costs compared to other fundraising</a:t>
          </a:r>
        </a:p>
      </dgm:t>
    </dgm:pt>
    <dgm:pt modelId="{DD582D5F-E197-4532-B6E2-A0B78984BD21}" type="parTrans" cxnId="{74AB9AEE-993C-4795-B1E0-D12897D6B43F}">
      <dgm:prSet/>
      <dgm:spPr/>
      <dgm:t>
        <a:bodyPr/>
        <a:lstStyle/>
        <a:p>
          <a:endParaRPr lang="en-GB"/>
        </a:p>
      </dgm:t>
    </dgm:pt>
    <dgm:pt modelId="{AD656F12-A27E-43FA-9C64-BED64D4962D1}" type="sibTrans" cxnId="{74AB9AEE-993C-4795-B1E0-D12897D6B43F}">
      <dgm:prSet/>
      <dgm:spPr/>
      <dgm:t>
        <a:bodyPr/>
        <a:lstStyle/>
        <a:p>
          <a:endParaRPr lang="en-GB"/>
        </a:p>
      </dgm:t>
    </dgm:pt>
    <dgm:pt modelId="{A3D8E987-8206-46B3-A7EF-DE3CCA171856}">
      <dgm:prSet phldrT="[Text]"/>
      <dgm:spPr/>
      <dgm:t>
        <a:bodyPr/>
        <a:lstStyle/>
        <a:p>
          <a:r>
            <a:rPr lang="en-GB" dirty="0"/>
            <a:t>Attract supporters who may not otherwise give</a:t>
          </a:r>
        </a:p>
      </dgm:t>
    </dgm:pt>
    <dgm:pt modelId="{E9C9C63C-5824-4007-BD89-60E8518F2785}" type="parTrans" cxnId="{0D09DBFC-E449-4BEF-83A2-D3741CEE08F4}">
      <dgm:prSet/>
      <dgm:spPr/>
      <dgm:t>
        <a:bodyPr/>
        <a:lstStyle/>
        <a:p>
          <a:endParaRPr lang="en-GB"/>
        </a:p>
      </dgm:t>
    </dgm:pt>
    <dgm:pt modelId="{9FAF8942-F438-4B68-8CF9-397F45979F52}" type="sibTrans" cxnId="{0D09DBFC-E449-4BEF-83A2-D3741CEE08F4}">
      <dgm:prSet/>
      <dgm:spPr/>
      <dgm:t>
        <a:bodyPr/>
        <a:lstStyle/>
        <a:p>
          <a:endParaRPr lang="en-GB"/>
        </a:p>
      </dgm:t>
    </dgm:pt>
    <dgm:pt modelId="{F625E3F5-CC69-4B30-A018-1CAE08E13349}">
      <dgm:prSet phldrT="[Text]"/>
      <dgm:spPr/>
      <dgm:t>
        <a:bodyPr/>
        <a:lstStyle/>
        <a:p>
          <a:r>
            <a:rPr lang="en-GB" dirty="0"/>
            <a:t>Supporters may choose to give more</a:t>
          </a:r>
        </a:p>
      </dgm:t>
    </dgm:pt>
    <dgm:pt modelId="{7C71E7DE-DD0D-4283-8728-DB3FDB56AD6E}" type="parTrans" cxnId="{AF5B4663-80B4-4579-998F-B0A72D5D9B5F}">
      <dgm:prSet/>
      <dgm:spPr/>
      <dgm:t>
        <a:bodyPr/>
        <a:lstStyle/>
        <a:p>
          <a:endParaRPr lang="en-GB"/>
        </a:p>
      </dgm:t>
    </dgm:pt>
    <dgm:pt modelId="{1194AA75-4898-4159-8B80-4E983F703B32}" type="sibTrans" cxnId="{AF5B4663-80B4-4579-998F-B0A72D5D9B5F}">
      <dgm:prSet/>
      <dgm:spPr/>
      <dgm:t>
        <a:bodyPr/>
        <a:lstStyle/>
        <a:p>
          <a:endParaRPr lang="en-GB"/>
        </a:p>
      </dgm:t>
    </dgm:pt>
    <dgm:pt modelId="{E8FC75DC-97D1-44B6-A705-AB295C6CB31D}">
      <dgm:prSet phldrT="[Text]"/>
      <dgm:spPr/>
      <dgm:t>
        <a:bodyPr/>
        <a:lstStyle/>
        <a:p>
          <a:r>
            <a:rPr lang="en-GB" dirty="0"/>
            <a:t>No Gift Aid claims required</a:t>
          </a:r>
        </a:p>
      </dgm:t>
    </dgm:pt>
    <dgm:pt modelId="{AE11159B-104A-4CB0-A7DA-B1F9FEAF427E}" type="parTrans" cxnId="{B4435D76-0918-4AA8-97CE-233786F2F08D}">
      <dgm:prSet/>
      <dgm:spPr/>
      <dgm:t>
        <a:bodyPr/>
        <a:lstStyle/>
        <a:p>
          <a:endParaRPr lang="en-GB"/>
        </a:p>
      </dgm:t>
    </dgm:pt>
    <dgm:pt modelId="{34981B0B-1707-4A61-A728-7A5FCB6E0015}" type="sibTrans" cxnId="{B4435D76-0918-4AA8-97CE-233786F2F08D}">
      <dgm:prSet/>
      <dgm:spPr/>
      <dgm:t>
        <a:bodyPr/>
        <a:lstStyle/>
        <a:p>
          <a:endParaRPr lang="en-GB"/>
        </a:p>
      </dgm:t>
    </dgm:pt>
    <dgm:pt modelId="{D50E0B1F-7C73-4A1F-933A-0233320FC9A2}" type="pres">
      <dgm:prSet presAssocID="{E8EACE36-5DA6-4A26-82FF-E32F922FA0DD}" presName="diagram" presStyleCnt="0">
        <dgm:presLayoutVars>
          <dgm:dir/>
          <dgm:resizeHandles val="exact"/>
        </dgm:presLayoutVars>
      </dgm:prSet>
      <dgm:spPr/>
    </dgm:pt>
    <dgm:pt modelId="{8965A36D-B6BB-4C22-B1E8-76306F299A2D}" type="pres">
      <dgm:prSet presAssocID="{7E20508B-196B-49AB-A137-4AD84DBB7F7E}" presName="node" presStyleLbl="node1" presStyleIdx="0" presStyleCnt="9">
        <dgm:presLayoutVars>
          <dgm:bulletEnabled val="1"/>
        </dgm:presLayoutVars>
      </dgm:prSet>
      <dgm:spPr/>
    </dgm:pt>
    <dgm:pt modelId="{C2562B0B-4914-4311-81E9-1BB10648C758}" type="pres">
      <dgm:prSet presAssocID="{7371DA92-85C4-470A-9E62-4577319585DA}" presName="sibTrans" presStyleCnt="0"/>
      <dgm:spPr/>
    </dgm:pt>
    <dgm:pt modelId="{04F2AA02-0E56-4C93-B381-AD4D868C7484}" type="pres">
      <dgm:prSet presAssocID="{BFC1F616-9371-4958-B556-67DC5C2F71BF}" presName="node" presStyleLbl="node1" presStyleIdx="1" presStyleCnt="9">
        <dgm:presLayoutVars>
          <dgm:bulletEnabled val="1"/>
        </dgm:presLayoutVars>
      </dgm:prSet>
      <dgm:spPr/>
    </dgm:pt>
    <dgm:pt modelId="{CD4DDD6F-8CD4-4AD1-A634-F598454EAE32}" type="pres">
      <dgm:prSet presAssocID="{53CAE825-DB6D-4D45-BC91-175E2647703F}" presName="sibTrans" presStyleCnt="0"/>
      <dgm:spPr/>
    </dgm:pt>
    <dgm:pt modelId="{DDDB80AC-8C55-4200-B4FA-810E3D0B69EB}" type="pres">
      <dgm:prSet presAssocID="{20C7134E-670B-44EC-86E6-08419BDC5D10}" presName="node" presStyleLbl="node1" presStyleIdx="2" presStyleCnt="9">
        <dgm:presLayoutVars>
          <dgm:bulletEnabled val="1"/>
        </dgm:presLayoutVars>
      </dgm:prSet>
      <dgm:spPr/>
    </dgm:pt>
    <dgm:pt modelId="{FAB8482C-8B80-42C0-9D37-DECE06FA5A07}" type="pres">
      <dgm:prSet presAssocID="{9BDC0A56-FA0F-4309-853F-D26A5F4DDF92}" presName="sibTrans" presStyleCnt="0"/>
      <dgm:spPr/>
    </dgm:pt>
    <dgm:pt modelId="{B3ED36BD-CDE2-4931-A2AA-3F9BB3C3FC56}" type="pres">
      <dgm:prSet presAssocID="{062D7A4D-41F0-4601-91CB-115D7AD04A00}" presName="node" presStyleLbl="node1" presStyleIdx="3" presStyleCnt="9">
        <dgm:presLayoutVars>
          <dgm:bulletEnabled val="1"/>
        </dgm:presLayoutVars>
      </dgm:prSet>
      <dgm:spPr/>
    </dgm:pt>
    <dgm:pt modelId="{73F21A7A-912D-4BCE-836F-5B60CFB0D2B6}" type="pres">
      <dgm:prSet presAssocID="{DB662C5E-13B9-4E7F-BAF0-1B594E621908}" presName="sibTrans" presStyleCnt="0"/>
      <dgm:spPr/>
    </dgm:pt>
    <dgm:pt modelId="{A6713CD3-138D-4925-9311-C0FB4C24E74F}" type="pres">
      <dgm:prSet presAssocID="{1249E047-4225-4126-A081-F3F6EBC1507B}" presName="node" presStyleLbl="node1" presStyleIdx="4" presStyleCnt="9">
        <dgm:presLayoutVars>
          <dgm:bulletEnabled val="1"/>
        </dgm:presLayoutVars>
      </dgm:prSet>
      <dgm:spPr/>
    </dgm:pt>
    <dgm:pt modelId="{C6BBA811-DEBB-464D-AD3E-22B2C6AA3E6A}" type="pres">
      <dgm:prSet presAssocID="{5A145E7F-3A15-4355-B41F-AC07F391F6D9}" presName="sibTrans" presStyleCnt="0"/>
      <dgm:spPr/>
    </dgm:pt>
    <dgm:pt modelId="{6623FD9C-2622-4400-9FB4-5687F5FFD698}" type="pres">
      <dgm:prSet presAssocID="{C1C7B8DF-4F7F-4E30-8D92-075EC4617DC8}" presName="node" presStyleLbl="node1" presStyleIdx="5" presStyleCnt="9">
        <dgm:presLayoutVars>
          <dgm:bulletEnabled val="1"/>
        </dgm:presLayoutVars>
      </dgm:prSet>
      <dgm:spPr/>
    </dgm:pt>
    <dgm:pt modelId="{05D30AE8-C8E2-4C2F-AC7D-723920E92A42}" type="pres">
      <dgm:prSet presAssocID="{AD656F12-A27E-43FA-9C64-BED64D4962D1}" presName="sibTrans" presStyleCnt="0"/>
      <dgm:spPr/>
    </dgm:pt>
    <dgm:pt modelId="{7C517823-BA4D-45DD-A3BA-EDEF0DF0BC69}" type="pres">
      <dgm:prSet presAssocID="{A3D8E987-8206-46B3-A7EF-DE3CCA171856}" presName="node" presStyleLbl="node1" presStyleIdx="6" presStyleCnt="9">
        <dgm:presLayoutVars>
          <dgm:bulletEnabled val="1"/>
        </dgm:presLayoutVars>
      </dgm:prSet>
      <dgm:spPr/>
    </dgm:pt>
    <dgm:pt modelId="{B2BD17F6-D278-456F-84E3-0A14E6E02071}" type="pres">
      <dgm:prSet presAssocID="{9FAF8942-F438-4B68-8CF9-397F45979F52}" presName="sibTrans" presStyleCnt="0"/>
      <dgm:spPr/>
    </dgm:pt>
    <dgm:pt modelId="{AE1CCE3C-73D4-4E47-8BBF-6DA4042BB17A}" type="pres">
      <dgm:prSet presAssocID="{F625E3F5-CC69-4B30-A018-1CAE08E13349}" presName="node" presStyleLbl="node1" presStyleIdx="7" presStyleCnt="9">
        <dgm:presLayoutVars>
          <dgm:bulletEnabled val="1"/>
        </dgm:presLayoutVars>
      </dgm:prSet>
      <dgm:spPr/>
    </dgm:pt>
    <dgm:pt modelId="{9829C50F-1413-497D-8239-EEFB684569D7}" type="pres">
      <dgm:prSet presAssocID="{1194AA75-4898-4159-8B80-4E983F703B32}" presName="sibTrans" presStyleCnt="0"/>
      <dgm:spPr/>
    </dgm:pt>
    <dgm:pt modelId="{0758846C-4402-4FAA-AD3F-FBD938BA32AD}" type="pres">
      <dgm:prSet presAssocID="{E8FC75DC-97D1-44B6-A705-AB295C6CB31D}" presName="node" presStyleLbl="node1" presStyleIdx="8" presStyleCnt="9">
        <dgm:presLayoutVars>
          <dgm:bulletEnabled val="1"/>
        </dgm:presLayoutVars>
      </dgm:prSet>
      <dgm:spPr/>
    </dgm:pt>
  </dgm:ptLst>
  <dgm:cxnLst>
    <dgm:cxn modelId="{F50E2206-7B7B-40B5-A8A4-D4B080ADFDD1}" type="presOf" srcId="{A3D8E987-8206-46B3-A7EF-DE3CCA171856}" destId="{7C517823-BA4D-45DD-A3BA-EDEF0DF0BC69}" srcOrd="0" destOrd="0" presId="urn:microsoft.com/office/officeart/2005/8/layout/default"/>
    <dgm:cxn modelId="{AD906007-BA33-402F-9C58-FB21051FCD6C}" type="presOf" srcId="{7E20508B-196B-49AB-A137-4AD84DBB7F7E}" destId="{8965A36D-B6BB-4C22-B1E8-76306F299A2D}" srcOrd="0" destOrd="0" presId="urn:microsoft.com/office/officeart/2005/8/layout/default"/>
    <dgm:cxn modelId="{AF5B4663-80B4-4579-998F-B0A72D5D9B5F}" srcId="{E8EACE36-5DA6-4A26-82FF-E32F922FA0DD}" destId="{F625E3F5-CC69-4B30-A018-1CAE08E13349}" srcOrd="7" destOrd="0" parTransId="{7C71E7DE-DD0D-4283-8728-DB3FDB56AD6E}" sibTransId="{1194AA75-4898-4159-8B80-4E983F703B32}"/>
    <dgm:cxn modelId="{A0CC2D49-4220-40BA-822E-E064AFA43B6F}" srcId="{E8EACE36-5DA6-4A26-82FF-E32F922FA0DD}" destId="{BFC1F616-9371-4958-B556-67DC5C2F71BF}" srcOrd="1" destOrd="0" parTransId="{774ADB39-D18C-4452-9AE6-72966AABC045}" sibTransId="{53CAE825-DB6D-4D45-BC91-175E2647703F}"/>
    <dgm:cxn modelId="{BF89CA6F-6FD9-408D-B147-0447F1ECB497}" type="presOf" srcId="{BFC1F616-9371-4958-B556-67DC5C2F71BF}" destId="{04F2AA02-0E56-4C93-B381-AD4D868C7484}" srcOrd="0" destOrd="0" presId="urn:microsoft.com/office/officeart/2005/8/layout/default"/>
    <dgm:cxn modelId="{B4435D76-0918-4AA8-97CE-233786F2F08D}" srcId="{E8EACE36-5DA6-4A26-82FF-E32F922FA0DD}" destId="{E8FC75DC-97D1-44B6-A705-AB295C6CB31D}" srcOrd="8" destOrd="0" parTransId="{AE11159B-104A-4CB0-A7DA-B1F9FEAF427E}" sibTransId="{34981B0B-1707-4A61-A728-7A5FCB6E0015}"/>
    <dgm:cxn modelId="{76CD2E78-A645-48B8-B8D2-3B1A6C2A7E9E}" type="presOf" srcId="{062D7A4D-41F0-4601-91CB-115D7AD04A00}" destId="{B3ED36BD-CDE2-4931-A2AA-3F9BB3C3FC56}" srcOrd="0" destOrd="0" presId="urn:microsoft.com/office/officeart/2005/8/layout/default"/>
    <dgm:cxn modelId="{E2C1EB7C-39A2-4D06-A73E-EA7BC5E7464D}" srcId="{E8EACE36-5DA6-4A26-82FF-E32F922FA0DD}" destId="{062D7A4D-41F0-4601-91CB-115D7AD04A00}" srcOrd="3" destOrd="0" parTransId="{EC7B94A4-EDA8-4221-8686-7D6A46771B44}" sibTransId="{DB662C5E-13B9-4E7F-BAF0-1B594E621908}"/>
    <dgm:cxn modelId="{B1093890-8C2F-4E73-B14F-F5FE8F0A2244}" type="presOf" srcId="{C1C7B8DF-4F7F-4E30-8D92-075EC4617DC8}" destId="{6623FD9C-2622-4400-9FB4-5687F5FFD698}" srcOrd="0" destOrd="0" presId="urn:microsoft.com/office/officeart/2005/8/layout/default"/>
    <dgm:cxn modelId="{0DA16AA2-5F92-4CBC-A406-757778D28C3E}" type="presOf" srcId="{20C7134E-670B-44EC-86E6-08419BDC5D10}" destId="{DDDB80AC-8C55-4200-B4FA-810E3D0B69EB}" srcOrd="0" destOrd="0" presId="urn:microsoft.com/office/officeart/2005/8/layout/default"/>
    <dgm:cxn modelId="{5CD311A5-FFE9-4AF5-8537-8BE08FBA5697}" srcId="{E8EACE36-5DA6-4A26-82FF-E32F922FA0DD}" destId="{7E20508B-196B-49AB-A137-4AD84DBB7F7E}" srcOrd="0" destOrd="0" parTransId="{A120809C-C05D-4C42-8017-E291C6872F3C}" sibTransId="{7371DA92-85C4-470A-9E62-4577319585DA}"/>
    <dgm:cxn modelId="{AB03D3A9-1D10-464A-B6B7-B3604CD79543}" type="presOf" srcId="{1249E047-4225-4126-A081-F3F6EBC1507B}" destId="{A6713CD3-138D-4925-9311-C0FB4C24E74F}" srcOrd="0" destOrd="0" presId="urn:microsoft.com/office/officeart/2005/8/layout/default"/>
    <dgm:cxn modelId="{201F9EBC-FFBE-4967-9667-4B2B576D7705}" srcId="{E8EACE36-5DA6-4A26-82FF-E32F922FA0DD}" destId="{1249E047-4225-4126-A081-F3F6EBC1507B}" srcOrd="4" destOrd="0" parTransId="{D23A3997-C1DD-45B2-BD37-1386AA498585}" sibTransId="{5A145E7F-3A15-4355-B41F-AC07F391F6D9}"/>
    <dgm:cxn modelId="{6E2D49C9-EF2B-4BD2-BB40-B08AA94910CB}" type="presOf" srcId="{F625E3F5-CC69-4B30-A018-1CAE08E13349}" destId="{AE1CCE3C-73D4-4E47-8BBF-6DA4042BB17A}" srcOrd="0" destOrd="0" presId="urn:microsoft.com/office/officeart/2005/8/layout/default"/>
    <dgm:cxn modelId="{DD0986D5-D059-4DEE-8B5C-694B780DD030}" type="presOf" srcId="{E8EACE36-5DA6-4A26-82FF-E32F922FA0DD}" destId="{D50E0B1F-7C73-4A1F-933A-0233320FC9A2}" srcOrd="0" destOrd="0" presId="urn:microsoft.com/office/officeart/2005/8/layout/default"/>
    <dgm:cxn modelId="{412F90DD-4627-4029-8B20-5F96A822B5BC}" srcId="{E8EACE36-5DA6-4A26-82FF-E32F922FA0DD}" destId="{20C7134E-670B-44EC-86E6-08419BDC5D10}" srcOrd="2" destOrd="0" parTransId="{D6AA6FA1-4296-4421-85EB-43AA0F58AC4F}" sibTransId="{9BDC0A56-FA0F-4309-853F-D26A5F4DDF92}"/>
    <dgm:cxn modelId="{74AB9AEE-993C-4795-B1E0-D12897D6B43F}" srcId="{E8EACE36-5DA6-4A26-82FF-E32F922FA0DD}" destId="{C1C7B8DF-4F7F-4E30-8D92-075EC4617DC8}" srcOrd="5" destOrd="0" parTransId="{DD582D5F-E197-4532-B6E2-A0B78984BD21}" sibTransId="{AD656F12-A27E-43FA-9C64-BED64D4962D1}"/>
    <dgm:cxn modelId="{0D09DBFC-E449-4BEF-83A2-D3741CEE08F4}" srcId="{E8EACE36-5DA6-4A26-82FF-E32F922FA0DD}" destId="{A3D8E987-8206-46B3-A7EF-DE3CCA171856}" srcOrd="6" destOrd="0" parTransId="{E9C9C63C-5824-4007-BD89-60E8518F2785}" sibTransId="{9FAF8942-F438-4B68-8CF9-397F45979F52}"/>
    <dgm:cxn modelId="{F84A21FF-315B-4315-A543-4DAF9FBDA6BF}" type="presOf" srcId="{E8FC75DC-97D1-44B6-A705-AB295C6CB31D}" destId="{0758846C-4402-4FAA-AD3F-FBD938BA32AD}" srcOrd="0" destOrd="0" presId="urn:microsoft.com/office/officeart/2005/8/layout/default"/>
    <dgm:cxn modelId="{CC016A20-41F1-4D47-993B-FD36B0685082}" type="presParOf" srcId="{D50E0B1F-7C73-4A1F-933A-0233320FC9A2}" destId="{8965A36D-B6BB-4C22-B1E8-76306F299A2D}" srcOrd="0" destOrd="0" presId="urn:microsoft.com/office/officeart/2005/8/layout/default"/>
    <dgm:cxn modelId="{61E96F37-E189-4364-A4B1-C1681E747DBB}" type="presParOf" srcId="{D50E0B1F-7C73-4A1F-933A-0233320FC9A2}" destId="{C2562B0B-4914-4311-81E9-1BB10648C758}" srcOrd="1" destOrd="0" presId="urn:microsoft.com/office/officeart/2005/8/layout/default"/>
    <dgm:cxn modelId="{1A77F252-7BF7-4F34-900F-D1D43DD1FF19}" type="presParOf" srcId="{D50E0B1F-7C73-4A1F-933A-0233320FC9A2}" destId="{04F2AA02-0E56-4C93-B381-AD4D868C7484}" srcOrd="2" destOrd="0" presId="urn:microsoft.com/office/officeart/2005/8/layout/default"/>
    <dgm:cxn modelId="{A2E70538-88A3-4CBC-8669-4A105E1B0B65}" type="presParOf" srcId="{D50E0B1F-7C73-4A1F-933A-0233320FC9A2}" destId="{CD4DDD6F-8CD4-4AD1-A634-F598454EAE32}" srcOrd="3" destOrd="0" presId="urn:microsoft.com/office/officeart/2005/8/layout/default"/>
    <dgm:cxn modelId="{6BA88B8C-7432-4E9B-B2F2-608FC1400A85}" type="presParOf" srcId="{D50E0B1F-7C73-4A1F-933A-0233320FC9A2}" destId="{DDDB80AC-8C55-4200-B4FA-810E3D0B69EB}" srcOrd="4" destOrd="0" presId="urn:microsoft.com/office/officeart/2005/8/layout/default"/>
    <dgm:cxn modelId="{6326FD42-17B7-4EEF-904F-965B5FCCA77F}" type="presParOf" srcId="{D50E0B1F-7C73-4A1F-933A-0233320FC9A2}" destId="{FAB8482C-8B80-42C0-9D37-DECE06FA5A07}" srcOrd="5" destOrd="0" presId="urn:microsoft.com/office/officeart/2005/8/layout/default"/>
    <dgm:cxn modelId="{F2A2CAAB-6CE8-4FF8-82FF-CD6ED5C020EA}" type="presParOf" srcId="{D50E0B1F-7C73-4A1F-933A-0233320FC9A2}" destId="{B3ED36BD-CDE2-4931-A2AA-3F9BB3C3FC56}" srcOrd="6" destOrd="0" presId="urn:microsoft.com/office/officeart/2005/8/layout/default"/>
    <dgm:cxn modelId="{BE1C375E-4711-4383-9B04-1C4F8505AC3F}" type="presParOf" srcId="{D50E0B1F-7C73-4A1F-933A-0233320FC9A2}" destId="{73F21A7A-912D-4BCE-836F-5B60CFB0D2B6}" srcOrd="7" destOrd="0" presId="urn:microsoft.com/office/officeart/2005/8/layout/default"/>
    <dgm:cxn modelId="{4E54A068-63BA-419E-9FF8-E47AD1135E7D}" type="presParOf" srcId="{D50E0B1F-7C73-4A1F-933A-0233320FC9A2}" destId="{A6713CD3-138D-4925-9311-C0FB4C24E74F}" srcOrd="8" destOrd="0" presId="urn:microsoft.com/office/officeart/2005/8/layout/default"/>
    <dgm:cxn modelId="{1DD89E6C-4DFB-45B9-B4CC-CAAACCF2F6C9}" type="presParOf" srcId="{D50E0B1F-7C73-4A1F-933A-0233320FC9A2}" destId="{C6BBA811-DEBB-464D-AD3E-22B2C6AA3E6A}" srcOrd="9" destOrd="0" presId="urn:microsoft.com/office/officeart/2005/8/layout/default"/>
    <dgm:cxn modelId="{45F36ECE-6495-45A7-8AE6-E3B9E09E5DD2}" type="presParOf" srcId="{D50E0B1F-7C73-4A1F-933A-0233320FC9A2}" destId="{6623FD9C-2622-4400-9FB4-5687F5FFD698}" srcOrd="10" destOrd="0" presId="urn:microsoft.com/office/officeart/2005/8/layout/default"/>
    <dgm:cxn modelId="{AE0B96D0-C521-4E83-B778-1B9C661569BA}" type="presParOf" srcId="{D50E0B1F-7C73-4A1F-933A-0233320FC9A2}" destId="{05D30AE8-C8E2-4C2F-AC7D-723920E92A42}" srcOrd="11" destOrd="0" presId="urn:microsoft.com/office/officeart/2005/8/layout/default"/>
    <dgm:cxn modelId="{418F88AD-2D5F-4BD2-AFE7-0AE0621ADC09}" type="presParOf" srcId="{D50E0B1F-7C73-4A1F-933A-0233320FC9A2}" destId="{7C517823-BA4D-45DD-A3BA-EDEF0DF0BC69}" srcOrd="12" destOrd="0" presId="urn:microsoft.com/office/officeart/2005/8/layout/default"/>
    <dgm:cxn modelId="{2632CE1B-68DD-4C59-A750-45424792198D}" type="presParOf" srcId="{D50E0B1F-7C73-4A1F-933A-0233320FC9A2}" destId="{B2BD17F6-D278-456F-84E3-0A14E6E02071}" srcOrd="13" destOrd="0" presId="urn:microsoft.com/office/officeart/2005/8/layout/default"/>
    <dgm:cxn modelId="{DDD7441E-57EC-4B8B-8443-4E421B4B55F7}" type="presParOf" srcId="{D50E0B1F-7C73-4A1F-933A-0233320FC9A2}" destId="{AE1CCE3C-73D4-4E47-8BBF-6DA4042BB17A}" srcOrd="14" destOrd="0" presId="urn:microsoft.com/office/officeart/2005/8/layout/default"/>
    <dgm:cxn modelId="{108BCDB9-85C1-401F-8107-F17E75F31A40}" type="presParOf" srcId="{D50E0B1F-7C73-4A1F-933A-0233320FC9A2}" destId="{9829C50F-1413-497D-8239-EEFB684569D7}" srcOrd="15" destOrd="0" presId="urn:microsoft.com/office/officeart/2005/8/layout/default"/>
    <dgm:cxn modelId="{568AE568-A1B3-427C-BC87-147EB776E780}" type="presParOf" srcId="{D50E0B1F-7C73-4A1F-933A-0233320FC9A2}" destId="{0758846C-4402-4FAA-AD3F-FBD938BA32A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62E8D-277A-42F6-BF35-7B080B907D29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A07DD41-F18C-437C-B7A9-234819E52B22}">
      <dgm:prSet phldrT="[Text]"/>
      <dgm:spPr/>
      <dgm:t>
        <a:bodyPr/>
        <a:lstStyle/>
        <a:p>
          <a:r>
            <a:rPr lang="en-GB" dirty="0"/>
            <a:t>Employee Fundraising</a:t>
          </a:r>
        </a:p>
      </dgm:t>
    </dgm:pt>
    <dgm:pt modelId="{79710598-5848-44BB-BBE3-DF2A6304E241}" type="parTrans" cxnId="{AC8BE725-9EDB-4C06-A472-E3E4137CBCBB}">
      <dgm:prSet/>
      <dgm:spPr/>
      <dgm:t>
        <a:bodyPr/>
        <a:lstStyle/>
        <a:p>
          <a:endParaRPr lang="en-GB"/>
        </a:p>
      </dgm:t>
    </dgm:pt>
    <dgm:pt modelId="{19F73B35-269A-42DF-B18B-3691AC6E6AD6}" type="sibTrans" cxnId="{AC8BE725-9EDB-4C06-A472-E3E4137CBCBB}">
      <dgm:prSet/>
      <dgm:spPr/>
      <dgm:t>
        <a:bodyPr/>
        <a:lstStyle/>
        <a:p>
          <a:endParaRPr lang="en-GB"/>
        </a:p>
      </dgm:t>
    </dgm:pt>
    <dgm:pt modelId="{5BDA2011-945A-4A43-85CD-9AF4BF74828A}">
      <dgm:prSet phldrT="[Text]"/>
      <dgm:spPr/>
      <dgm:t>
        <a:bodyPr/>
        <a:lstStyle/>
        <a:p>
          <a:r>
            <a:rPr lang="en-GB" dirty="0"/>
            <a:t>Commercial Opportunities</a:t>
          </a:r>
        </a:p>
      </dgm:t>
    </dgm:pt>
    <dgm:pt modelId="{B762D781-9EFD-4C58-91B4-9C2080921C27}" type="parTrans" cxnId="{F8ECBED3-B856-4E35-915F-410118343EC7}">
      <dgm:prSet/>
      <dgm:spPr/>
      <dgm:t>
        <a:bodyPr/>
        <a:lstStyle/>
        <a:p>
          <a:endParaRPr lang="en-GB"/>
        </a:p>
      </dgm:t>
    </dgm:pt>
    <dgm:pt modelId="{65063E97-111C-4289-8962-55EB0FF0F5D7}" type="sibTrans" cxnId="{F8ECBED3-B856-4E35-915F-410118343EC7}">
      <dgm:prSet/>
      <dgm:spPr/>
      <dgm:t>
        <a:bodyPr/>
        <a:lstStyle/>
        <a:p>
          <a:endParaRPr lang="en-GB"/>
        </a:p>
      </dgm:t>
    </dgm:pt>
    <dgm:pt modelId="{D8D89F10-9ADD-474F-9603-528C1B1A1434}">
      <dgm:prSet phldrT="[Text]"/>
      <dgm:spPr/>
      <dgm:t>
        <a:bodyPr/>
        <a:lstStyle/>
        <a:p>
          <a:r>
            <a:rPr lang="en-GB" dirty="0"/>
            <a:t>Volunteering</a:t>
          </a:r>
        </a:p>
      </dgm:t>
    </dgm:pt>
    <dgm:pt modelId="{1DEBC45F-0D3D-4CC3-8ABF-47083B585940}" type="parTrans" cxnId="{C29ABB3A-0F32-4111-A371-201F68223335}">
      <dgm:prSet/>
      <dgm:spPr/>
      <dgm:t>
        <a:bodyPr/>
        <a:lstStyle/>
        <a:p>
          <a:endParaRPr lang="en-GB"/>
        </a:p>
      </dgm:t>
    </dgm:pt>
    <dgm:pt modelId="{29CEE93D-BC6B-404D-83F9-66C1013B0F96}" type="sibTrans" cxnId="{C29ABB3A-0F32-4111-A371-201F68223335}">
      <dgm:prSet/>
      <dgm:spPr/>
      <dgm:t>
        <a:bodyPr/>
        <a:lstStyle/>
        <a:p>
          <a:endParaRPr lang="en-GB"/>
        </a:p>
      </dgm:t>
    </dgm:pt>
    <dgm:pt modelId="{2F9097EA-515D-48F4-89B2-5653732B85CB}">
      <dgm:prSet phldrT="[Text]"/>
      <dgm:spPr/>
      <dgm:t>
        <a:bodyPr/>
        <a:lstStyle/>
        <a:p>
          <a:r>
            <a:rPr lang="en-GB" dirty="0"/>
            <a:t>Payroll Giving</a:t>
          </a:r>
        </a:p>
      </dgm:t>
    </dgm:pt>
    <dgm:pt modelId="{16CB98E3-F44B-47C4-9AA3-B282119375E7}" type="parTrans" cxnId="{2AB884E4-7FA1-4045-A8D1-292E948945E9}">
      <dgm:prSet/>
      <dgm:spPr/>
      <dgm:t>
        <a:bodyPr/>
        <a:lstStyle/>
        <a:p>
          <a:endParaRPr lang="en-GB"/>
        </a:p>
      </dgm:t>
    </dgm:pt>
    <dgm:pt modelId="{6D9DF203-7732-422C-BC6C-710A5922E560}" type="sibTrans" cxnId="{2AB884E4-7FA1-4045-A8D1-292E948945E9}">
      <dgm:prSet/>
      <dgm:spPr/>
      <dgm:t>
        <a:bodyPr/>
        <a:lstStyle/>
        <a:p>
          <a:endParaRPr lang="en-GB"/>
        </a:p>
      </dgm:t>
    </dgm:pt>
    <dgm:pt modelId="{CE9E503D-522A-4CE0-B4BA-E1F683CA83FC}">
      <dgm:prSet phldrT="[Text]"/>
      <dgm:spPr/>
      <dgm:t>
        <a:bodyPr/>
        <a:lstStyle/>
        <a:p>
          <a:r>
            <a:rPr lang="en-GB" dirty="0"/>
            <a:t>Sponsorship</a:t>
          </a:r>
        </a:p>
      </dgm:t>
    </dgm:pt>
    <dgm:pt modelId="{17A34561-BA4F-4E3D-A4A3-431974C84A03}" type="parTrans" cxnId="{B215DFB0-A92D-48B0-AAA2-988AEF5DF499}">
      <dgm:prSet/>
      <dgm:spPr/>
      <dgm:t>
        <a:bodyPr/>
        <a:lstStyle/>
        <a:p>
          <a:endParaRPr lang="en-GB"/>
        </a:p>
      </dgm:t>
    </dgm:pt>
    <dgm:pt modelId="{7EBAEF6E-1B12-409B-A6FD-59B5C4179CDC}" type="sibTrans" cxnId="{B215DFB0-A92D-48B0-AAA2-988AEF5DF499}">
      <dgm:prSet/>
      <dgm:spPr/>
      <dgm:t>
        <a:bodyPr/>
        <a:lstStyle/>
        <a:p>
          <a:endParaRPr lang="en-GB"/>
        </a:p>
      </dgm:t>
    </dgm:pt>
    <dgm:pt modelId="{4E3447E6-6FF9-457B-A923-6AA4AEF59836}" type="pres">
      <dgm:prSet presAssocID="{1F062E8D-277A-42F6-BF35-7B080B907D29}" presName="compositeShape" presStyleCnt="0">
        <dgm:presLayoutVars>
          <dgm:chMax val="7"/>
          <dgm:dir/>
          <dgm:resizeHandles val="exact"/>
        </dgm:presLayoutVars>
      </dgm:prSet>
      <dgm:spPr/>
    </dgm:pt>
    <dgm:pt modelId="{52ABD174-857B-4486-8148-7EEE35F3A21F}" type="pres">
      <dgm:prSet presAssocID="{1F062E8D-277A-42F6-BF35-7B080B907D29}" presName="wedge1" presStyleLbl="node1" presStyleIdx="0" presStyleCnt="5"/>
      <dgm:spPr/>
    </dgm:pt>
    <dgm:pt modelId="{6B617599-5660-4E9B-8693-57906FC25F08}" type="pres">
      <dgm:prSet presAssocID="{1F062E8D-277A-42F6-BF35-7B080B907D2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4E120F6-3999-45E8-86F0-06243C480476}" type="pres">
      <dgm:prSet presAssocID="{1F062E8D-277A-42F6-BF35-7B080B907D29}" presName="wedge2" presStyleLbl="node1" presStyleIdx="1" presStyleCnt="5"/>
      <dgm:spPr/>
    </dgm:pt>
    <dgm:pt modelId="{06712872-4669-4D28-A686-48530807E077}" type="pres">
      <dgm:prSet presAssocID="{1F062E8D-277A-42F6-BF35-7B080B907D2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35E8927-451D-4194-BB34-020B889BEE26}" type="pres">
      <dgm:prSet presAssocID="{1F062E8D-277A-42F6-BF35-7B080B907D29}" presName="wedge3" presStyleLbl="node1" presStyleIdx="2" presStyleCnt="5"/>
      <dgm:spPr/>
    </dgm:pt>
    <dgm:pt modelId="{309AF1B7-EEFA-4840-BDC9-B241494EC9E1}" type="pres">
      <dgm:prSet presAssocID="{1F062E8D-277A-42F6-BF35-7B080B907D2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9A96E31-6509-4654-BD84-FF78E67FB54A}" type="pres">
      <dgm:prSet presAssocID="{1F062E8D-277A-42F6-BF35-7B080B907D29}" presName="wedge4" presStyleLbl="node1" presStyleIdx="3" presStyleCnt="5"/>
      <dgm:spPr/>
    </dgm:pt>
    <dgm:pt modelId="{DD6F0107-D020-4FBC-944A-67D90553C01B}" type="pres">
      <dgm:prSet presAssocID="{1F062E8D-277A-42F6-BF35-7B080B907D2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44A05C8-218C-4CF6-A523-C35392E4FF46}" type="pres">
      <dgm:prSet presAssocID="{1F062E8D-277A-42F6-BF35-7B080B907D29}" presName="wedge5" presStyleLbl="node1" presStyleIdx="4" presStyleCnt="5"/>
      <dgm:spPr/>
    </dgm:pt>
    <dgm:pt modelId="{4A15F83C-19E6-475C-AB4B-696745C5694E}" type="pres">
      <dgm:prSet presAssocID="{1F062E8D-277A-42F6-BF35-7B080B907D2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7EAB51C-7D6D-42A8-A1E4-6A5EF630D9BC}" type="presOf" srcId="{D8D89F10-9ADD-474F-9603-528C1B1A1434}" destId="{DD6F0107-D020-4FBC-944A-67D90553C01B}" srcOrd="1" destOrd="0" presId="urn:microsoft.com/office/officeart/2005/8/layout/chart3"/>
    <dgm:cxn modelId="{AC8BE725-9EDB-4C06-A472-E3E4137CBCBB}" srcId="{1F062E8D-277A-42F6-BF35-7B080B907D29}" destId="{DA07DD41-F18C-437C-B7A9-234819E52B22}" srcOrd="1" destOrd="0" parTransId="{79710598-5848-44BB-BBE3-DF2A6304E241}" sibTransId="{19F73B35-269A-42DF-B18B-3691AC6E6AD6}"/>
    <dgm:cxn modelId="{10CFD42D-597F-4561-9331-8675AAF594B9}" type="presOf" srcId="{DA07DD41-F18C-437C-B7A9-234819E52B22}" destId="{06712872-4669-4D28-A686-48530807E077}" srcOrd="1" destOrd="0" presId="urn:microsoft.com/office/officeart/2005/8/layout/chart3"/>
    <dgm:cxn modelId="{C29ABB3A-0F32-4111-A371-201F68223335}" srcId="{1F062E8D-277A-42F6-BF35-7B080B907D29}" destId="{D8D89F10-9ADD-474F-9603-528C1B1A1434}" srcOrd="3" destOrd="0" parTransId="{1DEBC45F-0D3D-4CC3-8ABF-47083B585940}" sibTransId="{29CEE93D-BC6B-404D-83F9-66C1013B0F96}"/>
    <dgm:cxn modelId="{52A25546-32FC-4493-9849-B80EF4739B7F}" type="presOf" srcId="{DA07DD41-F18C-437C-B7A9-234819E52B22}" destId="{74E120F6-3999-45E8-86F0-06243C480476}" srcOrd="0" destOrd="0" presId="urn:microsoft.com/office/officeart/2005/8/layout/chart3"/>
    <dgm:cxn modelId="{73CC344A-931C-4A45-8346-50F247EC8568}" type="presOf" srcId="{5BDA2011-945A-4A43-85CD-9AF4BF74828A}" destId="{309AF1B7-EEFA-4840-BDC9-B241494EC9E1}" srcOrd="1" destOrd="0" presId="urn:microsoft.com/office/officeart/2005/8/layout/chart3"/>
    <dgm:cxn modelId="{5DEB608C-4F04-4E0C-8FFA-5479B3E26953}" type="presOf" srcId="{CE9E503D-522A-4CE0-B4BA-E1F683CA83FC}" destId="{4A15F83C-19E6-475C-AB4B-696745C5694E}" srcOrd="1" destOrd="0" presId="urn:microsoft.com/office/officeart/2005/8/layout/chart3"/>
    <dgm:cxn modelId="{310C68A3-9765-47B8-B78D-4ACAC095A0BA}" type="presOf" srcId="{2F9097EA-515D-48F4-89B2-5653732B85CB}" destId="{52ABD174-857B-4486-8148-7EEE35F3A21F}" srcOrd="0" destOrd="0" presId="urn:microsoft.com/office/officeart/2005/8/layout/chart3"/>
    <dgm:cxn modelId="{B215DFB0-A92D-48B0-AAA2-988AEF5DF499}" srcId="{1F062E8D-277A-42F6-BF35-7B080B907D29}" destId="{CE9E503D-522A-4CE0-B4BA-E1F683CA83FC}" srcOrd="4" destOrd="0" parTransId="{17A34561-BA4F-4E3D-A4A3-431974C84A03}" sibTransId="{7EBAEF6E-1B12-409B-A6FD-59B5C4179CDC}"/>
    <dgm:cxn modelId="{B53E3EB1-E047-431B-BDC4-2FD624B09E24}" type="presOf" srcId="{D8D89F10-9ADD-474F-9603-528C1B1A1434}" destId="{69A96E31-6509-4654-BD84-FF78E67FB54A}" srcOrd="0" destOrd="0" presId="urn:microsoft.com/office/officeart/2005/8/layout/chart3"/>
    <dgm:cxn modelId="{2DFE7CB6-981D-49BE-8476-9474043217B7}" type="presOf" srcId="{1F062E8D-277A-42F6-BF35-7B080B907D29}" destId="{4E3447E6-6FF9-457B-A923-6AA4AEF59836}" srcOrd="0" destOrd="0" presId="urn:microsoft.com/office/officeart/2005/8/layout/chart3"/>
    <dgm:cxn modelId="{0C9EBED0-BF82-45BA-85DD-4FD6CCB14616}" type="presOf" srcId="{2F9097EA-515D-48F4-89B2-5653732B85CB}" destId="{6B617599-5660-4E9B-8693-57906FC25F08}" srcOrd="1" destOrd="0" presId="urn:microsoft.com/office/officeart/2005/8/layout/chart3"/>
    <dgm:cxn modelId="{F8ECBED3-B856-4E35-915F-410118343EC7}" srcId="{1F062E8D-277A-42F6-BF35-7B080B907D29}" destId="{5BDA2011-945A-4A43-85CD-9AF4BF74828A}" srcOrd="2" destOrd="0" parTransId="{B762D781-9EFD-4C58-91B4-9C2080921C27}" sibTransId="{65063E97-111C-4289-8962-55EB0FF0F5D7}"/>
    <dgm:cxn modelId="{2AB884E4-7FA1-4045-A8D1-292E948945E9}" srcId="{1F062E8D-277A-42F6-BF35-7B080B907D29}" destId="{2F9097EA-515D-48F4-89B2-5653732B85CB}" srcOrd="0" destOrd="0" parTransId="{16CB98E3-F44B-47C4-9AA3-B282119375E7}" sibTransId="{6D9DF203-7732-422C-BC6C-710A5922E560}"/>
    <dgm:cxn modelId="{FA38B4E8-FC53-4565-8967-459DC503079C}" type="presOf" srcId="{CE9E503D-522A-4CE0-B4BA-E1F683CA83FC}" destId="{C44A05C8-218C-4CF6-A523-C35392E4FF46}" srcOrd="0" destOrd="0" presId="urn:microsoft.com/office/officeart/2005/8/layout/chart3"/>
    <dgm:cxn modelId="{B93898F1-492B-439A-9CC8-AA7EB9BE410F}" type="presOf" srcId="{5BDA2011-945A-4A43-85CD-9AF4BF74828A}" destId="{C35E8927-451D-4194-BB34-020B889BEE26}" srcOrd="0" destOrd="0" presId="urn:microsoft.com/office/officeart/2005/8/layout/chart3"/>
    <dgm:cxn modelId="{70953AF5-8663-44EA-B490-8A394B3998CC}" type="presParOf" srcId="{4E3447E6-6FF9-457B-A923-6AA4AEF59836}" destId="{52ABD174-857B-4486-8148-7EEE35F3A21F}" srcOrd="0" destOrd="0" presId="urn:microsoft.com/office/officeart/2005/8/layout/chart3"/>
    <dgm:cxn modelId="{56020CA7-04EC-456F-BAC0-1CEAD1A432C4}" type="presParOf" srcId="{4E3447E6-6FF9-457B-A923-6AA4AEF59836}" destId="{6B617599-5660-4E9B-8693-57906FC25F08}" srcOrd="1" destOrd="0" presId="urn:microsoft.com/office/officeart/2005/8/layout/chart3"/>
    <dgm:cxn modelId="{8062DCED-8677-440E-8C66-813718423B90}" type="presParOf" srcId="{4E3447E6-6FF9-457B-A923-6AA4AEF59836}" destId="{74E120F6-3999-45E8-86F0-06243C480476}" srcOrd="2" destOrd="0" presId="urn:microsoft.com/office/officeart/2005/8/layout/chart3"/>
    <dgm:cxn modelId="{03DE9750-2A49-4CF3-9C5A-AD286B0AD89C}" type="presParOf" srcId="{4E3447E6-6FF9-457B-A923-6AA4AEF59836}" destId="{06712872-4669-4D28-A686-48530807E077}" srcOrd="3" destOrd="0" presId="urn:microsoft.com/office/officeart/2005/8/layout/chart3"/>
    <dgm:cxn modelId="{7085EE3A-B403-4EEE-B940-17A92A5D52C4}" type="presParOf" srcId="{4E3447E6-6FF9-457B-A923-6AA4AEF59836}" destId="{C35E8927-451D-4194-BB34-020B889BEE26}" srcOrd="4" destOrd="0" presId="urn:microsoft.com/office/officeart/2005/8/layout/chart3"/>
    <dgm:cxn modelId="{20CD3E41-F888-43FC-964B-30F4D0490F22}" type="presParOf" srcId="{4E3447E6-6FF9-457B-A923-6AA4AEF59836}" destId="{309AF1B7-EEFA-4840-BDC9-B241494EC9E1}" srcOrd="5" destOrd="0" presId="urn:microsoft.com/office/officeart/2005/8/layout/chart3"/>
    <dgm:cxn modelId="{7CFB9F2D-805D-48F9-A91F-E7D4DE412469}" type="presParOf" srcId="{4E3447E6-6FF9-457B-A923-6AA4AEF59836}" destId="{69A96E31-6509-4654-BD84-FF78E67FB54A}" srcOrd="6" destOrd="0" presId="urn:microsoft.com/office/officeart/2005/8/layout/chart3"/>
    <dgm:cxn modelId="{B87695AA-6FF0-4BBE-BCB7-2331EC53A836}" type="presParOf" srcId="{4E3447E6-6FF9-457B-A923-6AA4AEF59836}" destId="{DD6F0107-D020-4FBC-944A-67D90553C01B}" srcOrd="7" destOrd="0" presId="urn:microsoft.com/office/officeart/2005/8/layout/chart3"/>
    <dgm:cxn modelId="{6615C08D-4B42-4E61-AE42-46067E64A113}" type="presParOf" srcId="{4E3447E6-6FF9-457B-A923-6AA4AEF59836}" destId="{C44A05C8-218C-4CF6-A523-C35392E4FF46}" srcOrd="8" destOrd="0" presId="urn:microsoft.com/office/officeart/2005/8/layout/chart3"/>
    <dgm:cxn modelId="{D22A220F-1306-4387-8EC3-2F2249218E84}" type="presParOf" srcId="{4E3447E6-6FF9-457B-A923-6AA4AEF59836}" destId="{4A15F83C-19E6-475C-AB4B-696745C5694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A36D-B6BB-4C22-B1E8-76306F299A2D}">
      <dsp:nvSpPr>
        <dsp:cNvPr id="0" name=""/>
        <dsp:cNvSpPr/>
      </dsp:nvSpPr>
      <dsp:spPr>
        <a:xfrm>
          <a:off x="0" y="522033"/>
          <a:ext cx="3365076" cy="201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Offers employees the ability to give</a:t>
          </a:r>
        </a:p>
      </dsp:txBody>
      <dsp:txXfrm>
        <a:off x="0" y="522033"/>
        <a:ext cx="3365076" cy="2019045"/>
      </dsp:txXfrm>
    </dsp:sp>
    <dsp:sp modelId="{0E585CF0-FD96-48D1-9198-621F6D0EB92D}">
      <dsp:nvSpPr>
        <dsp:cNvPr id="0" name=""/>
        <dsp:cNvSpPr/>
      </dsp:nvSpPr>
      <dsp:spPr>
        <a:xfrm>
          <a:off x="3701584" y="522033"/>
          <a:ext cx="3365076" cy="201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Supports staff retention and recruitment</a:t>
          </a:r>
        </a:p>
      </dsp:txBody>
      <dsp:txXfrm>
        <a:off x="3701584" y="522033"/>
        <a:ext cx="3365076" cy="2019045"/>
      </dsp:txXfrm>
    </dsp:sp>
    <dsp:sp modelId="{EDA9B972-F261-4D63-BBA0-858779847E6C}">
      <dsp:nvSpPr>
        <dsp:cNvPr id="0" name=""/>
        <dsp:cNvSpPr/>
      </dsp:nvSpPr>
      <dsp:spPr>
        <a:xfrm>
          <a:off x="7403168" y="522033"/>
          <a:ext cx="3365076" cy="201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Boost the impact of a charity partnership</a:t>
          </a:r>
        </a:p>
      </dsp:txBody>
      <dsp:txXfrm>
        <a:off x="7403168" y="522033"/>
        <a:ext cx="3365076" cy="2019045"/>
      </dsp:txXfrm>
    </dsp:sp>
    <dsp:sp modelId="{87FAD4BB-2693-4E0A-9A0E-38EB4EE4A247}">
      <dsp:nvSpPr>
        <dsp:cNvPr id="0" name=""/>
        <dsp:cNvSpPr/>
      </dsp:nvSpPr>
      <dsp:spPr>
        <a:xfrm>
          <a:off x="0" y="2877587"/>
          <a:ext cx="3365076" cy="201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Low running costs</a:t>
          </a:r>
        </a:p>
      </dsp:txBody>
      <dsp:txXfrm>
        <a:off x="0" y="2877587"/>
        <a:ext cx="3365076" cy="2019045"/>
      </dsp:txXfrm>
    </dsp:sp>
    <dsp:sp modelId="{B131155F-5857-4A90-A709-8A9C27682791}">
      <dsp:nvSpPr>
        <dsp:cNvPr id="0" name=""/>
        <dsp:cNvSpPr/>
      </dsp:nvSpPr>
      <dsp:spPr>
        <a:xfrm>
          <a:off x="3701584" y="2877587"/>
          <a:ext cx="3365076" cy="201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Quality Marks</a:t>
          </a:r>
        </a:p>
      </dsp:txBody>
      <dsp:txXfrm>
        <a:off x="3701584" y="2877587"/>
        <a:ext cx="3365076" cy="2019045"/>
      </dsp:txXfrm>
    </dsp:sp>
    <dsp:sp modelId="{9855FF2E-6F9E-4E47-98FF-59B5F45FB7B3}">
      <dsp:nvSpPr>
        <dsp:cNvPr id="0" name=""/>
        <dsp:cNvSpPr/>
      </dsp:nvSpPr>
      <dsp:spPr>
        <a:xfrm>
          <a:off x="7403168" y="2877587"/>
          <a:ext cx="3365076" cy="201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Payroll Giving Excellence Awards</a:t>
          </a:r>
        </a:p>
      </dsp:txBody>
      <dsp:txXfrm>
        <a:off x="7403168" y="2877587"/>
        <a:ext cx="3365076" cy="201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A36D-B6BB-4C22-B1E8-76306F299A2D}">
      <dsp:nvSpPr>
        <dsp:cNvPr id="0" name=""/>
        <dsp:cNvSpPr/>
      </dsp:nvSpPr>
      <dsp:spPr>
        <a:xfrm>
          <a:off x="3154" y="857146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Tax Efficient</a:t>
          </a:r>
        </a:p>
      </dsp:txBody>
      <dsp:txXfrm>
        <a:off x="3154" y="857146"/>
        <a:ext cx="2502775" cy="1501665"/>
      </dsp:txXfrm>
    </dsp:sp>
    <dsp:sp modelId="{0E585CF0-FD96-48D1-9198-621F6D0EB92D}">
      <dsp:nvSpPr>
        <dsp:cNvPr id="0" name=""/>
        <dsp:cNvSpPr/>
      </dsp:nvSpPr>
      <dsp:spPr>
        <a:xfrm>
          <a:off x="2756208" y="857146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Costs less to give more</a:t>
          </a:r>
        </a:p>
      </dsp:txBody>
      <dsp:txXfrm>
        <a:off x="2756208" y="857146"/>
        <a:ext cx="2502775" cy="1501665"/>
      </dsp:txXfrm>
    </dsp:sp>
    <dsp:sp modelId="{EDA9B972-F261-4D63-BBA0-858779847E6C}">
      <dsp:nvSpPr>
        <dsp:cNvPr id="0" name=""/>
        <dsp:cNvSpPr/>
      </dsp:nvSpPr>
      <dsp:spPr>
        <a:xfrm>
          <a:off x="5509261" y="857146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Easy to set up and manage</a:t>
          </a:r>
        </a:p>
      </dsp:txBody>
      <dsp:txXfrm>
        <a:off x="5509261" y="857146"/>
        <a:ext cx="2502775" cy="1501665"/>
      </dsp:txXfrm>
    </dsp:sp>
    <dsp:sp modelId="{87FAD4BB-2693-4E0A-9A0E-38EB4EE4A247}">
      <dsp:nvSpPr>
        <dsp:cNvPr id="0" name=""/>
        <dsp:cNvSpPr/>
      </dsp:nvSpPr>
      <dsp:spPr>
        <a:xfrm>
          <a:off x="8262314" y="857146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Support as many charities as you like</a:t>
          </a:r>
        </a:p>
      </dsp:txBody>
      <dsp:txXfrm>
        <a:off x="8262314" y="857146"/>
        <a:ext cx="2502775" cy="1501665"/>
      </dsp:txXfrm>
    </dsp:sp>
    <dsp:sp modelId="{B131155F-5857-4A90-A709-8A9C27682791}">
      <dsp:nvSpPr>
        <dsp:cNvPr id="0" name=""/>
        <dsp:cNvSpPr/>
      </dsp:nvSpPr>
      <dsp:spPr>
        <a:xfrm>
          <a:off x="3154" y="2609089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Amend or cancel at any time</a:t>
          </a:r>
        </a:p>
      </dsp:txBody>
      <dsp:txXfrm>
        <a:off x="3154" y="2609089"/>
        <a:ext cx="2502775" cy="1501665"/>
      </dsp:txXfrm>
    </dsp:sp>
    <dsp:sp modelId="{9855FF2E-6F9E-4E47-98FF-59B5F45FB7B3}">
      <dsp:nvSpPr>
        <dsp:cNvPr id="0" name=""/>
        <dsp:cNvSpPr/>
      </dsp:nvSpPr>
      <dsp:spPr>
        <a:xfrm>
          <a:off x="2756208" y="2609089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Secure</a:t>
          </a:r>
        </a:p>
      </dsp:txBody>
      <dsp:txXfrm>
        <a:off x="2756208" y="2609089"/>
        <a:ext cx="2502775" cy="1501665"/>
      </dsp:txXfrm>
    </dsp:sp>
    <dsp:sp modelId="{AAE82D1F-1015-456E-91F2-1281C5D12BB1}">
      <dsp:nvSpPr>
        <dsp:cNvPr id="0" name=""/>
        <dsp:cNvSpPr/>
      </dsp:nvSpPr>
      <dsp:spPr>
        <a:xfrm>
          <a:off x="5509261" y="2609089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Quick and convenient</a:t>
          </a:r>
        </a:p>
      </dsp:txBody>
      <dsp:txXfrm>
        <a:off x="5509261" y="2609089"/>
        <a:ext cx="2502775" cy="1501665"/>
      </dsp:txXfrm>
    </dsp:sp>
    <dsp:sp modelId="{6F96C8A4-2752-4811-A551-24899F86E46E}">
      <dsp:nvSpPr>
        <dsp:cNvPr id="0" name=""/>
        <dsp:cNvSpPr/>
      </dsp:nvSpPr>
      <dsp:spPr>
        <a:xfrm>
          <a:off x="8262314" y="2609089"/>
          <a:ext cx="2502775" cy="150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One off donations can be made</a:t>
          </a:r>
        </a:p>
      </dsp:txBody>
      <dsp:txXfrm>
        <a:off x="8262314" y="2609089"/>
        <a:ext cx="2502775" cy="1501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A36D-B6BB-4C22-B1E8-76306F299A2D}">
      <dsp:nvSpPr>
        <dsp:cNvPr id="0" name=""/>
        <dsp:cNvSpPr/>
      </dsp:nvSpPr>
      <dsp:spPr>
        <a:xfrm>
          <a:off x="1082840" y="119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Regular source of income</a:t>
          </a:r>
        </a:p>
      </dsp:txBody>
      <dsp:txXfrm>
        <a:off x="1082840" y="119"/>
        <a:ext cx="2300104" cy="1380062"/>
      </dsp:txXfrm>
    </dsp:sp>
    <dsp:sp modelId="{04F2AA02-0E56-4C93-B381-AD4D868C7484}">
      <dsp:nvSpPr>
        <dsp:cNvPr id="0" name=""/>
        <dsp:cNvSpPr/>
      </dsp:nvSpPr>
      <dsp:spPr>
        <a:xfrm>
          <a:off x="3612955" y="119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Aids in planning</a:t>
          </a:r>
        </a:p>
      </dsp:txBody>
      <dsp:txXfrm>
        <a:off x="3612955" y="119"/>
        <a:ext cx="2300104" cy="1380062"/>
      </dsp:txXfrm>
    </dsp:sp>
    <dsp:sp modelId="{DDDB80AC-8C55-4200-B4FA-810E3D0B69EB}">
      <dsp:nvSpPr>
        <dsp:cNvPr id="0" name=""/>
        <dsp:cNvSpPr/>
      </dsp:nvSpPr>
      <dsp:spPr>
        <a:xfrm>
          <a:off x="6143070" y="119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Unrestricted income</a:t>
          </a:r>
        </a:p>
      </dsp:txBody>
      <dsp:txXfrm>
        <a:off x="6143070" y="119"/>
        <a:ext cx="2300104" cy="1380062"/>
      </dsp:txXfrm>
    </dsp:sp>
    <dsp:sp modelId="{B3ED36BD-CDE2-4931-A2AA-3F9BB3C3FC56}">
      <dsp:nvSpPr>
        <dsp:cNvPr id="0" name=""/>
        <dsp:cNvSpPr/>
      </dsp:nvSpPr>
      <dsp:spPr>
        <a:xfrm>
          <a:off x="1082840" y="1610192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Long-term supporters</a:t>
          </a:r>
        </a:p>
      </dsp:txBody>
      <dsp:txXfrm>
        <a:off x="1082840" y="1610192"/>
        <a:ext cx="2300104" cy="1380062"/>
      </dsp:txXfrm>
    </dsp:sp>
    <dsp:sp modelId="{A6713CD3-138D-4925-9311-C0FB4C24E74F}">
      <dsp:nvSpPr>
        <dsp:cNvPr id="0" name=""/>
        <dsp:cNvSpPr/>
      </dsp:nvSpPr>
      <dsp:spPr>
        <a:xfrm>
          <a:off x="3612955" y="1610192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Low administration costs</a:t>
          </a:r>
        </a:p>
      </dsp:txBody>
      <dsp:txXfrm>
        <a:off x="3612955" y="1610192"/>
        <a:ext cx="2300104" cy="1380062"/>
      </dsp:txXfrm>
    </dsp:sp>
    <dsp:sp modelId="{6623FD9C-2622-4400-9FB4-5687F5FFD698}">
      <dsp:nvSpPr>
        <dsp:cNvPr id="0" name=""/>
        <dsp:cNvSpPr/>
      </dsp:nvSpPr>
      <dsp:spPr>
        <a:xfrm>
          <a:off x="6143070" y="1610192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Low recruitment costs compared to other fundraising</a:t>
          </a:r>
        </a:p>
      </dsp:txBody>
      <dsp:txXfrm>
        <a:off x="6143070" y="1610192"/>
        <a:ext cx="2300104" cy="1380062"/>
      </dsp:txXfrm>
    </dsp:sp>
    <dsp:sp modelId="{7C517823-BA4D-45DD-A3BA-EDEF0DF0BC69}">
      <dsp:nvSpPr>
        <dsp:cNvPr id="0" name=""/>
        <dsp:cNvSpPr/>
      </dsp:nvSpPr>
      <dsp:spPr>
        <a:xfrm>
          <a:off x="1082840" y="3220265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Attract supporters who may not otherwise give</a:t>
          </a:r>
        </a:p>
      </dsp:txBody>
      <dsp:txXfrm>
        <a:off x="1082840" y="3220265"/>
        <a:ext cx="2300104" cy="1380062"/>
      </dsp:txXfrm>
    </dsp:sp>
    <dsp:sp modelId="{AE1CCE3C-73D4-4E47-8BBF-6DA4042BB17A}">
      <dsp:nvSpPr>
        <dsp:cNvPr id="0" name=""/>
        <dsp:cNvSpPr/>
      </dsp:nvSpPr>
      <dsp:spPr>
        <a:xfrm>
          <a:off x="3612955" y="3220265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Supporters may choose to give more</a:t>
          </a:r>
        </a:p>
      </dsp:txBody>
      <dsp:txXfrm>
        <a:off x="3612955" y="3220265"/>
        <a:ext cx="2300104" cy="1380062"/>
      </dsp:txXfrm>
    </dsp:sp>
    <dsp:sp modelId="{0758846C-4402-4FAA-AD3F-FBD938BA32AD}">
      <dsp:nvSpPr>
        <dsp:cNvPr id="0" name=""/>
        <dsp:cNvSpPr/>
      </dsp:nvSpPr>
      <dsp:spPr>
        <a:xfrm>
          <a:off x="6143070" y="3220265"/>
          <a:ext cx="2300104" cy="138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No Gift Aid claims required</a:t>
          </a:r>
        </a:p>
      </dsp:txBody>
      <dsp:txXfrm>
        <a:off x="6143070" y="3220265"/>
        <a:ext cx="2300104" cy="138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D174-857B-4486-8148-7EEE35F3A21F}">
      <dsp:nvSpPr>
        <dsp:cNvPr id="0" name=""/>
        <dsp:cNvSpPr/>
      </dsp:nvSpPr>
      <dsp:spPr>
        <a:xfrm>
          <a:off x="1867814" y="323765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Payroll Giving</a:t>
          </a:r>
        </a:p>
      </dsp:txBody>
      <dsp:txXfrm>
        <a:off x="4201092" y="1003808"/>
        <a:ext cx="1544320" cy="1056640"/>
      </dsp:txXfrm>
    </dsp:sp>
    <dsp:sp modelId="{74E120F6-3999-45E8-86F0-06243C480476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Employee Fundraising</a:t>
          </a:r>
        </a:p>
      </dsp:txBody>
      <dsp:txXfrm>
        <a:off x="4683353" y="2602314"/>
        <a:ext cx="1354666" cy="1143338"/>
      </dsp:txXfrm>
    </dsp:sp>
    <dsp:sp modelId="{C35E8927-451D-4194-BB34-020B889BEE26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Commercial Opportunities</a:t>
          </a:r>
        </a:p>
      </dsp:txBody>
      <dsp:txXfrm>
        <a:off x="3171545" y="3956981"/>
        <a:ext cx="1625600" cy="975360"/>
      </dsp:txXfrm>
    </dsp:sp>
    <dsp:sp modelId="{69A96E31-6509-4654-BD84-FF78E67FB54A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Volunteering</a:t>
          </a:r>
        </a:p>
      </dsp:txBody>
      <dsp:txXfrm>
        <a:off x="1925252" y="2602314"/>
        <a:ext cx="1354666" cy="1143338"/>
      </dsp:txXfrm>
    </dsp:sp>
    <dsp:sp modelId="{C44A05C8-218C-4CF6-A523-C35392E4FF46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Sponsorship</a:t>
          </a:r>
        </a:p>
      </dsp:txBody>
      <dsp:txXfrm>
        <a:off x="2372292" y="1236810"/>
        <a:ext cx="1544320" cy="10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4015" cy="4904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AA6EF467-063E-4C7E-ABC1-29D12B6D4B28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283830"/>
            <a:ext cx="2914015" cy="49040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73F8ABCC-C029-48BF-94EB-20BD7CAA7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5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/>
              <a:t>What is Payroll Giving?</a:t>
            </a:r>
          </a:p>
          <a:p>
            <a:pPr defTabSz="914288">
              <a:defRPr/>
            </a:pPr>
            <a:r>
              <a:rPr lang="en-US" sz="1000">
                <a:solidFill>
                  <a:srgbClr val="EC018C"/>
                </a:solidFill>
              </a:rPr>
              <a:t>Payroll Giving </a:t>
            </a:r>
            <a:r>
              <a:rPr lang="en-US" sz="1000"/>
              <a:t>lets you give </a:t>
            </a:r>
            <a:r>
              <a:rPr lang="en-US" sz="1000">
                <a:solidFill>
                  <a:srgbClr val="EC018C"/>
                </a:solidFill>
              </a:rPr>
              <a:t>tax-free </a:t>
            </a:r>
            <a:r>
              <a:rPr lang="en-US" sz="1000"/>
              <a:t>donations through your pay each payday. You can give </a:t>
            </a:r>
            <a:r>
              <a:rPr lang="en-US" sz="1000">
                <a:solidFill>
                  <a:srgbClr val="EC018C"/>
                </a:solidFill>
              </a:rPr>
              <a:t>any amount</a:t>
            </a:r>
            <a:r>
              <a:rPr lang="en-US" sz="1000"/>
              <a:t>, to </a:t>
            </a:r>
            <a:r>
              <a:rPr lang="en-US" sz="1000">
                <a:solidFill>
                  <a:srgbClr val="EC018C"/>
                </a:solidFill>
              </a:rPr>
              <a:t>any number of charities</a:t>
            </a:r>
            <a:r>
              <a:rPr lang="en-US" sz="1000"/>
              <a:t>, all without handing over any bank details.</a:t>
            </a:r>
            <a:endParaRPr lang="en-GB" sz="1000" b="1"/>
          </a:p>
          <a:p>
            <a:r>
              <a:rPr lang="en-GB" sz="1000"/>
              <a:t>Payroll Giving originated as a government scheme, which allows anyone who earns a salary to give to charity directly from their pay.</a:t>
            </a:r>
          </a:p>
          <a:p>
            <a:r>
              <a:rPr lang="en-GB" sz="1000"/>
              <a:t>Because the gift is taken out before tax, it means that Payroll Giving is the most efficient way to give for higher earners. </a:t>
            </a:r>
          </a:p>
          <a:p>
            <a:r>
              <a:rPr lang="en-GB" sz="1000"/>
              <a:t>Deductions/payments are taken pre-tax, but after National Insurance. </a:t>
            </a:r>
          </a:p>
          <a:p>
            <a:endParaRPr lang="en-GB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4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17806-ECC2-1849-A9E7-68C19F579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acmillan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acmill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4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17806-ECC2-1849-A9E7-68C19F579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acmillan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acmill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1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17806-ECC2-1849-A9E7-68C19F579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acmillan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acmill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17806-ECC2-1849-A9E7-68C19F579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acmillan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acmill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3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17806-ECC2-1849-A9E7-68C19F579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acmillan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acmilla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5FA-BEBB-4862-9C43-D14CCB29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F61-D91B-41EB-AE86-A0DBDBFF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2346-9DC9-4EFE-9CC7-58A87388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E78-1071-43B4-8733-6DC6948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8F19-6500-41F2-994F-0C0B8A75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2526-AD2C-4E41-84D3-99AAD943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376-5FFC-4424-BA90-E81E512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2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3BF9-E686-45D8-9BA8-4838328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1594B-2BB0-4059-A8A9-F6D6693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3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8949C-64B8-498D-ADBD-F438F908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733256"/>
            <a:ext cx="2139305" cy="9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BB3B012-73F3-E14D-A0A0-EAAC3C8AA513}"/>
              </a:ext>
            </a:extLst>
          </p:cNvPr>
          <p:cNvSpPr txBox="1">
            <a:spLocks/>
          </p:cNvSpPr>
          <p:nvPr userDrawn="1"/>
        </p:nvSpPr>
        <p:spPr>
          <a:xfrm>
            <a:off x="2118198" y="3717033"/>
            <a:ext cx="7955604" cy="111242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era PRO Medium" pitchFamily="2" charset="0"/>
                <a:ea typeface="+mj-ea"/>
                <a:cs typeface="+mj-cs"/>
              </a:defRPr>
            </a:lvl1pPr>
          </a:lstStyle>
          <a:p>
            <a:endParaRPr lang="en-US" sz="6400" b="0" i="0" dirty="0">
              <a:latin typeface="Cera Pro Macmillan Light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A04DE5-B3D4-B148-B5A6-642834B444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8367" y="3242060"/>
            <a:ext cx="6155267" cy="556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latin typeface="Cera Pro Macmillan" pitchFamily="2" charset="0"/>
              </a:defRPr>
            </a:lvl1pPr>
          </a:lstStyle>
          <a:p>
            <a:pPr lvl="0"/>
            <a:r>
              <a:rPr lang="en-US" dirty="0"/>
              <a:t>Presentation sub-title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EBA8BA3-223C-1A47-B8D6-5B1D0D1B52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2798" y="4119630"/>
            <a:ext cx="2926401" cy="482517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36C497E-179C-C44B-95B9-FC6453A8A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8198" y="2112841"/>
            <a:ext cx="7955604" cy="1112420"/>
          </a:xfrm>
          <a:prstGeom prst="rect">
            <a:avLst/>
          </a:prstGeom>
        </p:spPr>
        <p:txBody>
          <a:bodyPr/>
          <a:lstStyle>
            <a:lvl1pPr algn="ctr">
              <a:defRPr sz="6400" b="0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EC70-DC9E-6C45-82B8-B10F98C06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06F587-702D-9E4E-9773-5464FE2102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475" y="5934384"/>
            <a:ext cx="7579045" cy="5562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1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lvl="0"/>
            <a:r>
              <a:rPr lang="en-US" dirty="0"/>
              <a:t>Confidential/Restricted/Internal/Public. Remember to label your presentation. Search for ‘classification labelling’ on Green Rooms for guidance.</a:t>
            </a:r>
          </a:p>
        </p:txBody>
      </p:sp>
    </p:spTree>
    <p:extLst>
      <p:ext uri="{BB962C8B-B14F-4D97-AF65-F5344CB8AC3E}">
        <p14:creationId xmlns:p14="http://schemas.microsoft.com/office/powerpoint/2010/main" val="85121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E967DF-C49C-844A-8055-33E7F4A6C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8198" y="2112841"/>
            <a:ext cx="7955604" cy="1112420"/>
          </a:xfrm>
          <a:prstGeom prst="rect">
            <a:avLst/>
          </a:prstGeom>
        </p:spPr>
        <p:txBody>
          <a:bodyPr/>
          <a:lstStyle>
            <a:lvl1pPr algn="ctr">
              <a:defRPr sz="6400" b="0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BB3B012-73F3-E14D-A0A0-EAAC3C8AA513}"/>
              </a:ext>
            </a:extLst>
          </p:cNvPr>
          <p:cNvSpPr txBox="1">
            <a:spLocks/>
          </p:cNvSpPr>
          <p:nvPr userDrawn="1"/>
        </p:nvSpPr>
        <p:spPr>
          <a:xfrm>
            <a:off x="2118198" y="3717033"/>
            <a:ext cx="7955604" cy="111242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era PRO Medium" pitchFamily="2" charset="0"/>
                <a:ea typeface="+mj-ea"/>
                <a:cs typeface="+mj-cs"/>
              </a:defRPr>
            </a:lvl1pPr>
          </a:lstStyle>
          <a:p>
            <a:endParaRPr lang="en-US" sz="6400" b="0" i="0" dirty="0">
              <a:latin typeface="Cera Pro Macmillan Light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A04DE5-B3D4-B148-B5A6-642834B444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6303" y="3242060"/>
            <a:ext cx="7599392" cy="474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latin typeface="Cera Pro Macmillan" pitchFamily="2" charset="0"/>
              </a:defRPr>
            </a:lvl1pPr>
          </a:lstStyle>
          <a:p>
            <a:r>
              <a:rPr lang="en-US" dirty="0"/>
              <a:t>Presentation sub-title or presenter name/s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0EC2380-C5AD-9641-AF40-635304F0B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2798" y="4119630"/>
            <a:ext cx="2926401" cy="482517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BA1E-607C-044E-8C89-493AE8D9D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DAC6D2-711F-3846-85F5-D66F8B076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475" y="5934384"/>
            <a:ext cx="7579045" cy="5562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1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lvl="0"/>
            <a:r>
              <a:rPr lang="en-US" dirty="0"/>
              <a:t>Confidential/Restricted/Internal/Public. Remember to label your presentation. Search for ‘classification labelling’ on Green Rooms for guidance.</a:t>
            </a:r>
          </a:p>
        </p:txBody>
      </p:sp>
    </p:spTree>
    <p:extLst>
      <p:ext uri="{BB962C8B-B14F-4D97-AF65-F5344CB8AC3E}">
        <p14:creationId xmlns:p14="http://schemas.microsoft.com/office/powerpoint/2010/main" val="314965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9210051-03E5-F448-A866-70E3524546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3242060"/>
            <a:ext cx="7599392" cy="474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latin typeface="Cera Pro Macmillan" pitchFamily="2" charset="0"/>
              </a:defRPr>
            </a:lvl1pPr>
          </a:lstStyle>
          <a:p>
            <a:r>
              <a:rPr lang="en-US" dirty="0"/>
              <a:t>Presentation sub-title if required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A54CB9-4D5C-E84E-8C11-642BA207C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668" y="4119630"/>
            <a:ext cx="2926401" cy="48251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88C1B48-F0DA-7848-A93B-A8035878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7" y="2112841"/>
            <a:ext cx="7955604" cy="1112420"/>
          </a:xfrm>
          <a:prstGeom prst="rect">
            <a:avLst/>
          </a:prstGeom>
        </p:spPr>
        <p:txBody>
          <a:bodyPr/>
          <a:lstStyle>
            <a:lvl1pPr algn="l">
              <a:defRPr sz="6400" b="0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C76E27-DA64-C34F-9E70-183C9A39E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0C5053E-BDD8-D241-9FCC-21D6ADB890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475" y="5934384"/>
            <a:ext cx="7579045" cy="5562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1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lvl="0"/>
            <a:r>
              <a:rPr lang="en-US" dirty="0"/>
              <a:t>Confidential/Restricted/Internal/Public. Remember to label your presentation. Search for ‘classification labelling’ on Green Rooms for guidance.</a:t>
            </a:r>
          </a:p>
        </p:txBody>
      </p:sp>
    </p:spTree>
    <p:extLst>
      <p:ext uri="{BB962C8B-B14F-4D97-AF65-F5344CB8AC3E}">
        <p14:creationId xmlns:p14="http://schemas.microsoft.com/office/powerpoint/2010/main" val="105631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2A2191E1-13E8-BF4D-8697-61E49840C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7" y="2112841"/>
            <a:ext cx="7955604" cy="1112420"/>
          </a:xfrm>
          <a:prstGeom prst="rect">
            <a:avLst/>
          </a:prstGeom>
        </p:spPr>
        <p:txBody>
          <a:bodyPr/>
          <a:lstStyle>
            <a:lvl1pPr algn="l">
              <a:defRPr sz="6400" b="0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9210051-03E5-F448-A866-70E3524546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3242060"/>
            <a:ext cx="7599392" cy="474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latin typeface="Cera Pro Macmillan" pitchFamily="2" charset="0"/>
              </a:defRPr>
            </a:lvl1pPr>
          </a:lstStyle>
          <a:p>
            <a:r>
              <a:rPr lang="en-US" dirty="0"/>
              <a:t>Presentation sub-title or presenter name/s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A54CB9-4D5C-E84E-8C11-642BA207C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668" y="4119630"/>
            <a:ext cx="2926401" cy="48251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C30D4F-E54D-8D41-9CCB-80B3035B5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75DCC5D-765C-224C-874A-1D87B23D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475" y="5934384"/>
            <a:ext cx="7579045" cy="5562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1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lvl="0"/>
            <a:r>
              <a:rPr lang="en-US" dirty="0"/>
              <a:t>Confidential/Restricted/Internal/Public. Remember to label your presentation. Search for ‘classification labelling’ on Green Rooms for guidance.</a:t>
            </a:r>
          </a:p>
        </p:txBody>
      </p:sp>
    </p:spTree>
    <p:extLst>
      <p:ext uri="{BB962C8B-B14F-4D97-AF65-F5344CB8AC3E}">
        <p14:creationId xmlns:p14="http://schemas.microsoft.com/office/powerpoint/2010/main" val="31614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BB3B012-73F3-E14D-A0A0-EAAC3C8AA513}"/>
              </a:ext>
            </a:extLst>
          </p:cNvPr>
          <p:cNvSpPr txBox="1">
            <a:spLocks/>
          </p:cNvSpPr>
          <p:nvPr userDrawn="1"/>
        </p:nvSpPr>
        <p:spPr>
          <a:xfrm>
            <a:off x="2118198" y="3717033"/>
            <a:ext cx="7955604" cy="111242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era PRO Medium" pitchFamily="2" charset="0"/>
                <a:ea typeface="+mj-ea"/>
                <a:cs typeface="+mj-cs"/>
              </a:defRPr>
            </a:lvl1pPr>
          </a:lstStyle>
          <a:p>
            <a:endParaRPr lang="en-US" sz="6400" b="0" i="0" dirty="0">
              <a:latin typeface="Cera Pro Macmillan Light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08E61E-2B48-8147-806D-663E7A1C5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2130437"/>
            <a:ext cx="10082057" cy="1011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67" b="1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36677FC-167A-AB4B-80FA-AA9B62000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667" y="3152147"/>
            <a:ext cx="10082059" cy="22505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ED8232-BA4D-5345-8EC3-95E6C8E1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9D1D9A7-4FB6-064B-8EC9-BBB1FC5790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475" y="5934384"/>
            <a:ext cx="7579045" cy="5562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1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lvl="0"/>
            <a:r>
              <a:rPr lang="en-US" dirty="0"/>
              <a:t>Confidential/Restricted/Internal/Public. Remember to label your presentation. Search for ‘classification labelling’ on Green Rooms for guidance.</a:t>
            </a:r>
          </a:p>
        </p:txBody>
      </p:sp>
    </p:spTree>
    <p:extLst>
      <p:ext uri="{BB962C8B-B14F-4D97-AF65-F5344CB8AC3E}">
        <p14:creationId xmlns:p14="http://schemas.microsoft.com/office/powerpoint/2010/main" val="125237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9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B843A946-C35D-BD49-8C42-CF707095E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0B26164-B704-4B46-A065-DD3EE180B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3" y="3429001"/>
            <a:ext cx="6155267" cy="101176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Cera Pro Macmillan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List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565ABC-8682-074B-8D7A-34FFD4A18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8616" y="2525290"/>
            <a:ext cx="2926401" cy="101176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List items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C823F6-D367-554D-A7DC-1D454AE7F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6BED65C-CB12-9549-9717-2FE5A2D983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62" y="2525289"/>
            <a:ext cx="4955955" cy="1011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67" b="1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04553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2FA2855A-90EE-5F4D-A382-204C6992B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21C5879-0240-8248-9AAA-8B852302C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3429001"/>
            <a:ext cx="5376333" cy="101176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Cera Pro Macmillan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List subtitle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0817A61-905C-6240-9A49-88942C5FA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8616" y="2525290"/>
            <a:ext cx="2926401" cy="1011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latin typeface="Cera Pro Macmillan Light" pitchFamily="2" charset="0"/>
              </a:defRPr>
            </a:lvl1pPr>
          </a:lstStyle>
          <a:p>
            <a:pPr lvl="0"/>
            <a:r>
              <a:rPr lang="en-US" dirty="0"/>
              <a:t>List items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DEB20-3869-3847-898B-BCA24CEFE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8A26"/>
                </a:solidFill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EA5B8BD-68AC-A840-A0A9-EFCEDCD4B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893" y="2525467"/>
            <a:ext cx="5358108" cy="829773"/>
          </a:xfrm>
          <a:prstGeom prst="rect">
            <a:avLst/>
          </a:prstGeom>
        </p:spPr>
        <p:txBody>
          <a:bodyPr/>
          <a:lstStyle>
            <a:lvl1pPr algn="l">
              <a:defRPr sz="4267" b="0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3868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843A946-C35D-BD49-8C42-CF707095E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5DD4EAD-CFF6-3C4B-BF29-0920DC51E0DE}"/>
              </a:ext>
            </a:extLst>
          </p:cNvPr>
          <p:cNvSpPr txBox="1">
            <a:spLocks/>
          </p:cNvSpPr>
          <p:nvPr userDrawn="1"/>
        </p:nvSpPr>
        <p:spPr>
          <a:xfrm>
            <a:off x="2118198" y="3717033"/>
            <a:ext cx="7955604" cy="111242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era PRO Medium" pitchFamily="2" charset="0"/>
                <a:ea typeface="+mj-ea"/>
                <a:cs typeface="+mj-cs"/>
              </a:defRPr>
            </a:lvl1pPr>
          </a:lstStyle>
          <a:p>
            <a:endParaRPr lang="en-US" sz="6400" b="0" i="0" dirty="0">
              <a:latin typeface="Cera Pro Macmillan Light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371A2-9F8E-6B49-B7A3-A1BA31C63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65417-7A15-9241-9524-0D7D3032F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62" y="2130437"/>
            <a:ext cx="4955955" cy="1011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67" b="1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F4489A2-E618-A747-8514-0842DAAFF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167" y="3152146"/>
            <a:ext cx="10730971" cy="22505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rgbClr val="000000"/>
                </a:solidFill>
                <a:latin typeface="Cera Pro Macmillan Light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2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F7F12B3-C46F-284A-9EE5-3B4060A59B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167" y="3152146"/>
            <a:ext cx="10730971" cy="22505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rgbClr val="000000"/>
                </a:solidFill>
                <a:latin typeface="Cera Pro Macmillan Light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E67AC7-27E3-A144-A179-5AAC0FCCBC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63" y="2146702"/>
            <a:ext cx="4462680" cy="1011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67" b="1" i="0">
                <a:solidFill>
                  <a:srgbClr val="008A26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DFC0B0-2EF2-8042-874E-66E1F400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rgbClr val="008A26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4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B843A946-C35D-BD49-8C42-CF707095E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5DD4EAD-CFF6-3C4B-BF29-0920DC51E0DE}"/>
              </a:ext>
            </a:extLst>
          </p:cNvPr>
          <p:cNvSpPr txBox="1">
            <a:spLocks/>
          </p:cNvSpPr>
          <p:nvPr userDrawn="1"/>
        </p:nvSpPr>
        <p:spPr>
          <a:xfrm>
            <a:off x="2118198" y="3717033"/>
            <a:ext cx="7955604" cy="111242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era PRO Medium" pitchFamily="2" charset="0"/>
                <a:ea typeface="+mj-ea"/>
                <a:cs typeface="+mj-cs"/>
              </a:defRPr>
            </a:lvl1pPr>
          </a:lstStyle>
          <a:p>
            <a:endParaRPr lang="en-US" sz="6400" b="0" i="0" dirty="0">
              <a:latin typeface="Cera Pro Macmillan Light" pitchFamily="2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6CB596B-36C7-8E4A-A63D-B71EE34BB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62" y="1064383"/>
            <a:ext cx="4955955" cy="1625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67" b="1" i="0">
                <a:solidFill>
                  <a:schemeClr val="bg1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9D0B46-4E09-1A4C-B0E1-C1058BBE9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861" y="3764039"/>
            <a:ext cx="4955955" cy="16386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D2C147-8923-6D4F-8A0C-3DBFB00A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4032" y="1064382"/>
            <a:ext cx="4955955" cy="4338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605572E-B08E-8949-9B4D-571DB354F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781" y="2755901"/>
            <a:ext cx="4977387" cy="5823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b="0" dirty="0"/>
              <a:t>Slide sub-title if required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7ABDA8-C0EA-ED45-98DB-B01530CC2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4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D4ECAC2-34BA-3545-823E-FEDCFE2C9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748" y="1064383"/>
            <a:ext cx="4955955" cy="1625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67" b="1" i="0">
                <a:solidFill>
                  <a:srgbClr val="008A26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EE95228-DCEA-5E4A-8D71-9E13F95344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747" y="3764039"/>
            <a:ext cx="4955955" cy="16386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chemeClr val="tx1"/>
                </a:solidFill>
                <a:latin typeface="Cera Pro Macmillan Light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4B23C-20A9-1943-ABAE-3EBA8CE94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4032" y="1064382"/>
            <a:ext cx="4955955" cy="4338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 b="0" i="0">
                <a:solidFill>
                  <a:srgbClr val="000000"/>
                </a:solidFill>
                <a:latin typeface="Cera Pro Macmillan Light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F362F2E-E914-BF4F-83D9-D311358D3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2755901"/>
            <a:ext cx="4977387" cy="5823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Cera Pro Macmillan Black" pitchFamily="2" charset="0"/>
              </a:defRPr>
            </a:lvl1pPr>
          </a:lstStyle>
          <a:p>
            <a:pPr lvl="0"/>
            <a:r>
              <a:rPr lang="en-US" b="0" dirty="0"/>
              <a:t>Slide sub-title if required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00B12A-7E00-3443-A717-77093E63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rgbClr val="008A26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11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85CA36-8F16-2B43-A8DC-CC2391D71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3DCCEC-CE84-364F-867C-FC0CE2EDD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rgbClr val="008A26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4C514B6-DF7C-1F46-8241-D189734E4599}"/>
              </a:ext>
            </a:extLst>
          </p:cNvPr>
          <p:cNvSpPr txBox="1">
            <a:spLocks/>
          </p:cNvSpPr>
          <p:nvPr userDrawn="1"/>
        </p:nvSpPr>
        <p:spPr>
          <a:xfrm>
            <a:off x="2118198" y="2112841"/>
            <a:ext cx="7955604" cy="11124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08A26"/>
                </a:solidFill>
                <a:latin typeface="Cera Pro Macmillan Black" pitchFamily="2" charset="0"/>
                <a:ea typeface="+mj-ea"/>
                <a:cs typeface="+mj-cs"/>
              </a:defRPr>
            </a:lvl1pPr>
          </a:lstStyle>
          <a:p>
            <a:r>
              <a:rPr lang="en-US" sz="6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1685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30BD80E2-5159-9946-B186-A681737DD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8505F-28EE-D641-AE6F-5B7BEF0EE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D6D39AF-216C-EA48-BBFE-608733BF0A1E}"/>
              </a:ext>
            </a:extLst>
          </p:cNvPr>
          <p:cNvSpPr txBox="1">
            <a:spLocks/>
          </p:cNvSpPr>
          <p:nvPr userDrawn="1"/>
        </p:nvSpPr>
        <p:spPr>
          <a:xfrm>
            <a:off x="2118198" y="2112841"/>
            <a:ext cx="7955604" cy="11124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Cera Pro Macmillan Black" pitchFamily="2" charset="0"/>
                <a:ea typeface="+mj-ea"/>
                <a:cs typeface="+mj-cs"/>
              </a:defRPr>
            </a:lvl1pPr>
          </a:lstStyle>
          <a:p>
            <a:r>
              <a:rPr lang="en-US" sz="6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5686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85CA36-8F16-2B43-A8DC-CC2391D71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3DCCEC-CE84-364F-867C-FC0CE2EDD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rgbClr val="008A26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4C514B6-DF7C-1F46-8241-D189734E4599}"/>
              </a:ext>
            </a:extLst>
          </p:cNvPr>
          <p:cNvSpPr txBox="1">
            <a:spLocks/>
          </p:cNvSpPr>
          <p:nvPr userDrawn="1"/>
        </p:nvSpPr>
        <p:spPr>
          <a:xfrm>
            <a:off x="2118198" y="2112841"/>
            <a:ext cx="7955604" cy="11124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08A26"/>
                </a:solidFill>
                <a:latin typeface="Cera Pro Macmillan Black" pitchFamily="2" charset="0"/>
                <a:ea typeface="+mj-ea"/>
                <a:cs typeface="+mj-cs"/>
              </a:defRPr>
            </a:lvl1pPr>
          </a:lstStyle>
          <a:p>
            <a:r>
              <a:rPr lang="en-US" sz="6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23930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0BD80E2-5159-9946-B186-A681737DD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8505F-28EE-D641-AE6F-5B7BEF0EE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3436" y="6419975"/>
            <a:ext cx="2176379" cy="289680"/>
          </a:xfrm>
          <a:prstGeom prst="rect">
            <a:avLst/>
          </a:prstGeom>
        </p:spPr>
        <p:txBody>
          <a:bodyPr/>
          <a:lstStyle>
            <a:lvl1pPr algn="r">
              <a:defRPr sz="1333" b="0" i="0" baseline="0">
                <a:solidFill>
                  <a:schemeClr val="bg1"/>
                </a:solidFill>
                <a:latin typeface="Cera Pro Macmillan Light" pitchFamily="2" charset="0"/>
              </a:defRPr>
            </a:lvl1pPr>
          </a:lstStyle>
          <a:p>
            <a:fld id="{EAD1CAA2-85BA-9A44-88A0-508439A2F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D6D39AF-216C-EA48-BBFE-608733BF0A1E}"/>
              </a:ext>
            </a:extLst>
          </p:cNvPr>
          <p:cNvSpPr txBox="1">
            <a:spLocks/>
          </p:cNvSpPr>
          <p:nvPr userDrawn="1"/>
        </p:nvSpPr>
        <p:spPr>
          <a:xfrm>
            <a:off x="2118198" y="2112841"/>
            <a:ext cx="7955604" cy="11124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Cera Pro Macmillan Black" pitchFamily="2" charset="0"/>
                <a:ea typeface="+mj-ea"/>
                <a:cs typeface="+mj-cs"/>
              </a:defRPr>
            </a:lvl1pPr>
          </a:lstStyle>
          <a:p>
            <a:r>
              <a:rPr lang="en-US" sz="6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0068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1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 userDrawn="1">
          <p15:clr>
            <a:srgbClr val="FBAE40"/>
          </p15:clr>
        </p15:guide>
        <p15:guide id="8" pos="45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1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8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7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1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8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EF75-4D52-440A-A177-AD7D86E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E384-7329-4F48-9513-48742350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772816"/>
            <a:ext cx="10658475" cy="166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0DCD-F5B7-4664-87EE-F1FFDD4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7" y="6527928"/>
            <a:ext cx="766763" cy="330072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>
            <a:lvl1pPr algn="ctr">
              <a:defRPr sz="1200">
                <a:solidFill>
                  <a:srgbClr val="666666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1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2" r:id="rId11"/>
    <p:sldLayoutId id="2147483654" r:id="rId12"/>
    <p:sldLayoutId id="2147483655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5D7E0127-2DBD-E54E-979E-36B54A954A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1293FB7-FEE7-2542-B9C5-D68AC8DA7B7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85CA36-8F16-2B43-A8DC-CC2391D719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cjJZ-u1736M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E822-8A43-4565-A312-94C56561F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8353327" cy="747897"/>
          </a:xfrm>
        </p:spPr>
        <p:txBody>
          <a:bodyPr/>
          <a:lstStyle/>
          <a:p>
            <a:r>
              <a:rPr lang="en-GB" dirty="0"/>
              <a:t>Payroll Giving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B18EE-7374-4FE3-A69B-EDD563159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221088"/>
            <a:ext cx="7993063" cy="984885"/>
          </a:xfrm>
        </p:spPr>
        <p:txBody>
          <a:bodyPr/>
          <a:lstStyle/>
          <a:p>
            <a:r>
              <a:rPr lang="en-GB" dirty="0"/>
              <a:t>Mervi Slade, Product &amp; Programme Manager – Payroll Giving </a:t>
            </a:r>
          </a:p>
          <a:p>
            <a:r>
              <a:rPr lang="en-GB" dirty="0"/>
              <a:t>Cancer Research UK</a:t>
            </a:r>
          </a:p>
          <a:p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6281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6230" y="443506"/>
            <a:ext cx="5372137" cy="1011767"/>
          </a:xfrm>
        </p:spPr>
        <p:txBody>
          <a:bodyPr/>
          <a:lstStyle/>
          <a:p>
            <a:r>
              <a:rPr lang="en-GB" dirty="0"/>
              <a:t>Employer Benefits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3F5CE55-ACB2-4245-9181-00CD1225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914377"/>
            <a:fld id="{7DA9A52E-56B8-D349-B78E-B6AE21D3C290}" type="slidenum">
              <a:rPr lang="en-US"/>
              <a:pPr defTabSz="914377"/>
              <a:t>10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DEDE02-6333-4902-AC5A-FC453DD3C9A4}"/>
              </a:ext>
            </a:extLst>
          </p:cNvPr>
          <p:cNvGraphicFramePr/>
          <p:nvPr/>
        </p:nvGraphicFramePr>
        <p:xfrm>
          <a:off x="643467" y="719667"/>
          <a:ext cx="107682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9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6230" y="443506"/>
            <a:ext cx="5372137" cy="1011767"/>
          </a:xfrm>
        </p:spPr>
        <p:txBody>
          <a:bodyPr/>
          <a:lstStyle/>
          <a:p>
            <a:r>
              <a:rPr lang="en-GB" dirty="0"/>
              <a:t>Supporter Benefits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3F5CE55-ACB2-4245-9181-00CD1225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914377"/>
            <a:fld id="{7DA9A52E-56B8-D349-B78E-B6AE21D3C290}" type="slidenum">
              <a:rPr lang="en-US"/>
              <a:pPr defTabSz="914377"/>
              <a:t>11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F6343B-1AA0-48B0-880E-5E12D5243F28}"/>
              </a:ext>
            </a:extLst>
          </p:cNvPr>
          <p:cNvGraphicFramePr/>
          <p:nvPr/>
        </p:nvGraphicFramePr>
        <p:xfrm>
          <a:off x="643467" y="1170432"/>
          <a:ext cx="10768245" cy="496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607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6230" y="443506"/>
            <a:ext cx="5372137" cy="1011767"/>
          </a:xfrm>
        </p:spPr>
        <p:txBody>
          <a:bodyPr/>
          <a:lstStyle/>
          <a:p>
            <a:r>
              <a:rPr lang="en-GB" dirty="0"/>
              <a:t>Charity Benefits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3F5CE55-ACB2-4245-9181-00CD1225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914377"/>
            <a:fld id="{7DA9A52E-56B8-D349-B78E-B6AE21D3C290}" type="slidenum">
              <a:rPr lang="en-US"/>
              <a:pPr defTabSz="914377"/>
              <a:t>12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6CA95C-5203-4024-B556-2E2300456A54}"/>
              </a:ext>
            </a:extLst>
          </p:cNvPr>
          <p:cNvGraphicFramePr/>
          <p:nvPr/>
        </p:nvGraphicFramePr>
        <p:xfrm>
          <a:off x="1235456" y="1219200"/>
          <a:ext cx="9526016" cy="46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00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6230" y="443506"/>
            <a:ext cx="5372137" cy="1011767"/>
          </a:xfrm>
        </p:spPr>
        <p:txBody>
          <a:bodyPr/>
          <a:lstStyle/>
          <a:p>
            <a:r>
              <a:rPr lang="en-GB" dirty="0"/>
              <a:t>Corporate Partners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3F5CE55-ACB2-4245-9181-00CD1225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914377"/>
            <a:fld id="{7DA9A52E-56B8-D349-B78E-B6AE21D3C290}" type="slidenum">
              <a:rPr lang="en-US"/>
              <a:pPr defTabSz="914377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DE571E-1EF5-45D1-A2C2-AB7A8E78AEA5}"/>
              </a:ext>
            </a:extLst>
          </p:cNvPr>
          <p:cNvGraphicFramePr/>
          <p:nvPr/>
        </p:nvGraphicFramePr>
        <p:xfrm>
          <a:off x="2032000" y="10013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99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6229" y="443506"/>
            <a:ext cx="8346987" cy="1011767"/>
          </a:xfrm>
        </p:spPr>
        <p:txBody>
          <a:bodyPr/>
          <a:lstStyle/>
          <a:p>
            <a:r>
              <a:rPr lang="en-GB" dirty="0"/>
              <a:t>Payroll Giving at Macmillan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3F5CE55-ACB2-4245-9181-00CD1225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914377"/>
            <a:fld id="{7DA9A52E-56B8-D349-B78E-B6AE21D3C290}" type="slidenum">
              <a:rPr lang="en-US"/>
              <a:pPr defTabSz="914377"/>
              <a:t>14</a:t>
            </a:fld>
            <a:endParaRPr lang="en-US" dirty="0"/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95C4D75-79E6-4C63-8B69-BF38843A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84" y="3792072"/>
            <a:ext cx="2400000" cy="24000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4307753-67F5-4530-8D4D-38958A5EB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984" y="1278121"/>
            <a:ext cx="2400000" cy="2400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057F58-7DDA-46AF-98BD-570B6AE2E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467" y="3792696"/>
            <a:ext cx="2400000" cy="240000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0506E4-C3EB-4898-8207-2E55281E6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467" y="1278121"/>
            <a:ext cx="24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3ABF2-6EC3-F248-B5A6-2B6DA76CB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601" y="6419975"/>
            <a:ext cx="488215" cy="289680"/>
          </a:xfrm>
          <a:prstGeom prst="rect">
            <a:avLst/>
          </a:prstGeom>
        </p:spPr>
        <p:txBody>
          <a:bodyPr/>
          <a:lstStyle/>
          <a:p>
            <a:pPr defTabSz="914377"/>
            <a:fld id="{7DA9A52E-56B8-D349-B78E-B6AE21D3C290}" type="slidenum">
              <a:rPr lang="en-US">
                <a:solidFill>
                  <a:srgbClr val="FFFFFF"/>
                </a:solidFill>
              </a:rPr>
              <a:pPr defTabSz="914377"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5D4C36-430B-48C8-A9C2-EA2635B3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Payroll Giving?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64A79-CBF7-4049-8E3E-C5B240B6C23D}"/>
              </a:ext>
            </a:extLst>
          </p:cNvPr>
          <p:cNvSpPr/>
          <p:nvPr/>
        </p:nvSpPr>
        <p:spPr>
          <a:xfrm>
            <a:off x="479376" y="1196752"/>
            <a:ext cx="105138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EC018C"/>
                </a:solidFill>
              </a:rPr>
              <a:t>Payroll Giving </a:t>
            </a:r>
            <a:r>
              <a:rPr lang="en-US" sz="4000"/>
              <a:t>lets you give </a:t>
            </a:r>
            <a:r>
              <a:rPr lang="en-US" sz="4000">
                <a:solidFill>
                  <a:srgbClr val="EC018C"/>
                </a:solidFill>
              </a:rPr>
              <a:t>tax-free </a:t>
            </a:r>
            <a:r>
              <a:rPr lang="en-US" sz="4000"/>
              <a:t>donations through your pay as a one-off or each payday. </a:t>
            </a:r>
          </a:p>
          <a:p>
            <a:r>
              <a:rPr lang="en-US" sz="4000"/>
              <a:t>You can give </a:t>
            </a:r>
            <a:r>
              <a:rPr lang="en-US" sz="4000">
                <a:solidFill>
                  <a:srgbClr val="EC018C"/>
                </a:solidFill>
              </a:rPr>
              <a:t>any amount</a:t>
            </a:r>
            <a:r>
              <a:rPr lang="en-US" sz="4000"/>
              <a:t>, to </a:t>
            </a:r>
            <a:r>
              <a:rPr lang="en-US" sz="4000">
                <a:solidFill>
                  <a:srgbClr val="EC018C"/>
                </a:solidFill>
              </a:rPr>
              <a:t>any number of charities</a:t>
            </a:r>
            <a:r>
              <a:rPr lang="en-US" sz="4000"/>
              <a:t>, all without handing over any bank details.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81C3809-ED10-4EF3-89A9-BA1F407B7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414433"/>
              </p:ext>
            </p:extLst>
          </p:nvPr>
        </p:nvGraphicFramePr>
        <p:xfrm>
          <a:off x="2567608" y="4149080"/>
          <a:ext cx="5958748" cy="25495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8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17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Museo Sans Rounded 700" pitchFamily="50" charset="0"/>
                        </a:rPr>
                        <a:t>Your donation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Museo Sans Rounded 700" pitchFamily="50" charset="0"/>
                        </a:rPr>
                        <a:t>Cost to 20% tax payer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Museo Sans Rounded 700" pitchFamily="50" charset="0"/>
                        </a:rPr>
                        <a:t>Cost to 40%</a:t>
                      </a:r>
                      <a:r>
                        <a:rPr lang="en-US" sz="2000" baseline="0">
                          <a:latin typeface="Museo Sans Rounded 700" pitchFamily="50" charset="0"/>
                        </a:rPr>
                        <a:t> tax payer</a:t>
                      </a:r>
                      <a:endParaRPr lang="en-US" sz="2000">
                        <a:latin typeface="Museo Sans Rounded 700" pitchFamily="50" charset="0"/>
                      </a:endParaRP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Museo Sans Rounded 700" pitchFamily="50" charset="0"/>
                        </a:rPr>
                        <a:t>Cost to 45% tax payer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0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1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£10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£8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£6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£5.50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1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£25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£20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£15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£13.75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1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£50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£40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£30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2E008B"/>
                          </a:solidFill>
                          <a:latin typeface="Museo Sans Rounded 500" panose="02000000000000000000" pitchFamily="50" charset="0"/>
                        </a:rPr>
                        <a:t>£27.50</a:t>
                      </a:r>
                    </a:p>
                  </a:txBody>
                  <a:tcPr marL="85891" marR="85891" marT="42945" marB="42945" anchor="ctr">
                    <a:lnL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3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32C-5216-4EFC-9489-5C0269B7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Payroll Giving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60B4-BD9F-4B2E-B525-F513DFC8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268760"/>
            <a:ext cx="10658475" cy="4810548"/>
          </a:xfrm>
        </p:spPr>
        <p:txBody>
          <a:bodyPr/>
          <a:lstStyle/>
          <a:p>
            <a:r>
              <a:rPr lang="en-GB" dirty="0"/>
              <a:t>Launched in </a:t>
            </a:r>
            <a:r>
              <a:rPr lang="en-GB" dirty="0">
                <a:solidFill>
                  <a:schemeClr val="bg2"/>
                </a:solidFill>
              </a:rPr>
              <a:t>2021</a:t>
            </a:r>
            <a:r>
              <a:rPr lang="en-GB" dirty="0"/>
              <a:t> as Payroll Giving Week</a:t>
            </a:r>
          </a:p>
          <a:p>
            <a:r>
              <a:rPr lang="en-GB" dirty="0"/>
              <a:t>Sector initiative that came from Payroll Giving Forum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/>
              <a:t>Creating a moment for Payroll Giving similar to Remember a Charity week</a:t>
            </a:r>
          </a:p>
          <a:p>
            <a:r>
              <a:rPr lang="en-GB" dirty="0"/>
              <a:t>Charities, PGAs, PFOs, </a:t>
            </a:r>
            <a:r>
              <a:rPr lang="en-GB" dirty="0" err="1"/>
              <a:t>CIoF</a:t>
            </a:r>
            <a:r>
              <a:rPr lang="en-GB" dirty="0"/>
              <a:t> and CIPP </a:t>
            </a:r>
            <a:r>
              <a:rPr lang="en-GB" dirty="0">
                <a:solidFill>
                  <a:schemeClr val="bg2"/>
                </a:solidFill>
              </a:rPr>
              <a:t>working together</a:t>
            </a:r>
          </a:p>
          <a:p>
            <a:r>
              <a:rPr lang="en-GB" dirty="0"/>
              <a:t>Idea is to </a:t>
            </a:r>
            <a:r>
              <a:rPr lang="en-GB" dirty="0">
                <a:solidFill>
                  <a:schemeClr val="bg2"/>
                </a:solidFill>
              </a:rPr>
              <a:t>raise awareness </a:t>
            </a:r>
            <a:r>
              <a:rPr lang="en-GB" dirty="0"/>
              <a:t>of the scheme with charities, employers and employees</a:t>
            </a:r>
          </a:p>
          <a:p>
            <a:r>
              <a:rPr lang="en-GB" dirty="0">
                <a:solidFill>
                  <a:schemeClr val="bg2"/>
                </a:solidFill>
              </a:rPr>
              <a:t>Webinars</a:t>
            </a:r>
            <a:r>
              <a:rPr lang="en-GB" dirty="0"/>
              <a:t> organised for charities and employers leading to the month</a:t>
            </a:r>
          </a:p>
          <a:p>
            <a:r>
              <a:rPr lang="en-GB" dirty="0">
                <a:solidFill>
                  <a:schemeClr val="bg2"/>
                </a:solidFill>
              </a:rPr>
              <a:t>Social media </a:t>
            </a:r>
            <a:r>
              <a:rPr lang="en-GB" dirty="0"/>
              <a:t>focused to start with due to lockdowns, but </a:t>
            </a:r>
            <a:r>
              <a:rPr lang="en-GB" dirty="0">
                <a:solidFill>
                  <a:schemeClr val="bg2"/>
                </a:solidFill>
              </a:rPr>
              <a:t>more</a:t>
            </a:r>
            <a:r>
              <a:rPr lang="en-GB" dirty="0"/>
              <a:t> </a:t>
            </a:r>
            <a:r>
              <a:rPr lang="en-GB" dirty="0">
                <a:solidFill>
                  <a:schemeClr val="bg2"/>
                </a:solidFill>
              </a:rPr>
              <a:t>workplace activities </a:t>
            </a:r>
            <a:r>
              <a:rPr lang="en-GB" dirty="0"/>
              <a:t>(F2F campaigns) expected this year</a:t>
            </a:r>
          </a:p>
          <a:p>
            <a:r>
              <a:rPr lang="en-GB" dirty="0">
                <a:hlinkClick r:id="rId2"/>
              </a:rPr>
              <a:t>Payroll Giving Month video</a:t>
            </a:r>
            <a:endParaRPr lang="en-GB" dirty="0"/>
          </a:p>
          <a:p>
            <a:r>
              <a:rPr lang="en-GB" b="1" dirty="0">
                <a:solidFill>
                  <a:srgbClr val="666666"/>
                </a:solidFill>
                <a:ea typeface="Calibri" panose="020F0502020204030204" pitchFamily="34" charset="0"/>
              </a:rPr>
              <a:t>Please </a:t>
            </a:r>
            <a:r>
              <a:rPr lang="en-GB" b="1" dirty="0">
                <a:solidFill>
                  <a:schemeClr val="bg2"/>
                </a:solidFill>
                <a:ea typeface="Calibri" panose="020F0502020204030204" pitchFamily="34" charset="0"/>
              </a:rPr>
              <a:t>share</a:t>
            </a:r>
            <a:r>
              <a:rPr lang="en-GB" b="1" dirty="0">
                <a:solidFill>
                  <a:srgbClr val="666666"/>
                </a:solidFill>
                <a:ea typeface="Calibri" panose="020F0502020204030204" pitchFamily="34" charset="0"/>
              </a:rPr>
              <a:t> content on social media!</a:t>
            </a:r>
            <a:endParaRPr lang="en-GB" b="1" dirty="0">
              <a:solidFill>
                <a:srgbClr val="666666"/>
              </a:solidFill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84A47-E98E-4856-8F71-778504EC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5589240"/>
            <a:ext cx="4727848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B7E1-EE8B-46FB-9D16-623D8DE1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29710"/>
            <a:ext cx="10658475" cy="553998"/>
          </a:xfrm>
        </p:spPr>
        <p:txBody>
          <a:bodyPr/>
          <a:lstStyle/>
          <a:p>
            <a:r>
              <a:rPr lang="en-GB"/>
              <a:t>CRUK activities during Payroll Giving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C362-DCA0-4CB9-B3B0-C5EFE319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17" y="918397"/>
            <a:ext cx="10658475" cy="283975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Posters</a:t>
            </a:r>
            <a:r>
              <a:rPr lang="en-GB" dirty="0"/>
              <a:t> on display in charity shops</a:t>
            </a:r>
          </a:p>
          <a:p>
            <a:r>
              <a:rPr lang="en-GB" dirty="0">
                <a:solidFill>
                  <a:schemeClr val="bg2"/>
                </a:solidFill>
              </a:rPr>
              <a:t>Social media </a:t>
            </a:r>
            <a:r>
              <a:rPr lang="en-GB" dirty="0"/>
              <a:t>posts (</a:t>
            </a:r>
            <a:r>
              <a:rPr lang="en-GB" dirty="0" err="1"/>
              <a:t>Linkedin</a:t>
            </a:r>
            <a:r>
              <a:rPr lang="en-GB" dirty="0"/>
              <a:t>, Twitter and Instagram) including £5k in paid advertising</a:t>
            </a:r>
          </a:p>
          <a:p>
            <a:r>
              <a:rPr lang="en-GB" dirty="0"/>
              <a:t>Instagram posts show </a:t>
            </a:r>
            <a:r>
              <a:rPr lang="en-GB" dirty="0">
                <a:solidFill>
                  <a:schemeClr val="bg2"/>
                </a:solidFill>
              </a:rPr>
              <a:t>CRUK staff </a:t>
            </a:r>
            <a:r>
              <a:rPr lang="en-GB" dirty="0"/>
              <a:t>members and their quotes on why they give via Payroll Giving</a:t>
            </a:r>
          </a:p>
          <a:p>
            <a:r>
              <a:rPr lang="en-GB" dirty="0">
                <a:solidFill>
                  <a:schemeClr val="bg2"/>
                </a:solidFill>
              </a:rPr>
              <a:t>Regional fundraising and Legacies </a:t>
            </a:r>
            <a:r>
              <a:rPr lang="en-GB" dirty="0"/>
              <a:t>having conversations with supporters</a:t>
            </a:r>
          </a:p>
          <a:p>
            <a:r>
              <a:rPr lang="en-GB" dirty="0">
                <a:solidFill>
                  <a:schemeClr val="bg2"/>
                </a:solidFill>
              </a:rPr>
              <a:t>Internal comms </a:t>
            </a:r>
            <a:r>
              <a:rPr lang="en-GB" dirty="0"/>
              <a:t>in CRUK Weekly as well as Yammer posts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63D8A-B4F8-48D8-87C6-37BBFFCE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933056"/>
            <a:ext cx="2005012" cy="2857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370EA-D953-447B-AA4C-4D05EA62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113" y="3284984"/>
            <a:ext cx="2972370" cy="3343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3E1122-1D4E-48A7-A94C-AA18DF5C0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3933056"/>
            <a:ext cx="3295662" cy="2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5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DB8DE-92DD-4C64-98CB-9F297913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0" y="123434"/>
            <a:ext cx="1932074" cy="2852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71466-6025-4F24-93F6-5E69FCAE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691" y="109538"/>
            <a:ext cx="2357767" cy="2533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8C03A-E985-42DF-9911-C6F7B4137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152" y="209159"/>
            <a:ext cx="2302067" cy="2767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8D5D5-FD0B-4B35-903C-9F6E8093F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644" y="2039070"/>
            <a:ext cx="2597741" cy="2175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B3080-FDB6-48D4-84A3-211FB9D3E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0" y="2254437"/>
            <a:ext cx="2127333" cy="2679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39EF6-40B6-4FC1-ABC6-FEBF97D7D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030" y="507755"/>
            <a:ext cx="3064600" cy="2791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C819EF-E12D-4724-8C10-E6CB77A70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918" y="3908433"/>
            <a:ext cx="2447192" cy="2989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704C58-8732-4D88-9434-3FE25FFB1D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9635" y="123434"/>
            <a:ext cx="3087028" cy="2331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5B972B-9D27-49FE-B7FD-B2AFAD178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2781" y="2643437"/>
            <a:ext cx="1922381" cy="2175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A3276B-D678-4D2C-AE43-57892361ED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4921" y="4004990"/>
            <a:ext cx="2524010" cy="2941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6F8D33-AE99-4974-B20B-F970BB9108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7182" y="4830137"/>
            <a:ext cx="3037752" cy="19787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AA9596-5672-4B8F-AD76-0EBE2A8785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094" y="4585458"/>
            <a:ext cx="2579081" cy="23613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0E53F1-20F7-4B56-876C-195A0D97C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1944" y="3298821"/>
            <a:ext cx="2648577" cy="3270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881F86-7E04-49B4-9B30-17DDAE4BE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23413" y="2686379"/>
            <a:ext cx="2917502" cy="23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7370-5FEB-4FE2-97A2-D56D8C3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 into the life of a Payroll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4A6E-702C-4413-A832-068E90EA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4221669"/>
          </a:xfrm>
        </p:spPr>
        <p:txBody>
          <a:bodyPr/>
          <a:lstStyle/>
          <a:p>
            <a:r>
              <a:rPr lang="en-GB" dirty="0"/>
              <a:t>Average length of giving via Payroll Giving is 7-8 years (8.4 at CRUK) which is comparable to regular giving</a:t>
            </a:r>
          </a:p>
          <a:p>
            <a:r>
              <a:rPr lang="en-GB" dirty="0"/>
              <a:t>Differences between different sectors in length of giving</a:t>
            </a:r>
          </a:p>
          <a:p>
            <a:r>
              <a:rPr lang="en-GB" dirty="0"/>
              <a:t>Legacy regular income from </a:t>
            </a:r>
            <a:r>
              <a:rPr lang="en-GB" dirty="0" err="1"/>
              <a:t>CoTY</a:t>
            </a:r>
            <a:r>
              <a:rPr lang="en-GB" dirty="0"/>
              <a:t> partnerships</a:t>
            </a:r>
          </a:p>
          <a:p>
            <a:r>
              <a:rPr lang="en-GB" dirty="0"/>
              <a:t>Pandemic changed work culture and has had an effect on donor recruitment (not as many people in the workplace)</a:t>
            </a:r>
          </a:p>
          <a:p>
            <a:r>
              <a:rPr lang="en-GB" dirty="0"/>
              <a:t>Attrition since the pandemic has been extremely low</a:t>
            </a:r>
          </a:p>
          <a:p>
            <a:r>
              <a:rPr lang="en-GB" dirty="0"/>
              <a:t>Income has stayed very stable</a:t>
            </a:r>
          </a:p>
          <a:p>
            <a:r>
              <a:rPr lang="en-GB" dirty="0"/>
              <a:t>Employer matching boosts Payroll Giving income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02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A38D-925E-4927-B319-41F39495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common myths about Payroll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94A3-CA2B-4699-81FB-BE101F40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90" y="1347943"/>
            <a:ext cx="8177502" cy="4618187"/>
          </a:xfrm>
        </p:spPr>
        <p:txBody>
          <a:bodyPr/>
          <a:lstStyle/>
          <a:p>
            <a:r>
              <a:rPr lang="en-GB" sz="2000" dirty="0"/>
              <a:t>‘It is difficult to set up’</a:t>
            </a:r>
          </a:p>
          <a:p>
            <a:pPr lvl="1"/>
            <a:r>
              <a:rPr lang="en-GB" sz="2000" dirty="0"/>
              <a:t>There is no need for new payroll software, all modern payrolls can deal with Payroll Giving deductions.</a:t>
            </a:r>
          </a:p>
          <a:p>
            <a:r>
              <a:rPr lang="en-GB" sz="2000" dirty="0"/>
              <a:t>‘We can’t afford it’</a:t>
            </a:r>
          </a:p>
          <a:p>
            <a:pPr lvl="1"/>
            <a:r>
              <a:rPr lang="en-GB" sz="2000" dirty="0"/>
              <a:t>It is free to set up!</a:t>
            </a:r>
          </a:p>
          <a:p>
            <a:r>
              <a:rPr lang="en-GB" sz="2000" dirty="0"/>
              <a:t>‘Our employees are not interested’</a:t>
            </a:r>
          </a:p>
          <a:p>
            <a:pPr lvl="1"/>
            <a:r>
              <a:rPr lang="en-GB" sz="2000" dirty="0"/>
              <a:t>You might be surprised how many of them actually are.</a:t>
            </a:r>
          </a:p>
          <a:p>
            <a:r>
              <a:rPr lang="en-GB" sz="2000" dirty="0"/>
              <a:t>‘It only works for large charities’</a:t>
            </a:r>
          </a:p>
          <a:p>
            <a:pPr lvl="1"/>
            <a:r>
              <a:rPr lang="en-GB" sz="2000" dirty="0"/>
              <a:t>Smaller, local charities often have good relationships with local employers and could really benefit from this regular source of income.</a:t>
            </a:r>
          </a:p>
          <a:p>
            <a:r>
              <a:rPr lang="en-GB" sz="2000" dirty="0"/>
              <a:t>‘Our staff cannot afford to give’</a:t>
            </a:r>
          </a:p>
          <a:p>
            <a:pPr lvl="1"/>
            <a:r>
              <a:rPr lang="en-GB" sz="2000" dirty="0"/>
              <a:t>Payroll Giving is especially good now as it gives a discount on the donations.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CDE36-88EC-424D-B75A-62260AF8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92" y="1347943"/>
            <a:ext cx="3358572" cy="18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00DCE-339D-49AC-AE7A-0E0514F3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01" y="761124"/>
            <a:ext cx="1754972" cy="1807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0E61C-F145-43FB-8D0C-7713BA54575F}"/>
              </a:ext>
            </a:extLst>
          </p:cNvPr>
          <p:cNvSpPr txBox="1"/>
          <p:nvPr/>
        </p:nvSpPr>
        <p:spPr>
          <a:xfrm>
            <a:off x="1292586" y="2763982"/>
            <a:ext cx="7114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10000"/>
                  </a:schemeClr>
                </a:solidFill>
              </a:rPr>
              <a:t>Michael Duncan </a:t>
            </a:r>
          </a:p>
          <a:p>
            <a:r>
              <a:rPr lang="en-GB" sz="3200" dirty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Head of Giving Strategy and Programmes </a:t>
            </a:r>
          </a:p>
          <a:p>
            <a:r>
              <a:rPr lang="en-GB" sz="3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NatWest</a:t>
            </a:r>
            <a:endParaRPr lang="en-GB" sz="3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CBE07D-2B5E-0442-BDE9-25E60CBB8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667" y="3047327"/>
            <a:ext cx="7599392" cy="4749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 just makes sense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41389D-C7F6-2C4B-93BA-10B7102F9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667" y="4119630"/>
            <a:ext cx="3979333" cy="482517"/>
          </a:xfrm>
        </p:spPr>
        <p:txBody>
          <a:bodyPr/>
          <a:lstStyle/>
          <a:p>
            <a:r>
              <a:rPr lang="en-US" dirty="0"/>
              <a:t>Wednesday 22 February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7B437D-3C3E-BF40-A331-B1A07507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Giving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FEF96-0D22-F745-B3A2-AA8B619B8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EAD1CAA2-85BA-9A44-88A0-508439A2FD79}" type="slidenum">
              <a:rPr lang="en-US">
                <a:solidFill>
                  <a:srgbClr val="FFFFFF"/>
                </a:solidFill>
                <a:latin typeface="Cera Pro Macmillan Light"/>
              </a:rPr>
              <a:pPr defTabSz="914377"/>
              <a:t>9</a:t>
            </a:fld>
            <a:endParaRPr lang="en-US" dirty="0">
              <a:solidFill>
                <a:srgbClr val="FFFFFF"/>
              </a:solidFill>
              <a:latin typeface="Cera Pro Macmillan Ligh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C45CD-9E37-834B-A6F7-864E68689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6474" y="5863756"/>
            <a:ext cx="8161228" cy="556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Ollie Lashbrook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Senior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3731154060"/>
      </p:ext>
    </p:extLst>
  </p:cSld>
  <p:clrMapOvr>
    <a:masterClrMapping/>
  </p:clrMapOvr>
</p:sld>
</file>

<file path=ppt/theme/theme1.xml><?xml version="1.0" encoding="utf-8"?>
<a:theme xmlns:a="http://schemas.openxmlformats.org/drawingml/2006/main" name="Cancer Research UK">
  <a:themeElements>
    <a:clrScheme name="Cancer Research 2">
      <a:dk1>
        <a:srgbClr val="58595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AB99D1"/>
      </a:hlink>
      <a:folHlink>
        <a:srgbClr val="99E2F8"/>
      </a:folHlink>
    </a:clrScheme>
    <a:fontScheme name="Cancer Research UK - co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Research UK (Core)_16x9 template_draft5" id="{9C31A059-EFA4-46FD-A925-1650D6FE654B}" vid="{37F5E9B0-F89A-46E6-909A-F71D28554936}"/>
    </a:ext>
  </a:extLst>
</a:theme>
</file>

<file path=ppt/theme/theme2.xml><?xml version="1.0" encoding="utf-8"?>
<a:theme xmlns:a="http://schemas.openxmlformats.org/drawingml/2006/main" name="Title Slides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26"/>
      </a:accent1>
      <a:accent2>
        <a:srgbClr val="01D664"/>
      </a:accent2>
      <a:accent3>
        <a:srgbClr val="E5FAEB"/>
      </a:accent3>
      <a:accent4>
        <a:srgbClr val="1D1D1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ra Pro Macmillan Black"/>
        <a:ea typeface=""/>
        <a:cs typeface=""/>
      </a:majorFont>
      <a:minorFont>
        <a:latin typeface="Cera Pro Macmillan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ning Digital PowerPoint_V2_A" id="{A21A9DF4-4101-4AEF-ABFC-BF2CA938BCF5}" vid="{33BD0C85-3ED7-4D6C-AC99-D51E0F7E6B8D}"/>
    </a:ext>
  </a:extLst>
</a:theme>
</file>

<file path=ppt/theme/theme3.xml><?xml version="1.0" encoding="utf-8"?>
<a:theme xmlns:a="http://schemas.openxmlformats.org/drawingml/2006/main" name="Text-only Slides">
  <a:themeElements>
    <a:clrScheme name="Macmil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26"/>
      </a:accent1>
      <a:accent2>
        <a:srgbClr val="01D664"/>
      </a:accent2>
      <a:accent3>
        <a:srgbClr val="E5FAEB"/>
      </a:accent3>
      <a:accent4>
        <a:srgbClr val="1D1D1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ra Pro Macmillan">
      <a:majorFont>
        <a:latin typeface="Cera Pro Macmillan Black"/>
        <a:ea typeface=""/>
        <a:cs typeface=""/>
      </a:majorFont>
      <a:minorFont>
        <a:latin typeface="Cera Pro Macmill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losing Slides">
  <a:themeElements>
    <a:clrScheme name="Macmil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26"/>
      </a:accent1>
      <a:accent2>
        <a:srgbClr val="01D664"/>
      </a:accent2>
      <a:accent3>
        <a:srgbClr val="E5FAEB"/>
      </a:accent3>
      <a:accent4>
        <a:srgbClr val="1D1D1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ra Pro Macmillan">
      <a:majorFont>
        <a:latin typeface="Cera Pro Macmillan Black"/>
        <a:ea typeface=""/>
        <a:cs typeface=""/>
      </a:majorFont>
      <a:minorFont>
        <a:latin typeface="Cera Pro Macmill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3E75C0ECB5A74993B7DE18B99C5424" ma:contentTypeVersion="8" ma:contentTypeDescription="Create a new document." ma:contentTypeScope="" ma:versionID="ece591b5fcfac8f0c7531c4e913b8104">
  <xsd:schema xmlns:xsd="http://www.w3.org/2001/XMLSchema" xmlns:xs="http://www.w3.org/2001/XMLSchema" xmlns:p="http://schemas.microsoft.com/office/2006/metadata/properties" xmlns:ns3="145e2b48-85a5-47d1-af0b-68294895aa18" targetNamespace="http://schemas.microsoft.com/office/2006/metadata/properties" ma:root="true" ma:fieldsID="8353d2df1d5bc2726bd9295f6f5489f4" ns3:_="">
    <xsd:import namespace="145e2b48-85a5-47d1-af0b-68294895aa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e2b48-85a5-47d1-af0b-68294895a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D8D8A7-B5A7-46B1-868B-AA6405809F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A344C-2506-41FF-A348-F8EB7C20C2DC}">
  <ds:schemaRefs>
    <ds:schemaRef ds:uri="145e2b48-85a5-47d1-af0b-68294895a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517A6-E7EE-40EE-80BE-A0152879DBED}">
  <ds:schemaRefs>
    <ds:schemaRef ds:uri="145e2b48-85a5-47d1-af0b-68294895aa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Cancer Research UK (Core)_16x9 template</Template>
  <TotalTime>216</TotalTime>
  <Words>720</Words>
  <Application>Microsoft Office PowerPoint</Application>
  <PresentationFormat>Widescreen</PresentationFormat>
  <Paragraphs>118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Cera Pro Macmillan</vt:lpstr>
      <vt:lpstr>Cera Pro Macmillan Black</vt:lpstr>
      <vt:lpstr>Cera Pro Macmillan Light</vt:lpstr>
      <vt:lpstr>Museo Sans Rounded 500</vt:lpstr>
      <vt:lpstr>Museo Sans Rounded 700</vt:lpstr>
      <vt:lpstr>Cancer Research UK</vt:lpstr>
      <vt:lpstr>Title Slides</vt:lpstr>
      <vt:lpstr>Text-only Slides</vt:lpstr>
      <vt:lpstr>Closing Slides</vt:lpstr>
      <vt:lpstr>Payroll Giving</vt:lpstr>
      <vt:lpstr>What is Payroll Giving?</vt:lpstr>
      <vt:lpstr>Payroll Giving Month</vt:lpstr>
      <vt:lpstr>CRUK activities during Payroll Giving Month</vt:lpstr>
      <vt:lpstr>PowerPoint Presentation</vt:lpstr>
      <vt:lpstr>Insight into the life of a Payroll Giver</vt:lpstr>
      <vt:lpstr>Most common myths about Payroll Giving</vt:lpstr>
      <vt:lpstr>PowerPoint Presentation</vt:lpstr>
      <vt:lpstr>Payroll Giving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formatting instructions</dc:title>
  <dc:creator>Alex Allaway</dc:creator>
  <cp:lastModifiedBy>Mervi Slade</cp:lastModifiedBy>
  <cp:revision>1</cp:revision>
  <cp:lastPrinted>2019-02-13T14:46:46Z</cp:lastPrinted>
  <dcterms:created xsi:type="dcterms:W3CDTF">2018-10-09T12:28:49Z</dcterms:created>
  <dcterms:modified xsi:type="dcterms:W3CDTF">2023-02-22T12:24:20Z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0x010100E33E75C0ECB5A74993B7DE18B99C5424</vt:lpwstr>
  </property>
</Properties>
</file>