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0.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1.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2.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3.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4.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5.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6.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1.xml" ContentType="application/vnd.openxmlformats-officedocument.presentationml.comments+xml"/>
  <Override PartName="/ppt/notesSlides/notesSlide24.xml" ContentType="application/vnd.openxmlformats-officedocument.presentationml.notesSlide+xml"/>
  <Override PartName="/ppt/comments/comment2.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8" r:id="rId1"/>
    <p:sldMasterId id="2147484143" r:id="rId2"/>
    <p:sldMasterId id="2147484144" r:id="rId3"/>
    <p:sldMasterId id="2147484145" r:id="rId4"/>
    <p:sldMasterId id="2147484146" r:id="rId5"/>
    <p:sldMasterId id="2147484147" r:id="rId6"/>
    <p:sldMasterId id="2147484148" r:id="rId7"/>
    <p:sldMasterId id="2147484226" r:id="rId8"/>
    <p:sldMasterId id="2147484229" r:id="rId9"/>
    <p:sldMasterId id="2147484247" r:id="rId10"/>
    <p:sldMasterId id="2147484260" r:id="rId11"/>
    <p:sldMasterId id="2147484265" r:id="rId12"/>
    <p:sldMasterId id="2147484277" r:id="rId13"/>
    <p:sldMasterId id="2147484285" r:id="rId14"/>
    <p:sldMasterId id="2147484297" r:id="rId15"/>
    <p:sldMasterId id="2147484310" r:id="rId16"/>
    <p:sldMasterId id="2147484336" r:id="rId17"/>
  </p:sldMasterIdLst>
  <p:notesMasterIdLst>
    <p:notesMasterId r:id="rId129"/>
  </p:notesMasterIdLst>
  <p:handoutMasterIdLst>
    <p:handoutMasterId r:id="rId130"/>
  </p:handoutMasterIdLst>
  <p:sldIdLst>
    <p:sldId id="484" r:id="rId18"/>
    <p:sldId id="520" r:id="rId19"/>
    <p:sldId id="521" r:id="rId20"/>
    <p:sldId id="541" r:id="rId21"/>
    <p:sldId id="531" r:id="rId22"/>
    <p:sldId id="532" r:id="rId23"/>
    <p:sldId id="533" r:id="rId24"/>
    <p:sldId id="534" r:id="rId25"/>
    <p:sldId id="535" r:id="rId26"/>
    <p:sldId id="536" r:id="rId27"/>
    <p:sldId id="537" r:id="rId28"/>
    <p:sldId id="538" r:id="rId29"/>
    <p:sldId id="539" r:id="rId30"/>
    <p:sldId id="540" r:id="rId31"/>
    <p:sldId id="522" r:id="rId32"/>
    <p:sldId id="558" r:id="rId33"/>
    <p:sldId id="559" r:id="rId34"/>
    <p:sldId id="560" r:id="rId35"/>
    <p:sldId id="561" r:id="rId36"/>
    <p:sldId id="562" r:id="rId37"/>
    <p:sldId id="563" r:id="rId38"/>
    <p:sldId id="564" r:id="rId39"/>
    <p:sldId id="565" r:id="rId40"/>
    <p:sldId id="566" r:id="rId41"/>
    <p:sldId id="569" r:id="rId42"/>
    <p:sldId id="570" r:id="rId43"/>
    <p:sldId id="571" r:id="rId44"/>
    <p:sldId id="572" r:id="rId45"/>
    <p:sldId id="573" r:id="rId46"/>
    <p:sldId id="574" r:id="rId47"/>
    <p:sldId id="575" r:id="rId48"/>
    <p:sldId id="576" r:id="rId49"/>
    <p:sldId id="577" r:id="rId50"/>
    <p:sldId id="518" r:id="rId51"/>
    <p:sldId id="619" r:id="rId52"/>
    <p:sldId id="622" r:id="rId53"/>
    <p:sldId id="632" r:id="rId54"/>
    <p:sldId id="635" r:id="rId55"/>
    <p:sldId id="636" r:id="rId56"/>
    <p:sldId id="641" r:id="rId57"/>
    <p:sldId id="642" r:id="rId58"/>
    <p:sldId id="644" r:id="rId59"/>
    <p:sldId id="645" r:id="rId60"/>
    <p:sldId id="651" r:id="rId61"/>
    <p:sldId id="696" r:id="rId62"/>
    <p:sldId id="697" r:id="rId63"/>
    <p:sldId id="698" r:id="rId64"/>
    <p:sldId id="699" r:id="rId65"/>
    <p:sldId id="606" r:id="rId66"/>
    <p:sldId id="607" r:id="rId67"/>
    <p:sldId id="525" r:id="rId68"/>
    <p:sldId id="497" r:id="rId69"/>
    <p:sldId id="503" r:id="rId70"/>
    <p:sldId id="504" r:id="rId71"/>
    <p:sldId id="505" r:id="rId72"/>
    <p:sldId id="517" r:id="rId73"/>
    <p:sldId id="506" r:id="rId74"/>
    <p:sldId id="618" r:id="rId75"/>
    <p:sldId id="588" r:id="rId76"/>
    <p:sldId id="589" r:id="rId77"/>
    <p:sldId id="590" r:id="rId78"/>
    <p:sldId id="591" r:id="rId79"/>
    <p:sldId id="592" r:id="rId80"/>
    <p:sldId id="593" r:id="rId81"/>
    <p:sldId id="594" r:id="rId82"/>
    <p:sldId id="595" r:id="rId83"/>
    <p:sldId id="596" r:id="rId84"/>
    <p:sldId id="597" r:id="rId85"/>
    <p:sldId id="598" r:id="rId86"/>
    <p:sldId id="599" r:id="rId87"/>
    <p:sldId id="600" r:id="rId88"/>
    <p:sldId id="601" r:id="rId89"/>
    <p:sldId id="602" r:id="rId90"/>
    <p:sldId id="603" r:id="rId91"/>
    <p:sldId id="509" r:id="rId92"/>
    <p:sldId id="511" r:id="rId93"/>
    <p:sldId id="512" r:id="rId94"/>
    <p:sldId id="513" r:id="rId95"/>
    <p:sldId id="514" r:id="rId96"/>
    <p:sldId id="515" r:id="rId97"/>
    <p:sldId id="516" r:id="rId98"/>
    <p:sldId id="526" r:id="rId99"/>
    <p:sldId id="608" r:id="rId100"/>
    <p:sldId id="609" r:id="rId101"/>
    <p:sldId id="581" r:id="rId102"/>
    <p:sldId id="612" r:id="rId103"/>
    <p:sldId id="613" r:id="rId104"/>
    <p:sldId id="614" r:id="rId105"/>
    <p:sldId id="615" r:id="rId106"/>
    <p:sldId id="586" r:id="rId107"/>
    <p:sldId id="616" r:id="rId108"/>
    <p:sldId id="610" r:id="rId109"/>
    <p:sldId id="611" r:id="rId110"/>
    <p:sldId id="527" r:id="rId111"/>
    <p:sldId id="498" r:id="rId112"/>
    <p:sldId id="499" r:id="rId113"/>
    <p:sldId id="500" r:id="rId114"/>
    <p:sldId id="545" r:id="rId115"/>
    <p:sldId id="546" r:id="rId116"/>
    <p:sldId id="547" r:id="rId117"/>
    <p:sldId id="548" r:id="rId118"/>
    <p:sldId id="549" r:id="rId119"/>
    <p:sldId id="550" r:id="rId120"/>
    <p:sldId id="551" r:id="rId121"/>
    <p:sldId id="552" r:id="rId122"/>
    <p:sldId id="553" r:id="rId123"/>
    <p:sldId id="554" r:id="rId124"/>
    <p:sldId id="555" r:id="rId125"/>
    <p:sldId id="556" r:id="rId126"/>
    <p:sldId id="579" r:id="rId127"/>
    <p:sldId id="617" r:id="rId128"/>
  </p:sldIdLst>
  <p:sldSz cx="9144000" cy="6858000" type="screen4x3"/>
  <p:notesSz cx="6797675" cy="9926638"/>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initials="" lastIdx="1" clrIdx="0"/>
  <p:cmAuthor id="2" name="Hatt, Julian (BT Change)" initials="JH"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FF0F0"/>
    <a:srgbClr val="E2E2E2"/>
    <a:srgbClr val="2C2E2E"/>
    <a:srgbClr val="3399FF"/>
    <a:srgbClr val="66CCFF"/>
    <a:srgbClr val="FF9900"/>
    <a:srgbClr val="0080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30" autoAdjust="0"/>
    <p:restoredTop sz="95110" autoAdjust="0"/>
  </p:normalViewPr>
  <p:slideViewPr>
    <p:cSldViewPr>
      <p:cViewPr varScale="1">
        <p:scale>
          <a:sx n="107" d="100"/>
          <a:sy n="107" d="100"/>
        </p:scale>
        <p:origin x="168" y="10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117" Type="http://schemas.openxmlformats.org/officeDocument/2006/relationships/slide" Target="slides/slide100.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112" Type="http://schemas.openxmlformats.org/officeDocument/2006/relationships/slide" Target="slides/slide95.xml"/><Relationship Id="rId133" Type="http://schemas.openxmlformats.org/officeDocument/2006/relationships/viewProps" Target="viewProps.xml"/><Relationship Id="rId16" Type="http://schemas.openxmlformats.org/officeDocument/2006/relationships/slideMaster" Target="slideMasters/slideMaster16.xml"/><Relationship Id="rId107" Type="http://schemas.openxmlformats.org/officeDocument/2006/relationships/slide" Target="slides/slide90.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102" Type="http://schemas.openxmlformats.org/officeDocument/2006/relationships/slide" Target="slides/slide85.xml"/><Relationship Id="rId123" Type="http://schemas.openxmlformats.org/officeDocument/2006/relationships/slide" Target="slides/slide106.xml"/><Relationship Id="rId128" Type="http://schemas.openxmlformats.org/officeDocument/2006/relationships/slide" Target="slides/slide111.xml"/><Relationship Id="rId5" Type="http://schemas.openxmlformats.org/officeDocument/2006/relationships/slideMaster" Target="slideMasters/slideMaster5.xml"/><Relationship Id="rId90" Type="http://schemas.openxmlformats.org/officeDocument/2006/relationships/slide" Target="slides/slide73.xml"/><Relationship Id="rId95" Type="http://schemas.openxmlformats.org/officeDocument/2006/relationships/slide" Target="slides/slide78.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100" Type="http://schemas.openxmlformats.org/officeDocument/2006/relationships/slide" Target="slides/slide83.xml"/><Relationship Id="rId105" Type="http://schemas.openxmlformats.org/officeDocument/2006/relationships/slide" Target="slides/slide88.xml"/><Relationship Id="rId113" Type="http://schemas.openxmlformats.org/officeDocument/2006/relationships/slide" Target="slides/slide96.xml"/><Relationship Id="rId118" Type="http://schemas.openxmlformats.org/officeDocument/2006/relationships/slide" Target="slides/slide101.xml"/><Relationship Id="rId126" Type="http://schemas.openxmlformats.org/officeDocument/2006/relationships/slide" Target="slides/slide109.xml"/><Relationship Id="rId13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slide" Target="slides/slide68.xml"/><Relationship Id="rId93" Type="http://schemas.openxmlformats.org/officeDocument/2006/relationships/slide" Target="slides/slide76.xml"/><Relationship Id="rId98" Type="http://schemas.openxmlformats.org/officeDocument/2006/relationships/slide" Target="slides/slide81.xml"/><Relationship Id="rId121" Type="http://schemas.openxmlformats.org/officeDocument/2006/relationships/slide" Target="slides/slide10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103" Type="http://schemas.openxmlformats.org/officeDocument/2006/relationships/slide" Target="slides/slide86.xml"/><Relationship Id="rId108" Type="http://schemas.openxmlformats.org/officeDocument/2006/relationships/slide" Target="slides/slide91.xml"/><Relationship Id="rId116" Type="http://schemas.openxmlformats.org/officeDocument/2006/relationships/slide" Target="slides/slide99.xml"/><Relationship Id="rId124" Type="http://schemas.openxmlformats.org/officeDocument/2006/relationships/slide" Target="slides/slide107.xml"/><Relationship Id="rId129" Type="http://schemas.openxmlformats.org/officeDocument/2006/relationships/notesMaster" Target="notesMasters/notesMaster1.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slide" Target="slides/slide66.xml"/><Relationship Id="rId88" Type="http://schemas.openxmlformats.org/officeDocument/2006/relationships/slide" Target="slides/slide71.xml"/><Relationship Id="rId91" Type="http://schemas.openxmlformats.org/officeDocument/2006/relationships/slide" Target="slides/slide74.xml"/><Relationship Id="rId96" Type="http://schemas.openxmlformats.org/officeDocument/2006/relationships/slide" Target="slides/slide79.xml"/><Relationship Id="rId111" Type="http://schemas.openxmlformats.org/officeDocument/2006/relationships/slide" Target="slides/slide94.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6" Type="http://schemas.openxmlformats.org/officeDocument/2006/relationships/slide" Target="slides/slide89.xml"/><Relationship Id="rId114" Type="http://schemas.openxmlformats.org/officeDocument/2006/relationships/slide" Target="slides/slide97.xml"/><Relationship Id="rId119" Type="http://schemas.openxmlformats.org/officeDocument/2006/relationships/slide" Target="slides/slide102.xml"/><Relationship Id="rId127" Type="http://schemas.openxmlformats.org/officeDocument/2006/relationships/slide" Target="slides/slide11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slide" Target="slides/slide77.xml"/><Relationship Id="rId99" Type="http://schemas.openxmlformats.org/officeDocument/2006/relationships/slide" Target="slides/slide82.xml"/><Relationship Id="rId101" Type="http://schemas.openxmlformats.org/officeDocument/2006/relationships/slide" Target="slides/slide84.xml"/><Relationship Id="rId122" Type="http://schemas.openxmlformats.org/officeDocument/2006/relationships/slide" Target="slides/slide105.xml"/><Relationship Id="rId130" Type="http://schemas.openxmlformats.org/officeDocument/2006/relationships/handoutMaster" Target="handoutMasters/handoutMaster1.xml"/><Relationship Id="rId13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109" Type="http://schemas.openxmlformats.org/officeDocument/2006/relationships/slide" Target="slides/slide9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slide" Target="slides/slide80.xml"/><Relationship Id="rId104" Type="http://schemas.openxmlformats.org/officeDocument/2006/relationships/slide" Target="slides/slide87.xml"/><Relationship Id="rId120" Type="http://schemas.openxmlformats.org/officeDocument/2006/relationships/slide" Target="slides/slide103.xml"/><Relationship Id="rId125" Type="http://schemas.openxmlformats.org/officeDocument/2006/relationships/slide" Target="slides/slide108.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slide" Target="slides/slide70.xml"/><Relationship Id="rId110" Type="http://schemas.openxmlformats.org/officeDocument/2006/relationships/slide" Target="slides/slide93.xml"/><Relationship Id="rId115" Type="http://schemas.openxmlformats.org/officeDocument/2006/relationships/slide" Target="slides/slide98.xml"/><Relationship Id="rId131" Type="http://schemas.openxmlformats.org/officeDocument/2006/relationships/commentAuthors" Target="commentAuthors.xml"/><Relationship Id="rId61" Type="http://schemas.openxmlformats.org/officeDocument/2006/relationships/slide" Target="slides/slide44.xml"/><Relationship Id="rId82" Type="http://schemas.openxmlformats.org/officeDocument/2006/relationships/slide" Target="slides/slide65.xml"/><Relationship Id="rId19"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2-09T13:57:24.220" idx="1">
    <p:pos x="6000" y="0"/>
    <p:text>this slide needs updates in the notes
-Kerry Roffe</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17-02-28T06:52:07.018" idx="1">
    <p:pos x="5409" y="1511"/>
    <p:text>These should be confirmed before the event on 28 March - either at B17 on 8 March 2017, or on 16 March when draft legislation, etc. is published.</p:text>
  </p:cm>
</p:cmLst>
</file>

<file path=ppt/diagrams/colors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28B042-1ED2-4B7A-9CA0-3579481F196D}" type="doc">
      <dgm:prSet loTypeId="urn:microsoft.com/office/officeart/2005/8/layout/vList2" loCatId="list" qsTypeId="urn:microsoft.com/office/officeart/2005/8/quickstyle/simple1#4" qsCatId="simple" csTypeId="urn:microsoft.com/office/officeart/2005/8/colors/accent1_2#4" csCatId="accent1"/>
      <dgm:spPr/>
      <dgm:t>
        <a:bodyPr/>
        <a:lstStyle/>
        <a:p>
          <a:endParaRPr lang="en-GB"/>
        </a:p>
      </dgm:t>
    </dgm:pt>
    <dgm:pt modelId="{4E5EBCE3-1E71-4B1F-AEAB-72F0A41166BE}">
      <dgm:prSet/>
      <dgm:spPr/>
      <dgm:t>
        <a:bodyPr/>
        <a:lstStyle/>
        <a:p>
          <a:pPr rtl="0"/>
          <a:r>
            <a:rPr lang="en-GB" b="1" i="0" dirty="0"/>
            <a:t>April 2017 – MTD Pilot starts for income tax and Class 4 NICs</a:t>
          </a:r>
          <a:endParaRPr lang="en-GB" dirty="0"/>
        </a:p>
      </dgm:t>
    </dgm:pt>
    <dgm:pt modelId="{96CFA8D2-EA3C-4FE2-BEBE-ACB7E405778A}" type="parTrans" cxnId="{570330D5-C372-48CD-8272-00F81757603C}">
      <dgm:prSet/>
      <dgm:spPr/>
      <dgm:t>
        <a:bodyPr/>
        <a:lstStyle/>
        <a:p>
          <a:endParaRPr lang="en-GB"/>
        </a:p>
      </dgm:t>
    </dgm:pt>
    <dgm:pt modelId="{191CB062-FB83-4108-A636-6D0133A6E1C0}" type="sibTrans" cxnId="{570330D5-C372-48CD-8272-00F81757603C}">
      <dgm:prSet/>
      <dgm:spPr/>
      <dgm:t>
        <a:bodyPr/>
        <a:lstStyle/>
        <a:p>
          <a:endParaRPr lang="en-GB"/>
        </a:p>
      </dgm:t>
    </dgm:pt>
    <dgm:pt modelId="{1F26F663-6259-434B-88D0-A675F835CCB1}">
      <dgm:prSet/>
      <dgm:spPr/>
      <dgm:t>
        <a:bodyPr/>
        <a:lstStyle/>
        <a:p>
          <a:pPr rtl="0"/>
          <a:r>
            <a:rPr lang="en-GB" b="1" i="0" dirty="0"/>
            <a:t>c.400k businesses with turnover above the VAT threshold – April 2018 mandate</a:t>
          </a:r>
          <a:endParaRPr lang="en-GB" b="1" dirty="0"/>
        </a:p>
      </dgm:t>
    </dgm:pt>
    <dgm:pt modelId="{426C36EB-10D3-462C-9347-DA9AABBC0815}" type="parTrans" cxnId="{68FF85BC-5FA8-4465-B1F3-DD0939B924EF}">
      <dgm:prSet/>
      <dgm:spPr/>
      <dgm:t>
        <a:bodyPr/>
        <a:lstStyle/>
        <a:p>
          <a:endParaRPr lang="en-GB"/>
        </a:p>
      </dgm:t>
    </dgm:pt>
    <dgm:pt modelId="{FF60FA9C-F232-4404-9498-0EAE23F78EAA}" type="sibTrans" cxnId="{68FF85BC-5FA8-4465-B1F3-DD0939B924EF}">
      <dgm:prSet/>
      <dgm:spPr/>
      <dgm:t>
        <a:bodyPr/>
        <a:lstStyle/>
        <a:p>
          <a:endParaRPr lang="en-GB"/>
        </a:p>
      </dgm:t>
    </dgm:pt>
    <dgm:pt modelId="{01A3089B-4198-408C-8EC9-9AF48BA7D868}">
      <dgm:prSet/>
      <dgm:spPr/>
      <dgm:t>
        <a:bodyPr/>
        <a:lstStyle/>
        <a:p>
          <a:pPr rtl="0"/>
          <a:r>
            <a:rPr lang="en-GB" b="1" i="0" dirty="0"/>
            <a:t>c.3.1m businesses with turnover below the VAT threshold – April 2019 mandate</a:t>
          </a:r>
          <a:endParaRPr lang="en-GB" b="1" dirty="0"/>
        </a:p>
      </dgm:t>
    </dgm:pt>
    <dgm:pt modelId="{23109502-6DE9-4802-9C95-6B4037D43FD5}" type="parTrans" cxnId="{50E3E125-9BE2-4F08-9657-8182E51BE7CA}">
      <dgm:prSet/>
      <dgm:spPr/>
      <dgm:t>
        <a:bodyPr/>
        <a:lstStyle/>
        <a:p>
          <a:endParaRPr lang="en-GB"/>
        </a:p>
      </dgm:t>
    </dgm:pt>
    <dgm:pt modelId="{1EF58B06-17AA-471A-BF2A-0472A715B55A}" type="sibTrans" cxnId="{50E3E125-9BE2-4F08-9657-8182E51BE7CA}">
      <dgm:prSet/>
      <dgm:spPr/>
      <dgm:t>
        <a:bodyPr/>
        <a:lstStyle/>
        <a:p>
          <a:endParaRPr lang="en-GB"/>
        </a:p>
      </dgm:t>
    </dgm:pt>
    <dgm:pt modelId="{F5132B2D-DD78-4618-9829-498F95B1BB62}" type="pres">
      <dgm:prSet presAssocID="{8E28B042-1ED2-4B7A-9CA0-3579481F196D}" presName="linear" presStyleCnt="0">
        <dgm:presLayoutVars>
          <dgm:animLvl val="lvl"/>
          <dgm:resizeHandles val="exact"/>
        </dgm:presLayoutVars>
      </dgm:prSet>
      <dgm:spPr/>
    </dgm:pt>
    <dgm:pt modelId="{FA7243C5-9D00-4EF8-A60E-933D72B08209}" type="pres">
      <dgm:prSet presAssocID="{4E5EBCE3-1E71-4B1F-AEAB-72F0A41166BE}" presName="parentText" presStyleLbl="node1" presStyleIdx="0" presStyleCnt="1">
        <dgm:presLayoutVars>
          <dgm:chMax val="0"/>
          <dgm:bulletEnabled val="1"/>
        </dgm:presLayoutVars>
      </dgm:prSet>
      <dgm:spPr/>
    </dgm:pt>
    <dgm:pt modelId="{5A1A3234-FC7B-49B6-B839-497EC8524E08}" type="pres">
      <dgm:prSet presAssocID="{4E5EBCE3-1E71-4B1F-AEAB-72F0A41166BE}" presName="childText" presStyleLbl="revTx" presStyleIdx="0" presStyleCnt="1">
        <dgm:presLayoutVars>
          <dgm:bulletEnabled val="1"/>
        </dgm:presLayoutVars>
      </dgm:prSet>
      <dgm:spPr/>
    </dgm:pt>
  </dgm:ptLst>
  <dgm:cxnLst>
    <dgm:cxn modelId="{10E0631F-3FC3-41F0-BFFE-3E7D56123377}" type="presOf" srcId="{01A3089B-4198-408C-8EC9-9AF48BA7D868}" destId="{5A1A3234-FC7B-49B6-B839-497EC8524E08}" srcOrd="0" destOrd="1" presId="urn:microsoft.com/office/officeart/2005/8/layout/vList2"/>
    <dgm:cxn modelId="{50E3E125-9BE2-4F08-9657-8182E51BE7CA}" srcId="{4E5EBCE3-1E71-4B1F-AEAB-72F0A41166BE}" destId="{01A3089B-4198-408C-8EC9-9AF48BA7D868}" srcOrd="1" destOrd="0" parTransId="{23109502-6DE9-4802-9C95-6B4037D43FD5}" sibTransId="{1EF58B06-17AA-471A-BF2A-0472A715B55A}"/>
    <dgm:cxn modelId="{95952F31-3153-403E-87BF-891C20906A7A}" type="presOf" srcId="{4E5EBCE3-1E71-4B1F-AEAB-72F0A41166BE}" destId="{FA7243C5-9D00-4EF8-A60E-933D72B08209}" srcOrd="0" destOrd="0" presId="urn:microsoft.com/office/officeart/2005/8/layout/vList2"/>
    <dgm:cxn modelId="{EA03CD79-7304-438E-AE00-AB0903C32D79}" type="presOf" srcId="{1F26F663-6259-434B-88D0-A675F835CCB1}" destId="{5A1A3234-FC7B-49B6-B839-497EC8524E08}" srcOrd="0" destOrd="0" presId="urn:microsoft.com/office/officeart/2005/8/layout/vList2"/>
    <dgm:cxn modelId="{E8DD36B7-6AFD-4035-8103-133CC9B62356}" type="presOf" srcId="{8E28B042-1ED2-4B7A-9CA0-3579481F196D}" destId="{F5132B2D-DD78-4618-9829-498F95B1BB62}" srcOrd="0" destOrd="0" presId="urn:microsoft.com/office/officeart/2005/8/layout/vList2"/>
    <dgm:cxn modelId="{68FF85BC-5FA8-4465-B1F3-DD0939B924EF}" srcId="{4E5EBCE3-1E71-4B1F-AEAB-72F0A41166BE}" destId="{1F26F663-6259-434B-88D0-A675F835CCB1}" srcOrd="0" destOrd="0" parTransId="{426C36EB-10D3-462C-9347-DA9AABBC0815}" sibTransId="{FF60FA9C-F232-4404-9498-0EAE23F78EAA}"/>
    <dgm:cxn modelId="{570330D5-C372-48CD-8272-00F81757603C}" srcId="{8E28B042-1ED2-4B7A-9CA0-3579481F196D}" destId="{4E5EBCE3-1E71-4B1F-AEAB-72F0A41166BE}" srcOrd="0" destOrd="0" parTransId="{96CFA8D2-EA3C-4FE2-BEBE-ACB7E405778A}" sibTransId="{191CB062-FB83-4108-A636-6D0133A6E1C0}"/>
    <dgm:cxn modelId="{44B06269-3AA0-4951-A944-D3C1A9FE7452}" type="presParOf" srcId="{F5132B2D-DD78-4618-9829-498F95B1BB62}" destId="{FA7243C5-9D00-4EF8-A60E-933D72B08209}" srcOrd="0" destOrd="0" presId="urn:microsoft.com/office/officeart/2005/8/layout/vList2"/>
    <dgm:cxn modelId="{26EB3D59-DEBF-4C73-8740-7F5369975012}" type="presParOf" srcId="{F5132B2D-DD78-4618-9829-498F95B1BB62}" destId="{5A1A3234-FC7B-49B6-B839-497EC8524E0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2EE5F4-F7A6-4BBF-8E66-31F3410110E0}" type="doc">
      <dgm:prSet loTypeId="urn:microsoft.com/office/officeart/2005/8/layout/vList2" loCatId="list" qsTypeId="urn:microsoft.com/office/officeart/2005/8/quickstyle/simple1#5" qsCatId="simple" csTypeId="urn:microsoft.com/office/officeart/2005/8/colors/accent1_2#5" csCatId="accent1"/>
      <dgm:spPr/>
      <dgm:t>
        <a:bodyPr/>
        <a:lstStyle/>
        <a:p>
          <a:endParaRPr lang="en-GB"/>
        </a:p>
      </dgm:t>
    </dgm:pt>
    <dgm:pt modelId="{60A34A45-9632-48DF-A2B7-87870158B137}">
      <dgm:prSet/>
      <dgm:spPr/>
      <dgm:t>
        <a:bodyPr/>
        <a:lstStyle/>
        <a:p>
          <a:pPr rtl="0"/>
          <a:r>
            <a:rPr lang="en-GB" b="1" i="0" dirty="0"/>
            <a:t>Subscription</a:t>
          </a:r>
          <a:endParaRPr lang="en-GB" dirty="0"/>
        </a:p>
      </dgm:t>
    </dgm:pt>
    <dgm:pt modelId="{9453D426-F2B5-4DD4-9A74-E9218875DF73}" type="parTrans" cxnId="{73E2B678-E6A2-41FC-A534-E0C65EE8D0BD}">
      <dgm:prSet/>
      <dgm:spPr/>
      <dgm:t>
        <a:bodyPr/>
        <a:lstStyle/>
        <a:p>
          <a:endParaRPr lang="en-GB"/>
        </a:p>
      </dgm:t>
    </dgm:pt>
    <dgm:pt modelId="{F9FB4D74-81C4-4BFE-AD1A-6263D527A8F7}" type="sibTrans" cxnId="{73E2B678-E6A2-41FC-A534-E0C65EE8D0BD}">
      <dgm:prSet/>
      <dgm:spPr/>
      <dgm:t>
        <a:bodyPr/>
        <a:lstStyle/>
        <a:p>
          <a:endParaRPr lang="en-GB"/>
        </a:p>
      </dgm:t>
    </dgm:pt>
    <dgm:pt modelId="{DB66C8F5-90B4-4FF6-8701-1FF504CC0191}">
      <dgm:prSet custT="1"/>
      <dgm:spPr/>
      <dgm:t>
        <a:bodyPr/>
        <a:lstStyle/>
        <a:p>
          <a:pPr rtl="0"/>
          <a:r>
            <a:rPr lang="en-GB" sz="1100" b="1" i="0" dirty="0">
              <a:latin typeface="+mn-lt"/>
            </a:rPr>
            <a:t>Businesses will subscribe to MTD – new Terms &amp; Conditions</a:t>
          </a:r>
          <a:endParaRPr lang="en-GB" sz="1100" b="1" dirty="0">
            <a:latin typeface="+mn-lt"/>
          </a:endParaRPr>
        </a:p>
      </dgm:t>
    </dgm:pt>
    <dgm:pt modelId="{54DEF1D1-E7AB-4342-BED6-E8D70F3D6F69}" type="parTrans" cxnId="{A652F455-06F1-47D7-8D4B-244D08658A70}">
      <dgm:prSet/>
      <dgm:spPr/>
      <dgm:t>
        <a:bodyPr/>
        <a:lstStyle/>
        <a:p>
          <a:endParaRPr lang="en-GB"/>
        </a:p>
      </dgm:t>
    </dgm:pt>
    <dgm:pt modelId="{FA2BB7E3-B24F-443B-8584-ED41F605B161}" type="sibTrans" cxnId="{A652F455-06F1-47D7-8D4B-244D08658A70}">
      <dgm:prSet/>
      <dgm:spPr/>
      <dgm:t>
        <a:bodyPr/>
        <a:lstStyle/>
        <a:p>
          <a:endParaRPr lang="en-GB"/>
        </a:p>
      </dgm:t>
    </dgm:pt>
    <dgm:pt modelId="{FBD57A89-4EE4-4B75-90A4-FA20CB867309}">
      <dgm:prSet custT="1"/>
      <dgm:spPr/>
      <dgm:t>
        <a:bodyPr/>
        <a:lstStyle/>
        <a:p>
          <a:pPr rtl="0"/>
          <a:r>
            <a:rPr lang="en-GB" sz="1100" b="1" i="0" dirty="0">
              <a:latin typeface="+mn-lt"/>
            </a:rPr>
            <a:t>Agents will subscribe to Agent Services</a:t>
          </a:r>
          <a:endParaRPr lang="en-GB" sz="1100" b="1" dirty="0">
            <a:latin typeface="+mn-lt"/>
          </a:endParaRPr>
        </a:p>
      </dgm:t>
    </dgm:pt>
    <dgm:pt modelId="{F8A1C363-2B20-4B5A-A9D5-04C595A1A7C4}" type="parTrans" cxnId="{20418F63-AD89-464F-9A62-6647D1642BD7}">
      <dgm:prSet/>
      <dgm:spPr/>
      <dgm:t>
        <a:bodyPr/>
        <a:lstStyle/>
        <a:p>
          <a:endParaRPr lang="en-GB"/>
        </a:p>
      </dgm:t>
    </dgm:pt>
    <dgm:pt modelId="{6DD9C133-9E8D-47B4-B9AC-9CC621DC5B46}" type="sibTrans" cxnId="{20418F63-AD89-464F-9A62-6647D1642BD7}">
      <dgm:prSet/>
      <dgm:spPr/>
      <dgm:t>
        <a:bodyPr/>
        <a:lstStyle/>
        <a:p>
          <a:endParaRPr lang="en-GB"/>
        </a:p>
      </dgm:t>
    </dgm:pt>
    <dgm:pt modelId="{510C9824-C627-4338-85C4-0F60F5F86C04}" type="pres">
      <dgm:prSet presAssocID="{DC2EE5F4-F7A6-4BBF-8E66-31F3410110E0}" presName="linear" presStyleCnt="0">
        <dgm:presLayoutVars>
          <dgm:animLvl val="lvl"/>
          <dgm:resizeHandles val="exact"/>
        </dgm:presLayoutVars>
      </dgm:prSet>
      <dgm:spPr/>
    </dgm:pt>
    <dgm:pt modelId="{65B742F3-1C0D-424E-81C4-605046585A6B}" type="pres">
      <dgm:prSet presAssocID="{60A34A45-9632-48DF-A2B7-87870158B137}" presName="parentText" presStyleLbl="node1" presStyleIdx="0" presStyleCnt="1">
        <dgm:presLayoutVars>
          <dgm:chMax val="0"/>
          <dgm:bulletEnabled val="1"/>
        </dgm:presLayoutVars>
      </dgm:prSet>
      <dgm:spPr/>
    </dgm:pt>
    <dgm:pt modelId="{608D8A17-A5FC-40F4-B530-DC0A5CDA98EF}" type="pres">
      <dgm:prSet presAssocID="{60A34A45-9632-48DF-A2B7-87870158B137}" presName="childText" presStyleLbl="revTx" presStyleIdx="0" presStyleCnt="1">
        <dgm:presLayoutVars>
          <dgm:bulletEnabled val="1"/>
        </dgm:presLayoutVars>
      </dgm:prSet>
      <dgm:spPr/>
    </dgm:pt>
  </dgm:ptLst>
  <dgm:cxnLst>
    <dgm:cxn modelId="{F5B1A83E-E771-4869-AC43-B0572570C067}" type="presOf" srcId="{60A34A45-9632-48DF-A2B7-87870158B137}" destId="{65B742F3-1C0D-424E-81C4-605046585A6B}" srcOrd="0" destOrd="0" presId="urn:microsoft.com/office/officeart/2005/8/layout/vList2"/>
    <dgm:cxn modelId="{20418F63-AD89-464F-9A62-6647D1642BD7}" srcId="{60A34A45-9632-48DF-A2B7-87870158B137}" destId="{FBD57A89-4EE4-4B75-90A4-FA20CB867309}" srcOrd="1" destOrd="0" parTransId="{F8A1C363-2B20-4B5A-A9D5-04C595A1A7C4}" sibTransId="{6DD9C133-9E8D-47B4-B9AC-9CC621DC5B46}"/>
    <dgm:cxn modelId="{A652F455-06F1-47D7-8D4B-244D08658A70}" srcId="{60A34A45-9632-48DF-A2B7-87870158B137}" destId="{DB66C8F5-90B4-4FF6-8701-1FF504CC0191}" srcOrd="0" destOrd="0" parTransId="{54DEF1D1-E7AB-4342-BED6-E8D70F3D6F69}" sibTransId="{FA2BB7E3-B24F-443B-8584-ED41F605B161}"/>
    <dgm:cxn modelId="{73E2B678-E6A2-41FC-A534-E0C65EE8D0BD}" srcId="{DC2EE5F4-F7A6-4BBF-8E66-31F3410110E0}" destId="{60A34A45-9632-48DF-A2B7-87870158B137}" srcOrd="0" destOrd="0" parTransId="{9453D426-F2B5-4DD4-9A74-E9218875DF73}" sibTransId="{F9FB4D74-81C4-4BFE-AD1A-6263D527A8F7}"/>
    <dgm:cxn modelId="{9AA23EB4-0AD7-4663-B0FA-D50D106A2D1D}" type="presOf" srcId="{DC2EE5F4-F7A6-4BBF-8E66-31F3410110E0}" destId="{510C9824-C627-4338-85C4-0F60F5F86C04}" srcOrd="0" destOrd="0" presId="urn:microsoft.com/office/officeart/2005/8/layout/vList2"/>
    <dgm:cxn modelId="{98A74DDE-811B-4738-81B2-90E7BBCD2B90}" type="presOf" srcId="{DB66C8F5-90B4-4FF6-8701-1FF504CC0191}" destId="{608D8A17-A5FC-40F4-B530-DC0A5CDA98EF}" srcOrd="0" destOrd="0" presId="urn:microsoft.com/office/officeart/2005/8/layout/vList2"/>
    <dgm:cxn modelId="{7E50A5EA-CE64-4629-BDAA-F93FCECAC5D1}" type="presOf" srcId="{FBD57A89-4EE4-4B75-90A4-FA20CB867309}" destId="{608D8A17-A5FC-40F4-B530-DC0A5CDA98EF}" srcOrd="0" destOrd="1" presId="urn:microsoft.com/office/officeart/2005/8/layout/vList2"/>
    <dgm:cxn modelId="{DE3C3358-DAB3-4338-8A5A-762284461395}" type="presParOf" srcId="{510C9824-C627-4338-85C4-0F60F5F86C04}" destId="{65B742F3-1C0D-424E-81C4-605046585A6B}" srcOrd="0" destOrd="0" presId="urn:microsoft.com/office/officeart/2005/8/layout/vList2"/>
    <dgm:cxn modelId="{386E7EC4-0AC9-43D3-A411-ECD00FBEC317}" type="presParOf" srcId="{510C9824-C627-4338-85C4-0F60F5F86C04}" destId="{608D8A17-A5FC-40F4-B530-DC0A5CDA98EF}"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920AD2-4FA8-48D3-BC19-98EC9834CF29}" type="doc">
      <dgm:prSet loTypeId="urn:microsoft.com/office/officeart/2005/8/layout/vList2" loCatId="list" qsTypeId="urn:microsoft.com/office/officeart/2005/8/quickstyle/simple1#6" qsCatId="simple" csTypeId="urn:microsoft.com/office/officeart/2005/8/colors/accent1_2#6" csCatId="accent1" phldr="1"/>
      <dgm:spPr/>
      <dgm:t>
        <a:bodyPr/>
        <a:lstStyle/>
        <a:p>
          <a:endParaRPr lang="en-GB"/>
        </a:p>
      </dgm:t>
    </dgm:pt>
    <dgm:pt modelId="{D49611BF-B97F-4AF9-A31C-DE5482703917}">
      <dgm:prSet custT="1"/>
      <dgm:spPr/>
      <dgm:t>
        <a:bodyPr/>
        <a:lstStyle/>
        <a:p>
          <a:pPr rtl="0"/>
          <a:r>
            <a:rPr lang="en-GB" sz="1400" b="1" i="0" dirty="0">
              <a:solidFill>
                <a:schemeClr val="bg1"/>
              </a:solidFill>
            </a:rPr>
            <a:t>Phased introduction of:</a:t>
          </a:r>
          <a:endParaRPr lang="en-GB" sz="1400" dirty="0">
            <a:solidFill>
              <a:schemeClr val="bg1"/>
            </a:solidFill>
          </a:endParaRPr>
        </a:p>
      </dgm:t>
    </dgm:pt>
    <dgm:pt modelId="{26FEE5CC-7FEB-44BF-87A8-9C540C8FDC80}" type="parTrans" cxnId="{B409B54B-4CA0-48C0-8685-92FDA866B34A}">
      <dgm:prSet/>
      <dgm:spPr/>
      <dgm:t>
        <a:bodyPr/>
        <a:lstStyle/>
        <a:p>
          <a:endParaRPr lang="en-GB">
            <a:solidFill>
              <a:schemeClr val="tx1"/>
            </a:solidFill>
          </a:endParaRPr>
        </a:p>
      </dgm:t>
    </dgm:pt>
    <dgm:pt modelId="{13C16C22-E491-4DFC-9A06-9B3F063018ED}" type="sibTrans" cxnId="{B409B54B-4CA0-48C0-8685-92FDA866B34A}">
      <dgm:prSet/>
      <dgm:spPr/>
      <dgm:t>
        <a:bodyPr/>
        <a:lstStyle/>
        <a:p>
          <a:endParaRPr lang="en-GB">
            <a:solidFill>
              <a:schemeClr val="tx1"/>
            </a:solidFill>
          </a:endParaRPr>
        </a:p>
      </dgm:t>
    </dgm:pt>
    <dgm:pt modelId="{E4B72A0F-014A-48A5-8ECF-7E6BC59C8279}">
      <dgm:prSet/>
      <dgm:spPr>
        <a:noFill/>
      </dgm:spPr>
      <dgm:t>
        <a:bodyPr/>
        <a:lstStyle/>
        <a:p>
          <a:pPr rtl="0"/>
          <a:r>
            <a:rPr lang="en-GB" b="1" i="0" dirty="0">
              <a:solidFill>
                <a:schemeClr val="tx1"/>
              </a:solidFill>
            </a:rPr>
            <a:t>. Numbers participating – to      ensure everything works </a:t>
          </a:r>
          <a:r>
            <a:rPr lang="en-GB" b="1" dirty="0">
              <a:solidFill>
                <a:schemeClr val="tx1"/>
              </a:solidFill>
            </a:rPr>
            <a:t>as</a:t>
          </a:r>
          <a:r>
            <a:rPr lang="en-GB" b="1" i="0" dirty="0">
              <a:solidFill>
                <a:schemeClr val="tx1"/>
              </a:solidFill>
            </a:rPr>
            <a:t> intended</a:t>
          </a:r>
          <a:endParaRPr lang="en-GB" b="1" dirty="0">
            <a:solidFill>
              <a:schemeClr val="tx1"/>
            </a:solidFill>
          </a:endParaRPr>
        </a:p>
      </dgm:t>
    </dgm:pt>
    <dgm:pt modelId="{BE6438F4-62B9-4E7F-9890-BFF2B0005CA0}" type="parTrans" cxnId="{9FFD78DD-EE2F-45E0-AE86-435FC43BED85}">
      <dgm:prSet/>
      <dgm:spPr/>
      <dgm:t>
        <a:bodyPr/>
        <a:lstStyle/>
        <a:p>
          <a:endParaRPr lang="en-GB">
            <a:solidFill>
              <a:schemeClr val="tx1"/>
            </a:solidFill>
          </a:endParaRPr>
        </a:p>
      </dgm:t>
    </dgm:pt>
    <dgm:pt modelId="{4A3C4D4C-8F6E-4EF1-8DCE-D27045D2D140}" type="sibTrans" cxnId="{9FFD78DD-EE2F-45E0-AE86-435FC43BED85}">
      <dgm:prSet/>
      <dgm:spPr/>
      <dgm:t>
        <a:bodyPr/>
        <a:lstStyle/>
        <a:p>
          <a:endParaRPr lang="en-GB">
            <a:solidFill>
              <a:schemeClr val="tx1"/>
            </a:solidFill>
          </a:endParaRPr>
        </a:p>
      </dgm:t>
    </dgm:pt>
    <dgm:pt modelId="{FE589C2D-175C-4AD7-9FD3-CB7F8D335E78}">
      <dgm:prSet/>
      <dgm:spPr>
        <a:noFill/>
      </dgm:spPr>
      <dgm:t>
        <a:bodyPr/>
        <a:lstStyle/>
        <a:p>
          <a:pPr rtl="0"/>
          <a:r>
            <a:rPr lang="en-GB" b="1" i="0" dirty="0">
              <a:solidFill>
                <a:schemeClr val="tx1"/>
              </a:solidFill>
            </a:rPr>
            <a:t> . Functionality – building to full coverage of in-scope businesses by October</a:t>
          </a:r>
          <a:endParaRPr lang="en-GB" b="1" dirty="0">
            <a:solidFill>
              <a:schemeClr val="tx1"/>
            </a:solidFill>
          </a:endParaRPr>
        </a:p>
      </dgm:t>
    </dgm:pt>
    <dgm:pt modelId="{660B9A3F-ED79-4B56-858E-E2F087FE65EB}" type="parTrans" cxnId="{4CA4BF71-706E-4562-ACEB-FF3102B50136}">
      <dgm:prSet/>
      <dgm:spPr/>
      <dgm:t>
        <a:bodyPr/>
        <a:lstStyle/>
        <a:p>
          <a:endParaRPr lang="en-GB">
            <a:solidFill>
              <a:schemeClr val="tx1"/>
            </a:solidFill>
          </a:endParaRPr>
        </a:p>
      </dgm:t>
    </dgm:pt>
    <dgm:pt modelId="{F6FD3763-842B-4B69-A5EE-3F391474230A}" type="sibTrans" cxnId="{4CA4BF71-706E-4562-ACEB-FF3102B50136}">
      <dgm:prSet/>
      <dgm:spPr/>
      <dgm:t>
        <a:bodyPr/>
        <a:lstStyle/>
        <a:p>
          <a:endParaRPr lang="en-GB">
            <a:solidFill>
              <a:schemeClr val="tx1"/>
            </a:solidFill>
          </a:endParaRPr>
        </a:p>
      </dgm:t>
    </dgm:pt>
    <dgm:pt modelId="{A99E5E9E-D63F-4961-AB60-851CD7201F64}">
      <dgm:prSet/>
      <dgm:spPr/>
      <dgm:t>
        <a:bodyPr/>
        <a:lstStyle/>
        <a:p>
          <a:endParaRPr lang="en-GB" dirty="0"/>
        </a:p>
      </dgm:t>
    </dgm:pt>
    <dgm:pt modelId="{3978E476-BA09-4C5A-9DB3-97A8F9C3DF36}" type="parTrans" cxnId="{BE56C71E-4091-49A8-99DA-E72987A252F1}">
      <dgm:prSet/>
      <dgm:spPr/>
      <dgm:t>
        <a:bodyPr/>
        <a:lstStyle/>
        <a:p>
          <a:endParaRPr lang="en-GB"/>
        </a:p>
      </dgm:t>
    </dgm:pt>
    <dgm:pt modelId="{B37C8F62-2F74-47B0-A583-B3D84FCD2C9B}" type="sibTrans" cxnId="{BE56C71E-4091-49A8-99DA-E72987A252F1}">
      <dgm:prSet/>
      <dgm:spPr/>
      <dgm:t>
        <a:bodyPr/>
        <a:lstStyle/>
        <a:p>
          <a:endParaRPr lang="en-GB"/>
        </a:p>
      </dgm:t>
    </dgm:pt>
    <dgm:pt modelId="{00A1CF55-C761-416F-B409-3B6CF2082CAF}" type="pres">
      <dgm:prSet presAssocID="{1F920AD2-4FA8-48D3-BC19-98EC9834CF29}" presName="linear" presStyleCnt="0">
        <dgm:presLayoutVars>
          <dgm:animLvl val="lvl"/>
          <dgm:resizeHandles val="exact"/>
        </dgm:presLayoutVars>
      </dgm:prSet>
      <dgm:spPr/>
    </dgm:pt>
    <dgm:pt modelId="{95DDE211-0505-4781-8B5A-C18B11C2B7BE}" type="pres">
      <dgm:prSet presAssocID="{D49611BF-B97F-4AF9-A31C-DE5482703917}" presName="parentText" presStyleLbl="node1" presStyleIdx="0" presStyleCnt="3" custLinFactNeighborY="-33073">
        <dgm:presLayoutVars>
          <dgm:chMax val="0"/>
          <dgm:bulletEnabled val="1"/>
        </dgm:presLayoutVars>
      </dgm:prSet>
      <dgm:spPr/>
    </dgm:pt>
    <dgm:pt modelId="{9289B8B8-8A26-4A6C-B241-B3C5160B616A}" type="pres">
      <dgm:prSet presAssocID="{13C16C22-E491-4DFC-9A06-9B3F063018ED}" presName="spacer" presStyleCnt="0"/>
      <dgm:spPr/>
    </dgm:pt>
    <dgm:pt modelId="{26DEB8B5-21A2-4077-8F67-212107C96F9E}" type="pres">
      <dgm:prSet presAssocID="{E4B72A0F-014A-48A5-8ECF-7E6BC59C8279}" presName="parentText" presStyleLbl="node1" presStyleIdx="1" presStyleCnt="3" custScaleY="112848">
        <dgm:presLayoutVars>
          <dgm:chMax val="0"/>
          <dgm:bulletEnabled val="1"/>
        </dgm:presLayoutVars>
      </dgm:prSet>
      <dgm:spPr/>
    </dgm:pt>
    <dgm:pt modelId="{BE6FFC0E-D7AA-4916-8AFC-843B8785E5F3}" type="pres">
      <dgm:prSet presAssocID="{E4B72A0F-014A-48A5-8ECF-7E6BC59C8279}" presName="childText" presStyleLbl="revTx" presStyleIdx="0" presStyleCnt="1">
        <dgm:presLayoutVars>
          <dgm:bulletEnabled val="1"/>
        </dgm:presLayoutVars>
      </dgm:prSet>
      <dgm:spPr/>
    </dgm:pt>
    <dgm:pt modelId="{4292F118-AC80-4AE9-B42F-B9300C92C1AD}" type="pres">
      <dgm:prSet presAssocID="{FE589C2D-175C-4AD7-9FD3-CB7F8D335E78}" presName="parentText" presStyleLbl="node1" presStyleIdx="2" presStyleCnt="3">
        <dgm:presLayoutVars>
          <dgm:chMax val="0"/>
          <dgm:bulletEnabled val="1"/>
        </dgm:presLayoutVars>
      </dgm:prSet>
      <dgm:spPr/>
    </dgm:pt>
  </dgm:ptLst>
  <dgm:cxnLst>
    <dgm:cxn modelId="{BE56C71E-4091-49A8-99DA-E72987A252F1}" srcId="{E4B72A0F-014A-48A5-8ECF-7E6BC59C8279}" destId="{A99E5E9E-D63F-4961-AB60-851CD7201F64}" srcOrd="0" destOrd="0" parTransId="{3978E476-BA09-4C5A-9DB3-97A8F9C3DF36}" sibTransId="{B37C8F62-2F74-47B0-A583-B3D84FCD2C9B}"/>
    <dgm:cxn modelId="{FDAA2221-4F91-4869-83C3-FBFB3B7BBFA4}" type="presOf" srcId="{A99E5E9E-D63F-4961-AB60-851CD7201F64}" destId="{BE6FFC0E-D7AA-4916-8AFC-843B8785E5F3}" srcOrd="0" destOrd="0" presId="urn:microsoft.com/office/officeart/2005/8/layout/vList2"/>
    <dgm:cxn modelId="{B409B54B-4CA0-48C0-8685-92FDA866B34A}" srcId="{1F920AD2-4FA8-48D3-BC19-98EC9834CF29}" destId="{D49611BF-B97F-4AF9-A31C-DE5482703917}" srcOrd="0" destOrd="0" parTransId="{26FEE5CC-7FEB-44BF-87A8-9C540C8FDC80}" sibTransId="{13C16C22-E491-4DFC-9A06-9B3F063018ED}"/>
    <dgm:cxn modelId="{4CA4BF71-706E-4562-ACEB-FF3102B50136}" srcId="{1F920AD2-4FA8-48D3-BC19-98EC9834CF29}" destId="{FE589C2D-175C-4AD7-9FD3-CB7F8D335E78}" srcOrd="2" destOrd="0" parTransId="{660B9A3F-ED79-4B56-858E-E2F087FE65EB}" sibTransId="{F6FD3763-842B-4B69-A5EE-3F391474230A}"/>
    <dgm:cxn modelId="{E4B4957A-76CE-4939-A7DC-4AD022D205C9}" type="presOf" srcId="{1F920AD2-4FA8-48D3-BC19-98EC9834CF29}" destId="{00A1CF55-C761-416F-B409-3B6CF2082CAF}" srcOrd="0" destOrd="0" presId="urn:microsoft.com/office/officeart/2005/8/layout/vList2"/>
    <dgm:cxn modelId="{DE84A87E-2245-4F50-8885-D2A96D206ABF}" type="presOf" srcId="{FE589C2D-175C-4AD7-9FD3-CB7F8D335E78}" destId="{4292F118-AC80-4AE9-B42F-B9300C92C1AD}" srcOrd="0" destOrd="0" presId="urn:microsoft.com/office/officeart/2005/8/layout/vList2"/>
    <dgm:cxn modelId="{1B5622AE-1906-4324-BABF-C3FBAB30CBCA}" type="presOf" srcId="{E4B72A0F-014A-48A5-8ECF-7E6BC59C8279}" destId="{26DEB8B5-21A2-4077-8F67-212107C96F9E}" srcOrd="0" destOrd="0" presId="urn:microsoft.com/office/officeart/2005/8/layout/vList2"/>
    <dgm:cxn modelId="{4052C6D1-763A-429A-923B-20E78AFC9A57}" type="presOf" srcId="{D49611BF-B97F-4AF9-A31C-DE5482703917}" destId="{95DDE211-0505-4781-8B5A-C18B11C2B7BE}" srcOrd="0" destOrd="0" presId="urn:microsoft.com/office/officeart/2005/8/layout/vList2"/>
    <dgm:cxn modelId="{9FFD78DD-EE2F-45E0-AE86-435FC43BED85}" srcId="{1F920AD2-4FA8-48D3-BC19-98EC9834CF29}" destId="{E4B72A0F-014A-48A5-8ECF-7E6BC59C8279}" srcOrd="1" destOrd="0" parTransId="{BE6438F4-62B9-4E7F-9890-BFF2B0005CA0}" sibTransId="{4A3C4D4C-8F6E-4EF1-8DCE-D27045D2D140}"/>
    <dgm:cxn modelId="{FD326957-D3BB-417D-848D-D188AD89C742}" type="presParOf" srcId="{00A1CF55-C761-416F-B409-3B6CF2082CAF}" destId="{95DDE211-0505-4781-8B5A-C18B11C2B7BE}" srcOrd="0" destOrd="0" presId="urn:microsoft.com/office/officeart/2005/8/layout/vList2"/>
    <dgm:cxn modelId="{43AA4AB1-EB7E-416B-996B-0D05A1A02812}" type="presParOf" srcId="{00A1CF55-C761-416F-B409-3B6CF2082CAF}" destId="{9289B8B8-8A26-4A6C-B241-B3C5160B616A}" srcOrd="1" destOrd="0" presId="urn:microsoft.com/office/officeart/2005/8/layout/vList2"/>
    <dgm:cxn modelId="{719E80F3-90A4-4272-964A-DF29E361E34C}" type="presParOf" srcId="{00A1CF55-C761-416F-B409-3B6CF2082CAF}" destId="{26DEB8B5-21A2-4077-8F67-212107C96F9E}" srcOrd="2" destOrd="0" presId="urn:microsoft.com/office/officeart/2005/8/layout/vList2"/>
    <dgm:cxn modelId="{E709506D-30C0-4524-8E45-2F597A98566F}" type="presParOf" srcId="{00A1CF55-C761-416F-B409-3B6CF2082CAF}" destId="{BE6FFC0E-D7AA-4916-8AFC-843B8785E5F3}" srcOrd="3" destOrd="0" presId="urn:microsoft.com/office/officeart/2005/8/layout/vList2"/>
    <dgm:cxn modelId="{514E9633-9733-462F-B08F-470A45C05CF5}" type="presParOf" srcId="{00A1CF55-C761-416F-B409-3B6CF2082CAF}" destId="{4292F118-AC80-4AE9-B42F-B9300C92C1AD}" srcOrd="4"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243C5-9D00-4EF8-A60E-933D72B08209}">
      <dsp:nvSpPr>
        <dsp:cNvPr id="0" name=""/>
        <dsp:cNvSpPr/>
      </dsp:nvSpPr>
      <dsp:spPr>
        <a:xfrm>
          <a:off x="0" y="172801"/>
          <a:ext cx="2164080" cy="7371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GB" sz="1400" b="1" i="0" kern="1200" dirty="0"/>
            <a:t>April 2017 – MTD Pilot starts for income tax and Class 4 NICs</a:t>
          </a:r>
          <a:endParaRPr lang="en-GB" sz="1400" kern="1200" dirty="0"/>
        </a:p>
      </dsp:txBody>
      <dsp:txXfrm>
        <a:off x="35982" y="208783"/>
        <a:ext cx="2092116" cy="665136"/>
      </dsp:txXfrm>
    </dsp:sp>
    <dsp:sp modelId="{5A1A3234-FC7B-49B6-B839-497EC8524E08}">
      <dsp:nvSpPr>
        <dsp:cNvPr id="0" name=""/>
        <dsp:cNvSpPr/>
      </dsp:nvSpPr>
      <dsp:spPr>
        <a:xfrm>
          <a:off x="0" y="909901"/>
          <a:ext cx="2164080" cy="1246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710" tIns="17780" rIns="99568" bIns="17780" numCol="1" spcCol="1270" anchor="t" anchorCtr="0">
          <a:noAutofit/>
        </a:bodyPr>
        <a:lstStyle/>
        <a:p>
          <a:pPr marL="57150" lvl="1" indent="-57150" algn="l" defTabSz="488950" rtl="0">
            <a:lnSpc>
              <a:spcPct val="90000"/>
            </a:lnSpc>
            <a:spcBef>
              <a:spcPct val="0"/>
            </a:spcBef>
            <a:spcAft>
              <a:spcPct val="20000"/>
            </a:spcAft>
            <a:buChar char="•"/>
          </a:pPr>
          <a:r>
            <a:rPr lang="en-GB" sz="1100" b="1" i="0" kern="1200" dirty="0"/>
            <a:t>c.400k businesses with turnover above the VAT threshold – April 2018 mandate</a:t>
          </a:r>
          <a:endParaRPr lang="en-GB" sz="1100" b="1" kern="1200" dirty="0"/>
        </a:p>
        <a:p>
          <a:pPr marL="57150" lvl="1" indent="-57150" algn="l" defTabSz="488950" rtl="0">
            <a:lnSpc>
              <a:spcPct val="90000"/>
            </a:lnSpc>
            <a:spcBef>
              <a:spcPct val="0"/>
            </a:spcBef>
            <a:spcAft>
              <a:spcPct val="20000"/>
            </a:spcAft>
            <a:buChar char="•"/>
          </a:pPr>
          <a:r>
            <a:rPr lang="en-GB" sz="1100" b="1" i="0" kern="1200" dirty="0"/>
            <a:t>c.3.1m businesses with turnover below the VAT threshold – April 2019 mandate</a:t>
          </a:r>
          <a:endParaRPr lang="en-GB" sz="1100" b="1" kern="1200" dirty="0"/>
        </a:p>
      </dsp:txBody>
      <dsp:txXfrm>
        <a:off x="0" y="909901"/>
        <a:ext cx="2164080" cy="12461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742F3-1C0D-424E-81C4-605046585A6B}">
      <dsp:nvSpPr>
        <dsp:cNvPr id="0" name=""/>
        <dsp:cNvSpPr/>
      </dsp:nvSpPr>
      <dsp:spPr>
        <a:xfrm>
          <a:off x="0" y="168145"/>
          <a:ext cx="2164080" cy="561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GB" sz="2400" b="1" i="0" kern="1200" dirty="0"/>
            <a:t>Subscription</a:t>
          </a:r>
          <a:endParaRPr lang="en-GB" sz="2400" kern="1200" dirty="0"/>
        </a:p>
      </dsp:txBody>
      <dsp:txXfrm>
        <a:off x="27415" y="195560"/>
        <a:ext cx="2109250" cy="506769"/>
      </dsp:txXfrm>
    </dsp:sp>
    <dsp:sp modelId="{608D8A17-A5FC-40F4-B530-DC0A5CDA98EF}">
      <dsp:nvSpPr>
        <dsp:cNvPr id="0" name=""/>
        <dsp:cNvSpPr/>
      </dsp:nvSpPr>
      <dsp:spPr>
        <a:xfrm>
          <a:off x="0" y="729745"/>
          <a:ext cx="2164080"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710" tIns="13970" rIns="78232" bIns="13970" numCol="1" spcCol="1270" anchor="t" anchorCtr="0">
          <a:noAutofit/>
        </a:bodyPr>
        <a:lstStyle/>
        <a:p>
          <a:pPr marL="57150" lvl="1" indent="-57150" algn="l" defTabSz="488950" rtl="0">
            <a:lnSpc>
              <a:spcPct val="90000"/>
            </a:lnSpc>
            <a:spcBef>
              <a:spcPct val="0"/>
            </a:spcBef>
            <a:spcAft>
              <a:spcPct val="20000"/>
            </a:spcAft>
            <a:buChar char="•"/>
          </a:pPr>
          <a:r>
            <a:rPr lang="en-GB" sz="1100" b="1" i="0" kern="1200" dirty="0">
              <a:latin typeface="+mn-lt"/>
            </a:rPr>
            <a:t>Businesses will subscribe to MTD – new Terms &amp; Conditions</a:t>
          </a:r>
          <a:endParaRPr lang="en-GB" sz="1100" b="1" kern="1200" dirty="0">
            <a:latin typeface="+mn-lt"/>
          </a:endParaRPr>
        </a:p>
        <a:p>
          <a:pPr marL="57150" lvl="1" indent="-57150" algn="l" defTabSz="488950" rtl="0">
            <a:lnSpc>
              <a:spcPct val="90000"/>
            </a:lnSpc>
            <a:spcBef>
              <a:spcPct val="0"/>
            </a:spcBef>
            <a:spcAft>
              <a:spcPct val="20000"/>
            </a:spcAft>
            <a:buChar char="•"/>
          </a:pPr>
          <a:r>
            <a:rPr lang="en-GB" sz="1100" b="1" i="0" kern="1200" dirty="0">
              <a:latin typeface="+mn-lt"/>
            </a:rPr>
            <a:t>Agents will subscribe to Agent Services</a:t>
          </a:r>
          <a:endParaRPr lang="en-GB" sz="1100" b="1" kern="1200" dirty="0">
            <a:latin typeface="+mn-lt"/>
          </a:endParaRPr>
        </a:p>
      </dsp:txBody>
      <dsp:txXfrm>
        <a:off x="0" y="729745"/>
        <a:ext cx="2164080" cy="7948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DE211-0505-4781-8B5A-C18B11C2B7BE}">
      <dsp:nvSpPr>
        <dsp:cNvPr id="0" name=""/>
        <dsp:cNvSpPr/>
      </dsp:nvSpPr>
      <dsp:spPr>
        <a:xfrm>
          <a:off x="0" y="40757"/>
          <a:ext cx="2164080" cy="5743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GB" sz="1400" b="1" i="0" kern="1200" dirty="0">
              <a:solidFill>
                <a:schemeClr val="bg1"/>
              </a:solidFill>
            </a:rPr>
            <a:t>Phased introduction of:</a:t>
          </a:r>
          <a:endParaRPr lang="en-GB" sz="1400" kern="1200" dirty="0">
            <a:solidFill>
              <a:schemeClr val="bg1"/>
            </a:solidFill>
          </a:endParaRPr>
        </a:p>
      </dsp:txBody>
      <dsp:txXfrm>
        <a:off x="28036" y="68793"/>
        <a:ext cx="2108008" cy="518251"/>
      </dsp:txXfrm>
    </dsp:sp>
    <dsp:sp modelId="{26DEB8B5-21A2-4077-8F67-212107C96F9E}">
      <dsp:nvSpPr>
        <dsp:cNvPr id="0" name=""/>
        <dsp:cNvSpPr/>
      </dsp:nvSpPr>
      <dsp:spPr>
        <a:xfrm>
          <a:off x="0" y="657239"/>
          <a:ext cx="2164080" cy="648112"/>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rtl="0">
            <a:lnSpc>
              <a:spcPct val="90000"/>
            </a:lnSpc>
            <a:spcBef>
              <a:spcPct val="0"/>
            </a:spcBef>
            <a:spcAft>
              <a:spcPct val="35000"/>
            </a:spcAft>
            <a:buNone/>
          </a:pPr>
          <a:r>
            <a:rPr lang="en-GB" sz="1100" b="1" i="0" kern="1200" dirty="0">
              <a:solidFill>
                <a:schemeClr val="tx1"/>
              </a:solidFill>
            </a:rPr>
            <a:t>. Numbers participating – to      ensure everything works </a:t>
          </a:r>
          <a:r>
            <a:rPr lang="en-GB" sz="1100" b="1" kern="1200" dirty="0">
              <a:solidFill>
                <a:schemeClr val="tx1"/>
              </a:solidFill>
            </a:rPr>
            <a:t>as</a:t>
          </a:r>
          <a:r>
            <a:rPr lang="en-GB" sz="1100" b="1" i="0" kern="1200" dirty="0">
              <a:solidFill>
                <a:schemeClr val="tx1"/>
              </a:solidFill>
            </a:rPr>
            <a:t> intended</a:t>
          </a:r>
          <a:endParaRPr lang="en-GB" sz="1100" b="1" kern="1200" dirty="0">
            <a:solidFill>
              <a:schemeClr val="tx1"/>
            </a:solidFill>
          </a:endParaRPr>
        </a:p>
      </dsp:txBody>
      <dsp:txXfrm>
        <a:off x="31638" y="688877"/>
        <a:ext cx="2100804" cy="584836"/>
      </dsp:txXfrm>
    </dsp:sp>
    <dsp:sp modelId="{BE6FFC0E-D7AA-4916-8AFC-843B8785E5F3}">
      <dsp:nvSpPr>
        <dsp:cNvPr id="0" name=""/>
        <dsp:cNvSpPr/>
      </dsp:nvSpPr>
      <dsp:spPr>
        <a:xfrm>
          <a:off x="0" y="1305351"/>
          <a:ext cx="2164080" cy="18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710" tIns="13970" rIns="78232" bIns="13970" numCol="1" spcCol="1270" anchor="t" anchorCtr="0">
          <a:noAutofit/>
        </a:bodyPr>
        <a:lstStyle/>
        <a:p>
          <a:pPr marL="57150" lvl="1" indent="-57150" algn="l" defTabSz="400050">
            <a:lnSpc>
              <a:spcPct val="90000"/>
            </a:lnSpc>
            <a:spcBef>
              <a:spcPct val="0"/>
            </a:spcBef>
            <a:spcAft>
              <a:spcPct val="20000"/>
            </a:spcAft>
            <a:buChar char="•"/>
          </a:pPr>
          <a:endParaRPr lang="en-GB" sz="900" kern="1200" dirty="0"/>
        </a:p>
      </dsp:txBody>
      <dsp:txXfrm>
        <a:off x="0" y="1305351"/>
        <a:ext cx="2164080" cy="182160"/>
      </dsp:txXfrm>
    </dsp:sp>
    <dsp:sp modelId="{4292F118-AC80-4AE9-B42F-B9300C92C1AD}">
      <dsp:nvSpPr>
        <dsp:cNvPr id="0" name=""/>
        <dsp:cNvSpPr/>
      </dsp:nvSpPr>
      <dsp:spPr>
        <a:xfrm>
          <a:off x="0" y="1487511"/>
          <a:ext cx="2164080" cy="574323"/>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rtl="0">
            <a:lnSpc>
              <a:spcPct val="90000"/>
            </a:lnSpc>
            <a:spcBef>
              <a:spcPct val="0"/>
            </a:spcBef>
            <a:spcAft>
              <a:spcPct val="35000"/>
            </a:spcAft>
            <a:buNone/>
          </a:pPr>
          <a:r>
            <a:rPr lang="en-GB" sz="1100" b="1" i="0" kern="1200" dirty="0">
              <a:solidFill>
                <a:schemeClr val="tx1"/>
              </a:solidFill>
            </a:rPr>
            <a:t> . Functionality – building to full coverage of in-scope businesses by October</a:t>
          </a:r>
          <a:endParaRPr lang="en-GB" sz="1100" b="1" kern="1200" dirty="0">
            <a:solidFill>
              <a:schemeClr val="tx1"/>
            </a:solidFill>
          </a:endParaRPr>
        </a:p>
      </dsp:txBody>
      <dsp:txXfrm>
        <a:off x="28036" y="1515547"/>
        <a:ext cx="2108008" cy="51825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0" hangingPunct="0">
              <a:defRPr sz="1200"/>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0" hangingPunct="0">
              <a:defRPr sz="1200"/>
            </a:lvl1pPr>
          </a:lstStyle>
          <a:p>
            <a:pPr>
              <a:defRPr/>
            </a:pPr>
            <a:fld id="{6320AE78-D4CD-46D1-8075-2F1589F1A7E2}" type="datetimeFigureOut">
              <a:rPr lang="en-GB"/>
              <a:pPr>
                <a:defRPr/>
              </a:pPr>
              <a:t>29/03/2017</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0" hangingPunct="0">
              <a:defRPr sz="1200"/>
            </a:lvl1pPr>
          </a:lstStyle>
          <a:p>
            <a:pPr>
              <a:defRPr/>
            </a:pPr>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D9765C12-5059-4729-B545-312CB283183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14339" name="Rectangle 3"/>
          <p:cNvSpPr>
            <a:spLocks noGrp="1" noChangeArrowheads="1"/>
          </p:cNvSpPr>
          <p:nvPr>
            <p:ph type="dt"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7475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679450" y="4714875"/>
            <a:ext cx="5438775"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342" name="Rectangle 6"/>
          <p:cNvSpPr>
            <a:spLocks noGrp="1" noChangeArrowheads="1"/>
          </p:cNvSpPr>
          <p:nvPr>
            <p:ph type="ftr" sz="quarter" idx="4"/>
          </p:nvPr>
        </p:nvSpPr>
        <p:spPr bwMode="auto">
          <a:xfrm>
            <a:off x="0"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14343" name="Rectangle 7"/>
          <p:cNvSpPr>
            <a:spLocks noGrp="1" noChangeArrowheads="1"/>
          </p:cNvSpPr>
          <p:nvPr>
            <p:ph type="sldNum" sz="quarter" idx="5"/>
          </p:nvPr>
        </p:nvSpPr>
        <p:spPr bwMode="auto">
          <a:xfrm>
            <a:off x="3849688"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7E641D5E-5D79-4062-B479-463EBF5F58C8}"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n-GB" altLang="en-US" sz="2000" b="1">
              <a:latin typeface="Arial" panose="020B0604020202020204" pitchFamily="34" charset="0"/>
            </a:endParaRPr>
          </a:p>
          <a:p>
            <a:pPr algn="ctr" eaLnBrk="1" hangingPunct="1"/>
            <a:endParaRPr lang="en-GB" altLang="en-US" sz="2000" b="1">
              <a:latin typeface="Arial" panose="020B0604020202020204" pitchFamily="34" charset="0"/>
            </a:endParaRPr>
          </a:p>
          <a:p>
            <a:pPr algn="ctr" eaLnBrk="1" hangingPunct="1"/>
            <a:r>
              <a:rPr lang="en-GB" altLang="en-US" sz="2000" b="1">
                <a:latin typeface="Arial" panose="020B0604020202020204" pitchFamily="34" charset="0"/>
              </a:rPr>
              <a:t>Tuesday 17 May 2016 @ 2.00pm</a:t>
            </a:r>
          </a:p>
          <a:p>
            <a:pPr algn="ctr" eaLnBrk="1" hangingPunct="1"/>
            <a:endParaRPr lang="en-GB" altLang="en-US" sz="2000" b="1">
              <a:latin typeface="Arial" panose="020B0604020202020204" pitchFamily="34" charset="0"/>
            </a:endParaRPr>
          </a:p>
          <a:p>
            <a:pPr algn="ctr" eaLnBrk="1" hangingPunct="1"/>
            <a:r>
              <a:rPr lang="en-GB" altLang="en-US" sz="2000" b="1">
                <a:latin typeface="Arial" panose="020B0604020202020204" pitchFamily="34" charset="0"/>
              </a:rPr>
              <a:t>East India Club,</a:t>
            </a:r>
          </a:p>
          <a:p>
            <a:pPr algn="ctr" eaLnBrk="1" hangingPunct="1"/>
            <a:r>
              <a:rPr lang="en-GB" altLang="en-US" sz="2000" b="1">
                <a:latin typeface="Arial" panose="020B0604020202020204" pitchFamily="34" charset="0"/>
              </a:rPr>
              <a:t>16 St James’s Square,</a:t>
            </a:r>
          </a:p>
          <a:p>
            <a:pPr algn="ctr" eaLnBrk="1" hangingPunct="1"/>
            <a:r>
              <a:rPr lang="en-GB" altLang="en-US" sz="2000" b="1">
                <a:latin typeface="Arial" panose="020B0604020202020204" pitchFamily="34" charset="0"/>
              </a:rPr>
              <a:t>London SW1Y 4LH</a:t>
            </a:r>
          </a:p>
        </p:txBody>
      </p:sp>
      <p:sp>
        <p:nvSpPr>
          <p:cNvPr id="93188" name="Footer Placeholder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GB" altLang="en-US">
                <a:solidFill>
                  <a:srgbClr val="000000"/>
                </a:solidFill>
              </a:rPr>
              <a:t>Tue 17 May 2016</a:t>
            </a:r>
          </a:p>
        </p:txBody>
      </p:sp>
      <p:sp>
        <p:nvSpPr>
          <p:cNvPr id="93189" name="Header Placeholder 2"/>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GB" altLang="en-US">
                <a:solidFill>
                  <a:srgbClr val="000000"/>
                </a:solidFill>
              </a:rPr>
              <a:t>UK 200 Group</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Whether discretionary relief is within scope of state aid rules is an example of potential inconsistent treatment; certainly not in line with CTGs understanding (note – don’t share: local authority genuinely has the power to lower the rate of tax and bears the cost, similar to federal state system so not part of state aid)</a:t>
            </a:r>
          </a:p>
        </p:txBody>
      </p:sp>
      <p:sp>
        <p:nvSpPr>
          <p:cNvPr id="1617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2B3F543-E6A4-4C59-B5D6-C022C93DD589}" type="slidenum">
              <a:rPr lang="en-GB" altLang="en-US"/>
              <a:pPr>
                <a:spcBef>
                  <a:spcPct val="0"/>
                </a:spcBef>
              </a:pPr>
              <a:t>72</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We want to be compliant, we want to pay the right amount: not too much and not too little – and we want to understand that we have a fair and consistent system too</a:t>
            </a:r>
          </a:p>
        </p:txBody>
      </p:sp>
      <p:sp>
        <p:nvSpPr>
          <p:cNvPr id="1648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D98C8C-682D-4452-9688-B1C1D42D60A6}" type="slidenum">
              <a:rPr lang="en-GB" altLang="en-US"/>
              <a:pPr>
                <a:spcBef>
                  <a:spcPct val="0"/>
                </a:spcBef>
              </a:pPr>
              <a:t>74</a:t>
            </a:fld>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GB" altLang="en-US">
                <a:solidFill>
                  <a:srgbClr val="000000"/>
                </a:solidFill>
              </a:rPr>
              <a:t>Event Name Here</a:t>
            </a:r>
          </a:p>
        </p:txBody>
      </p:sp>
      <p:sp>
        <p:nvSpPr>
          <p:cNvPr id="175107"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GB" altLang="en-US">
                <a:solidFill>
                  <a:srgbClr val="000000"/>
                </a:solidFill>
              </a:rPr>
              <a:t>12/02/2007</a:t>
            </a:r>
          </a:p>
        </p:txBody>
      </p:sp>
      <p:sp>
        <p:nvSpPr>
          <p:cNvPr id="175108"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GB" altLang="en-US">
                <a:solidFill>
                  <a:srgbClr val="000000"/>
                </a:solidFill>
              </a:rPr>
              <a:t>Project Name: HMRC v1.8</a:t>
            </a:r>
          </a:p>
        </p:txBody>
      </p:sp>
      <p:sp>
        <p:nvSpPr>
          <p:cNvPr id="1751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B01F06D-307D-4EAD-B314-875CA9C64642}" type="slidenum">
              <a:rPr lang="en-GB" altLang="en-US">
                <a:solidFill>
                  <a:srgbClr val="000000"/>
                </a:solidFill>
              </a:rPr>
              <a:pPr>
                <a:spcBef>
                  <a:spcPct val="0"/>
                </a:spcBef>
              </a:pPr>
              <a:t>83</a:t>
            </a:fld>
            <a:endParaRPr lang="en-GB" altLang="en-US">
              <a:solidFill>
                <a:srgbClr val="000000"/>
              </a:solidFill>
            </a:endParaRPr>
          </a:p>
        </p:txBody>
      </p:sp>
      <p:sp>
        <p:nvSpPr>
          <p:cNvPr id="175110" name="Rectangle 2"/>
          <p:cNvSpPr>
            <a:spLocks noGrp="1" noRot="1" noChangeAspect="1" noChangeArrowheads="1" noTextEdit="1"/>
          </p:cNvSpPr>
          <p:nvPr>
            <p:ph type="sldImg"/>
          </p:nvPr>
        </p:nvSpPr>
        <p:spPr>
          <a:ln/>
        </p:spPr>
      </p:sp>
      <p:sp>
        <p:nvSpPr>
          <p:cNvPr id="1751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GB" altLang="en-US">
                <a:solidFill>
                  <a:srgbClr val="000000"/>
                </a:solidFill>
              </a:rPr>
              <a:t>Event Name Here</a:t>
            </a:r>
          </a:p>
        </p:txBody>
      </p:sp>
      <p:sp>
        <p:nvSpPr>
          <p:cNvPr id="177155"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GB" altLang="en-US">
                <a:solidFill>
                  <a:srgbClr val="000000"/>
                </a:solidFill>
              </a:rPr>
              <a:t>12/02/2007</a:t>
            </a:r>
          </a:p>
        </p:txBody>
      </p:sp>
      <p:sp>
        <p:nvSpPr>
          <p:cNvPr id="177156"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GB" altLang="en-US">
                <a:solidFill>
                  <a:srgbClr val="000000"/>
                </a:solidFill>
              </a:rPr>
              <a:t>Project Name: HMRC v1.8</a:t>
            </a:r>
          </a:p>
        </p:txBody>
      </p:sp>
      <p:sp>
        <p:nvSpPr>
          <p:cNvPr id="17715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7C2E44-402A-4F67-804B-B0C8C0B2AB2A}" type="slidenum">
              <a:rPr lang="en-GB" altLang="en-US">
                <a:solidFill>
                  <a:srgbClr val="000000"/>
                </a:solidFill>
              </a:rPr>
              <a:pPr>
                <a:spcBef>
                  <a:spcPct val="0"/>
                </a:spcBef>
              </a:pPr>
              <a:t>84</a:t>
            </a:fld>
            <a:endParaRPr lang="en-GB" altLang="en-US">
              <a:solidFill>
                <a:srgbClr val="000000"/>
              </a:solidFill>
            </a:endParaRPr>
          </a:p>
        </p:txBody>
      </p:sp>
      <p:sp>
        <p:nvSpPr>
          <p:cNvPr id="177158" name="Rectangle 2"/>
          <p:cNvSpPr>
            <a:spLocks noGrp="1" noRot="1" noChangeAspect="1" noChangeArrowheads="1" noTextEdit="1"/>
          </p:cNvSpPr>
          <p:nvPr>
            <p:ph type="sldImg"/>
          </p:nvPr>
        </p:nvSpPr>
        <p:spPr>
          <a:ln/>
        </p:spPr>
      </p:sp>
      <p:sp>
        <p:nvSpPr>
          <p:cNvPr id="1771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
        <p:nvSpPr>
          <p:cNvPr id="184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9B9D58-256C-4646-8920-AA43AA6C65AC}" type="slidenum">
              <a:rPr lang="en-GB" altLang="en-US">
                <a:solidFill>
                  <a:srgbClr val="000000"/>
                </a:solidFill>
                <a:latin typeface="Calibri" panose="020F0502020204030204" pitchFamily="34" charset="0"/>
              </a:rPr>
              <a:pPr>
                <a:spcBef>
                  <a:spcPct val="0"/>
                </a:spcBef>
              </a:pPr>
              <a:t>90</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GB" altLang="en-US">
                <a:solidFill>
                  <a:srgbClr val="000000"/>
                </a:solidFill>
              </a:rPr>
              <a:t>Event Name Here</a:t>
            </a:r>
          </a:p>
        </p:txBody>
      </p:sp>
      <p:sp>
        <p:nvSpPr>
          <p:cNvPr id="187395"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GB" altLang="en-US">
                <a:solidFill>
                  <a:srgbClr val="000000"/>
                </a:solidFill>
              </a:rPr>
              <a:t>12/02/2007</a:t>
            </a:r>
          </a:p>
        </p:txBody>
      </p:sp>
      <p:sp>
        <p:nvSpPr>
          <p:cNvPr id="187396"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GB" altLang="en-US">
                <a:solidFill>
                  <a:srgbClr val="000000"/>
                </a:solidFill>
              </a:rPr>
              <a:t>Project Name: HMRC v1.8</a:t>
            </a:r>
          </a:p>
        </p:txBody>
      </p:sp>
      <p:sp>
        <p:nvSpPr>
          <p:cNvPr id="18739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32E4509-BF27-4399-BAA4-93C1BF8584EB}" type="slidenum">
              <a:rPr lang="en-GB" altLang="en-US">
                <a:solidFill>
                  <a:srgbClr val="000000"/>
                </a:solidFill>
              </a:rPr>
              <a:pPr>
                <a:spcBef>
                  <a:spcPct val="0"/>
                </a:spcBef>
              </a:pPr>
              <a:t>92</a:t>
            </a:fld>
            <a:endParaRPr lang="en-GB" altLang="en-US">
              <a:solidFill>
                <a:srgbClr val="000000"/>
              </a:solidFill>
            </a:endParaRPr>
          </a:p>
        </p:txBody>
      </p:sp>
      <p:sp>
        <p:nvSpPr>
          <p:cNvPr id="187398" name="Rectangle 2"/>
          <p:cNvSpPr>
            <a:spLocks noGrp="1" noRot="1" noChangeAspect="1" noChangeArrowheads="1" noTextEdit="1"/>
          </p:cNvSpPr>
          <p:nvPr>
            <p:ph type="sldImg"/>
          </p:nvPr>
        </p:nvSpPr>
        <p:spPr>
          <a:ln/>
        </p:spPr>
      </p:sp>
      <p:sp>
        <p:nvSpPr>
          <p:cNvPr id="1873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62" name="Shape 94"/>
          <p:cNvSpPr>
            <a:spLocks noGrp="1" noRot="1" noChangeAspect="1" noTextEdit="1"/>
          </p:cNvSpPr>
          <p:nvPr>
            <p:ph type="sldImg" idx="2"/>
          </p:nvPr>
        </p:nvSpPr>
        <p:spPr>
          <a:xfrm>
            <a:off x="946150" y="1347788"/>
            <a:ext cx="4848225" cy="3636962"/>
          </a:xfrm>
          <a:custGeom>
            <a:avLst/>
            <a:gdLst>
              <a:gd name="T0" fmla="*/ 0 w 120000"/>
              <a:gd name="T1" fmla="*/ 0 h 120000"/>
              <a:gd name="T2" fmla="*/ 4848225 w 120000"/>
              <a:gd name="T3" fmla="*/ 0 h 120000"/>
              <a:gd name="T4" fmla="*/ 4848225 w 120000"/>
              <a:gd name="T5" fmla="*/ 3636962 h 120000"/>
              <a:gd name="T6" fmla="*/ 0 w 120000"/>
              <a:gd name="T7" fmla="*/ 3636962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noFill/>
          <a:ln w="12700" cap="flat">
            <a:round/>
            <a:headEnd type="none" w="med" len="med"/>
            <a:tailEnd type="none" w="med" len="med"/>
          </a:ln>
        </p:spPr>
      </p:sp>
      <p:sp>
        <p:nvSpPr>
          <p:cNvPr id="194563" name="Shape 95"/>
          <p:cNvSpPr>
            <a:spLocks noGrp="1"/>
          </p:cNvSpPr>
          <p:nvPr>
            <p:ph type="body" idx="1"/>
          </p:nvPr>
        </p:nvSpPr>
        <p:spPr>
          <a:xfrm>
            <a:off x="673100" y="5187950"/>
            <a:ext cx="5391150" cy="4244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buClr>
                <a:srgbClr val="000000"/>
              </a:buClr>
              <a:buSzPct val="25000"/>
              <a:buFont typeface="Calibri" panose="020F0502020204030204" pitchFamily="34" charset="0"/>
              <a:buNone/>
            </a:pPr>
            <a:endParaRPr lang="en-US" altLang="en-US" sz="1100" b="1">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94564" name="Shape 96"/>
          <p:cNvSpPr>
            <a:spLocks noGrp="1"/>
          </p:cNvSpPr>
          <p:nvPr>
            <p:ph type="sldNum" sz="quarter" idx="5"/>
          </p:nvPr>
        </p:nvSpPr>
        <p:spPr>
          <a:xfrm>
            <a:off x="3816350" y="10239375"/>
            <a:ext cx="2919413" cy="539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buClr>
                <a:srgbClr val="000000"/>
              </a:buClr>
              <a:buSzPct val="25000"/>
              <a:buFont typeface="Calibri" panose="020F0502020204030204" pitchFamily="34" charset="0"/>
              <a:buNone/>
            </a:pPr>
            <a:fld id="{A2965902-3A6D-4AB9-87A2-D7CFDDA03557}" type="slidenum">
              <a:rPr lang="en-GB" altLang="en-US">
                <a:solidFill>
                  <a:srgbClr val="000000"/>
                </a:solidFill>
                <a:latin typeface="Calibri" panose="020F0502020204030204" pitchFamily="34" charset="0"/>
                <a:sym typeface="Calibri" panose="020F0502020204030204" pitchFamily="34" charset="0"/>
              </a:rPr>
              <a:pPr>
                <a:spcBef>
                  <a:spcPct val="0"/>
                </a:spcBef>
                <a:buClr>
                  <a:srgbClr val="000000"/>
                </a:buClr>
                <a:buSzPct val="25000"/>
                <a:buFont typeface="Calibri" panose="020F0502020204030204" pitchFamily="34" charset="0"/>
                <a:buNone/>
              </a:pPr>
              <a:t>98</a:t>
            </a:fld>
            <a:endParaRPr lang="en-GB" altLang="en-US">
              <a:solidFill>
                <a:srgbClr val="000000"/>
              </a:solidFill>
              <a:latin typeface="Calibri" panose="020F0502020204030204" pitchFamily="34" charset="0"/>
              <a:sym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6610" name="Shape 117"/>
          <p:cNvSpPr>
            <a:spLocks noGrp="1"/>
          </p:cNvSpPr>
          <p:nvPr>
            <p:ph type="body" idx="1"/>
          </p:nvPr>
        </p:nvSpPr>
        <p:spPr>
          <a:xfrm>
            <a:off x="679450" y="4716463"/>
            <a:ext cx="5438775"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lnSpc>
                <a:spcPct val="115000"/>
              </a:lnSpc>
              <a:spcBef>
                <a:spcPct val="0"/>
              </a:spcBef>
              <a:buClr>
                <a:srgbClr val="000000"/>
              </a:buClr>
              <a:buSzPct val="25000"/>
            </a:pPr>
            <a:endParaRPr lang="en-US"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96611" name="Shape 118"/>
          <p:cNvSpPr>
            <a:spLocks noGrp="1" noRot="1" noChangeAspect="1" noTextEdit="1"/>
          </p:cNvSpPr>
          <p:nvPr>
            <p:ph type="sldImg" idx="2"/>
          </p:nvPr>
        </p:nvSpPr>
        <p:spPr>
          <a:custGeom>
            <a:avLst/>
            <a:gdLst>
              <a:gd name="T0" fmla="*/ 0 w 120000"/>
              <a:gd name="T1" fmla="*/ 0 h 120000"/>
              <a:gd name="T2" fmla="*/ 4962525 w 120000"/>
              <a:gd name="T3" fmla="*/ 0 h 120000"/>
              <a:gd name="T4" fmla="*/ 4962525 w 120000"/>
              <a:gd name="T5" fmla="*/ 3722687 h 120000"/>
              <a:gd name="T6" fmla="*/ 0 w 120000"/>
              <a:gd name="T7" fmla="*/ 372268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noFill/>
          <a:ln cap="flat">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95236" name="Footer Placeholder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GB" altLang="en-US">
                <a:solidFill>
                  <a:srgbClr val="000000"/>
                </a:solidFill>
              </a:rPr>
              <a:t>Tue 17 May 2016</a:t>
            </a:r>
          </a:p>
        </p:txBody>
      </p:sp>
      <p:sp>
        <p:nvSpPr>
          <p:cNvPr id="95237" name="Header Placeholder 2"/>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GB" altLang="en-US">
                <a:solidFill>
                  <a:srgbClr val="000000"/>
                </a:solidFill>
              </a:rPr>
              <a:t>UK 200 Group</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8658" name="Shape 104"/>
          <p:cNvSpPr>
            <a:spLocks noGrp="1" noRot="1" noChangeAspect="1" noTextEdit="1"/>
          </p:cNvSpPr>
          <p:nvPr>
            <p:ph type="sldImg" idx="2"/>
          </p:nvPr>
        </p:nvSpPr>
        <p:spPr>
          <a:xfrm>
            <a:off x="412750" y="877888"/>
            <a:ext cx="5851525" cy="4387850"/>
          </a:xfrm>
          <a:custGeom>
            <a:avLst/>
            <a:gdLst>
              <a:gd name="T0" fmla="*/ 0 w 120000"/>
              <a:gd name="T1" fmla="*/ 0 h 120000"/>
              <a:gd name="T2" fmla="*/ 5851525 w 120000"/>
              <a:gd name="T3" fmla="*/ 0 h 120000"/>
              <a:gd name="T4" fmla="*/ 5851525 w 120000"/>
              <a:gd name="T5" fmla="*/ 4387850 h 120000"/>
              <a:gd name="T6" fmla="*/ 0 w 120000"/>
              <a:gd name="T7" fmla="*/ 4387850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noFill/>
          <a:ln w="12700" cap="flat">
            <a:round/>
            <a:headEnd type="none" w="med" len="med"/>
            <a:tailEnd type="none" w="med" len="med"/>
          </a:ln>
        </p:spPr>
      </p:sp>
      <p:sp>
        <p:nvSpPr>
          <p:cNvPr id="198659" name="Shape 105"/>
          <p:cNvSpPr>
            <a:spLocks noGrp="1"/>
          </p:cNvSpPr>
          <p:nvPr>
            <p:ph type="body" idx="1"/>
          </p:nvPr>
        </p:nvSpPr>
        <p:spPr>
          <a:xfrm>
            <a:off x="673100" y="5187950"/>
            <a:ext cx="5391150" cy="4244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lnSpc>
                <a:spcPct val="80000"/>
              </a:lnSpc>
              <a:spcBef>
                <a:spcPct val="0"/>
              </a:spcBef>
              <a:buClr>
                <a:srgbClr val="000000"/>
              </a:buClr>
              <a:buSzPct val="25000"/>
            </a:pPr>
            <a:endParaRPr lang="en-US" altLang="en-US" sz="11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0706" name="Shape 163"/>
          <p:cNvSpPr>
            <a:spLocks noGrp="1" noRot="1" noChangeAspect="1" noTextEdit="1"/>
          </p:cNvSpPr>
          <p:nvPr>
            <p:ph type="sldImg" idx="2"/>
          </p:nvPr>
        </p:nvSpPr>
        <p:spPr>
          <a:custGeom>
            <a:avLst/>
            <a:gdLst>
              <a:gd name="T0" fmla="*/ 0 w 120000"/>
              <a:gd name="T1" fmla="*/ 0 h 120000"/>
              <a:gd name="T2" fmla="*/ 4962525 w 120000"/>
              <a:gd name="T3" fmla="*/ 0 h 120000"/>
              <a:gd name="T4" fmla="*/ 4962525 w 120000"/>
              <a:gd name="T5" fmla="*/ 3722687 h 120000"/>
              <a:gd name="T6" fmla="*/ 0 w 120000"/>
              <a:gd name="T7" fmla="*/ 372268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noFill/>
          <a:ln cap="flat">
            <a:round/>
            <a:headEnd type="none" w="med" len="med"/>
            <a:tailEnd type="none" w="med" len="med"/>
          </a:ln>
        </p:spPr>
      </p:sp>
      <p:sp>
        <p:nvSpPr>
          <p:cNvPr id="200707" name="Shape 164"/>
          <p:cNvSpPr>
            <a:spLocks noGrp="1"/>
          </p:cNvSpPr>
          <p:nvPr>
            <p:ph type="body" idx="1"/>
          </p:nvPr>
        </p:nvSpPr>
        <p:spPr>
          <a:xfrm>
            <a:off x="679450" y="4716463"/>
            <a:ext cx="5438775"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ct val="25000"/>
            </a:pPr>
            <a:endParaRPr lang="en-US" altLang="en-US" sz="11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2754" name="Shape 125"/>
          <p:cNvSpPr>
            <a:spLocks noGrp="1" noRot="1" noChangeAspect="1" noTextEdit="1"/>
          </p:cNvSpPr>
          <p:nvPr>
            <p:ph type="sldImg" idx="2"/>
          </p:nvPr>
        </p:nvSpPr>
        <p:spPr>
          <a:xfrm>
            <a:off x="1165225" y="1241425"/>
            <a:ext cx="4467225" cy="3349625"/>
          </a:xfrm>
          <a:custGeom>
            <a:avLst/>
            <a:gdLst>
              <a:gd name="T0" fmla="*/ 0 w 120000"/>
              <a:gd name="T1" fmla="*/ 0 h 120000"/>
              <a:gd name="T2" fmla="*/ 4467225 w 120000"/>
              <a:gd name="T3" fmla="*/ 0 h 120000"/>
              <a:gd name="T4" fmla="*/ 4467225 w 120000"/>
              <a:gd name="T5" fmla="*/ 3349625 h 120000"/>
              <a:gd name="T6" fmla="*/ 0 w 120000"/>
              <a:gd name="T7" fmla="*/ 3349625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noFill/>
          <a:ln w="12700" cap="flat">
            <a:round/>
            <a:headEnd type="none" w="med" len="med"/>
            <a:tailEnd type="none" w="med" len="med"/>
          </a:ln>
        </p:spPr>
      </p:sp>
      <p:sp>
        <p:nvSpPr>
          <p:cNvPr id="126" name="Shape 126"/>
          <p:cNvSpPr txBox="1">
            <a:spLocks noGrp="1"/>
          </p:cNvSpPr>
          <p:nvPr>
            <p:ph type="body" idx="1"/>
          </p:nvPr>
        </p:nvSpPr>
        <p:spPr>
          <a:xfrm>
            <a:off x="679450" y="4778375"/>
            <a:ext cx="5438775" cy="3908425"/>
          </a:xfrm>
          <a:ln/>
        </p:spPr>
        <p:txBody>
          <a:bodyPr lIns="91425" tIns="45700" rIns="91425" bIns="45700">
            <a:noAutofit/>
          </a:bodyPr>
          <a:lstStyle/>
          <a:p>
            <a:pPr marL="914400" indent="-76200" algn="just">
              <a:spcBef>
                <a:spcPts val="0"/>
              </a:spcBef>
              <a:buClr>
                <a:srgbClr val="000000"/>
              </a:buClr>
              <a:buSzPct val="25000"/>
              <a:buFont typeface="Arial"/>
              <a:buNone/>
              <a:defRPr/>
            </a:pPr>
            <a:endParaRPr sz="1100" dirty="0">
              <a:solidFill>
                <a:srgbClr val="000000"/>
              </a:solidFill>
              <a:highlight>
                <a:srgbClr val="FFFFFF"/>
              </a:highlight>
              <a:latin typeface="Arial"/>
              <a:ea typeface="Arial"/>
              <a:cs typeface="Arial"/>
              <a:sym typeface="Arial"/>
            </a:endParaRPr>
          </a:p>
        </p:txBody>
      </p:sp>
      <p:sp>
        <p:nvSpPr>
          <p:cNvPr id="202756" name="Shape 127"/>
          <p:cNvSpPr>
            <a:spLocks noGrp="1"/>
          </p:cNvSpPr>
          <p:nvPr>
            <p:ph type="sldNum" sz="quarter" idx="5"/>
          </p:nvPr>
        </p:nvSpPr>
        <p:spPr>
          <a:xfrm>
            <a:off x="3849688" y="9429750"/>
            <a:ext cx="2946400" cy="49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buClr>
                <a:srgbClr val="000000"/>
              </a:buClr>
              <a:buSzPct val="25000"/>
              <a:buFont typeface="Calibri" panose="020F0502020204030204" pitchFamily="34" charset="0"/>
              <a:buNone/>
            </a:pPr>
            <a:fld id="{87F91396-54BB-45B1-8AA3-26F0E8D934A6}" type="slidenum">
              <a:rPr lang="en-GB" altLang="en-US">
                <a:solidFill>
                  <a:srgbClr val="000000"/>
                </a:solidFill>
                <a:latin typeface="Calibri" panose="020F0502020204030204" pitchFamily="34" charset="0"/>
                <a:sym typeface="Calibri" panose="020F0502020204030204" pitchFamily="34" charset="0"/>
              </a:rPr>
              <a:pPr>
                <a:spcBef>
                  <a:spcPct val="0"/>
                </a:spcBef>
                <a:buClr>
                  <a:srgbClr val="000000"/>
                </a:buClr>
                <a:buSzPct val="25000"/>
                <a:buFont typeface="Calibri" panose="020F0502020204030204" pitchFamily="34" charset="0"/>
                <a:buNone/>
              </a:pPr>
              <a:t>102</a:t>
            </a:fld>
            <a:endParaRPr lang="en-GB" altLang="en-US">
              <a:solidFill>
                <a:srgbClr val="000000"/>
              </a:solidFill>
              <a:latin typeface="Calibri" panose="020F0502020204030204" pitchFamily="34" charset="0"/>
              <a:sym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02" name="Shape 139"/>
          <p:cNvSpPr>
            <a:spLocks noGrp="1" noRot="1" noChangeAspect="1" noTextEdit="1"/>
          </p:cNvSpPr>
          <p:nvPr>
            <p:ph type="sldImg" idx="2"/>
          </p:nvPr>
        </p:nvSpPr>
        <p:spPr>
          <a:xfrm>
            <a:off x="1192213" y="828675"/>
            <a:ext cx="4362450" cy="3271838"/>
          </a:xfrm>
          <a:custGeom>
            <a:avLst/>
            <a:gdLst>
              <a:gd name="T0" fmla="*/ 0 w 120000"/>
              <a:gd name="T1" fmla="*/ 0 h 120000"/>
              <a:gd name="T2" fmla="*/ 4362450 w 120000"/>
              <a:gd name="T3" fmla="*/ 0 h 120000"/>
              <a:gd name="T4" fmla="*/ 4362450 w 120000"/>
              <a:gd name="T5" fmla="*/ 3271838 h 120000"/>
              <a:gd name="T6" fmla="*/ 0 w 120000"/>
              <a:gd name="T7" fmla="*/ 3271838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204803" name="Shape 140"/>
          <p:cNvSpPr>
            <a:spLocks noGrp="1"/>
          </p:cNvSpPr>
          <p:nvPr>
            <p:ph type="body" idx="1"/>
          </p:nvPr>
        </p:nvSpPr>
        <p:spPr>
          <a:xfrm>
            <a:off x="679450" y="4475163"/>
            <a:ext cx="5438775" cy="4708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marL="0" lvl="2">
              <a:spcBef>
                <a:spcPts val="363"/>
              </a:spcBef>
              <a:buClr>
                <a:srgbClr val="000000"/>
              </a:buClr>
              <a:buSzPct val="25000"/>
            </a:pPr>
            <a:endParaRPr lang="en-US" altLang="en-US" sz="1100" b="1">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6850" name="Shape 184"/>
          <p:cNvSpPr>
            <a:spLocks noGrp="1" noRot="1" noChangeAspect="1" noTextEdit="1"/>
          </p:cNvSpPr>
          <p:nvPr>
            <p:ph type="sldImg" idx="2"/>
          </p:nvPr>
        </p:nvSpPr>
        <p:spPr>
          <a:custGeom>
            <a:avLst/>
            <a:gdLst>
              <a:gd name="T0" fmla="*/ 0 w 120000"/>
              <a:gd name="T1" fmla="*/ 0 h 120000"/>
              <a:gd name="T2" fmla="*/ 4962525 w 120000"/>
              <a:gd name="T3" fmla="*/ 0 h 120000"/>
              <a:gd name="T4" fmla="*/ 4962525 w 120000"/>
              <a:gd name="T5" fmla="*/ 3722687 h 120000"/>
              <a:gd name="T6" fmla="*/ 0 w 120000"/>
              <a:gd name="T7" fmla="*/ 372268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noFill/>
          <a:ln cap="flat">
            <a:round/>
            <a:headEnd type="none" w="med" len="med"/>
            <a:tailEnd type="none" w="med" len="med"/>
          </a:ln>
        </p:spPr>
      </p:sp>
      <p:sp>
        <p:nvSpPr>
          <p:cNvPr id="206851" name="Shape 185"/>
          <p:cNvSpPr>
            <a:spLocks noGrp="1"/>
          </p:cNvSpPr>
          <p:nvPr>
            <p:ph type="body" idx="1"/>
          </p:nvPr>
        </p:nvSpPr>
        <p:spPr>
          <a:xfrm>
            <a:off x="679450" y="4716463"/>
            <a:ext cx="5438775"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ct val="25000"/>
            </a:pPr>
            <a:endParaRPr lang="en-US" altLang="en-US" sz="11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8898" name="Shape 204"/>
          <p:cNvSpPr>
            <a:spLocks noGrp="1" noRot="1" noChangeAspect="1" noTextEdit="1"/>
          </p:cNvSpPr>
          <p:nvPr>
            <p:ph type="sldImg" idx="2"/>
          </p:nvPr>
        </p:nvSpPr>
        <p:spPr>
          <a:custGeom>
            <a:avLst/>
            <a:gdLst>
              <a:gd name="T0" fmla="*/ 0 w 120000"/>
              <a:gd name="T1" fmla="*/ 0 h 120000"/>
              <a:gd name="T2" fmla="*/ 4962525 w 120000"/>
              <a:gd name="T3" fmla="*/ 0 h 120000"/>
              <a:gd name="T4" fmla="*/ 4962525 w 120000"/>
              <a:gd name="T5" fmla="*/ 3722687 h 120000"/>
              <a:gd name="T6" fmla="*/ 0 w 120000"/>
              <a:gd name="T7" fmla="*/ 372268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noFill/>
          <a:ln cap="flat">
            <a:round/>
            <a:headEnd type="none" w="med" len="med"/>
            <a:tailEnd type="none" w="med" len="med"/>
          </a:ln>
        </p:spPr>
      </p:sp>
      <p:sp>
        <p:nvSpPr>
          <p:cNvPr id="208899" name="Shape 205"/>
          <p:cNvSpPr>
            <a:spLocks noGrp="1"/>
          </p:cNvSpPr>
          <p:nvPr>
            <p:ph type="body" idx="1"/>
          </p:nvPr>
        </p:nvSpPr>
        <p:spPr>
          <a:xfrm>
            <a:off x="679450" y="4716463"/>
            <a:ext cx="5438775"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ct val="25000"/>
            </a:pPr>
            <a:endParaRPr lang="en-US" altLang="en-US" sz="11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2994" name="Shape 223"/>
          <p:cNvSpPr>
            <a:spLocks noGrp="1"/>
          </p:cNvSpPr>
          <p:nvPr>
            <p:ph type="body" idx="1"/>
          </p:nvPr>
        </p:nvSpPr>
        <p:spPr>
          <a:xfrm>
            <a:off x="679450" y="4716463"/>
            <a:ext cx="5438775"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ct val="25000"/>
            </a:pPr>
            <a:endParaRPr lang="en-US" altLang="en-US" sz="14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12995" name="Shape 224"/>
          <p:cNvSpPr>
            <a:spLocks noGrp="1" noRot="1" noChangeAspect="1" noTextEdit="1"/>
          </p:cNvSpPr>
          <p:nvPr>
            <p:ph type="sldImg" idx="2"/>
          </p:nvPr>
        </p:nvSpPr>
        <p:spPr>
          <a:custGeom>
            <a:avLst/>
            <a:gdLst>
              <a:gd name="T0" fmla="*/ 0 w 120000"/>
              <a:gd name="T1" fmla="*/ 0 h 120000"/>
              <a:gd name="T2" fmla="*/ 4962525 w 120000"/>
              <a:gd name="T3" fmla="*/ 0 h 120000"/>
              <a:gd name="T4" fmla="*/ 4962525 w 120000"/>
              <a:gd name="T5" fmla="*/ 3722687 h 120000"/>
              <a:gd name="T6" fmla="*/ 0 w 120000"/>
              <a:gd name="T7" fmla="*/ 372268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noFill/>
          <a:ln cap="flat">
            <a:round/>
            <a:headEnd type="none" w="med" len="med"/>
            <a:tailEnd type="none" w="med" len="me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7090" name="Shape 242"/>
          <p:cNvSpPr>
            <a:spLocks noGrp="1" noRot="1" noChangeAspect="1" noTextEdit="1"/>
          </p:cNvSpPr>
          <p:nvPr>
            <p:ph type="sldImg" idx="2"/>
          </p:nvPr>
        </p:nvSpPr>
        <p:spPr>
          <a:custGeom>
            <a:avLst/>
            <a:gdLst>
              <a:gd name="T0" fmla="*/ 0 w 120000"/>
              <a:gd name="T1" fmla="*/ 0 h 120000"/>
              <a:gd name="T2" fmla="*/ 4962525 w 120000"/>
              <a:gd name="T3" fmla="*/ 0 h 120000"/>
              <a:gd name="T4" fmla="*/ 4962525 w 120000"/>
              <a:gd name="T5" fmla="*/ 3722687 h 120000"/>
              <a:gd name="T6" fmla="*/ 0 w 120000"/>
              <a:gd name="T7" fmla="*/ 372268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noFill/>
          <a:ln cap="flat">
            <a:round/>
            <a:headEnd type="none" w="med" len="med"/>
            <a:tailEnd type="none" w="med" len="med"/>
          </a:ln>
        </p:spPr>
      </p:sp>
      <p:sp>
        <p:nvSpPr>
          <p:cNvPr id="217091" name="Shape 243"/>
          <p:cNvSpPr>
            <a:spLocks noGrp="1"/>
          </p:cNvSpPr>
          <p:nvPr>
            <p:ph type="body" idx="1"/>
          </p:nvPr>
        </p:nvSpPr>
        <p:spPr>
          <a:xfrm>
            <a:off x="679450" y="4716463"/>
            <a:ext cx="5438775"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ct val="25000"/>
              <a:buFont typeface="+mj-lt"/>
              <a:buNone/>
            </a:pPr>
            <a:endParaRPr lang="en-US" altLang="en-US" sz="1100">
              <a:solidFill>
                <a:srgbClr val="FF0000"/>
              </a:solidFill>
              <a:latin typeface="Arial" panose="020B0604020202020204" pitchFamily="34" charset="0"/>
              <a:cs typeface="Arial" panose="020B0604020202020204" pitchFamily="34" charset="0"/>
              <a:sym typeface="Arial" panose="020B0604020202020204" pitchFamily="34" charset="0"/>
            </a:endParaRPr>
          </a:p>
        </p:txBody>
      </p:sp>
      <p:sp>
        <p:nvSpPr>
          <p:cNvPr id="217092" name="Shape 244"/>
          <p:cNvSpPr>
            <a:spLocks noGrp="1"/>
          </p:cNvSpPr>
          <p:nvPr>
            <p:ph type="sldNum" sz="quarter" idx="5"/>
          </p:nvPr>
        </p:nvSpPr>
        <p:spPr>
          <a:xfrm>
            <a:off x="3816350" y="10239375"/>
            <a:ext cx="2919413" cy="539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t"/>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buClr>
                <a:srgbClr val="000000"/>
              </a:buClr>
              <a:buSzPct val="25000"/>
              <a:buFont typeface="Calibri" panose="020F0502020204030204" pitchFamily="34" charset="0"/>
              <a:buNone/>
            </a:pPr>
            <a:fld id="{3AFBF93E-B01F-487D-865A-41FC6763DCF2}" type="slidenum">
              <a:rPr lang="en-GB" altLang="en-US">
                <a:solidFill>
                  <a:srgbClr val="000000"/>
                </a:solidFill>
                <a:latin typeface="Calibri" panose="020F0502020204030204" pitchFamily="34" charset="0"/>
                <a:sym typeface="Calibri" panose="020F0502020204030204" pitchFamily="34" charset="0"/>
              </a:rPr>
              <a:pPr>
                <a:spcBef>
                  <a:spcPct val="0"/>
                </a:spcBef>
                <a:buClr>
                  <a:srgbClr val="000000"/>
                </a:buClr>
                <a:buSzPct val="25000"/>
                <a:buFont typeface="Calibri" panose="020F0502020204030204" pitchFamily="34" charset="0"/>
                <a:buNone/>
              </a:pPr>
              <a:t>109</a:t>
            </a:fld>
            <a:endParaRPr lang="en-GB" altLang="en-US">
              <a:solidFill>
                <a:srgbClr val="000000"/>
              </a:solidFill>
              <a:latin typeface="Calibri" panose="020F0502020204030204" pitchFamily="34" charset="0"/>
              <a:sym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852863" y="9431338"/>
            <a:ext cx="294481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3" tIns="46077" rIns="92153" bIns="46077" anchor="b"/>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BDA1A9F9-5441-4003-8B6F-3C3D1757B7B1}" type="slidenum">
              <a:rPr lang="en-GB" altLang="en-US">
                <a:solidFill>
                  <a:srgbClr val="000000"/>
                </a:solidFill>
                <a:latin typeface="Times New Roman" panose="02020603050405020304" pitchFamily="18" charset="0"/>
              </a:rPr>
              <a:pPr algn="r">
                <a:spcBef>
                  <a:spcPct val="0"/>
                </a:spcBef>
              </a:pPr>
              <a:t>18</a:t>
            </a:fld>
            <a:endParaRPr lang="en-GB" altLang="en-US">
              <a:solidFill>
                <a:srgbClr val="000000"/>
              </a:solidFill>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906463" y="4716463"/>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3" tIns="46077" rIns="92153" bIns="46077"/>
          <a:lstStyle/>
          <a:p>
            <a:pPr eaLnBrk="1" hangingPunct="1"/>
            <a:endParaRPr lang="en-US" altLang="en-US">
              <a:latin typeface="Arial" panose="020B0604020202020204" pitchFamily="34" charset="0"/>
            </a:endParaRPr>
          </a:p>
        </p:txBody>
      </p:sp>
      <p:sp>
        <p:nvSpPr>
          <p:cNvPr id="97285" name="Footer Placeholder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GB" altLang="en-US">
                <a:solidFill>
                  <a:srgbClr val="000000"/>
                </a:solidFill>
              </a:rPr>
              <a:t>Tue 17 May 2016</a:t>
            </a:r>
          </a:p>
        </p:txBody>
      </p:sp>
      <p:sp>
        <p:nvSpPr>
          <p:cNvPr id="97286" name="Header Placeholder 2"/>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GB" altLang="en-US">
                <a:solidFill>
                  <a:srgbClr val="000000"/>
                </a:solidFill>
              </a:rPr>
              <a:t>UK 200 Group</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52863" y="9431338"/>
            <a:ext cx="294481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3" tIns="46077" rIns="92153" bIns="46077" anchor="b"/>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575182A4-74BE-432E-9B05-CBFB3D30640B}" type="slidenum">
              <a:rPr lang="en-GB" altLang="en-US">
                <a:solidFill>
                  <a:srgbClr val="000000"/>
                </a:solidFill>
                <a:latin typeface="Times New Roman" panose="02020603050405020304" pitchFamily="18" charset="0"/>
              </a:rPr>
              <a:pPr algn="r">
                <a:spcBef>
                  <a:spcPct val="0"/>
                </a:spcBef>
              </a:pPr>
              <a:t>19</a:t>
            </a:fld>
            <a:endParaRPr lang="en-GB" altLang="en-US">
              <a:solidFill>
                <a:srgbClr val="000000"/>
              </a:solidFill>
              <a:latin typeface="Times New Roman" panose="02020603050405020304"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909638" y="4716463"/>
            <a:ext cx="497840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3" tIns="46077" rIns="92153" bIns="46077"/>
          <a:lstStyle/>
          <a:p>
            <a:pPr eaLnBrk="1" hangingPunct="1"/>
            <a:endParaRPr lang="en-US" altLang="en-US">
              <a:latin typeface="Arial" panose="020B0604020202020204" pitchFamily="34" charset="0"/>
            </a:endParaRPr>
          </a:p>
        </p:txBody>
      </p:sp>
      <p:sp>
        <p:nvSpPr>
          <p:cNvPr id="99333" name="Footer Placeholder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GB" altLang="en-US">
                <a:solidFill>
                  <a:srgbClr val="000000"/>
                </a:solidFill>
              </a:rPr>
              <a:t>Tue 17 May 2016</a:t>
            </a:r>
          </a:p>
        </p:txBody>
      </p:sp>
      <p:sp>
        <p:nvSpPr>
          <p:cNvPr id="99334" name="Header Placeholder 2"/>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GB" altLang="en-US">
                <a:solidFill>
                  <a:srgbClr val="000000"/>
                </a:solidFill>
              </a:rPr>
              <a:t>UK 200 Group</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xfrm>
            <a:off x="915988" y="871538"/>
            <a:ext cx="4965700" cy="3724275"/>
          </a:xfrm>
          <a:ln/>
        </p:spPr>
      </p:sp>
      <p:sp>
        <p:nvSpPr>
          <p:cNvPr id="1167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87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C1A2B3-A859-4461-B6EC-E8B0CE9C9305}" type="slidenum">
              <a:rPr lang="en-GB" altLang="en-US">
                <a:solidFill>
                  <a:srgbClr val="000000"/>
                </a:solidFill>
                <a:latin typeface="Calibri" panose="020F0502020204030204" pitchFamily="34" charset="0"/>
              </a:rPr>
              <a:pPr>
                <a:spcBef>
                  <a:spcPct val="0"/>
                </a:spcBef>
              </a:pPr>
              <a:t>36</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xfrm>
            <a:off x="596900" y="768350"/>
            <a:ext cx="5119688" cy="3840163"/>
          </a:xfrm>
          <a:ln/>
        </p:spPr>
      </p:sp>
      <p:sp>
        <p:nvSpPr>
          <p:cNvPr id="12288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FDABC7-8D9C-46C4-8455-DAEC9D7BA3B7}" type="slidenum">
              <a:rPr lang="en-GB" altLang="en-US">
                <a:solidFill>
                  <a:srgbClr val="000000"/>
                </a:solidFill>
                <a:latin typeface="Calibri" panose="020F0502020204030204" pitchFamily="34" charset="0"/>
              </a:rPr>
              <a:pPr>
                <a:spcBef>
                  <a:spcPct val="0"/>
                </a:spcBef>
              </a:pPr>
              <a:t>38</a:t>
            </a:fld>
            <a:endParaRPr lang="en-GB" altLang="en-US">
              <a:solidFill>
                <a:srgbClr val="000000"/>
              </a:solidFill>
              <a:latin typeface="Calibri" panose="020F0502020204030204" pitchFamily="34" charset="0"/>
            </a:endParaRPr>
          </a:p>
        </p:txBody>
      </p:sp>
      <p:sp>
        <p:nvSpPr>
          <p:cNvPr id="12288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marL="171450" indent="-171450">
              <a:buFont typeface="Arial" panose="020B0604020202020204" pitchFamily="34" charset="0"/>
              <a:buChar char="•"/>
              <a:defRPr/>
            </a:pPr>
            <a:r>
              <a:rPr lang="en-GB" dirty="0"/>
              <a:t>All of this is quite complex, and we have boiled it down to three questions that you need to ask. Two of them have been posed since the vote, but we have added a third:-</a:t>
            </a:r>
          </a:p>
          <a:p>
            <a:pPr marL="228600" indent="-228600">
              <a:buFont typeface="+mj-lt"/>
              <a:buAutoNum type="arabicPeriod"/>
              <a:defRPr/>
            </a:pPr>
            <a:r>
              <a:rPr lang="en-GB" dirty="0"/>
              <a:t>Question 1 PLAN: (“What are the likely impacts…”) what’s going to happen and how does this impact my business. Because if I knew that I would know how to PLAN for it</a:t>
            </a:r>
          </a:p>
          <a:p>
            <a:pPr marL="228600" indent="-228600">
              <a:buFont typeface="+mj-lt"/>
              <a:buAutoNum type="arabicPeriod"/>
              <a:defRPr/>
            </a:pPr>
            <a:r>
              <a:rPr lang="en-GB" dirty="0"/>
              <a:t>Question 2 ACT:  (“What should we...”) given the timescales we have talked about, is there anything I can do now / or should I wait? </a:t>
            </a:r>
          </a:p>
          <a:p>
            <a:pPr marL="228600" indent="-228600">
              <a:buFont typeface="+mj-lt"/>
              <a:buAutoNum type="arabicPeriod"/>
              <a:defRPr/>
            </a:pPr>
            <a:r>
              <a:rPr lang="en-GB" dirty="0"/>
              <a:t>Question 3 EVOLVE:  (“How should our business…”) A final question, which reflects back on this new world of uncertainty and relentless change</a:t>
            </a:r>
          </a:p>
          <a:p>
            <a:pPr>
              <a:defRPr/>
            </a:pPr>
            <a:endParaRPr lang="en-GB" dirty="0"/>
          </a:p>
          <a:p>
            <a:pPr>
              <a:defRPr/>
            </a:pPr>
            <a:r>
              <a:rPr lang="en-GB" dirty="0"/>
              <a:t>“Is it enough for my business to operate as it has done or are there aspects of how I run my business that I should do differently?”..</a:t>
            </a:r>
          </a:p>
          <a:p>
            <a:pPr>
              <a:defRPr/>
            </a:pPr>
            <a:r>
              <a:rPr lang="en-GB" dirty="0"/>
              <a:t>     </a:t>
            </a:r>
          </a:p>
          <a:p>
            <a:pPr>
              <a:defRPr/>
            </a:pPr>
            <a:r>
              <a:rPr lang="en-GB" dirty="0"/>
              <a:t>“Is it ok for me to respond to change in a controlled and planned way like   before – or do I need to EVOLVE my business to be more </a:t>
            </a:r>
            <a:r>
              <a:rPr lang="en-GB" i="1" dirty="0"/>
              <a:t>Agile?”</a:t>
            </a:r>
          </a:p>
          <a:p>
            <a:pPr marL="171450" indent="-171450">
              <a:buFont typeface="Arial" panose="020B0604020202020204" pitchFamily="34" charset="0"/>
              <a:buChar char="•"/>
              <a:defRPr/>
            </a:pPr>
            <a:endParaRPr lang="en-GB" dirty="0"/>
          </a:p>
          <a:p>
            <a:pPr marL="171450" indent="-171450">
              <a:buFont typeface="Arial" panose="020B0604020202020204" pitchFamily="34" charset="0"/>
              <a:buChar char="•"/>
              <a:defRPr/>
            </a:pPr>
            <a:endParaRPr lang="en-GB" dirty="0">
              <a:solidFill>
                <a:srgbClr val="FF0000"/>
              </a:solidFill>
            </a:endParaRPr>
          </a:p>
          <a:p>
            <a:pPr marL="171450" indent="-171450">
              <a:buFont typeface="Arial" panose="020B0604020202020204" pitchFamily="34" charset="0"/>
              <a:buChar char="•"/>
              <a:defRPr/>
            </a:pPr>
            <a:endParaRPr lang="en-GB" dirty="0"/>
          </a:p>
          <a:p>
            <a:pPr>
              <a:defRPr/>
            </a:pPr>
            <a:r>
              <a:rPr lang="en-GB" dirty="0">
                <a:solidFill>
                  <a:srgbClr val="FF0000"/>
                </a:solidFill>
              </a:rPr>
              <a:t>Speaker note: Which of these questions are you asking and where are you on each? (be prepared to go straight to one particular question for further discussion)</a:t>
            </a:r>
          </a:p>
        </p:txBody>
      </p:sp>
      <p:sp>
        <p:nvSpPr>
          <p:cNvPr id="1249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9C74DC-042D-4320-BA64-069E108F1E04}" type="slidenum">
              <a:rPr lang="en-GB" altLang="en-US">
                <a:solidFill>
                  <a:srgbClr val="000000"/>
                </a:solidFill>
                <a:latin typeface="Calibri" panose="020F0502020204030204" pitchFamily="34" charset="0"/>
              </a:rPr>
              <a:pPr>
                <a:spcBef>
                  <a:spcPct val="0"/>
                </a:spcBef>
              </a:pPr>
              <a:t>39</a:t>
            </a:fld>
            <a:endParaRPr lang="en-GB" altLang="en-US">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wmf"/><Relationship Id="rId1" Type="http://schemas.openxmlformats.org/officeDocument/2006/relationships/slideMaster" Target="../slideMasters/slideMaster16.xml"/><Relationship Id="rId4" Type="http://schemas.openxmlformats.org/officeDocument/2006/relationships/image" Target="../media/image26.wmf"/></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4.wmf"/><Relationship Id="rId1" Type="http://schemas.openxmlformats.org/officeDocument/2006/relationships/slideMaster" Target="../slideMasters/slideMaster16.xml"/><Relationship Id="rId4" Type="http://schemas.openxmlformats.org/officeDocument/2006/relationships/image" Target="../media/image25.emf"/></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18"/>
          <p:cNvSpPr>
            <a:spLocks noGrp="1" noChangeArrowheads="1"/>
          </p:cNvSpPr>
          <p:nvPr>
            <p:ph type="dt" sz="half" idx="10"/>
          </p:nvPr>
        </p:nvSpPr>
        <p:spPr>
          <a:ln/>
        </p:spPr>
        <p:txBody>
          <a:bodyPr/>
          <a:lstStyle>
            <a:lvl1pPr>
              <a:defRPr/>
            </a:lvl1pPr>
          </a:lstStyle>
          <a:p>
            <a:pPr>
              <a:defRPr/>
            </a:pPr>
            <a:fld id="{20A56F16-440B-40CE-B497-2B73927C2C6D}" type="datetimeFigureOut">
              <a:rPr lang="en-GB" altLang="en-US"/>
              <a:pPr>
                <a:defRPr/>
              </a:pPr>
              <a:t>29/03/2017</a:t>
            </a:fld>
            <a:r>
              <a:rPr lang="en-GB" altLang="en-US"/>
              <a:t> - </a:t>
            </a:r>
            <a:fld id="{188BB611-BE44-4370-866B-765A0CB81B58}" type="slidenum">
              <a:rPr lang="en-GB" altLang="en-US"/>
              <a:pPr>
                <a:defRPr/>
              </a:pPr>
              <a:t>‹#›</a:t>
            </a:fld>
            <a:endParaRPr lang="en-GB" altLang="en-US"/>
          </a:p>
        </p:txBody>
      </p:sp>
    </p:spTree>
    <p:extLst>
      <p:ext uri="{BB962C8B-B14F-4D97-AF65-F5344CB8AC3E}">
        <p14:creationId xmlns:p14="http://schemas.microsoft.com/office/powerpoint/2010/main" val="384025856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8"/>
          <p:cNvSpPr>
            <a:spLocks noGrp="1" noChangeArrowheads="1"/>
          </p:cNvSpPr>
          <p:nvPr>
            <p:ph type="dt" sz="half" idx="10"/>
          </p:nvPr>
        </p:nvSpPr>
        <p:spPr>
          <a:ln/>
        </p:spPr>
        <p:txBody>
          <a:bodyPr/>
          <a:lstStyle>
            <a:lvl1pPr>
              <a:defRPr/>
            </a:lvl1pPr>
          </a:lstStyle>
          <a:p>
            <a:pPr>
              <a:defRPr/>
            </a:pPr>
            <a:fld id="{178703C8-339E-4706-B437-43261E67CBEF}" type="datetimeFigureOut">
              <a:rPr lang="en-GB" altLang="en-US"/>
              <a:pPr>
                <a:defRPr/>
              </a:pPr>
              <a:t>29/03/2017</a:t>
            </a:fld>
            <a:r>
              <a:rPr lang="en-GB" altLang="en-US"/>
              <a:t> - </a:t>
            </a:r>
            <a:fld id="{11254601-BA34-4843-95BA-68BA0343FF4A}" type="slidenum">
              <a:rPr lang="en-GB" altLang="en-US"/>
              <a:pPr>
                <a:defRPr/>
              </a:pPr>
              <a:t>‹#›</a:t>
            </a:fld>
            <a:endParaRPr lang="en-GB" altLang="en-US"/>
          </a:p>
        </p:txBody>
      </p:sp>
    </p:spTree>
    <p:extLst>
      <p:ext uri="{BB962C8B-B14F-4D97-AF65-F5344CB8AC3E}">
        <p14:creationId xmlns:p14="http://schemas.microsoft.com/office/powerpoint/2010/main" val="4272754516"/>
      </p:ext>
    </p:extLst>
  </p:cSld>
  <p:clrMapOvr>
    <a:masterClrMapping/>
  </p:clrMapOvr>
  <p:transition spd="med">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4" y="593372"/>
            <a:ext cx="8520599" cy="763599"/>
          </a:xfrm>
          <a:prstGeom prst="rect">
            <a:avLst/>
          </a:prstGeom>
          <a:noFill/>
          <a:ln>
            <a:noFill/>
          </a:ln>
        </p:spPr>
        <p:txBody>
          <a:bodyPr/>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22" name="Shape 22"/>
          <p:cNvSpPr txBox="1">
            <a:spLocks noGrp="1"/>
          </p:cNvSpPr>
          <p:nvPr>
            <p:ph type="body" idx="1"/>
          </p:nvPr>
        </p:nvSpPr>
        <p:spPr>
          <a:xfrm>
            <a:off x="311703" y="1536633"/>
            <a:ext cx="3999899" cy="4555200"/>
          </a:xfrm>
          <a:prstGeom prst="rect">
            <a:avLst/>
          </a:prstGeom>
          <a:noFill/>
          <a:ln>
            <a:noFill/>
          </a:ln>
        </p:spPr>
        <p:txBody>
          <a:bodyPr/>
          <a:lstStyle>
            <a:lvl1pPr marL="0" marR="0" lvl="0"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1pPr>
            <a:lvl2pPr marL="457189" marR="0" lvl="1"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2pPr>
            <a:lvl3pPr marL="914377" marR="0" lvl="2"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3pPr>
            <a:lvl4pPr marL="1371566"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754" marR="0" lvl="4"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5pPr>
            <a:lvl6pPr marL="2285943" marR="0" lvl="5"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6pPr>
            <a:lvl7pPr marL="2743131" marR="0" lvl="6"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7pPr>
            <a:lvl8pPr marL="3200320" marR="0" lvl="7"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8pPr>
            <a:lvl9pPr marL="3657509" marR="0" lvl="8"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9pPr>
          </a:lstStyle>
          <a:p>
            <a:endParaRPr/>
          </a:p>
        </p:txBody>
      </p:sp>
      <p:sp>
        <p:nvSpPr>
          <p:cNvPr id="23" name="Shape 23"/>
          <p:cNvSpPr txBox="1">
            <a:spLocks noGrp="1"/>
          </p:cNvSpPr>
          <p:nvPr>
            <p:ph type="body" idx="2"/>
          </p:nvPr>
        </p:nvSpPr>
        <p:spPr>
          <a:xfrm>
            <a:off x="4832403" y="1536633"/>
            <a:ext cx="3999899" cy="4555200"/>
          </a:xfrm>
          <a:prstGeom prst="rect">
            <a:avLst/>
          </a:prstGeom>
          <a:noFill/>
          <a:ln>
            <a:noFill/>
          </a:ln>
        </p:spPr>
        <p:txBody>
          <a:bodyPr/>
          <a:lstStyle>
            <a:lvl1pPr marL="0" marR="0" lvl="0"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1pPr>
            <a:lvl2pPr marL="457189" marR="0" lvl="1"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2pPr>
            <a:lvl3pPr marL="914377" marR="0" lvl="2"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3pPr>
            <a:lvl4pPr marL="1371566"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754" marR="0" lvl="4"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5pPr>
            <a:lvl6pPr marL="2285943" marR="0" lvl="5"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6pPr>
            <a:lvl7pPr marL="2743131" marR="0" lvl="6"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7pPr>
            <a:lvl8pPr marL="3200320" marR="0" lvl="7"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8pPr>
            <a:lvl9pPr marL="3657509" marR="0" lvl="8"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9pPr>
          </a:lstStyle>
          <a:p>
            <a:endParaRPr/>
          </a:p>
        </p:txBody>
      </p:sp>
      <p:sp>
        <p:nvSpPr>
          <p:cNvPr id="5" name="Shape 24"/>
          <p:cNvSpPr txBox="1">
            <a:spLocks noGrp="1"/>
          </p:cNvSpPr>
          <p:nvPr>
            <p:ph type="sldNum" idx="10"/>
          </p:nvPr>
        </p:nvSpPr>
        <p:spPr/>
        <p:txBody>
          <a:bodyPr/>
          <a:lstStyle>
            <a:lvl1pPr algn="l">
              <a:buClr>
                <a:srgbClr val="000000"/>
              </a:buClr>
              <a:defRPr sz="1400" smtClean="0">
                <a:solidFill>
                  <a:schemeClr val="tx1"/>
                </a:solidFill>
              </a:defRPr>
            </a:lvl1pPr>
          </a:lstStyle>
          <a:p>
            <a:pPr>
              <a:defRPr/>
            </a:pPr>
            <a:fld id="{896B6DCB-4784-4EDF-8309-99BACB87D0DD}" type="slidenum">
              <a:rPr lang="en-GB" altLang="en-US"/>
              <a:pPr>
                <a:defRPr/>
              </a:pPr>
              <a:t>‹#›</a:t>
            </a:fld>
            <a:endParaRPr lang="en-GB" altLang="en-US"/>
          </a:p>
        </p:txBody>
      </p:sp>
    </p:spTree>
    <p:extLst>
      <p:ext uri="{BB962C8B-B14F-4D97-AF65-F5344CB8AC3E}">
        <p14:creationId xmlns:p14="http://schemas.microsoft.com/office/powerpoint/2010/main" val="1348695864"/>
      </p:ext>
    </p:extLst>
  </p:cSld>
  <p:clrMapOvr>
    <a:masterClrMapping/>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4" y="593372"/>
            <a:ext cx="8520599" cy="763599"/>
          </a:xfrm>
          <a:prstGeom prst="rect">
            <a:avLst/>
          </a:prstGeom>
          <a:noFill/>
          <a:ln>
            <a:noFill/>
          </a:ln>
        </p:spPr>
        <p:txBody>
          <a:bodyPr/>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3" name="Shape 27"/>
          <p:cNvSpPr txBox="1">
            <a:spLocks noGrp="1"/>
          </p:cNvSpPr>
          <p:nvPr>
            <p:ph type="sldNum" idx="10"/>
          </p:nvPr>
        </p:nvSpPr>
        <p:spPr/>
        <p:txBody>
          <a:bodyPr/>
          <a:lstStyle>
            <a:lvl1pPr algn="l">
              <a:buClr>
                <a:srgbClr val="000000"/>
              </a:buClr>
              <a:defRPr sz="1400" smtClean="0">
                <a:solidFill>
                  <a:schemeClr val="tx1"/>
                </a:solidFill>
              </a:defRPr>
            </a:lvl1pPr>
          </a:lstStyle>
          <a:p>
            <a:pPr>
              <a:defRPr/>
            </a:pPr>
            <a:fld id="{D936C9FD-59C8-4CDC-BB88-5A8F51C7462F}" type="slidenum">
              <a:rPr lang="en-GB" altLang="en-US"/>
              <a:pPr>
                <a:defRPr/>
              </a:pPr>
              <a:t>‹#›</a:t>
            </a:fld>
            <a:endParaRPr lang="en-GB" altLang="en-US"/>
          </a:p>
        </p:txBody>
      </p:sp>
    </p:spTree>
    <p:extLst>
      <p:ext uri="{BB962C8B-B14F-4D97-AF65-F5344CB8AC3E}">
        <p14:creationId xmlns:p14="http://schemas.microsoft.com/office/powerpoint/2010/main" val="3411704829"/>
      </p:ext>
    </p:extLst>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3" y="740804"/>
            <a:ext cx="2807999" cy="1007599"/>
          </a:xfrm>
          <a:prstGeom prst="rect">
            <a:avLst/>
          </a:prstGeom>
          <a:noFill/>
          <a:ln>
            <a:noFill/>
          </a:ln>
        </p:spPr>
        <p:txBody>
          <a:bodyPr anchor="b"/>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400">
                <a:solidFill>
                  <a:schemeClr val="dk1"/>
                </a:solidFill>
              </a:defRPr>
            </a:lvl2pPr>
            <a:lvl3pPr lvl="2" indent="0">
              <a:spcBef>
                <a:spcPts val="0"/>
              </a:spcBef>
              <a:buClr>
                <a:schemeClr val="dk1"/>
              </a:buClr>
              <a:buFont typeface="Arial"/>
              <a:buNone/>
              <a:defRPr sz="2400">
                <a:solidFill>
                  <a:schemeClr val="dk1"/>
                </a:solidFill>
              </a:defRPr>
            </a:lvl3pPr>
            <a:lvl4pPr lvl="3" indent="0">
              <a:spcBef>
                <a:spcPts val="0"/>
              </a:spcBef>
              <a:buClr>
                <a:schemeClr val="dk1"/>
              </a:buClr>
              <a:buFont typeface="Arial"/>
              <a:buNone/>
              <a:defRPr sz="2400">
                <a:solidFill>
                  <a:schemeClr val="dk1"/>
                </a:solidFill>
              </a:defRPr>
            </a:lvl4pPr>
            <a:lvl5pPr lvl="4" indent="0">
              <a:spcBef>
                <a:spcPts val="0"/>
              </a:spcBef>
              <a:buClr>
                <a:schemeClr val="dk1"/>
              </a:buClr>
              <a:buFont typeface="Arial"/>
              <a:buNone/>
              <a:defRPr sz="2400">
                <a:solidFill>
                  <a:schemeClr val="dk1"/>
                </a:solidFill>
              </a:defRPr>
            </a:lvl5pPr>
            <a:lvl6pPr lvl="5" indent="0">
              <a:spcBef>
                <a:spcPts val="0"/>
              </a:spcBef>
              <a:buClr>
                <a:schemeClr val="dk1"/>
              </a:buClr>
              <a:buFont typeface="Arial"/>
              <a:buNone/>
              <a:defRPr sz="2400">
                <a:solidFill>
                  <a:schemeClr val="dk1"/>
                </a:solidFill>
              </a:defRPr>
            </a:lvl6pPr>
            <a:lvl7pPr lvl="6" indent="0">
              <a:spcBef>
                <a:spcPts val="0"/>
              </a:spcBef>
              <a:buClr>
                <a:schemeClr val="dk1"/>
              </a:buClr>
              <a:buFont typeface="Arial"/>
              <a:buNone/>
              <a:defRPr sz="2400">
                <a:solidFill>
                  <a:schemeClr val="dk1"/>
                </a:solidFill>
              </a:defRPr>
            </a:lvl7pPr>
            <a:lvl8pPr lvl="7" indent="0">
              <a:spcBef>
                <a:spcPts val="0"/>
              </a:spcBef>
              <a:buClr>
                <a:schemeClr val="dk1"/>
              </a:buClr>
              <a:buFont typeface="Arial"/>
              <a:buNone/>
              <a:defRPr sz="2400">
                <a:solidFill>
                  <a:schemeClr val="dk1"/>
                </a:solidFill>
              </a:defRPr>
            </a:lvl8pPr>
            <a:lvl9pPr lvl="8" indent="0">
              <a:spcBef>
                <a:spcPts val="0"/>
              </a:spcBef>
              <a:buClr>
                <a:schemeClr val="dk1"/>
              </a:buClr>
              <a:buFont typeface="Arial"/>
              <a:buNone/>
              <a:defRPr sz="2400">
                <a:solidFill>
                  <a:schemeClr val="dk1"/>
                </a:solidFill>
              </a:defRPr>
            </a:lvl9pPr>
          </a:lstStyle>
          <a:p>
            <a:endParaRPr/>
          </a:p>
        </p:txBody>
      </p:sp>
      <p:sp>
        <p:nvSpPr>
          <p:cNvPr id="30" name="Shape 30"/>
          <p:cNvSpPr txBox="1">
            <a:spLocks noGrp="1"/>
          </p:cNvSpPr>
          <p:nvPr>
            <p:ph type="body" idx="1"/>
          </p:nvPr>
        </p:nvSpPr>
        <p:spPr>
          <a:xfrm>
            <a:off x="311703" y="1852800"/>
            <a:ext cx="2807999" cy="4239200"/>
          </a:xfrm>
          <a:prstGeom prst="rect">
            <a:avLst/>
          </a:prstGeom>
          <a:noFill/>
          <a:ln>
            <a:noFill/>
          </a:ln>
        </p:spPr>
        <p:txBody>
          <a:bodyPr/>
          <a:lstStyle>
            <a:lvl1pPr marL="0" marR="0" lvl="0"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1pPr>
            <a:lvl2pPr marL="457189" marR="0" lvl="1"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2pPr>
            <a:lvl3pPr marL="914377" marR="0" lvl="2"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3pPr>
            <a:lvl4pPr marL="1371566"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754" marR="0" lvl="4"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5pPr>
            <a:lvl6pPr marL="2285943" marR="0" lvl="5"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6pPr>
            <a:lvl7pPr marL="2743131" marR="0" lvl="6"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7pPr>
            <a:lvl8pPr marL="3200320" marR="0" lvl="7"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8pPr>
            <a:lvl9pPr marL="3657509" marR="0" lvl="8"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9pPr>
          </a:lstStyle>
          <a:p>
            <a:endParaRPr/>
          </a:p>
        </p:txBody>
      </p:sp>
      <p:sp>
        <p:nvSpPr>
          <p:cNvPr id="4" name="Shape 31"/>
          <p:cNvSpPr txBox="1">
            <a:spLocks noGrp="1"/>
          </p:cNvSpPr>
          <p:nvPr>
            <p:ph type="sldNum" idx="10"/>
          </p:nvPr>
        </p:nvSpPr>
        <p:spPr/>
        <p:txBody>
          <a:bodyPr/>
          <a:lstStyle>
            <a:lvl1pPr algn="l">
              <a:buClr>
                <a:srgbClr val="000000"/>
              </a:buClr>
              <a:defRPr sz="1400" smtClean="0">
                <a:solidFill>
                  <a:schemeClr val="tx1"/>
                </a:solidFill>
              </a:defRPr>
            </a:lvl1pPr>
          </a:lstStyle>
          <a:p>
            <a:pPr>
              <a:defRPr/>
            </a:pPr>
            <a:fld id="{6FD7FCDB-F232-472E-A3D6-F7F5C395D98E}" type="slidenum">
              <a:rPr lang="en-GB" altLang="en-US"/>
              <a:pPr>
                <a:defRPr/>
              </a:pPr>
              <a:t>‹#›</a:t>
            </a:fld>
            <a:endParaRPr lang="en-GB" altLang="en-US"/>
          </a:p>
        </p:txBody>
      </p:sp>
    </p:spTree>
    <p:extLst>
      <p:ext uri="{BB962C8B-B14F-4D97-AF65-F5344CB8AC3E}">
        <p14:creationId xmlns:p14="http://schemas.microsoft.com/office/powerpoint/2010/main" val="2562816160"/>
      </p:ext>
    </p:extLst>
  </p:cSld>
  <p:clrMapOvr>
    <a:masterClrMapping/>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1" y="600200"/>
            <a:ext cx="6367800" cy="5454400"/>
          </a:xfrm>
          <a:prstGeom prst="rect">
            <a:avLst/>
          </a:prstGeom>
          <a:noFill/>
          <a:ln>
            <a:noFill/>
          </a:ln>
        </p:spPr>
        <p:txBody>
          <a:bodyPr anchor="ctr"/>
          <a:lstStyle>
            <a:lvl1pPr marL="0" marR="0" lvl="0" indent="0" algn="l" rtl="0">
              <a:lnSpc>
                <a:spcPct val="100000"/>
              </a:lnSpc>
              <a:spcBef>
                <a:spcPts val="0"/>
              </a:spcBef>
              <a:spcAft>
                <a:spcPts val="0"/>
              </a:spcAft>
              <a:buClr>
                <a:schemeClr val="dk1"/>
              </a:buClr>
              <a:buFont typeface="Arial"/>
              <a:buNone/>
              <a:defRPr sz="4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4800">
                <a:solidFill>
                  <a:schemeClr val="dk1"/>
                </a:solidFill>
              </a:defRPr>
            </a:lvl2pPr>
            <a:lvl3pPr lvl="2" indent="0">
              <a:spcBef>
                <a:spcPts val="0"/>
              </a:spcBef>
              <a:buClr>
                <a:schemeClr val="dk1"/>
              </a:buClr>
              <a:buFont typeface="Arial"/>
              <a:buNone/>
              <a:defRPr sz="4800">
                <a:solidFill>
                  <a:schemeClr val="dk1"/>
                </a:solidFill>
              </a:defRPr>
            </a:lvl3pPr>
            <a:lvl4pPr lvl="3" indent="0">
              <a:spcBef>
                <a:spcPts val="0"/>
              </a:spcBef>
              <a:buClr>
                <a:schemeClr val="dk1"/>
              </a:buClr>
              <a:buFont typeface="Arial"/>
              <a:buNone/>
              <a:defRPr sz="4800">
                <a:solidFill>
                  <a:schemeClr val="dk1"/>
                </a:solidFill>
              </a:defRPr>
            </a:lvl4pPr>
            <a:lvl5pPr lvl="4" indent="0">
              <a:spcBef>
                <a:spcPts val="0"/>
              </a:spcBef>
              <a:buClr>
                <a:schemeClr val="dk1"/>
              </a:buClr>
              <a:buFont typeface="Arial"/>
              <a:buNone/>
              <a:defRPr sz="4800">
                <a:solidFill>
                  <a:schemeClr val="dk1"/>
                </a:solidFill>
              </a:defRPr>
            </a:lvl5pPr>
            <a:lvl6pPr lvl="5" indent="0">
              <a:spcBef>
                <a:spcPts val="0"/>
              </a:spcBef>
              <a:buClr>
                <a:schemeClr val="dk1"/>
              </a:buClr>
              <a:buFont typeface="Arial"/>
              <a:buNone/>
              <a:defRPr sz="4800">
                <a:solidFill>
                  <a:schemeClr val="dk1"/>
                </a:solidFill>
              </a:defRPr>
            </a:lvl6pPr>
            <a:lvl7pPr lvl="6" indent="0">
              <a:spcBef>
                <a:spcPts val="0"/>
              </a:spcBef>
              <a:buClr>
                <a:schemeClr val="dk1"/>
              </a:buClr>
              <a:buFont typeface="Arial"/>
              <a:buNone/>
              <a:defRPr sz="4800">
                <a:solidFill>
                  <a:schemeClr val="dk1"/>
                </a:solidFill>
              </a:defRPr>
            </a:lvl7pPr>
            <a:lvl8pPr lvl="7" indent="0">
              <a:spcBef>
                <a:spcPts val="0"/>
              </a:spcBef>
              <a:buClr>
                <a:schemeClr val="dk1"/>
              </a:buClr>
              <a:buFont typeface="Arial"/>
              <a:buNone/>
              <a:defRPr sz="4800">
                <a:solidFill>
                  <a:schemeClr val="dk1"/>
                </a:solidFill>
              </a:defRPr>
            </a:lvl8pPr>
            <a:lvl9pPr lvl="8" indent="0">
              <a:spcBef>
                <a:spcPts val="0"/>
              </a:spcBef>
              <a:buClr>
                <a:schemeClr val="dk1"/>
              </a:buClr>
              <a:buFont typeface="Arial"/>
              <a:buNone/>
              <a:defRPr sz="4800">
                <a:solidFill>
                  <a:schemeClr val="dk1"/>
                </a:solidFill>
              </a:defRPr>
            </a:lvl9pPr>
          </a:lstStyle>
          <a:p>
            <a:endParaRPr/>
          </a:p>
        </p:txBody>
      </p:sp>
      <p:sp>
        <p:nvSpPr>
          <p:cNvPr id="3" name="Shape 34"/>
          <p:cNvSpPr txBox="1">
            <a:spLocks noGrp="1"/>
          </p:cNvSpPr>
          <p:nvPr>
            <p:ph type="sldNum" idx="10"/>
          </p:nvPr>
        </p:nvSpPr>
        <p:spPr/>
        <p:txBody>
          <a:bodyPr/>
          <a:lstStyle>
            <a:lvl1pPr algn="l">
              <a:buClr>
                <a:srgbClr val="000000"/>
              </a:buClr>
              <a:defRPr sz="1400" smtClean="0">
                <a:solidFill>
                  <a:schemeClr val="tx1"/>
                </a:solidFill>
              </a:defRPr>
            </a:lvl1pPr>
          </a:lstStyle>
          <a:p>
            <a:pPr>
              <a:defRPr/>
            </a:pPr>
            <a:fld id="{AFE51716-8E1B-4943-B34F-47C3A75A1BBC}" type="slidenum">
              <a:rPr lang="en-GB" altLang="en-US"/>
              <a:pPr>
                <a:defRPr/>
              </a:pPr>
              <a:t>‹#›</a:t>
            </a:fld>
            <a:endParaRPr lang="en-GB" altLang="en-US"/>
          </a:p>
        </p:txBody>
      </p:sp>
    </p:spTree>
    <p:extLst>
      <p:ext uri="{BB962C8B-B14F-4D97-AF65-F5344CB8AC3E}">
        <p14:creationId xmlns:p14="http://schemas.microsoft.com/office/powerpoint/2010/main" val="1727708210"/>
      </p:ext>
    </p:extLst>
  </p:cSld>
  <p:clrMapOvr>
    <a:masterClrMapping/>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5" name="Shape 36"/>
          <p:cNvSpPr>
            <a:spLocks noChangeArrowheads="1"/>
          </p:cNvSpPr>
          <p:nvPr/>
        </p:nvSpPr>
        <p:spPr bwMode="auto">
          <a:xfrm>
            <a:off x="4572000" y="0"/>
            <a:ext cx="4572000" cy="6858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Clr>
                <a:srgbClr val="000000"/>
              </a:buClr>
              <a:buFont typeface="Arial" panose="020B0604020202020204" pitchFamily="34" charset="0"/>
              <a:buNone/>
            </a:pPr>
            <a:endParaRPr lang="en-US" altLang="en-US" sz="1400">
              <a:solidFill>
                <a:srgbClr val="000000"/>
              </a:solidFill>
              <a:latin typeface="Arial" panose="020B0604020202020204" pitchFamily="34" charset="0"/>
              <a:sym typeface="Arial" panose="020B0604020202020204" pitchFamily="34" charset="0"/>
            </a:endParaRPr>
          </a:p>
        </p:txBody>
      </p:sp>
      <p:sp>
        <p:nvSpPr>
          <p:cNvPr id="37" name="Shape 37"/>
          <p:cNvSpPr txBox="1">
            <a:spLocks noGrp="1"/>
          </p:cNvSpPr>
          <p:nvPr>
            <p:ph type="title"/>
          </p:nvPr>
        </p:nvSpPr>
        <p:spPr>
          <a:xfrm>
            <a:off x="265504" y="1644233"/>
            <a:ext cx="4045199" cy="1976400"/>
          </a:xfrm>
          <a:prstGeom prst="rect">
            <a:avLst/>
          </a:prstGeom>
          <a:noFill/>
          <a:ln>
            <a:noFill/>
          </a:ln>
        </p:spPr>
        <p:txBody>
          <a:bodyPr anchor="b"/>
          <a:lstStyle>
            <a:lvl1pPr marL="0" marR="0" lvl="0" indent="0" algn="ctr" rtl="0">
              <a:lnSpc>
                <a:spcPct val="100000"/>
              </a:lnSpc>
              <a:spcBef>
                <a:spcPts val="0"/>
              </a:spcBef>
              <a:spcAft>
                <a:spcPts val="0"/>
              </a:spcAft>
              <a:buClr>
                <a:schemeClr val="dk1"/>
              </a:buClr>
              <a:buFont typeface="Arial"/>
              <a:buNone/>
              <a:defRPr sz="42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4200">
                <a:solidFill>
                  <a:schemeClr val="dk1"/>
                </a:solidFill>
              </a:defRPr>
            </a:lvl2pPr>
            <a:lvl3pPr lvl="2" indent="0" algn="ctr">
              <a:spcBef>
                <a:spcPts val="0"/>
              </a:spcBef>
              <a:buClr>
                <a:schemeClr val="dk1"/>
              </a:buClr>
              <a:buFont typeface="Arial"/>
              <a:buNone/>
              <a:defRPr sz="4200">
                <a:solidFill>
                  <a:schemeClr val="dk1"/>
                </a:solidFill>
              </a:defRPr>
            </a:lvl3pPr>
            <a:lvl4pPr lvl="3" indent="0" algn="ctr">
              <a:spcBef>
                <a:spcPts val="0"/>
              </a:spcBef>
              <a:buClr>
                <a:schemeClr val="dk1"/>
              </a:buClr>
              <a:buFont typeface="Arial"/>
              <a:buNone/>
              <a:defRPr sz="4200">
                <a:solidFill>
                  <a:schemeClr val="dk1"/>
                </a:solidFill>
              </a:defRPr>
            </a:lvl4pPr>
            <a:lvl5pPr lvl="4" indent="0" algn="ctr">
              <a:spcBef>
                <a:spcPts val="0"/>
              </a:spcBef>
              <a:buClr>
                <a:schemeClr val="dk1"/>
              </a:buClr>
              <a:buFont typeface="Arial"/>
              <a:buNone/>
              <a:defRPr sz="4200">
                <a:solidFill>
                  <a:schemeClr val="dk1"/>
                </a:solidFill>
              </a:defRPr>
            </a:lvl5pPr>
            <a:lvl6pPr lvl="5" indent="0" algn="ctr">
              <a:spcBef>
                <a:spcPts val="0"/>
              </a:spcBef>
              <a:buClr>
                <a:schemeClr val="dk1"/>
              </a:buClr>
              <a:buFont typeface="Arial"/>
              <a:buNone/>
              <a:defRPr sz="4200">
                <a:solidFill>
                  <a:schemeClr val="dk1"/>
                </a:solidFill>
              </a:defRPr>
            </a:lvl6pPr>
            <a:lvl7pPr lvl="6" indent="0" algn="ctr">
              <a:spcBef>
                <a:spcPts val="0"/>
              </a:spcBef>
              <a:buClr>
                <a:schemeClr val="dk1"/>
              </a:buClr>
              <a:buFont typeface="Arial"/>
              <a:buNone/>
              <a:defRPr sz="4200">
                <a:solidFill>
                  <a:schemeClr val="dk1"/>
                </a:solidFill>
              </a:defRPr>
            </a:lvl7pPr>
            <a:lvl8pPr lvl="7" indent="0" algn="ctr">
              <a:spcBef>
                <a:spcPts val="0"/>
              </a:spcBef>
              <a:buClr>
                <a:schemeClr val="dk1"/>
              </a:buClr>
              <a:buFont typeface="Arial"/>
              <a:buNone/>
              <a:defRPr sz="4200">
                <a:solidFill>
                  <a:schemeClr val="dk1"/>
                </a:solidFill>
              </a:defRPr>
            </a:lvl8pPr>
            <a:lvl9pPr lvl="8" indent="0" algn="ctr">
              <a:spcBef>
                <a:spcPts val="0"/>
              </a:spcBef>
              <a:buClr>
                <a:schemeClr val="dk1"/>
              </a:buClr>
              <a:buFont typeface="Arial"/>
              <a:buNone/>
              <a:defRPr sz="4200">
                <a:solidFill>
                  <a:schemeClr val="dk1"/>
                </a:solidFill>
              </a:defRPr>
            </a:lvl9pPr>
          </a:lstStyle>
          <a:p>
            <a:endParaRPr/>
          </a:p>
        </p:txBody>
      </p:sp>
      <p:sp>
        <p:nvSpPr>
          <p:cNvPr id="38" name="Shape 38"/>
          <p:cNvSpPr txBox="1">
            <a:spLocks noGrp="1"/>
          </p:cNvSpPr>
          <p:nvPr>
            <p:ph type="subTitle" idx="1"/>
          </p:nvPr>
        </p:nvSpPr>
        <p:spPr>
          <a:xfrm>
            <a:off x="265504" y="3737433"/>
            <a:ext cx="4045199" cy="1646800"/>
          </a:xfrm>
          <a:prstGeom prst="rect">
            <a:avLst/>
          </a:prstGeom>
          <a:noFill/>
          <a:ln>
            <a:noFill/>
          </a:ln>
        </p:spPr>
        <p:txBody>
          <a:bodyPr/>
          <a:lstStyle>
            <a:lvl1pPr marL="0" marR="0" lvl="0"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1pPr>
            <a:lvl2pPr marL="457189" marR="0" lvl="1"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2pPr>
            <a:lvl3pPr marL="914377" marR="0" lvl="2"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3pPr>
            <a:lvl4pPr marL="1371566" marR="0" lvl="3"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4pPr>
            <a:lvl5pPr marL="1828754" marR="0" lvl="4"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5pPr>
            <a:lvl6pPr marL="2285943" marR="0" lvl="5"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6pPr>
            <a:lvl7pPr marL="2743131" marR="0" lvl="6"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7pPr>
            <a:lvl8pPr marL="3200320" marR="0" lvl="7"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8pPr>
            <a:lvl9pPr marL="3657509" marR="0" lvl="8"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9pPr>
          </a:lstStyle>
          <a:p>
            <a:endParaRPr/>
          </a:p>
        </p:txBody>
      </p:sp>
      <p:sp>
        <p:nvSpPr>
          <p:cNvPr id="39" name="Shape 39"/>
          <p:cNvSpPr txBox="1">
            <a:spLocks noGrp="1"/>
          </p:cNvSpPr>
          <p:nvPr>
            <p:ph type="body" idx="2"/>
          </p:nvPr>
        </p:nvSpPr>
        <p:spPr>
          <a:xfrm>
            <a:off x="4939500" y="965439"/>
            <a:ext cx="3837000" cy="4926799"/>
          </a:xfrm>
          <a:prstGeom prst="rect">
            <a:avLst/>
          </a:prstGeom>
          <a:noFill/>
          <a:ln>
            <a:noFill/>
          </a:ln>
        </p:spPr>
        <p:txBody>
          <a:bodyPr anchor="ctr"/>
          <a:lstStyle>
            <a:lvl1pPr marL="0" marR="0" lvl="0"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189"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377"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566"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754"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5943"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131"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32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509"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6" name="Shape 40"/>
          <p:cNvSpPr txBox="1">
            <a:spLocks noGrp="1"/>
          </p:cNvSpPr>
          <p:nvPr>
            <p:ph type="sldNum" idx="10"/>
          </p:nvPr>
        </p:nvSpPr>
        <p:spPr/>
        <p:txBody>
          <a:bodyPr/>
          <a:lstStyle>
            <a:lvl1pPr algn="l">
              <a:buClr>
                <a:srgbClr val="000000"/>
              </a:buClr>
              <a:defRPr sz="1400" smtClean="0">
                <a:solidFill>
                  <a:schemeClr val="tx1"/>
                </a:solidFill>
              </a:defRPr>
            </a:lvl1pPr>
          </a:lstStyle>
          <a:p>
            <a:pPr>
              <a:defRPr/>
            </a:pPr>
            <a:fld id="{3D95630E-99D6-48C2-A62E-3EB55B6821D0}" type="slidenum">
              <a:rPr lang="en-GB" altLang="en-US"/>
              <a:pPr>
                <a:defRPr/>
              </a:pPr>
              <a:t>‹#›</a:t>
            </a:fld>
            <a:endParaRPr lang="en-GB" altLang="en-US"/>
          </a:p>
        </p:txBody>
      </p:sp>
    </p:spTree>
    <p:extLst>
      <p:ext uri="{BB962C8B-B14F-4D97-AF65-F5344CB8AC3E}">
        <p14:creationId xmlns:p14="http://schemas.microsoft.com/office/powerpoint/2010/main" val="119153272"/>
      </p:ext>
    </p:extLst>
  </p:cSld>
  <p:clrMapOvr>
    <a:masterClrMapping/>
  </p:clrMapOvr>
  <p:transitio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7"/>
            <a:ext cx="5998800" cy="806800"/>
          </a:xfrm>
          <a:prstGeom prst="rect">
            <a:avLst/>
          </a:prstGeom>
          <a:noFill/>
          <a:ln>
            <a:noFill/>
          </a:ln>
        </p:spPr>
        <p:txBody>
          <a:bodyPr anchor="ctr"/>
          <a:lstStyle>
            <a:lvl1pPr marL="0" marR="0" lvl="0" indent="0" algn="l" rtl="0">
              <a:lnSpc>
                <a:spcPct val="100000"/>
              </a:lnSpc>
              <a:spcBef>
                <a:spcPts val="0"/>
              </a:spcBef>
              <a:spcAft>
                <a:spcPts val="0"/>
              </a:spcAft>
              <a:buClr>
                <a:schemeClr val="dk2"/>
              </a:buClr>
              <a:buFont typeface="Arial"/>
              <a:buNone/>
              <a:defRPr sz="1800" b="0" i="0" u="none" strike="noStrike" cap="none">
                <a:solidFill>
                  <a:schemeClr val="dk2"/>
                </a:solidFill>
                <a:latin typeface="Arial"/>
                <a:ea typeface="Arial"/>
                <a:cs typeface="Arial"/>
                <a:sym typeface="Arial"/>
              </a:defRPr>
            </a:lvl1pPr>
            <a:lvl2pPr marL="457189"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377"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566"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754"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5943"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131"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32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509"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3" name="Shape 43"/>
          <p:cNvSpPr txBox="1">
            <a:spLocks noGrp="1"/>
          </p:cNvSpPr>
          <p:nvPr>
            <p:ph type="sldNum" idx="10"/>
          </p:nvPr>
        </p:nvSpPr>
        <p:spPr/>
        <p:txBody>
          <a:bodyPr/>
          <a:lstStyle>
            <a:lvl1pPr algn="l">
              <a:buClr>
                <a:srgbClr val="000000"/>
              </a:buClr>
              <a:defRPr sz="1400" smtClean="0">
                <a:solidFill>
                  <a:schemeClr val="tx1"/>
                </a:solidFill>
              </a:defRPr>
            </a:lvl1pPr>
          </a:lstStyle>
          <a:p>
            <a:pPr>
              <a:defRPr/>
            </a:pPr>
            <a:fld id="{06C4062A-8311-46A8-831C-709EF092275F}" type="slidenum">
              <a:rPr lang="en-GB" altLang="en-US"/>
              <a:pPr>
                <a:defRPr/>
              </a:pPr>
              <a:t>‹#›</a:t>
            </a:fld>
            <a:endParaRPr lang="en-GB" altLang="en-US"/>
          </a:p>
        </p:txBody>
      </p:sp>
    </p:spTree>
    <p:extLst>
      <p:ext uri="{BB962C8B-B14F-4D97-AF65-F5344CB8AC3E}">
        <p14:creationId xmlns:p14="http://schemas.microsoft.com/office/powerpoint/2010/main" val="2088715368"/>
      </p:ext>
    </p:extLst>
  </p:cSld>
  <p:clrMapOvr>
    <a:masterClrMapping/>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4" y="1474833"/>
            <a:ext cx="8520599" cy="2618000"/>
          </a:xfrm>
          <a:prstGeom prst="rect">
            <a:avLst/>
          </a:prstGeom>
          <a:noFill/>
          <a:ln>
            <a:noFill/>
          </a:ln>
        </p:spPr>
        <p:txBody>
          <a:bodyPr anchor="b"/>
          <a:lstStyle>
            <a:lvl1pPr marL="0" marR="0" lvl="0" indent="0" algn="ctr" rtl="0">
              <a:lnSpc>
                <a:spcPct val="100000"/>
              </a:lnSpc>
              <a:spcBef>
                <a:spcPts val="0"/>
              </a:spcBef>
              <a:spcAft>
                <a:spcPts val="0"/>
              </a:spcAft>
              <a:buClr>
                <a:schemeClr val="dk1"/>
              </a:buClr>
              <a:buFont typeface="Arial"/>
              <a:buNone/>
              <a:defRPr sz="120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12000">
                <a:solidFill>
                  <a:schemeClr val="dk1"/>
                </a:solidFill>
              </a:defRPr>
            </a:lvl2pPr>
            <a:lvl3pPr lvl="2" indent="0" algn="ctr">
              <a:spcBef>
                <a:spcPts val="0"/>
              </a:spcBef>
              <a:buClr>
                <a:schemeClr val="dk1"/>
              </a:buClr>
              <a:buFont typeface="Arial"/>
              <a:buNone/>
              <a:defRPr sz="12000">
                <a:solidFill>
                  <a:schemeClr val="dk1"/>
                </a:solidFill>
              </a:defRPr>
            </a:lvl3pPr>
            <a:lvl4pPr lvl="3" indent="0" algn="ctr">
              <a:spcBef>
                <a:spcPts val="0"/>
              </a:spcBef>
              <a:buClr>
                <a:schemeClr val="dk1"/>
              </a:buClr>
              <a:buFont typeface="Arial"/>
              <a:buNone/>
              <a:defRPr sz="12000">
                <a:solidFill>
                  <a:schemeClr val="dk1"/>
                </a:solidFill>
              </a:defRPr>
            </a:lvl4pPr>
            <a:lvl5pPr lvl="4" indent="0" algn="ctr">
              <a:spcBef>
                <a:spcPts val="0"/>
              </a:spcBef>
              <a:buClr>
                <a:schemeClr val="dk1"/>
              </a:buClr>
              <a:buFont typeface="Arial"/>
              <a:buNone/>
              <a:defRPr sz="12000">
                <a:solidFill>
                  <a:schemeClr val="dk1"/>
                </a:solidFill>
              </a:defRPr>
            </a:lvl5pPr>
            <a:lvl6pPr lvl="5" indent="0" algn="ctr">
              <a:spcBef>
                <a:spcPts val="0"/>
              </a:spcBef>
              <a:buClr>
                <a:schemeClr val="dk1"/>
              </a:buClr>
              <a:buFont typeface="Arial"/>
              <a:buNone/>
              <a:defRPr sz="12000">
                <a:solidFill>
                  <a:schemeClr val="dk1"/>
                </a:solidFill>
              </a:defRPr>
            </a:lvl6pPr>
            <a:lvl7pPr lvl="6" indent="0" algn="ctr">
              <a:spcBef>
                <a:spcPts val="0"/>
              </a:spcBef>
              <a:buClr>
                <a:schemeClr val="dk1"/>
              </a:buClr>
              <a:buFont typeface="Arial"/>
              <a:buNone/>
              <a:defRPr sz="12000">
                <a:solidFill>
                  <a:schemeClr val="dk1"/>
                </a:solidFill>
              </a:defRPr>
            </a:lvl7pPr>
            <a:lvl8pPr lvl="7" indent="0" algn="ctr">
              <a:spcBef>
                <a:spcPts val="0"/>
              </a:spcBef>
              <a:buClr>
                <a:schemeClr val="dk1"/>
              </a:buClr>
              <a:buFont typeface="Arial"/>
              <a:buNone/>
              <a:defRPr sz="12000">
                <a:solidFill>
                  <a:schemeClr val="dk1"/>
                </a:solidFill>
              </a:defRPr>
            </a:lvl8pPr>
            <a:lvl9pPr lvl="8" indent="0" algn="ctr">
              <a:spcBef>
                <a:spcPts val="0"/>
              </a:spcBef>
              <a:buClr>
                <a:schemeClr val="dk1"/>
              </a:buClr>
              <a:buFont typeface="Arial"/>
              <a:buNone/>
              <a:defRPr sz="12000">
                <a:solidFill>
                  <a:schemeClr val="dk1"/>
                </a:solidFill>
              </a:defRPr>
            </a:lvl9pPr>
          </a:lstStyle>
          <a:p>
            <a:endParaRPr/>
          </a:p>
        </p:txBody>
      </p:sp>
      <p:sp>
        <p:nvSpPr>
          <p:cNvPr id="46" name="Shape 46"/>
          <p:cNvSpPr txBox="1">
            <a:spLocks noGrp="1"/>
          </p:cNvSpPr>
          <p:nvPr>
            <p:ph type="body" idx="1"/>
          </p:nvPr>
        </p:nvSpPr>
        <p:spPr>
          <a:xfrm>
            <a:off x="311704" y="4202967"/>
            <a:ext cx="8520599" cy="1734400"/>
          </a:xfrm>
          <a:prstGeom prst="rect">
            <a:avLst/>
          </a:prstGeom>
          <a:noFill/>
          <a:ln>
            <a:noFill/>
          </a:ln>
        </p:spPr>
        <p:txBody>
          <a:bodyPr/>
          <a:lstStyle>
            <a:lvl1pPr marL="0" marR="0" lvl="0" indent="0" algn="ctr"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189" marR="0" lvl="1"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377" marR="0" lvl="2"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566" marR="0" lvl="3"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754" marR="0" lvl="4"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5943" marR="0" lvl="5"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131" marR="0" lvl="6"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320" marR="0" lvl="7"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509" marR="0" lvl="8"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4" name="Shape 47"/>
          <p:cNvSpPr txBox="1">
            <a:spLocks noGrp="1"/>
          </p:cNvSpPr>
          <p:nvPr>
            <p:ph type="sldNum" idx="10"/>
          </p:nvPr>
        </p:nvSpPr>
        <p:spPr/>
        <p:txBody>
          <a:bodyPr/>
          <a:lstStyle>
            <a:lvl1pPr algn="l">
              <a:buClr>
                <a:srgbClr val="000000"/>
              </a:buClr>
              <a:defRPr sz="1400" smtClean="0">
                <a:solidFill>
                  <a:schemeClr val="tx1"/>
                </a:solidFill>
              </a:defRPr>
            </a:lvl1pPr>
          </a:lstStyle>
          <a:p>
            <a:pPr>
              <a:defRPr/>
            </a:pPr>
            <a:fld id="{9694D5A0-B348-4CE2-9B80-64EC1C2AEE18}" type="slidenum">
              <a:rPr lang="en-GB" altLang="en-US"/>
              <a:pPr>
                <a:defRPr/>
              </a:pPr>
              <a:t>‹#›</a:t>
            </a:fld>
            <a:endParaRPr lang="en-GB" altLang="en-US"/>
          </a:p>
        </p:txBody>
      </p:sp>
    </p:spTree>
    <p:extLst>
      <p:ext uri="{BB962C8B-B14F-4D97-AF65-F5344CB8AC3E}">
        <p14:creationId xmlns:p14="http://schemas.microsoft.com/office/powerpoint/2010/main" val="1204520255"/>
      </p:ext>
    </p:extLst>
  </p:cSld>
  <p:clrMapOvr>
    <a:masterClrMapping/>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28651" y="365123"/>
            <a:ext cx="7886700" cy="1325600"/>
          </a:xfrm>
          <a:prstGeom prst="rect">
            <a:avLst/>
          </a:prstGeom>
          <a:noFill/>
          <a:ln>
            <a:noFill/>
          </a:ln>
        </p:spPr>
        <p:txBody>
          <a:bodyPr anchor="ctr"/>
          <a:lstStyle>
            <a:lvl1pPr marL="0" marR="0" lvl="0" indent="0" algn="l" rtl="0">
              <a:lnSpc>
                <a:spcPct val="90000"/>
              </a:lnSpc>
              <a:spcBef>
                <a:spcPts val="0"/>
              </a:spcBef>
              <a:spcAft>
                <a:spcPts val="0"/>
              </a:spcAft>
              <a:buClr>
                <a:schemeClr val="dk1"/>
              </a:buClr>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buClr>
                <a:schemeClr val="dk1"/>
              </a:buClr>
              <a:buFont typeface="Arial"/>
              <a:buNone/>
              <a:defRPr sz="1400">
                <a:solidFill>
                  <a:schemeClr val="dk1"/>
                </a:solidFill>
              </a:defRPr>
            </a:lvl2pPr>
            <a:lvl3pPr lvl="2" indent="0" rtl="0">
              <a:spcBef>
                <a:spcPts val="0"/>
              </a:spcBef>
              <a:buClr>
                <a:schemeClr val="dk1"/>
              </a:buClr>
              <a:buFont typeface="Arial"/>
              <a:buNone/>
              <a:defRPr sz="1400">
                <a:solidFill>
                  <a:schemeClr val="dk1"/>
                </a:solidFill>
              </a:defRPr>
            </a:lvl3pPr>
            <a:lvl4pPr lvl="3" indent="0" rtl="0">
              <a:spcBef>
                <a:spcPts val="0"/>
              </a:spcBef>
              <a:buClr>
                <a:schemeClr val="dk1"/>
              </a:buClr>
              <a:buFont typeface="Arial"/>
              <a:buNone/>
              <a:defRPr sz="1400">
                <a:solidFill>
                  <a:schemeClr val="dk1"/>
                </a:solidFill>
              </a:defRPr>
            </a:lvl4pPr>
            <a:lvl5pPr lvl="4" indent="0" rtl="0">
              <a:spcBef>
                <a:spcPts val="0"/>
              </a:spcBef>
              <a:buClr>
                <a:schemeClr val="dk1"/>
              </a:buClr>
              <a:buFont typeface="Arial"/>
              <a:buNone/>
              <a:defRPr sz="1400">
                <a:solidFill>
                  <a:schemeClr val="dk1"/>
                </a:solidFill>
              </a:defRPr>
            </a:lvl5pPr>
            <a:lvl6pPr lvl="5" indent="0" rtl="0">
              <a:spcBef>
                <a:spcPts val="0"/>
              </a:spcBef>
              <a:buClr>
                <a:schemeClr val="dk1"/>
              </a:buClr>
              <a:buFont typeface="Arial"/>
              <a:buNone/>
              <a:defRPr sz="1400">
                <a:solidFill>
                  <a:schemeClr val="dk1"/>
                </a:solidFill>
              </a:defRPr>
            </a:lvl6pPr>
            <a:lvl7pPr lvl="6" indent="0" rtl="0">
              <a:spcBef>
                <a:spcPts val="0"/>
              </a:spcBef>
              <a:buClr>
                <a:schemeClr val="dk1"/>
              </a:buClr>
              <a:buFont typeface="Arial"/>
              <a:buNone/>
              <a:defRPr sz="1400">
                <a:solidFill>
                  <a:schemeClr val="dk1"/>
                </a:solidFill>
              </a:defRPr>
            </a:lvl7pPr>
            <a:lvl8pPr lvl="7" indent="0" rtl="0">
              <a:spcBef>
                <a:spcPts val="0"/>
              </a:spcBef>
              <a:buClr>
                <a:schemeClr val="dk1"/>
              </a:buClr>
              <a:buFont typeface="Arial"/>
              <a:buNone/>
              <a:defRPr sz="1400">
                <a:solidFill>
                  <a:schemeClr val="dk1"/>
                </a:solidFill>
              </a:defRPr>
            </a:lvl8pPr>
            <a:lvl9pPr lvl="8" indent="0" rtl="0">
              <a:spcBef>
                <a:spcPts val="0"/>
              </a:spcBef>
              <a:buClr>
                <a:schemeClr val="dk1"/>
              </a:buClr>
              <a:buFont typeface="Arial"/>
              <a:buNone/>
              <a:defRPr sz="1400">
                <a:solidFill>
                  <a:schemeClr val="dk1"/>
                </a:solidFill>
              </a:defRPr>
            </a:lvl9pPr>
          </a:lstStyle>
          <a:p>
            <a:endParaRPr/>
          </a:p>
        </p:txBody>
      </p:sp>
      <p:sp>
        <p:nvSpPr>
          <p:cNvPr id="52" name="Shape 52"/>
          <p:cNvSpPr txBox="1">
            <a:spLocks noGrp="1"/>
          </p:cNvSpPr>
          <p:nvPr>
            <p:ph type="body" idx="1"/>
          </p:nvPr>
        </p:nvSpPr>
        <p:spPr>
          <a:xfrm>
            <a:off x="628651" y="1825623"/>
            <a:ext cx="7886700" cy="4351200"/>
          </a:xfrm>
          <a:prstGeom prst="rect">
            <a:avLst/>
          </a:prstGeom>
          <a:noFill/>
          <a:ln>
            <a:noFill/>
          </a:ln>
        </p:spPr>
        <p:txBody>
          <a:bodyPr/>
          <a:lstStyle>
            <a:lvl1pPr marL="177796" marR="0" lvl="0" indent="95248" algn="l" rtl="0">
              <a:lnSpc>
                <a:spcPct val="90000"/>
              </a:lnSpc>
              <a:spcBef>
                <a:spcPts val="800"/>
              </a:spcBef>
              <a:spcAft>
                <a:spcPts val="160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687" marR="0" lvl="1" indent="50799" algn="l" rtl="0">
              <a:lnSpc>
                <a:spcPct val="90000"/>
              </a:lnSpc>
              <a:spcBef>
                <a:spcPts val="400"/>
              </a:spcBef>
              <a:spcAft>
                <a:spcPts val="160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578" marR="0" lvl="2" indent="19050" algn="l" rtl="0">
              <a:lnSpc>
                <a:spcPct val="90000"/>
              </a:lnSpc>
              <a:spcBef>
                <a:spcPts val="400"/>
              </a:spcBef>
              <a:spcAft>
                <a:spcPts val="160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470" marR="0" lvl="3" indent="0" algn="l" rtl="0">
              <a:lnSpc>
                <a:spcPct val="90000"/>
              </a:lnSpc>
              <a:spcBef>
                <a:spcPts val="400"/>
              </a:spcBef>
              <a:spcAft>
                <a:spcPts val="160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361" marR="0" lvl="4" indent="0" algn="l" rtl="0">
              <a:lnSpc>
                <a:spcPct val="90000"/>
              </a:lnSpc>
              <a:spcBef>
                <a:spcPts val="400"/>
              </a:spcBef>
              <a:spcAft>
                <a:spcPts val="160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253" marR="0" lvl="5" indent="0" algn="l" rtl="0">
              <a:lnSpc>
                <a:spcPct val="90000"/>
              </a:lnSpc>
              <a:spcBef>
                <a:spcPts val="400"/>
              </a:spcBef>
              <a:spcAft>
                <a:spcPts val="160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144" marR="0" lvl="6" indent="0" algn="l" rtl="0">
              <a:lnSpc>
                <a:spcPct val="90000"/>
              </a:lnSpc>
              <a:spcBef>
                <a:spcPts val="400"/>
              </a:spcBef>
              <a:spcAft>
                <a:spcPts val="160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036" marR="0" lvl="7" indent="0" algn="l" rtl="0">
              <a:lnSpc>
                <a:spcPct val="90000"/>
              </a:lnSpc>
              <a:spcBef>
                <a:spcPts val="400"/>
              </a:spcBef>
              <a:spcAft>
                <a:spcPts val="160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0927" marR="0" lvl="8" indent="0" algn="l" rtl="0">
              <a:lnSpc>
                <a:spcPct val="90000"/>
              </a:lnSpc>
              <a:spcBef>
                <a:spcPts val="400"/>
              </a:spcBef>
              <a:spcAft>
                <a:spcPts val="160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 name="Shape 53"/>
          <p:cNvSpPr txBox="1">
            <a:spLocks noGrp="1"/>
          </p:cNvSpPr>
          <p:nvPr>
            <p:ph type="dt" idx="10"/>
          </p:nvPr>
        </p:nvSpPr>
        <p:spPr>
          <a:xfrm>
            <a:off x="628650" y="6356350"/>
            <a:ext cx="2057400" cy="365125"/>
          </a:xfrm>
          <a:prstGeom prst="rect">
            <a:avLst/>
          </a:prstGeom>
        </p:spPr>
        <p:txBody>
          <a:bodyPr lIns="91425" tIns="91425" rIns="91425" bIns="91425" anchor="ctr" anchorCtr="0"/>
          <a:lstStyle>
            <a:lvl1pPr marL="0" marR="0" lvl="0" indent="0" algn="l" rtl="0" eaLnBrk="0" hangingPunct="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1pPr>
            <a:lvl2pPr marL="342891" marR="0" lvl="1"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2pPr>
            <a:lvl3pPr marL="685783" marR="0" lvl="2"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3pPr>
            <a:lvl4pPr marL="1028674" marR="0" lvl="3"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371566" marR="0" lvl="4"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1714457" marR="0" lvl="5"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057349" marR="0" lvl="6"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2400240" marR="0" lvl="7"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2743131" marR="0" lvl="8"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pPr>
              <a:defRPr/>
            </a:pPr>
            <a:endParaRPr/>
          </a:p>
        </p:txBody>
      </p:sp>
      <p:sp>
        <p:nvSpPr>
          <p:cNvPr id="5" name="Shape 54"/>
          <p:cNvSpPr txBox="1">
            <a:spLocks noGrp="1"/>
          </p:cNvSpPr>
          <p:nvPr>
            <p:ph type="ftr" idx="11"/>
          </p:nvPr>
        </p:nvSpPr>
        <p:spPr>
          <a:xfrm>
            <a:off x="3028950" y="6356350"/>
            <a:ext cx="3086100" cy="365125"/>
          </a:xfrm>
          <a:prstGeom prst="rect">
            <a:avLst/>
          </a:prstGeom>
        </p:spPr>
        <p:txBody>
          <a:bodyPr lIns="91425" tIns="91425" rIns="91425" bIns="91425" anchor="ctr" anchorCtr="0"/>
          <a:lstStyle>
            <a:lvl1pPr marL="0" marR="0" lvl="0" indent="0" algn="ctr" rtl="0" eaLnBrk="0" hangingPunct="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1pPr>
            <a:lvl2pPr marL="342891" marR="0" lvl="1"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2pPr>
            <a:lvl3pPr marL="685783" marR="0" lvl="2"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3pPr>
            <a:lvl4pPr marL="1028674" marR="0" lvl="3"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371566" marR="0" lvl="4"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1714457" marR="0" lvl="5"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057349" marR="0" lvl="6"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2400240" marR="0" lvl="7"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2743131" marR="0" lvl="8"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pPr>
              <a:defRPr/>
            </a:pPr>
            <a:endParaRPr/>
          </a:p>
        </p:txBody>
      </p:sp>
      <p:sp>
        <p:nvSpPr>
          <p:cNvPr id="6" name="Shape 55"/>
          <p:cNvSpPr txBox="1">
            <a:spLocks noGrp="1"/>
          </p:cNvSpPr>
          <p:nvPr>
            <p:ph type="sldNum" idx="12"/>
          </p:nvPr>
        </p:nvSpPr>
        <p:spPr>
          <a:xfrm>
            <a:off x="6457950" y="6356350"/>
            <a:ext cx="2057400" cy="365125"/>
          </a:xfrm>
        </p:spPr>
        <p:txBody>
          <a:bodyPr lIns="68575" tIns="34275" rIns="68575" bIns="34275"/>
          <a:lstStyle>
            <a:lvl1pPr>
              <a:buClr>
                <a:srgbClr val="888888"/>
              </a:buClr>
              <a:defRPr sz="900" smtClean="0">
                <a:solidFill>
                  <a:srgbClr val="888888"/>
                </a:solidFill>
                <a:sym typeface="Calibri" panose="020F0502020204030204" pitchFamily="34" charset="0"/>
              </a:defRPr>
            </a:lvl1pPr>
          </a:lstStyle>
          <a:p>
            <a:pPr>
              <a:defRPr/>
            </a:pPr>
            <a:fld id="{01C121C8-65D7-4EE1-9EAA-796CE2FCACAE}" type="slidenum">
              <a:rPr lang="en-GB" altLang="en-US"/>
              <a:pPr>
                <a:defRPr/>
              </a:pPr>
              <a:t>‹#›</a:t>
            </a:fld>
            <a:endParaRPr lang="en-GB" altLang="en-US"/>
          </a:p>
        </p:txBody>
      </p:sp>
    </p:spTree>
    <p:extLst>
      <p:ext uri="{BB962C8B-B14F-4D97-AF65-F5344CB8AC3E}">
        <p14:creationId xmlns:p14="http://schemas.microsoft.com/office/powerpoint/2010/main" val="2273378567"/>
      </p:ext>
    </p:extLst>
  </p:cSld>
  <p:clrMapOvr>
    <a:masterClrMapping/>
  </p:clrMapOvr>
  <p:transition spd="med">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1_Section Header">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623887" y="1709744"/>
            <a:ext cx="7886700" cy="2852799"/>
          </a:xfrm>
          <a:prstGeom prst="rect">
            <a:avLst/>
          </a:prstGeom>
          <a:noFill/>
          <a:ln>
            <a:noFill/>
          </a:ln>
        </p:spPr>
        <p:txBody>
          <a:bodyPr anchor="b"/>
          <a:lstStyle>
            <a:lvl1pPr marL="0" marR="0" lvl="0" indent="0" algn="l" rtl="0">
              <a:lnSpc>
                <a:spcPct val="45000"/>
              </a:lnSpc>
              <a:spcBef>
                <a:spcPts val="0"/>
              </a:spcBef>
              <a:spcAft>
                <a:spcPts val="0"/>
              </a:spcAft>
              <a:buClr>
                <a:schemeClr val="dk2"/>
              </a:buClr>
              <a:buFont typeface="Arial"/>
              <a:buNone/>
              <a:defRPr sz="5200" b="0" i="0" u="none" strike="noStrike" cap="none">
                <a:solidFill>
                  <a:schemeClr val="dk2"/>
                </a:solidFill>
                <a:latin typeface="Arial"/>
                <a:ea typeface="Arial"/>
                <a:cs typeface="Arial"/>
                <a:sym typeface="Arial"/>
              </a:defRPr>
            </a:lvl1pPr>
            <a:lvl2pPr marL="0" marR="0" lvl="1" indent="0" algn="l" rtl="0">
              <a:lnSpc>
                <a:spcPct val="103846"/>
              </a:lnSpc>
              <a:spcBef>
                <a:spcPts val="0"/>
              </a:spcBef>
              <a:spcAft>
                <a:spcPts val="0"/>
              </a:spcAft>
              <a:buClr>
                <a:schemeClr val="dk2"/>
              </a:buClr>
              <a:buFont typeface="Arial"/>
              <a:buNone/>
              <a:defRPr sz="2300" b="0" i="0" u="none" strike="noStrike" cap="none">
                <a:solidFill>
                  <a:schemeClr val="dk2"/>
                </a:solidFill>
                <a:latin typeface="Arial"/>
                <a:ea typeface="Arial"/>
                <a:cs typeface="Arial"/>
                <a:sym typeface="Arial"/>
              </a:defRPr>
            </a:lvl2pPr>
            <a:lvl3pPr marL="0" marR="0" lvl="2" indent="0" algn="l" rtl="0">
              <a:lnSpc>
                <a:spcPct val="103846"/>
              </a:lnSpc>
              <a:spcBef>
                <a:spcPts val="0"/>
              </a:spcBef>
              <a:spcAft>
                <a:spcPts val="0"/>
              </a:spcAft>
              <a:buClr>
                <a:schemeClr val="dk2"/>
              </a:buClr>
              <a:buFont typeface="Arial"/>
              <a:buNone/>
              <a:defRPr sz="2300" b="0" i="0" u="none" strike="noStrike" cap="none">
                <a:solidFill>
                  <a:schemeClr val="dk2"/>
                </a:solidFill>
                <a:latin typeface="Arial"/>
                <a:ea typeface="Arial"/>
                <a:cs typeface="Arial"/>
                <a:sym typeface="Arial"/>
              </a:defRPr>
            </a:lvl3pPr>
            <a:lvl4pPr marL="0" marR="0" lvl="3" indent="0" algn="l" rtl="0">
              <a:lnSpc>
                <a:spcPct val="103846"/>
              </a:lnSpc>
              <a:spcBef>
                <a:spcPts val="0"/>
              </a:spcBef>
              <a:spcAft>
                <a:spcPts val="0"/>
              </a:spcAft>
              <a:buClr>
                <a:schemeClr val="dk2"/>
              </a:buClr>
              <a:buFont typeface="Arial"/>
              <a:buNone/>
              <a:defRPr sz="2300" b="0" i="0" u="none" strike="noStrike" cap="none">
                <a:solidFill>
                  <a:schemeClr val="dk2"/>
                </a:solidFill>
                <a:latin typeface="Arial"/>
                <a:ea typeface="Arial"/>
                <a:cs typeface="Arial"/>
                <a:sym typeface="Arial"/>
              </a:defRPr>
            </a:lvl4pPr>
            <a:lvl5pPr marL="0" marR="0" lvl="4" indent="0" algn="l" rtl="0">
              <a:lnSpc>
                <a:spcPct val="103846"/>
              </a:lnSpc>
              <a:spcBef>
                <a:spcPts val="0"/>
              </a:spcBef>
              <a:spcAft>
                <a:spcPts val="0"/>
              </a:spcAft>
              <a:buClr>
                <a:schemeClr val="dk2"/>
              </a:buClr>
              <a:buFont typeface="Arial"/>
              <a:buNone/>
              <a:defRPr sz="2300" b="0" i="0" u="none" strike="noStrike" cap="none">
                <a:solidFill>
                  <a:schemeClr val="dk2"/>
                </a:solidFill>
                <a:latin typeface="Arial"/>
                <a:ea typeface="Arial"/>
                <a:cs typeface="Arial"/>
                <a:sym typeface="Arial"/>
              </a:defRPr>
            </a:lvl5pPr>
            <a:lvl6pPr marL="393690" marR="0" lvl="5" indent="0" algn="l" rtl="0">
              <a:lnSpc>
                <a:spcPct val="103846"/>
              </a:lnSpc>
              <a:spcBef>
                <a:spcPts val="0"/>
              </a:spcBef>
              <a:spcAft>
                <a:spcPts val="0"/>
              </a:spcAft>
              <a:buClr>
                <a:schemeClr val="dk2"/>
              </a:buClr>
              <a:buFont typeface="Arial"/>
              <a:buNone/>
              <a:defRPr sz="2300" b="0" i="0" u="none" strike="noStrike" cap="none">
                <a:solidFill>
                  <a:schemeClr val="dk2"/>
                </a:solidFill>
                <a:latin typeface="Arial"/>
                <a:ea typeface="Arial"/>
                <a:cs typeface="Arial"/>
                <a:sym typeface="Arial"/>
              </a:defRPr>
            </a:lvl6pPr>
            <a:lvl7pPr marL="787380" marR="0" lvl="6" indent="0" algn="l" rtl="0">
              <a:lnSpc>
                <a:spcPct val="103846"/>
              </a:lnSpc>
              <a:spcBef>
                <a:spcPts val="0"/>
              </a:spcBef>
              <a:spcAft>
                <a:spcPts val="0"/>
              </a:spcAft>
              <a:buClr>
                <a:schemeClr val="dk2"/>
              </a:buClr>
              <a:buFont typeface="Arial"/>
              <a:buNone/>
              <a:defRPr sz="2300" b="0" i="0" u="none" strike="noStrike" cap="none">
                <a:solidFill>
                  <a:schemeClr val="dk2"/>
                </a:solidFill>
                <a:latin typeface="Arial"/>
                <a:ea typeface="Arial"/>
                <a:cs typeface="Arial"/>
                <a:sym typeface="Arial"/>
              </a:defRPr>
            </a:lvl7pPr>
            <a:lvl8pPr marL="1181070" marR="0" lvl="7" indent="0" algn="l" rtl="0">
              <a:lnSpc>
                <a:spcPct val="103846"/>
              </a:lnSpc>
              <a:spcBef>
                <a:spcPts val="0"/>
              </a:spcBef>
              <a:spcAft>
                <a:spcPts val="0"/>
              </a:spcAft>
              <a:buClr>
                <a:schemeClr val="dk2"/>
              </a:buClr>
              <a:buFont typeface="Arial"/>
              <a:buNone/>
              <a:defRPr sz="2300" b="0" i="0" u="none" strike="noStrike" cap="none">
                <a:solidFill>
                  <a:schemeClr val="dk2"/>
                </a:solidFill>
                <a:latin typeface="Arial"/>
                <a:ea typeface="Arial"/>
                <a:cs typeface="Arial"/>
                <a:sym typeface="Arial"/>
              </a:defRPr>
            </a:lvl8pPr>
            <a:lvl9pPr marL="1587460" marR="0" lvl="8" indent="0" algn="l" rtl="0">
              <a:lnSpc>
                <a:spcPct val="103846"/>
              </a:lnSpc>
              <a:spcBef>
                <a:spcPts val="0"/>
              </a:spcBef>
              <a:spcAft>
                <a:spcPts val="0"/>
              </a:spcAft>
              <a:buClr>
                <a:schemeClr val="dk2"/>
              </a:buClr>
              <a:buFont typeface="Arial"/>
              <a:buNone/>
              <a:defRPr sz="2300" b="0" i="0" u="none" strike="noStrike" cap="none">
                <a:solidFill>
                  <a:schemeClr val="dk2"/>
                </a:solidFill>
                <a:latin typeface="Arial"/>
                <a:ea typeface="Arial"/>
                <a:cs typeface="Arial"/>
                <a:sym typeface="Arial"/>
              </a:defRPr>
            </a:lvl9pPr>
          </a:lstStyle>
          <a:p>
            <a:endParaRPr/>
          </a:p>
        </p:txBody>
      </p:sp>
      <p:sp>
        <p:nvSpPr>
          <p:cNvPr id="58" name="Shape 58"/>
          <p:cNvSpPr txBox="1">
            <a:spLocks noGrp="1"/>
          </p:cNvSpPr>
          <p:nvPr>
            <p:ph type="body" idx="1"/>
          </p:nvPr>
        </p:nvSpPr>
        <p:spPr>
          <a:xfrm>
            <a:off x="623887" y="4589469"/>
            <a:ext cx="7886700" cy="1500399"/>
          </a:xfrm>
          <a:prstGeom prst="rect">
            <a:avLst/>
          </a:prstGeom>
          <a:noFill/>
          <a:ln>
            <a:noFill/>
          </a:ln>
        </p:spPr>
        <p:txBody>
          <a:bodyPr/>
          <a:lstStyle>
            <a:lvl1pPr marL="0" marR="0" lvl="0" indent="0" algn="l" rtl="0">
              <a:lnSpc>
                <a:spcPct val="875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1pPr>
            <a:lvl2pPr marL="393690" marR="0" lvl="1" indent="0" algn="l" rtl="0">
              <a:lnSpc>
                <a:spcPct val="104999"/>
              </a:lnSpc>
              <a:spcBef>
                <a:spcPts val="0"/>
              </a:spcBef>
              <a:spcAft>
                <a:spcPts val="700"/>
              </a:spcAft>
              <a:buClr>
                <a:schemeClr val="dk2"/>
              </a:buClr>
              <a:buFont typeface="Arial"/>
              <a:buNone/>
              <a:defRPr sz="1700" b="0" i="0" u="none" strike="noStrike" cap="none">
                <a:solidFill>
                  <a:schemeClr val="dk1"/>
                </a:solidFill>
                <a:latin typeface="Arial"/>
                <a:ea typeface="Arial"/>
                <a:cs typeface="Arial"/>
                <a:sym typeface="Arial"/>
              </a:defRPr>
            </a:lvl2pPr>
            <a:lvl3pPr marL="787380" marR="0" lvl="2" indent="0" algn="l" rtl="0">
              <a:lnSpc>
                <a:spcPct val="116666"/>
              </a:lnSpc>
              <a:spcBef>
                <a:spcPts val="300"/>
              </a:spcBef>
              <a:spcAft>
                <a:spcPts val="700"/>
              </a:spcAft>
              <a:buClr>
                <a:schemeClr val="dk2"/>
              </a:buClr>
              <a:buFont typeface="Arial"/>
              <a:buNone/>
              <a:defRPr sz="1600" b="0" i="0" u="none" strike="noStrike" cap="none">
                <a:solidFill>
                  <a:schemeClr val="dk1"/>
                </a:solidFill>
                <a:latin typeface="Arial"/>
                <a:ea typeface="Arial"/>
                <a:cs typeface="Arial"/>
                <a:sym typeface="Arial"/>
              </a:defRPr>
            </a:lvl3pPr>
            <a:lvl4pPr marL="1181070" marR="0" lvl="3" indent="0" algn="l" rtl="0">
              <a:lnSpc>
                <a:spcPct val="118750"/>
              </a:lnSpc>
              <a:spcBef>
                <a:spcPts val="0"/>
              </a:spcBef>
              <a:spcAft>
                <a:spcPts val="700"/>
              </a:spcAft>
              <a:buClr>
                <a:schemeClr val="dk2"/>
              </a:buClr>
              <a:buFont typeface="Arial"/>
              <a:buNone/>
              <a:defRPr sz="1400" b="0" i="0" u="none" strike="noStrike" cap="none">
                <a:solidFill>
                  <a:schemeClr val="dk1"/>
                </a:solidFill>
                <a:latin typeface="Arial"/>
                <a:ea typeface="Arial"/>
                <a:cs typeface="Arial"/>
                <a:sym typeface="Arial"/>
              </a:defRPr>
            </a:lvl4pPr>
            <a:lvl5pPr marL="1587460" marR="0" lvl="4" indent="0" algn="l" rtl="0">
              <a:lnSpc>
                <a:spcPct val="100000"/>
              </a:lnSpc>
              <a:spcBef>
                <a:spcPts val="0"/>
              </a:spcBef>
              <a:spcAft>
                <a:spcPts val="600"/>
              </a:spcAft>
              <a:buClr>
                <a:schemeClr val="dk1"/>
              </a:buClr>
              <a:buFont typeface="Arial"/>
              <a:buNone/>
              <a:defRPr sz="1400" b="0" i="0" u="none" strike="noStrike" cap="none">
                <a:solidFill>
                  <a:schemeClr val="dk1"/>
                </a:solidFill>
                <a:latin typeface="Arial"/>
                <a:ea typeface="Arial"/>
                <a:cs typeface="Arial"/>
                <a:sym typeface="Arial"/>
              </a:defRPr>
            </a:lvl5pPr>
            <a:lvl6pPr marL="1981150" marR="0" lvl="5" indent="0" algn="l" rtl="0">
              <a:lnSpc>
                <a:spcPct val="90000"/>
              </a:lnSpc>
              <a:spcBef>
                <a:spcPts val="40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374841" marR="0" lvl="6" indent="0" algn="l" rtl="0">
              <a:lnSpc>
                <a:spcPct val="90000"/>
              </a:lnSpc>
              <a:spcBef>
                <a:spcPts val="40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2768531" marR="0" lvl="7" indent="0" algn="l" rtl="0">
              <a:lnSpc>
                <a:spcPct val="90000"/>
              </a:lnSpc>
              <a:spcBef>
                <a:spcPts val="40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162221" marR="0" lvl="8" indent="0" algn="l" rtl="0">
              <a:lnSpc>
                <a:spcPct val="90000"/>
              </a:lnSpc>
              <a:spcBef>
                <a:spcPts val="40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4" name="Shape 59"/>
          <p:cNvSpPr txBox="1">
            <a:spLocks noGrp="1"/>
          </p:cNvSpPr>
          <p:nvPr>
            <p:ph type="sldNum" idx="10"/>
          </p:nvPr>
        </p:nvSpPr>
        <p:spPr>
          <a:xfrm>
            <a:off x="4538663" y="6245225"/>
            <a:ext cx="4167187" cy="138113"/>
          </a:xfrm>
        </p:spPr>
        <p:txBody>
          <a:bodyPr lIns="0" tIns="0" rIns="0" bIns="0" anchor="t"/>
          <a:lstStyle>
            <a:lvl1pPr>
              <a:buClr>
                <a:srgbClr val="000000"/>
              </a:buClr>
              <a:defRPr sz="800">
                <a:solidFill>
                  <a:srgbClr val="000000"/>
                </a:solidFill>
              </a:defRPr>
            </a:lvl1pPr>
          </a:lstStyle>
          <a:p>
            <a:pPr>
              <a:defRPr/>
            </a:pPr>
            <a:r>
              <a:rPr lang="en-GB" altLang="en-US"/>
              <a:t> </a:t>
            </a:r>
            <a:r>
              <a:rPr lang="en-GB" altLang="en-US" b="1">
                <a:solidFill>
                  <a:srgbClr val="595959"/>
                </a:solidFill>
              </a:rPr>
              <a:t>|</a:t>
            </a:r>
            <a:r>
              <a:rPr lang="en-GB" altLang="en-US">
                <a:solidFill>
                  <a:srgbClr val="595959"/>
                </a:solidFill>
              </a:rPr>
              <a:t>  </a:t>
            </a:r>
            <a:fld id="{CC0985D8-5FF9-4A08-AB89-81C7FB1F2A8B}" type="slidenum">
              <a:rPr lang="en-GB" altLang="en-US" smtClean="0">
                <a:solidFill>
                  <a:srgbClr val="595959"/>
                </a:solidFill>
              </a:rPr>
              <a:pPr>
                <a:defRPr/>
              </a:pPr>
              <a:t>‹#›</a:t>
            </a:fld>
            <a:endParaRPr lang="en-GB" altLang="en-US">
              <a:solidFill>
                <a:srgbClr val="595959"/>
              </a:solidFill>
            </a:endParaRPr>
          </a:p>
        </p:txBody>
      </p:sp>
    </p:spTree>
    <p:extLst>
      <p:ext uri="{BB962C8B-B14F-4D97-AF65-F5344CB8AC3E}">
        <p14:creationId xmlns:p14="http://schemas.microsoft.com/office/powerpoint/2010/main" val="722138979"/>
      </p:ext>
    </p:extLst>
  </p:cSld>
  <p:clrMapOvr>
    <a:masterClrMapping/>
  </p:clrMapOvr>
  <p:transition spd="med">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5"/>
        <p:cNvGrpSpPr/>
        <p:nvPr/>
      </p:nvGrpSpPr>
      <p:grpSpPr>
        <a:xfrm>
          <a:off x="0" y="0"/>
          <a:ext cx="0" cy="0"/>
          <a:chOff x="0" y="0"/>
          <a:chExt cx="0" cy="0"/>
        </a:xfrm>
      </p:grpSpPr>
      <p:pic>
        <p:nvPicPr>
          <p:cNvPr id="2" name="Shape 67" descr="57% HMRCppt logo"/>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63" y="5764213"/>
            <a:ext cx="1030287"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hape 66"/>
          <p:cNvSpPr txBox="1">
            <a:spLocks noGrp="1"/>
          </p:cNvSpPr>
          <p:nvPr>
            <p:ph type="sldNum" idx="10"/>
          </p:nvPr>
        </p:nvSpPr>
        <p:spPr/>
        <p:txBody>
          <a:bodyPr/>
          <a:lstStyle>
            <a:lvl1pPr>
              <a:defRPr smtClean="0"/>
            </a:lvl1pPr>
          </a:lstStyle>
          <a:p>
            <a:pPr>
              <a:defRPr/>
            </a:pPr>
            <a:fld id="{6553229E-599A-43E7-96F2-BAA03EF63174}" type="slidenum">
              <a:rPr lang="en-GB" altLang="en-US"/>
              <a:pPr>
                <a:defRPr/>
              </a:pPr>
              <a:t>‹#›</a:t>
            </a:fld>
            <a:endParaRPr lang="en-GB" altLang="en-US"/>
          </a:p>
        </p:txBody>
      </p:sp>
      <p:sp>
        <p:nvSpPr>
          <p:cNvPr id="4" name="Shape 68"/>
          <p:cNvSpPr txBox="1">
            <a:spLocks noGrp="1"/>
          </p:cNvSpPr>
          <p:nvPr>
            <p:ph type="ftr" idx="11"/>
          </p:nvPr>
        </p:nvSpPr>
        <p:spPr>
          <a:xfrm>
            <a:off x="1651000" y="6223000"/>
            <a:ext cx="6731000" cy="203200"/>
          </a:xfrm>
        </p:spPr>
        <p:txBody>
          <a:bodyPr/>
          <a:lstStyle>
            <a:lvl1pPr marL="0" marR="0" lvl="0" indent="0" algn="r" rtl="0">
              <a:lnSpc>
                <a:spcPct val="100000"/>
              </a:lnSpc>
              <a:spcBef>
                <a:spcPts val="0"/>
              </a:spcBef>
              <a:spcAft>
                <a:spcPts val="0"/>
              </a:spcAft>
              <a:buClr>
                <a:schemeClr val="dk1"/>
              </a:buClr>
              <a:buFont typeface="Arial"/>
              <a:buNone/>
              <a:defRPr sz="900" b="0" i="0" u="none" strike="noStrike" cap="none">
                <a:solidFill>
                  <a:schemeClr val="dk1"/>
                </a:solidFill>
                <a:latin typeface="Arial"/>
                <a:ea typeface="Arial"/>
                <a:cs typeface="Arial"/>
                <a:sym typeface="Arial"/>
              </a:defRPr>
            </a:lvl1pPr>
            <a:lvl2pPr marL="457189" marR="0" lvl="1"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2pPr>
            <a:lvl3pPr marL="914377" marR="0" lvl="2"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3pPr>
            <a:lvl4pPr marL="1371566" marR="0" lvl="3"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4pPr>
            <a:lvl5pPr marL="1828754" marR="0" lvl="4"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5pPr>
            <a:lvl6pPr marL="2285943" marR="0" lvl="5"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6pPr>
            <a:lvl7pPr marL="2743131" marR="0" lvl="6"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7pPr>
            <a:lvl8pPr marL="3200320" marR="0" lvl="7"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8pPr>
            <a:lvl9pPr marL="3657509" marR="0" lvl="8"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9pPr>
          </a:lstStyle>
          <a:p>
            <a:pPr>
              <a:defRPr/>
            </a:pPr>
            <a:endParaRPr/>
          </a:p>
        </p:txBody>
      </p:sp>
    </p:spTree>
    <p:extLst>
      <p:ext uri="{BB962C8B-B14F-4D97-AF65-F5344CB8AC3E}">
        <p14:creationId xmlns:p14="http://schemas.microsoft.com/office/powerpoint/2010/main" val="138942142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1"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8"/>
          <p:cNvSpPr>
            <a:spLocks noGrp="1" noChangeArrowheads="1"/>
          </p:cNvSpPr>
          <p:nvPr>
            <p:ph type="dt" sz="half" idx="10"/>
          </p:nvPr>
        </p:nvSpPr>
        <p:spPr>
          <a:ln/>
        </p:spPr>
        <p:txBody>
          <a:bodyPr/>
          <a:lstStyle>
            <a:lvl1pPr>
              <a:defRPr/>
            </a:lvl1pPr>
          </a:lstStyle>
          <a:p>
            <a:pPr>
              <a:defRPr/>
            </a:pPr>
            <a:fld id="{0D098916-DF4C-4631-AF31-8FB86C332650}" type="datetimeFigureOut">
              <a:rPr lang="en-GB" altLang="en-US"/>
              <a:pPr>
                <a:defRPr/>
              </a:pPr>
              <a:t>29/03/2017</a:t>
            </a:fld>
            <a:r>
              <a:rPr lang="en-GB" altLang="en-US"/>
              <a:t> - </a:t>
            </a:r>
            <a:fld id="{38252C6A-1997-411E-933C-F6CF1ADDA5E6}" type="slidenum">
              <a:rPr lang="en-GB" altLang="en-US"/>
              <a:pPr>
                <a:defRPr/>
              </a:pPr>
              <a:t>‹#›</a:t>
            </a:fld>
            <a:endParaRPr lang="en-GB" altLang="en-US"/>
          </a:p>
        </p:txBody>
      </p:sp>
    </p:spTree>
    <p:extLst>
      <p:ext uri="{BB962C8B-B14F-4D97-AF65-F5344CB8AC3E}">
        <p14:creationId xmlns:p14="http://schemas.microsoft.com/office/powerpoint/2010/main" val="3953784490"/>
      </p:ext>
    </p:extLst>
  </p:cSld>
  <p:clrMapOvr>
    <a:masterClrMapping/>
  </p:clrMapOvr>
  <p:transition spd="med">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69"/>
        <p:cNvGrpSpPr/>
        <p:nvPr/>
      </p:nvGrpSpPr>
      <p:grpSpPr>
        <a:xfrm>
          <a:off x="0" y="0"/>
          <a:ext cx="0" cy="0"/>
          <a:chOff x="0" y="0"/>
          <a:chExt cx="0" cy="0"/>
        </a:xfrm>
      </p:grpSpPr>
      <p:pic>
        <p:nvPicPr>
          <p:cNvPr id="4" name="Shape 73" descr="57% HMRCppt logo"/>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63" y="5764213"/>
            <a:ext cx="1030287"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Shape 70"/>
          <p:cNvSpPr txBox="1">
            <a:spLocks noGrp="1"/>
          </p:cNvSpPr>
          <p:nvPr>
            <p:ph type="title"/>
          </p:nvPr>
        </p:nvSpPr>
        <p:spPr>
          <a:xfrm>
            <a:off x="457200" y="476255"/>
            <a:ext cx="8229600" cy="831849"/>
          </a:xfrm>
          <a:prstGeom prst="rect">
            <a:avLst/>
          </a:prstGeom>
          <a:noFill/>
          <a:ln>
            <a:noFill/>
          </a:ln>
        </p:spPr>
        <p:txBody>
          <a:bodyPr/>
          <a:lstStyle>
            <a:lvl1pPr marL="0" marR="0" lvl="0" indent="0" algn="l" rtl="0">
              <a:lnSpc>
                <a:spcPct val="111111"/>
              </a:lnSpc>
              <a:spcBef>
                <a:spcPts val="0"/>
              </a:spcBef>
              <a:spcAft>
                <a:spcPts val="800"/>
              </a:spcAft>
              <a:buClr>
                <a:schemeClr val="dk2"/>
              </a:buClr>
              <a:buFont typeface="Arial"/>
              <a:buNone/>
              <a:defRPr sz="3600" b="0" i="0" u="none" strike="noStrike" cap="none">
                <a:solidFill>
                  <a:schemeClr val="dk2"/>
                </a:solidFill>
                <a:latin typeface="Arial"/>
                <a:ea typeface="Arial"/>
                <a:cs typeface="Arial"/>
                <a:sym typeface="Arial"/>
              </a:defRPr>
            </a:lvl1pPr>
            <a:lvl2pPr marL="0" marR="0" lvl="1" indent="0" algn="l" rtl="0">
              <a:lnSpc>
                <a:spcPct val="123076"/>
              </a:lnSpc>
              <a:spcBef>
                <a:spcPts val="0"/>
              </a:spcBef>
              <a:spcAft>
                <a:spcPts val="0"/>
              </a:spcAft>
              <a:buClr>
                <a:schemeClr val="dk2"/>
              </a:buClr>
              <a:buFont typeface="Arial"/>
              <a:buNone/>
              <a:defRPr sz="2600" b="0" i="0" u="none" strike="noStrike" cap="none">
                <a:solidFill>
                  <a:schemeClr val="dk2"/>
                </a:solidFill>
                <a:latin typeface="Arial"/>
                <a:ea typeface="Arial"/>
                <a:cs typeface="Arial"/>
                <a:sym typeface="Arial"/>
              </a:defRPr>
            </a:lvl2pPr>
            <a:lvl3pPr marL="0" marR="0" lvl="2" indent="0" algn="l" rtl="0">
              <a:lnSpc>
                <a:spcPct val="123076"/>
              </a:lnSpc>
              <a:spcBef>
                <a:spcPts val="0"/>
              </a:spcBef>
              <a:spcAft>
                <a:spcPts val="0"/>
              </a:spcAft>
              <a:buClr>
                <a:schemeClr val="dk2"/>
              </a:buClr>
              <a:buFont typeface="Arial"/>
              <a:buNone/>
              <a:defRPr sz="2600" b="0" i="0" u="none" strike="noStrike" cap="none">
                <a:solidFill>
                  <a:schemeClr val="dk2"/>
                </a:solidFill>
                <a:latin typeface="Arial"/>
                <a:ea typeface="Arial"/>
                <a:cs typeface="Arial"/>
                <a:sym typeface="Arial"/>
              </a:defRPr>
            </a:lvl3pPr>
            <a:lvl4pPr marL="0" marR="0" lvl="3" indent="0" algn="l" rtl="0">
              <a:lnSpc>
                <a:spcPct val="123076"/>
              </a:lnSpc>
              <a:spcBef>
                <a:spcPts val="0"/>
              </a:spcBef>
              <a:spcAft>
                <a:spcPts val="0"/>
              </a:spcAft>
              <a:buClr>
                <a:schemeClr val="dk2"/>
              </a:buClr>
              <a:buFont typeface="Arial"/>
              <a:buNone/>
              <a:defRPr sz="2600" b="0" i="0" u="none" strike="noStrike" cap="none">
                <a:solidFill>
                  <a:schemeClr val="dk2"/>
                </a:solidFill>
                <a:latin typeface="Arial"/>
                <a:ea typeface="Arial"/>
                <a:cs typeface="Arial"/>
                <a:sym typeface="Arial"/>
              </a:defRPr>
            </a:lvl4pPr>
            <a:lvl5pPr marL="0" marR="0" lvl="4" indent="0" algn="l" rtl="0">
              <a:lnSpc>
                <a:spcPct val="123076"/>
              </a:lnSpc>
              <a:spcBef>
                <a:spcPts val="0"/>
              </a:spcBef>
              <a:spcAft>
                <a:spcPts val="0"/>
              </a:spcAft>
              <a:buClr>
                <a:schemeClr val="dk2"/>
              </a:buClr>
              <a:buFont typeface="Arial"/>
              <a:buNone/>
              <a:defRPr sz="2600" b="0" i="0" u="none" strike="noStrike" cap="none">
                <a:solidFill>
                  <a:schemeClr val="dk2"/>
                </a:solidFill>
                <a:latin typeface="Arial"/>
                <a:ea typeface="Arial"/>
                <a:cs typeface="Arial"/>
                <a:sym typeface="Arial"/>
              </a:defRPr>
            </a:lvl5pPr>
            <a:lvl6pPr marL="457189" marR="0" lvl="5" indent="0" algn="l" rtl="0">
              <a:lnSpc>
                <a:spcPct val="103846"/>
              </a:lnSpc>
              <a:spcBef>
                <a:spcPts val="0"/>
              </a:spcBef>
              <a:spcAft>
                <a:spcPts val="0"/>
              </a:spcAft>
              <a:buClr>
                <a:schemeClr val="dk2"/>
              </a:buClr>
              <a:buFont typeface="Arial"/>
              <a:buNone/>
              <a:defRPr sz="2600" b="0" i="0" u="none" strike="noStrike" cap="none">
                <a:solidFill>
                  <a:schemeClr val="dk2"/>
                </a:solidFill>
                <a:latin typeface="Arial"/>
                <a:ea typeface="Arial"/>
                <a:cs typeface="Arial"/>
                <a:sym typeface="Arial"/>
              </a:defRPr>
            </a:lvl6pPr>
            <a:lvl7pPr marL="914377" marR="0" lvl="6" indent="0" algn="l" rtl="0">
              <a:lnSpc>
                <a:spcPct val="103846"/>
              </a:lnSpc>
              <a:spcBef>
                <a:spcPts val="0"/>
              </a:spcBef>
              <a:spcAft>
                <a:spcPts val="0"/>
              </a:spcAft>
              <a:buClr>
                <a:schemeClr val="dk2"/>
              </a:buClr>
              <a:buFont typeface="Arial"/>
              <a:buNone/>
              <a:defRPr sz="2600" b="0" i="0" u="none" strike="noStrike" cap="none">
                <a:solidFill>
                  <a:schemeClr val="dk2"/>
                </a:solidFill>
                <a:latin typeface="Arial"/>
                <a:ea typeface="Arial"/>
                <a:cs typeface="Arial"/>
                <a:sym typeface="Arial"/>
              </a:defRPr>
            </a:lvl7pPr>
            <a:lvl8pPr marL="1371566" marR="0" lvl="7" indent="0" algn="l" rtl="0">
              <a:lnSpc>
                <a:spcPct val="103846"/>
              </a:lnSpc>
              <a:spcBef>
                <a:spcPts val="0"/>
              </a:spcBef>
              <a:spcAft>
                <a:spcPts val="0"/>
              </a:spcAft>
              <a:buClr>
                <a:schemeClr val="dk2"/>
              </a:buClr>
              <a:buFont typeface="Arial"/>
              <a:buNone/>
              <a:defRPr sz="2600" b="0" i="0" u="none" strike="noStrike" cap="none">
                <a:solidFill>
                  <a:schemeClr val="dk2"/>
                </a:solidFill>
                <a:latin typeface="Arial"/>
                <a:ea typeface="Arial"/>
                <a:cs typeface="Arial"/>
                <a:sym typeface="Arial"/>
              </a:defRPr>
            </a:lvl8pPr>
            <a:lvl9pPr marL="1828754" marR="0" lvl="8" indent="0" algn="l" rtl="0">
              <a:lnSpc>
                <a:spcPct val="103846"/>
              </a:lnSpc>
              <a:spcBef>
                <a:spcPts val="0"/>
              </a:spcBef>
              <a:spcAft>
                <a:spcPts val="0"/>
              </a:spcAft>
              <a:buClr>
                <a:schemeClr val="dk2"/>
              </a:buClr>
              <a:buFont typeface="Arial"/>
              <a:buNone/>
              <a:defRPr sz="2600" b="0" i="0" u="none" strike="noStrike" cap="none">
                <a:solidFill>
                  <a:schemeClr val="dk2"/>
                </a:solidFill>
                <a:latin typeface="Arial"/>
                <a:ea typeface="Arial"/>
                <a:cs typeface="Arial"/>
                <a:sym typeface="Arial"/>
              </a:defRPr>
            </a:lvl9pPr>
          </a:lstStyle>
          <a:p>
            <a:endParaRPr/>
          </a:p>
        </p:txBody>
      </p:sp>
      <p:sp>
        <p:nvSpPr>
          <p:cNvPr id="71" name="Shape 71"/>
          <p:cNvSpPr txBox="1">
            <a:spLocks noGrp="1"/>
          </p:cNvSpPr>
          <p:nvPr>
            <p:ph type="body" idx="1"/>
          </p:nvPr>
        </p:nvSpPr>
        <p:spPr>
          <a:xfrm>
            <a:off x="457697" y="1628777"/>
            <a:ext cx="8229600" cy="3946525"/>
          </a:xfrm>
          <a:prstGeom prst="rect">
            <a:avLst/>
          </a:prstGeom>
          <a:noFill/>
          <a:ln>
            <a:noFill/>
          </a:ln>
        </p:spPr>
        <p:txBody>
          <a:bodyPr/>
          <a:lstStyle>
            <a:lvl1pPr marL="202495" marR="0" lvl="0" indent="26099" algn="l" rtl="0">
              <a:lnSpc>
                <a:spcPct val="122222"/>
              </a:lnSpc>
              <a:spcBef>
                <a:spcPts val="0"/>
              </a:spcBef>
              <a:spcAft>
                <a:spcPts val="800"/>
              </a:spcAft>
              <a:buClr>
                <a:schemeClr val="lt2"/>
              </a:buClr>
              <a:buSzPct val="100000"/>
              <a:buFont typeface="Arial"/>
              <a:buChar char="•"/>
              <a:defRPr sz="1800" b="0" i="0" u="none" strike="noStrike" cap="none">
                <a:solidFill>
                  <a:schemeClr val="dk1"/>
                </a:solidFill>
                <a:latin typeface="Arial"/>
                <a:ea typeface="Arial"/>
                <a:cs typeface="Arial"/>
                <a:sym typeface="Arial"/>
              </a:defRPr>
            </a:lvl1pPr>
            <a:lvl2pPr marL="404990" marR="0" lvl="1" indent="14100" algn="l" rtl="0">
              <a:lnSpc>
                <a:spcPct val="122222"/>
              </a:lnSpc>
              <a:spcBef>
                <a:spcPts val="0"/>
              </a:spcBef>
              <a:spcAft>
                <a:spcPts val="800"/>
              </a:spcAft>
              <a:buClr>
                <a:schemeClr val="dk2"/>
              </a:buClr>
              <a:buSzPct val="100000"/>
              <a:buFont typeface="Arial"/>
              <a:buChar char="•"/>
              <a:defRPr sz="1800" b="0" i="0" u="none" strike="noStrike" cap="none">
                <a:solidFill>
                  <a:schemeClr val="dk1"/>
                </a:solidFill>
                <a:latin typeface="Arial"/>
                <a:ea typeface="Arial"/>
                <a:cs typeface="Arial"/>
                <a:sym typeface="Arial"/>
              </a:defRPr>
            </a:lvl2pPr>
            <a:lvl3pPr marL="607485" marR="0" lvl="2" indent="-54936" algn="l" rtl="0">
              <a:lnSpc>
                <a:spcPct val="122222"/>
              </a:lnSpc>
              <a:spcBef>
                <a:spcPts val="0"/>
              </a:spcBef>
              <a:spcAft>
                <a:spcPts val="800"/>
              </a:spcAft>
              <a:buClr>
                <a:schemeClr val="dk2"/>
              </a:buClr>
              <a:buSzPct val="92984"/>
              <a:buFont typeface="Arial"/>
              <a:buChar char="•"/>
              <a:defRPr sz="1351" b="0" i="0" u="none" strike="noStrike" cap="none">
                <a:solidFill>
                  <a:schemeClr val="dk1"/>
                </a:solidFill>
                <a:latin typeface="Arial"/>
                <a:ea typeface="Arial"/>
                <a:cs typeface="Arial"/>
                <a:sym typeface="Arial"/>
              </a:defRPr>
            </a:lvl3pPr>
            <a:lvl4pPr marL="809980" marR="0" lvl="3" indent="-54236" algn="l" rtl="0">
              <a:lnSpc>
                <a:spcPct val="122222"/>
              </a:lnSpc>
              <a:spcBef>
                <a:spcPts val="0"/>
              </a:spcBef>
              <a:spcAft>
                <a:spcPts val="800"/>
              </a:spcAft>
              <a:buClr>
                <a:schemeClr val="dk2"/>
              </a:buClr>
              <a:buSzPct val="92984"/>
              <a:buFont typeface="Arial"/>
              <a:buChar char="•"/>
              <a:defRPr sz="1351" b="0" i="0" u="none" strike="noStrike" cap="none">
                <a:solidFill>
                  <a:schemeClr val="dk1"/>
                </a:solidFill>
                <a:latin typeface="Arial"/>
                <a:ea typeface="Arial"/>
                <a:cs typeface="Arial"/>
                <a:sym typeface="Arial"/>
              </a:defRPr>
            </a:lvl4pPr>
            <a:lvl5pPr marL="1024286" marR="0" lvl="4" indent="-65348" algn="l" rtl="0">
              <a:lnSpc>
                <a:spcPct val="122222"/>
              </a:lnSpc>
              <a:spcBef>
                <a:spcPts val="0"/>
              </a:spcBef>
              <a:spcAft>
                <a:spcPts val="800"/>
              </a:spcAft>
              <a:buClr>
                <a:schemeClr val="lt2"/>
              </a:buClr>
              <a:buSzPct val="92984"/>
              <a:buFont typeface="Arial"/>
              <a:buChar char="•"/>
              <a:defRPr sz="1351" b="0" i="0" u="none" strike="noStrike" cap="none">
                <a:solidFill>
                  <a:schemeClr val="dk1"/>
                </a:solidFill>
                <a:latin typeface="Arial"/>
                <a:ea typeface="Arial"/>
                <a:cs typeface="Arial"/>
                <a:sym typeface="Arial"/>
              </a:defRPr>
            </a:lvl5pPr>
            <a:lvl6pPr marL="1892253" marR="0" lvl="5" indent="-25399" algn="l" rtl="0">
              <a:lnSpc>
                <a:spcPct val="100000"/>
              </a:lnSpc>
              <a:spcBef>
                <a:spcPts val="0"/>
              </a:spcBef>
              <a:spcAft>
                <a:spcPts val="560"/>
              </a:spcAft>
              <a:buClr>
                <a:schemeClr val="dk1"/>
              </a:buClr>
              <a:buSzPct val="100000"/>
              <a:buFont typeface="Arial"/>
              <a:buChar char="–"/>
              <a:defRPr sz="1400" b="0" i="0" u="none" strike="noStrike" cap="none">
                <a:solidFill>
                  <a:schemeClr val="dk1"/>
                </a:solidFill>
                <a:latin typeface="Arial"/>
                <a:ea typeface="Arial"/>
                <a:cs typeface="Arial"/>
                <a:sym typeface="Arial"/>
              </a:defRPr>
            </a:lvl6pPr>
            <a:lvl7pPr marL="2349441" marR="0" lvl="6" indent="-25399" algn="l" rtl="0">
              <a:lnSpc>
                <a:spcPct val="100000"/>
              </a:lnSpc>
              <a:spcBef>
                <a:spcPts val="0"/>
              </a:spcBef>
              <a:spcAft>
                <a:spcPts val="560"/>
              </a:spcAft>
              <a:buClr>
                <a:schemeClr val="dk1"/>
              </a:buClr>
              <a:buSzPct val="100000"/>
              <a:buFont typeface="Arial"/>
              <a:buChar char="–"/>
              <a:defRPr sz="1400" b="0" i="0" u="none" strike="noStrike" cap="none">
                <a:solidFill>
                  <a:schemeClr val="dk1"/>
                </a:solidFill>
                <a:latin typeface="Arial"/>
                <a:ea typeface="Arial"/>
                <a:cs typeface="Arial"/>
                <a:sym typeface="Arial"/>
              </a:defRPr>
            </a:lvl7pPr>
            <a:lvl8pPr marL="2806630" marR="0" lvl="7" indent="-25399" algn="l" rtl="0">
              <a:lnSpc>
                <a:spcPct val="100000"/>
              </a:lnSpc>
              <a:spcBef>
                <a:spcPts val="0"/>
              </a:spcBef>
              <a:spcAft>
                <a:spcPts val="560"/>
              </a:spcAft>
              <a:buClr>
                <a:schemeClr val="dk1"/>
              </a:buClr>
              <a:buSzPct val="100000"/>
              <a:buFont typeface="Arial"/>
              <a:buChar char="–"/>
              <a:defRPr sz="1400" b="0" i="0" u="none" strike="noStrike" cap="none">
                <a:solidFill>
                  <a:schemeClr val="dk1"/>
                </a:solidFill>
                <a:latin typeface="Arial"/>
                <a:ea typeface="Arial"/>
                <a:cs typeface="Arial"/>
                <a:sym typeface="Arial"/>
              </a:defRPr>
            </a:lvl8pPr>
            <a:lvl9pPr marL="3263818" marR="0" lvl="8" indent="-25399" algn="l" rtl="0">
              <a:lnSpc>
                <a:spcPct val="100000"/>
              </a:lnSpc>
              <a:spcBef>
                <a:spcPts val="0"/>
              </a:spcBef>
              <a:spcAft>
                <a:spcPts val="560"/>
              </a:spcAft>
              <a:buClr>
                <a:schemeClr val="dk1"/>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 name="Shape 72"/>
          <p:cNvSpPr txBox="1">
            <a:spLocks noGrp="1"/>
          </p:cNvSpPr>
          <p:nvPr>
            <p:ph type="sldNum" idx="10"/>
          </p:nvPr>
        </p:nvSpPr>
        <p:spPr/>
        <p:txBody>
          <a:bodyPr/>
          <a:lstStyle>
            <a:lvl1pPr algn="l">
              <a:defRPr sz="1400" smtClean="0"/>
            </a:lvl1pPr>
          </a:lstStyle>
          <a:p>
            <a:pPr>
              <a:defRPr/>
            </a:pPr>
            <a:fld id="{A414A2CE-E603-4F9E-96D8-3BDE83086207}" type="slidenum">
              <a:rPr lang="en-GB" altLang="en-US"/>
              <a:pPr>
                <a:defRPr/>
              </a:pPr>
              <a:t>‹#›</a:t>
            </a:fld>
            <a:endParaRPr lang="en-GB" altLang="en-US"/>
          </a:p>
        </p:txBody>
      </p:sp>
      <p:sp>
        <p:nvSpPr>
          <p:cNvPr id="6" name="Shape 74"/>
          <p:cNvSpPr txBox="1">
            <a:spLocks noGrp="1"/>
          </p:cNvSpPr>
          <p:nvPr>
            <p:ph type="ftr" idx="11"/>
          </p:nvPr>
        </p:nvSpPr>
        <p:spPr>
          <a:xfrm>
            <a:off x="1651000" y="6223000"/>
            <a:ext cx="6731000" cy="203200"/>
          </a:xfrm>
        </p:spPr>
        <p:txBody>
          <a:bodyPr/>
          <a:lstStyle>
            <a:lvl1pPr marL="0" marR="0" lvl="0" indent="0" algn="r" rtl="0">
              <a:lnSpc>
                <a:spcPct val="100000"/>
              </a:lnSpc>
              <a:spcBef>
                <a:spcPts val="0"/>
              </a:spcBef>
              <a:spcAft>
                <a:spcPts val="0"/>
              </a:spcAft>
              <a:buClr>
                <a:schemeClr val="dk1"/>
              </a:buClr>
              <a:buFont typeface="Arial"/>
              <a:buNone/>
              <a:defRPr sz="675" b="0" i="0" u="none" strike="noStrike" cap="none">
                <a:solidFill>
                  <a:schemeClr val="dk1"/>
                </a:solidFill>
                <a:latin typeface="Arial"/>
                <a:ea typeface="Arial"/>
                <a:cs typeface="Arial"/>
                <a:sym typeface="Arial"/>
              </a:defRPr>
            </a:lvl1pPr>
            <a:lvl2pPr marL="457189" marR="0" lvl="1"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2pPr>
            <a:lvl3pPr marL="914377" marR="0" lvl="2"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3pPr>
            <a:lvl4pPr marL="1371566" marR="0" lvl="3"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4pPr>
            <a:lvl5pPr marL="1828754" marR="0" lvl="4"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5pPr>
            <a:lvl6pPr marL="2285943" marR="0" lvl="5"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6pPr>
            <a:lvl7pPr marL="2743131" marR="0" lvl="6"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7pPr>
            <a:lvl8pPr marL="3200320" marR="0" lvl="7"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8pPr>
            <a:lvl9pPr marL="3657509" marR="0" lvl="8"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9pPr>
          </a:lstStyle>
          <a:p>
            <a:pPr>
              <a:defRPr/>
            </a:pPr>
            <a:endParaRPr/>
          </a:p>
        </p:txBody>
      </p:sp>
    </p:spTree>
    <p:extLst>
      <p:ext uri="{BB962C8B-B14F-4D97-AF65-F5344CB8AC3E}">
        <p14:creationId xmlns:p14="http://schemas.microsoft.com/office/powerpoint/2010/main" val="4078494994"/>
      </p:ext>
    </p:extLst>
  </p:cSld>
  <p:clrMapOvr>
    <a:masterClrMapping/>
  </p:clrMapOvr>
  <p:transition spd="med">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0"/>
        <p:cNvGrpSpPr/>
        <p:nvPr/>
      </p:nvGrpSpPr>
      <p:grpSpPr>
        <a:xfrm>
          <a:off x="0" y="0"/>
          <a:ext cx="0" cy="0"/>
          <a:chOff x="0" y="0"/>
          <a:chExt cx="0" cy="0"/>
        </a:xfrm>
      </p:grpSpPr>
      <p:pic>
        <p:nvPicPr>
          <p:cNvPr id="4" name="Shape 81" descr="100% HMRCppt logo"/>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180975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Shape 82"/>
          <p:cNvSpPr txBox="1">
            <a:spLocks noGrp="1"/>
          </p:cNvSpPr>
          <p:nvPr>
            <p:ph type="ctrTitle"/>
          </p:nvPr>
        </p:nvSpPr>
        <p:spPr>
          <a:xfrm>
            <a:off x="468312" y="1988841"/>
            <a:ext cx="8207400" cy="1152797"/>
          </a:xfrm>
          <a:prstGeom prst="rect">
            <a:avLst/>
          </a:prstGeom>
          <a:noFill/>
          <a:ln>
            <a:noFill/>
          </a:ln>
        </p:spPr>
        <p:txBody>
          <a:bodyPr anchor="b"/>
          <a:lstStyle>
            <a:lvl1pPr marL="0" marR="0" lvl="0" indent="0" algn="l" rtl="0">
              <a:lnSpc>
                <a:spcPct val="90000"/>
              </a:lnSpc>
              <a:spcBef>
                <a:spcPts val="0"/>
              </a:spcBef>
              <a:spcAft>
                <a:spcPts val="800"/>
              </a:spcAft>
              <a:buClr>
                <a:srgbClr val="008D8E"/>
              </a:buClr>
              <a:buFont typeface="Arial"/>
              <a:buNone/>
              <a:defRPr sz="4000" b="0" i="0" u="none" strike="noStrike" cap="none">
                <a:solidFill>
                  <a:srgbClr val="008D8E"/>
                </a:solidFill>
                <a:latin typeface="Arial"/>
                <a:ea typeface="Arial"/>
                <a:cs typeface="Arial"/>
                <a:sym typeface="Arial"/>
              </a:defRPr>
            </a:lvl1pPr>
            <a:lvl2pPr marL="0" marR="0" lvl="1" indent="0" algn="l" rtl="0">
              <a:lnSpc>
                <a:spcPct val="123076"/>
              </a:lnSpc>
              <a:spcBef>
                <a:spcPts val="0"/>
              </a:spcBef>
              <a:spcAft>
                <a:spcPts val="0"/>
              </a:spcAft>
              <a:buClr>
                <a:schemeClr val="dk2"/>
              </a:buClr>
              <a:buFont typeface="Arial"/>
              <a:buNone/>
              <a:defRPr sz="2600" b="0" i="0" u="none" strike="noStrike" cap="none">
                <a:solidFill>
                  <a:schemeClr val="dk2"/>
                </a:solidFill>
                <a:latin typeface="Arial"/>
                <a:ea typeface="Arial"/>
                <a:cs typeface="Arial"/>
                <a:sym typeface="Arial"/>
              </a:defRPr>
            </a:lvl2pPr>
            <a:lvl3pPr marL="0" marR="0" lvl="2" indent="0" algn="l" rtl="0">
              <a:lnSpc>
                <a:spcPct val="123076"/>
              </a:lnSpc>
              <a:spcBef>
                <a:spcPts val="0"/>
              </a:spcBef>
              <a:spcAft>
                <a:spcPts val="0"/>
              </a:spcAft>
              <a:buClr>
                <a:schemeClr val="dk2"/>
              </a:buClr>
              <a:buFont typeface="Arial"/>
              <a:buNone/>
              <a:defRPr sz="2600" b="0" i="0" u="none" strike="noStrike" cap="none">
                <a:solidFill>
                  <a:schemeClr val="dk2"/>
                </a:solidFill>
                <a:latin typeface="Arial"/>
                <a:ea typeface="Arial"/>
                <a:cs typeface="Arial"/>
                <a:sym typeface="Arial"/>
              </a:defRPr>
            </a:lvl3pPr>
            <a:lvl4pPr marL="0" marR="0" lvl="3" indent="0" algn="l" rtl="0">
              <a:lnSpc>
                <a:spcPct val="123076"/>
              </a:lnSpc>
              <a:spcBef>
                <a:spcPts val="0"/>
              </a:spcBef>
              <a:spcAft>
                <a:spcPts val="0"/>
              </a:spcAft>
              <a:buClr>
                <a:schemeClr val="dk2"/>
              </a:buClr>
              <a:buFont typeface="Arial"/>
              <a:buNone/>
              <a:defRPr sz="2600" b="0" i="0" u="none" strike="noStrike" cap="none">
                <a:solidFill>
                  <a:schemeClr val="dk2"/>
                </a:solidFill>
                <a:latin typeface="Arial"/>
                <a:ea typeface="Arial"/>
                <a:cs typeface="Arial"/>
                <a:sym typeface="Arial"/>
              </a:defRPr>
            </a:lvl4pPr>
            <a:lvl5pPr marL="0" marR="0" lvl="4" indent="0" algn="l" rtl="0">
              <a:lnSpc>
                <a:spcPct val="123076"/>
              </a:lnSpc>
              <a:spcBef>
                <a:spcPts val="0"/>
              </a:spcBef>
              <a:spcAft>
                <a:spcPts val="0"/>
              </a:spcAft>
              <a:buClr>
                <a:schemeClr val="dk2"/>
              </a:buClr>
              <a:buFont typeface="Arial"/>
              <a:buNone/>
              <a:defRPr sz="2600" b="0" i="0" u="none" strike="noStrike" cap="none">
                <a:solidFill>
                  <a:schemeClr val="dk2"/>
                </a:solidFill>
                <a:latin typeface="Arial"/>
                <a:ea typeface="Arial"/>
                <a:cs typeface="Arial"/>
                <a:sym typeface="Arial"/>
              </a:defRPr>
            </a:lvl5pPr>
            <a:lvl6pPr marL="457189" marR="0" lvl="5" indent="0" algn="l" rtl="0">
              <a:lnSpc>
                <a:spcPct val="103846"/>
              </a:lnSpc>
              <a:spcBef>
                <a:spcPts val="0"/>
              </a:spcBef>
              <a:spcAft>
                <a:spcPts val="0"/>
              </a:spcAft>
              <a:buClr>
                <a:schemeClr val="dk2"/>
              </a:buClr>
              <a:buFont typeface="Arial"/>
              <a:buNone/>
              <a:defRPr sz="2600" b="0" i="0" u="none" strike="noStrike" cap="none">
                <a:solidFill>
                  <a:schemeClr val="dk2"/>
                </a:solidFill>
                <a:latin typeface="Arial"/>
                <a:ea typeface="Arial"/>
                <a:cs typeface="Arial"/>
                <a:sym typeface="Arial"/>
              </a:defRPr>
            </a:lvl6pPr>
            <a:lvl7pPr marL="914377" marR="0" lvl="6" indent="0" algn="l" rtl="0">
              <a:lnSpc>
                <a:spcPct val="103846"/>
              </a:lnSpc>
              <a:spcBef>
                <a:spcPts val="0"/>
              </a:spcBef>
              <a:spcAft>
                <a:spcPts val="0"/>
              </a:spcAft>
              <a:buClr>
                <a:schemeClr val="dk2"/>
              </a:buClr>
              <a:buFont typeface="Arial"/>
              <a:buNone/>
              <a:defRPr sz="2600" b="0" i="0" u="none" strike="noStrike" cap="none">
                <a:solidFill>
                  <a:schemeClr val="dk2"/>
                </a:solidFill>
                <a:latin typeface="Arial"/>
                <a:ea typeface="Arial"/>
                <a:cs typeface="Arial"/>
                <a:sym typeface="Arial"/>
              </a:defRPr>
            </a:lvl7pPr>
            <a:lvl8pPr marL="1371566" marR="0" lvl="7" indent="0" algn="l" rtl="0">
              <a:lnSpc>
                <a:spcPct val="103846"/>
              </a:lnSpc>
              <a:spcBef>
                <a:spcPts val="0"/>
              </a:spcBef>
              <a:spcAft>
                <a:spcPts val="0"/>
              </a:spcAft>
              <a:buClr>
                <a:schemeClr val="dk2"/>
              </a:buClr>
              <a:buFont typeface="Arial"/>
              <a:buNone/>
              <a:defRPr sz="2600" b="0" i="0" u="none" strike="noStrike" cap="none">
                <a:solidFill>
                  <a:schemeClr val="dk2"/>
                </a:solidFill>
                <a:latin typeface="Arial"/>
                <a:ea typeface="Arial"/>
                <a:cs typeface="Arial"/>
                <a:sym typeface="Arial"/>
              </a:defRPr>
            </a:lvl8pPr>
            <a:lvl9pPr marL="1828754" marR="0" lvl="8" indent="0" algn="l" rtl="0">
              <a:lnSpc>
                <a:spcPct val="103846"/>
              </a:lnSpc>
              <a:spcBef>
                <a:spcPts val="0"/>
              </a:spcBef>
              <a:spcAft>
                <a:spcPts val="0"/>
              </a:spcAft>
              <a:buClr>
                <a:schemeClr val="dk2"/>
              </a:buClr>
              <a:buFont typeface="Arial"/>
              <a:buNone/>
              <a:defRPr sz="2600" b="0" i="0" u="none" strike="noStrike" cap="none">
                <a:solidFill>
                  <a:schemeClr val="dk2"/>
                </a:solidFill>
                <a:latin typeface="Arial"/>
                <a:ea typeface="Arial"/>
                <a:cs typeface="Arial"/>
                <a:sym typeface="Arial"/>
              </a:defRPr>
            </a:lvl9pPr>
          </a:lstStyle>
          <a:p>
            <a:endParaRPr/>
          </a:p>
        </p:txBody>
      </p:sp>
      <p:sp>
        <p:nvSpPr>
          <p:cNvPr id="83" name="Shape 83"/>
          <p:cNvSpPr txBox="1">
            <a:spLocks noGrp="1"/>
          </p:cNvSpPr>
          <p:nvPr>
            <p:ph type="subTitle" idx="1"/>
          </p:nvPr>
        </p:nvSpPr>
        <p:spPr>
          <a:xfrm>
            <a:off x="468312" y="3429000"/>
            <a:ext cx="8207400" cy="1139197"/>
          </a:xfrm>
          <a:prstGeom prst="rect">
            <a:avLst/>
          </a:prstGeom>
          <a:noFill/>
          <a:ln>
            <a:noFill/>
          </a:ln>
        </p:spPr>
        <p:txBody>
          <a:bodyPr/>
          <a:lstStyle>
            <a:lvl1pPr marL="0" marR="0" lvl="0" indent="0" algn="l" rtl="0">
              <a:lnSpc>
                <a:spcPct val="78571"/>
              </a:lnSpc>
              <a:spcBef>
                <a:spcPts val="0"/>
              </a:spcBef>
              <a:spcAft>
                <a:spcPts val="800"/>
              </a:spcAft>
              <a:buClr>
                <a:schemeClr val="dk2"/>
              </a:buClr>
              <a:buFont typeface="Arial"/>
              <a:buNone/>
              <a:defRPr sz="2800" b="0" i="0" u="none" strike="noStrike" cap="none">
                <a:solidFill>
                  <a:schemeClr val="dk1"/>
                </a:solidFill>
                <a:latin typeface="Arial"/>
                <a:ea typeface="Arial"/>
                <a:cs typeface="Arial"/>
                <a:sym typeface="Arial"/>
              </a:defRPr>
            </a:lvl1pPr>
            <a:lvl2pPr marL="539987" marR="0" lvl="1" indent="183895" algn="l" rtl="0">
              <a:lnSpc>
                <a:spcPct val="122222"/>
              </a:lnSpc>
              <a:spcBef>
                <a:spcPts val="0"/>
              </a:spcBef>
              <a:spcAft>
                <a:spcPts val="800"/>
              </a:spcAft>
              <a:buClr>
                <a:schemeClr val="dk2"/>
              </a:buClr>
              <a:buSzPct val="100000"/>
              <a:buFont typeface="Arial"/>
              <a:buChar char="•"/>
              <a:defRPr sz="1800" b="0" i="0" u="none" strike="noStrike" cap="none">
                <a:solidFill>
                  <a:schemeClr val="dk1"/>
                </a:solidFill>
                <a:latin typeface="Arial"/>
                <a:ea typeface="Arial"/>
                <a:cs typeface="Arial"/>
                <a:sym typeface="Arial"/>
              </a:defRPr>
            </a:lvl2pPr>
            <a:lvl3pPr marL="809978" marR="0" lvl="2" indent="167896" algn="l" rtl="0">
              <a:lnSpc>
                <a:spcPct val="122222"/>
              </a:lnSpc>
              <a:spcBef>
                <a:spcPts val="0"/>
              </a:spcBef>
              <a:spcAft>
                <a:spcPts val="800"/>
              </a:spcAft>
              <a:buClr>
                <a:schemeClr val="dk2"/>
              </a:buClr>
              <a:buSzPct val="100000"/>
              <a:buFont typeface="Arial"/>
              <a:buChar char="•"/>
              <a:defRPr sz="1800" b="0" i="0" u="none" strike="noStrike" cap="none">
                <a:solidFill>
                  <a:schemeClr val="dk1"/>
                </a:solidFill>
                <a:latin typeface="Arial"/>
                <a:ea typeface="Arial"/>
                <a:cs typeface="Arial"/>
                <a:sym typeface="Arial"/>
              </a:defRPr>
            </a:lvl3pPr>
            <a:lvl4pPr marL="1079973" marR="0" lvl="3" indent="177296" algn="l" rtl="0">
              <a:lnSpc>
                <a:spcPct val="122222"/>
              </a:lnSpc>
              <a:spcBef>
                <a:spcPts val="0"/>
              </a:spcBef>
              <a:spcAft>
                <a:spcPts val="800"/>
              </a:spcAft>
              <a:buClr>
                <a:schemeClr val="dk2"/>
              </a:buClr>
              <a:buSzPct val="100000"/>
              <a:buFont typeface="Arial"/>
              <a:buChar char="•"/>
              <a:defRPr sz="1800" b="0" i="0" u="none" strike="noStrike" cap="none">
                <a:solidFill>
                  <a:schemeClr val="dk1"/>
                </a:solidFill>
                <a:latin typeface="Arial"/>
                <a:ea typeface="Arial"/>
                <a:cs typeface="Arial"/>
                <a:sym typeface="Arial"/>
              </a:defRPr>
            </a:lvl4pPr>
            <a:lvl5pPr marL="1365717" marR="0" lvl="4" indent="170946" algn="l" rtl="0">
              <a:lnSpc>
                <a:spcPct val="122222"/>
              </a:lnSpc>
              <a:spcBef>
                <a:spcPts val="0"/>
              </a:spcBef>
              <a:spcAft>
                <a:spcPts val="800"/>
              </a:spcAft>
              <a:buClr>
                <a:schemeClr val="dk2"/>
              </a:buClr>
              <a:buSzPct val="100000"/>
              <a:buFont typeface="Arial"/>
              <a:buChar char="•"/>
              <a:defRPr sz="1800" b="0" i="0" u="none" strike="noStrike" cap="none">
                <a:solidFill>
                  <a:schemeClr val="dk1"/>
                </a:solidFill>
                <a:latin typeface="Arial"/>
                <a:ea typeface="Arial"/>
                <a:cs typeface="Arial"/>
                <a:sym typeface="Arial"/>
              </a:defRPr>
            </a:lvl5pPr>
            <a:lvl6pPr marL="1892253" marR="0" lvl="5" indent="-25399" algn="l" rtl="0">
              <a:lnSpc>
                <a:spcPct val="100000"/>
              </a:lnSpc>
              <a:spcBef>
                <a:spcPts val="0"/>
              </a:spcBef>
              <a:spcAft>
                <a:spcPts val="560"/>
              </a:spcAft>
              <a:buClr>
                <a:schemeClr val="dk1"/>
              </a:buClr>
              <a:buSzPct val="100000"/>
              <a:buFont typeface="Arial"/>
              <a:buChar char="–"/>
              <a:defRPr sz="1400" b="0" i="0" u="none" strike="noStrike" cap="none">
                <a:solidFill>
                  <a:schemeClr val="dk1"/>
                </a:solidFill>
                <a:latin typeface="Arial"/>
                <a:ea typeface="Arial"/>
                <a:cs typeface="Arial"/>
                <a:sym typeface="Arial"/>
              </a:defRPr>
            </a:lvl6pPr>
            <a:lvl7pPr marL="2349441" marR="0" lvl="6" indent="-25399" algn="l" rtl="0">
              <a:lnSpc>
                <a:spcPct val="100000"/>
              </a:lnSpc>
              <a:spcBef>
                <a:spcPts val="0"/>
              </a:spcBef>
              <a:spcAft>
                <a:spcPts val="560"/>
              </a:spcAft>
              <a:buClr>
                <a:schemeClr val="dk1"/>
              </a:buClr>
              <a:buSzPct val="100000"/>
              <a:buFont typeface="Arial"/>
              <a:buChar char="–"/>
              <a:defRPr sz="1400" b="0" i="0" u="none" strike="noStrike" cap="none">
                <a:solidFill>
                  <a:schemeClr val="dk1"/>
                </a:solidFill>
                <a:latin typeface="Arial"/>
                <a:ea typeface="Arial"/>
                <a:cs typeface="Arial"/>
                <a:sym typeface="Arial"/>
              </a:defRPr>
            </a:lvl7pPr>
            <a:lvl8pPr marL="2806630" marR="0" lvl="7" indent="-25399" algn="l" rtl="0">
              <a:lnSpc>
                <a:spcPct val="100000"/>
              </a:lnSpc>
              <a:spcBef>
                <a:spcPts val="0"/>
              </a:spcBef>
              <a:spcAft>
                <a:spcPts val="560"/>
              </a:spcAft>
              <a:buClr>
                <a:schemeClr val="dk1"/>
              </a:buClr>
              <a:buSzPct val="100000"/>
              <a:buFont typeface="Arial"/>
              <a:buChar char="–"/>
              <a:defRPr sz="1400" b="0" i="0" u="none" strike="noStrike" cap="none">
                <a:solidFill>
                  <a:schemeClr val="dk1"/>
                </a:solidFill>
                <a:latin typeface="Arial"/>
                <a:ea typeface="Arial"/>
                <a:cs typeface="Arial"/>
                <a:sym typeface="Arial"/>
              </a:defRPr>
            </a:lvl8pPr>
            <a:lvl9pPr marL="3263818" marR="0" lvl="8" indent="-25399" algn="l" rtl="0">
              <a:lnSpc>
                <a:spcPct val="100000"/>
              </a:lnSpc>
              <a:spcBef>
                <a:spcPts val="0"/>
              </a:spcBef>
              <a:spcAft>
                <a:spcPts val="560"/>
              </a:spcAft>
              <a:buClr>
                <a:schemeClr val="dk1"/>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 name="Shape 84"/>
          <p:cNvSpPr txBox="1">
            <a:spLocks noGrp="1"/>
          </p:cNvSpPr>
          <p:nvPr>
            <p:ph type="sldNum" idx="10"/>
          </p:nvPr>
        </p:nvSpPr>
        <p:spPr/>
        <p:txBody>
          <a:bodyPr/>
          <a:lstStyle>
            <a:lvl1pPr>
              <a:defRPr smtClean="0"/>
            </a:lvl1pPr>
          </a:lstStyle>
          <a:p>
            <a:pPr>
              <a:defRPr/>
            </a:pPr>
            <a:fld id="{9BB68F4D-6D0F-4173-AD21-7C46FF3A0328}" type="slidenum">
              <a:rPr lang="en-GB" altLang="en-US"/>
              <a:pPr>
                <a:defRPr/>
              </a:pPr>
              <a:t>‹#›</a:t>
            </a:fld>
            <a:endParaRPr lang="en-GB" altLang="en-US"/>
          </a:p>
        </p:txBody>
      </p:sp>
      <p:sp>
        <p:nvSpPr>
          <p:cNvPr id="6" name="Shape 85"/>
          <p:cNvSpPr txBox="1">
            <a:spLocks noGrp="1"/>
          </p:cNvSpPr>
          <p:nvPr>
            <p:ph type="ftr" idx="11"/>
          </p:nvPr>
        </p:nvSpPr>
        <p:spPr>
          <a:xfrm>
            <a:off x="1651000" y="6223000"/>
            <a:ext cx="6731000" cy="203200"/>
          </a:xfrm>
        </p:spPr>
        <p:txBody>
          <a:bodyPr/>
          <a:lstStyle>
            <a:lvl1pPr marL="0" marR="0" lvl="0" indent="0" algn="r" rtl="0">
              <a:lnSpc>
                <a:spcPct val="100000"/>
              </a:lnSpc>
              <a:spcBef>
                <a:spcPts val="0"/>
              </a:spcBef>
              <a:spcAft>
                <a:spcPts val="0"/>
              </a:spcAft>
              <a:buClr>
                <a:schemeClr val="dk1"/>
              </a:buClr>
              <a:buFont typeface="Arial"/>
              <a:buNone/>
              <a:defRPr sz="900" b="0" i="0" u="none" strike="noStrike" cap="none">
                <a:solidFill>
                  <a:schemeClr val="dk1"/>
                </a:solidFill>
                <a:latin typeface="Arial"/>
                <a:ea typeface="Arial"/>
                <a:cs typeface="Arial"/>
                <a:sym typeface="Arial"/>
              </a:defRPr>
            </a:lvl1pPr>
            <a:lvl2pPr marL="457189" marR="0" lvl="1"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2pPr>
            <a:lvl3pPr marL="914377" marR="0" lvl="2"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3pPr>
            <a:lvl4pPr marL="1371566" marR="0" lvl="3"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4pPr>
            <a:lvl5pPr marL="1828754" marR="0" lvl="4"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5pPr>
            <a:lvl6pPr marL="2285943" marR="0" lvl="5"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6pPr>
            <a:lvl7pPr marL="2743131" marR="0" lvl="6"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7pPr>
            <a:lvl8pPr marL="3200320" marR="0" lvl="7"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8pPr>
            <a:lvl9pPr marL="3657509" marR="0" lvl="8"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9pPr>
          </a:lstStyle>
          <a:p>
            <a:pPr>
              <a:defRPr/>
            </a:pPr>
            <a:endParaRPr/>
          </a:p>
        </p:txBody>
      </p:sp>
    </p:spTree>
    <p:extLst>
      <p:ext uri="{BB962C8B-B14F-4D97-AF65-F5344CB8AC3E}">
        <p14:creationId xmlns:p14="http://schemas.microsoft.com/office/powerpoint/2010/main" val="1758833480"/>
      </p:ext>
    </p:extLst>
  </p:cSld>
  <p:clrMapOvr>
    <a:masterClrMapping/>
  </p:clrMapOvr>
  <p:transition spd="med">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cSld name="Two Content">
    <p:spTree>
      <p:nvGrpSpPr>
        <p:cNvPr id="1" name="Shape 86"/>
        <p:cNvGrpSpPr/>
        <p:nvPr/>
      </p:nvGrpSpPr>
      <p:grpSpPr>
        <a:xfrm>
          <a:off x="0" y="0"/>
          <a:ext cx="0" cy="0"/>
          <a:chOff x="0" y="0"/>
          <a:chExt cx="0" cy="0"/>
        </a:xfrm>
      </p:grpSpPr>
      <p:pic>
        <p:nvPicPr>
          <p:cNvPr id="5" name="Shape 91" descr="57% HMRCppt logo"/>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63" y="5764213"/>
            <a:ext cx="1030287"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Shape 87"/>
          <p:cNvSpPr txBox="1">
            <a:spLocks noGrp="1"/>
          </p:cNvSpPr>
          <p:nvPr>
            <p:ph type="title"/>
          </p:nvPr>
        </p:nvSpPr>
        <p:spPr>
          <a:xfrm>
            <a:off x="446087" y="476253"/>
            <a:ext cx="8229600" cy="936399"/>
          </a:xfrm>
          <a:prstGeom prst="rect">
            <a:avLst/>
          </a:prstGeom>
          <a:noFill/>
          <a:ln>
            <a:noFill/>
          </a:ln>
        </p:spPr>
        <p:txBody>
          <a:bodyPr/>
          <a:lstStyle>
            <a:lvl1pPr marL="0" marR="0" lvl="0" indent="0" algn="l" rtl="0">
              <a:lnSpc>
                <a:spcPct val="111111"/>
              </a:lnSpc>
              <a:spcBef>
                <a:spcPts val="0"/>
              </a:spcBef>
              <a:spcAft>
                <a:spcPts val="800"/>
              </a:spcAft>
              <a:buClr>
                <a:schemeClr val="dk2"/>
              </a:buClr>
              <a:buFont typeface="Arial"/>
              <a:buNone/>
              <a:defRPr sz="3600" b="0" i="0" u="none" strike="noStrike" cap="none">
                <a:solidFill>
                  <a:schemeClr val="dk2"/>
                </a:solidFill>
                <a:latin typeface="Arial"/>
                <a:ea typeface="Arial"/>
                <a:cs typeface="Arial"/>
                <a:sym typeface="Arial"/>
              </a:defRPr>
            </a:lvl1pPr>
            <a:lvl2pPr marL="0" marR="0" lvl="1" indent="0" algn="l" rtl="0">
              <a:lnSpc>
                <a:spcPct val="123076"/>
              </a:lnSpc>
              <a:spcBef>
                <a:spcPts val="0"/>
              </a:spcBef>
              <a:spcAft>
                <a:spcPts val="0"/>
              </a:spcAft>
              <a:buClr>
                <a:schemeClr val="dk2"/>
              </a:buClr>
              <a:buFont typeface="Arial"/>
              <a:buNone/>
              <a:defRPr sz="2600" b="0" i="0" u="none" strike="noStrike" cap="none">
                <a:solidFill>
                  <a:schemeClr val="dk2"/>
                </a:solidFill>
                <a:latin typeface="Arial"/>
                <a:ea typeface="Arial"/>
                <a:cs typeface="Arial"/>
                <a:sym typeface="Arial"/>
              </a:defRPr>
            </a:lvl2pPr>
            <a:lvl3pPr marL="0" marR="0" lvl="2" indent="0" algn="l" rtl="0">
              <a:lnSpc>
                <a:spcPct val="123076"/>
              </a:lnSpc>
              <a:spcBef>
                <a:spcPts val="0"/>
              </a:spcBef>
              <a:spcAft>
                <a:spcPts val="0"/>
              </a:spcAft>
              <a:buClr>
                <a:schemeClr val="dk2"/>
              </a:buClr>
              <a:buFont typeface="Arial"/>
              <a:buNone/>
              <a:defRPr sz="2600" b="0" i="0" u="none" strike="noStrike" cap="none">
                <a:solidFill>
                  <a:schemeClr val="dk2"/>
                </a:solidFill>
                <a:latin typeface="Arial"/>
                <a:ea typeface="Arial"/>
                <a:cs typeface="Arial"/>
                <a:sym typeface="Arial"/>
              </a:defRPr>
            </a:lvl3pPr>
            <a:lvl4pPr marL="0" marR="0" lvl="3" indent="0" algn="l" rtl="0">
              <a:lnSpc>
                <a:spcPct val="123076"/>
              </a:lnSpc>
              <a:spcBef>
                <a:spcPts val="0"/>
              </a:spcBef>
              <a:spcAft>
                <a:spcPts val="0"/>
              </a:spcAft>
              <a:buClr>
                <a:schemeClr val="dk2"/>
              </a:buClr>
              <a:buFont typeface="Arial"/>
              <a:buNone/>
              <a:defRPr sz="2600" b="0" i="0" u="none" strike="noStrike" cap="none">
                <a:solidFill>
                  <a:schemeClr val="dk2"/>
                </a:solidFill>
                <a:latin typeface="Arial"/>
                <a:ea typeface="Arial"/>
                <a:cs typeface="Arial"/>
                <a:sym typeface="Arial"/>
              </a:defRPr>
            </a:lvl4pPr>
            <a:lvl5pPr marL="0" marR="0" lvl="4" indent="0" algn="l" rtl="0">
              <a:lnSpc>
                <a:spcPct val="123076"/>
              </a:lnSpc>
              <a:spcBef>
                <a:spcPts val="0"/>
              </a:spcBef>
              <a:spcAft>
                <a:spcPts val="0"/>
              </a:spcAft>
              <a:buClr>
                <a:schemeClr val="dk2"/>
              </a:buClr>
              <a:buFont typeface="Arial"/>
              <a:buNone/>
              <a:defRPr sz="2600" b="0" i="0" u="none" strike="noStrike" cap="none">
                <a:solidFill>
                  <a:schemeClr val="dk2"/>
                </a:solidFill>
                <a:latin typeface="Arial"/>
                <a:ea typeface="Arial"/>
                <a:cs typeface="Arial"/>
                <a:sym typeface="Arial"/>
              </a:defRPr>
            </a:lvl5pPr>
            <a:lvl6pPr marL="457189" marR="0" lvl="5" indent="0" algn="l" rtl="0">
              <a:lnSpc>
                <a:spcPct val="103846"/>
              </a:lnSpc>
              <a:spcBef>
                <a:spcPts val="0"/>
              </a:spcBef>
              <a:spcAft>
                <a:spcPts val="0"/>
              </a:spcAft>
              <a:buClr>
                <a:schemeClr val="dk2"/>
              </a:buClr>
              <a:buFont typeface="Arial"/>
              <a:buNone/>
              <a:defRPr sz="2600" b="0" i="0" u="none" strike="noStrike" cap="none">
                <a:solidFill>
                  <a:schemeClr val="dk2"/>
                </a:solidFill>
                <a:latin typeface="Arial"/>
                <a:ea typeface="Arial"/>
                <a:cs typeface="Arial"/>
                <a:sym typeface="Arial"/>
              </a:defRPr>
            </a:lvl6pPr>
            <a:lvl7pPr marL="914377" marR="0" lvl="6" indent="0" algn="l" rtl="0">
              <a:lnSpc>
                <a:spcPct val="103846"/>
              </a:lnSpc>
              <a:spcBef>
                <a:spcPts val="0"/>
              </a:spcBef>
              <a:spcAft>
                <a:spcPts val="0"/>
              </a:spcAft>
              <a:buClr>
                <a:schemeClr val="dk2"/>
              </a:buClr>
              <a:buFont typeface="Arial"/>
              <a:buNone/>
              <a:defRPr sz="2600" b="0" i="0" u="none" strike="noStrike" cap="none">
                <a:solidFill>
                  <a:schemeClr val="dk2"/>
                </a:solidFill>
                <a:latin typeface="Arial"/>
                <a:ea typeface="Arial"/>
                <a:cs typeface="Arial"/>
                <a:sym typeface="Arial"/>
              </a:defRPr>
            </a:lvl7pPr>
            <a:lvl8pPr marL="1371566" marR="0" lvl="7" indent="0" algn="l" rtl="0">
              <a:lnSpc>
                <a:spcPct val="103846"/>
              </a:lnSpc>
              <a:spcBef>
                <a:spcPts val="0"/>
              </a:spcBef>
              <a:spcAft>
                <a:spcPts val="0"/>
              </a:spcAft>
              <a:buClr>
                <a:schemeClr val="dk2"/>
              </a:buClr>
              <a:buFont typeface="Arial"/>
              <a:buNone/>
              <a:defRPr sz="2600" b="0" i="0" u="none" strike="noStrike" cap="none">
                <a:solidFill>
                  <a:schemeClr val="dk2"/>
                </a:solidFill>
                <a:latin typeface="Arial"/>
                <a:ea typeface="Arial"/>
                <a:cs typeface="Arial"/>
                <a:sym typeface="Arial"/>
              </a:defRPr>
            </a:lvl8pPr>
            <a:lvl9pPr marL="1828754" marR="0" lvl="8" indent="0" algn="l" rtl="0">
              <a:lnSpc>
                <a:spcPct val="103846"/>
              </a:lnSpc>
              <a:spcBef>
                <a:spcPts val="0"/>
              </a:spcBef>
              <a:spcAft>
                <a:spcPts val="0"/>
              </a:spcAft>
              <a:buClr>
                <a:schemeClr val="dk2"/>
              </a:buClr>
              <a:buFont typeface="Arial"/>
              <a:buNone/>
              <a:defRPr sz="2600" b="0" i="0" u="none" strike="noStrike" cap="none">
                <a:solidFill>
                  <a:schemeClr val="dk2"/>
                </a:solidFill>
                <a:latin typeface="Arial"/>
                <a:ea typeface="Arial"/>
                <a:cs typeface="Arial"/>
                <a:sym typeface="Arial"/>
              </a:defRPr>
            </a:lvl9pPr>
          </a:lstStyle>
          <a:p>
            <a:endParaRPr/>
          </a:p>
        </p:txBody>
      </p:sp>
      <p:sp>
        <p:nvSpPr>
          <p:cNvPr id="88" name="Shape 88"/>
          <p:cNvSpPr txBox="1">
            <a:spLocks noGrp="1"/>
          </p:cNvSpPr>
          <p:nvPr>
            <p:ph type="body" idx="1"/>
          </p:nvPr>
        </p:nvSpPr>
        <p:spPr>
          <a:xfrm>
            <a:off x="456605" y="1622727"/>
            <a:ext cx="3959100" cy="3887599"/>
          </a:xfrm>
          <a:prstGeom prst="rect">
            <a:avLst/>
          </a:prstGeom>
          <a:noFill/>
          <a:ln>
            <a:noFill/>
          </a:ln>
        </p:spPr>
        <p:txBody>
          <a:bodyPr/>
          <a:lstStyle>
            <a:lvl1pPr marL="269992" marR="0" lvl="0" indent="326893" algn="l" rtl="0">
              <a:lnSpc>
                <a:spcPct val="91666"/>
              </a:lnSpc>
              <a:spcBef>
                <a:spcPts val="0"/>
              </a:spcBef>
              <a:spcAft>
                <a:spcPts val="800"/>
              </a:spcAft>
              <a:buClr>
                <a:schemeClr val="dk2"/>
              </a:buClr>
              <a:buSzPct val="100000"/>
              <a:buFont typeface="Arial"/>
              <a:buChar char="•"/>
              <a:defRPr sz="2400" b="0" i="0" u="none" strike="noStrike" cap="none">
                <a:solidFill>
                  <a:schemeClr val="dk1"/>
                </a:solidFill>
                <a:latin typeface="Arial"/>
                <a:ea typeface="Arial"/>
                <a:cs typeface="Arial"/>
                <a:sym typeface="Arial"/>
              </a:defRPr>
            </a:lvl1pPr>
            <a:lvl2pPr marL="539987" marR="0" lvl="1" indent="323592" algn="l" rtl="0">
              <a:lnSpc>
                <a:spcPct val="91666"/>
              </a:lnSpc>
              <a:spcBef>
                <a:spcPts val="0"/>
              </a:spcBef>
              <a:spcAft>
                <a:spcPts val="800"/>
              </a:spcAft>
              <a:buClr>
                <a:schemeClr val="dk2"/>
              </a:buClr>
              <a:buSzPct val="100000"/>
              <a:buFont typeface="Arial"/>
              <a:buChar char="•"/>
              <a:defRPr sz="2400" b="0" i="0" u="none" strike="noStrike" cap="none">
                <a:solidFill>
                  <a:schemeClr val="dk1"/>
                </a:solidFill>
                <a:latin typeface="Arial"/>
                <a:ea typeface="Arial"/>
                <a:cs typeface="Arial"/>
                <a:sym typeface="Arial"/>
              </a:defRPr>
            </a:lvl2pPr>
            <a:lvl3pPr marL="809978" marR="0" lvl="2" indent="307594" algn="l" rtl="0">
              <a:lnSpc>
                <a:spcPct val="91666"/>
              </a:lnSpc>
              <a:spcBef>
                <a:spcPts val="0"/>
              </a:spcBef>
              <a:spcAft>
                <a:spcPts val="800"/>
              </a:spcAft>
              <a:buClr>
                <a:schemeClr val="dk2"/>
              </a:buClr>
              <a:buSzPct val="100000"/>
              <a:buFont typeface="Arial"/>
              <a:buChar char="•"/>
              <a:defRPr sz="2400" b="0" i="0" u="none" strike="noStrike" cap="none">
                <a:solidFill>
                  <a:schemeClr val="dk1"/>
                </a:solidFill>
                <a:latin typeface="Arial"/>
                <a:ea typeface="Arial"/>
                <a:cs typeface="Arial"/>
                <a:sym typeface="Arial"/>
              </a:defRPr>
            </a:lvl3pPr>
            <a:lvl4pPr marL="1079973" marR="0" lvl="3" indent="316992" algn="l" rtl="0">
              <a:lnSpc>
                <a:spcPct val="91666"/>
              </a:lnSpc>
              <a:spcBef>
                <a:spcPts val="0"/>
              </a:spcBef>
              <a:spcAft>
                <a:spcPts val="800"/>
              </a:spcAft>
              <a:buClr>
                <a:schemeClr val="dk2"/>
              </a:buClr>
              <a:buSzPct val="100000"/>
              <a:buFont typeface="Arial"/>
              <a:buChar char="•"/>
              <a:defRPr sz="2400" b="0" i="0" u="none" strike="noStrike" cap="none">
                <a:solidFill>
                  <a:schemeClr val="dk1"/>
                </a:solidFill>
                <a:latin typeface="Arial"/>
                <a:ea typeface="Arial"/>
                <a:cs typeface="Arial"/>
                <a:sym typeface="Arial"/>
              </a:defRPr>
            </a:lvl4pPr>
            <a:lvl5pPr marL="1365717" marR="0" lvl="4" indent="310643" algn="l" rtl="0">
              <a:lnSpc>
                <a:spcPct val="91666"/>
              </a:lnSpc>
              <a:spcBef>
                <a:spcPts val="0"/>
              </a:spcBef>
              <a:spcAft>
                <a:spcPts val="800"/>
              </a:spcAft>
              <a:buClr>
                <a:schemeClr val="dk2"/>
              </a:buClr>
              <a:buSzPct val="100000"/>
              <a:buFont typeface="Arial"/>
              <a:buChar char="•"/>
              <a:defRPr sz="2400" b="0" i="0" u="none" strike="noStrike" cap="none">
                <a:solidFill>
                  <a:schemeClr val="dk1"/>
                </a:solidFill>
                <a:latin typeface="Arial"/>
                <a:ea typeface="Arial"/>
                <a:cs typeface="Arial"/>
                <a:sym typeface="Arial"/>
              </a:defRPr>
            </a:lvl5pPr>
            <a:lvl6pPr marL="1892253" marR="0" lvl="5" indent="-25399" algn="l" rtl="0">
              <a:lnSpc>
                <a:spcPct val="100000"/>
              </a:lnSpc>
              <a:spcBef>
                <a:spcPts val="0"/>
              </a:spcBef>
              <a:spcAft>
                <a:spcPts val="560"/>
              </a:spcAft>
              <a:buClr>
                <a:schemeClr val="dk1"/>
              </a:buClr>
              <a:buSzPct val="100000"/>
              <a:buFont typeface="Arial"/>
              <a:buChar char="–"/>
              <a:defRPr sz="1400" b="0" i="0" u="none" strike="noStrike" cap="none">
                <a:solidFill>
                  <a:schemeClr val="dk1"/>
                </a:solidFill>
                <a:latin typeface="Arial"/>
                <a:ea typeface="Arial"/>
                <a:cs typeface="Arial"/>
                <a:sym typeface="Arial"/>
              </a:defRPr>
            </a:lvl6pPr>
            <a:lvl7pPr marL="2349441" marR="0" lvl="6" indent="-25399" algn="l" rtl="0">
              <a:lnSpc>
                <a:spcPct val="100000"/>
              </a:lnSpc>
              <a:spcBef>
                <a:spcPts val="0"/>
              </a:spcBef>
              <a:spcAft>
                <a:spcPts val="560"/>
              </a:spcAft>
              <a:buClr>
                <a:schemeClr val="dk1"/>
              </a:buClr>
              <a:buSzPct val="100000"/>
              <a:buFont typeface="Arial"/>
              <a:buChar char="–"/>
              <a:defRPr sz="1400" b="0" i="0" u="none" strike="noStrike" cap="none">
                <a:solidFill>
                  <a:schemeClr val="dk1"/>
                </a:solidFill>
                <a:latin typeface="Arial"/>
                <a:ea typeface="Arial"/>
                <a:cs typeface="Arial"/>
                <a:sym typeface="Arial"/>
              </a:defRPr>
            </a:lvl7pPr>
            <a:lvl8pPr marL="2806630" marR="0" lvl="7" indent="-25399" algn="l" rtl="0">
              <a:lnSpc>
                <a:spcPct val="100000"/>
              </a:lnSpc>
              <a:spcBef>
                <a:spcPts val="0"/>
              </a:spcBef>
              <a:spcAft>
                <a:spcPts val="560"/>
              </a:spcAft>
              <a:buClr>
                <a:schemeClr val="dk1"/>
              </a:buClr>
              <a:buSzPct val="100000"/>
              <a:buFont typeface="Arial"/>
              <a:buChar char="–"/>
              <a:defRPr sz="1400" b="0" i="0" u="none" strike="noStrike" cap="none">
                <a:solidFill>
                  <a:schemeClr val="dk1"/>
                </a:solidFill>
                <a:latin typeface="Arial"/>
                <a:ea typeface="Arial"/>
                <a:cs typeface="Arial"/>
                <a:sym typeface="Arial"/>
              </a:defRPr>
            </a:lvl8pPr>
            <a:lvl9pPr marL="3263818" marR="0" lvl="8" indent="-25399" algn="l" rtl="0">
              <a:lnSpc>
                <a:spcPct val="100000"/>
              </a:lnSpc>
              <a:spcBef>
                <a:spcPts val="0"/>
              </a:spcBef>
              <a:spcAft>
                <a:spcPts val="560"/>
              </a:spcAft>
              <a:buClr>
                <a:schemeClr val="dk1"/>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body" idx="2"/>
          </p:nvPr>
        </p:nvSpPr>
        <p:spPr>
          <a:xfrm>
            <a:off x="4787902" y="1622727"/>
            <a:ext cx="3905099" cy="3887599"/>
          </a:xfrm>
          <a:prstGeom prst="rect">
            <a:avLst/>
          </a:prstGeom>
          <a:noFill/>
          <a:ln>
            <a:noFill/>
          </a:ln>
        </p:spPr>
        <p:txBody>
          <a:bodyPr/>
          <a:lstStyle>
            <a:lvl1pPr marL="269992" marR="0" lvl="0" indent="326893" algn="l" rtl="0">
              <a:lnSpc>
                <a:spcPct val="91666"/>
              </a:lnSpc>
              <a:spcBef>
                <a:spcPts val="0"/>
              </a:spcBef>
              <a:spcAft>
                <a:spcPts val="800"/>
              </a:spcAft>
              <a:buClr>
                <a:schemeClr val="dk2"/>
              </a:buClr>
              <a:buSzPct val="100000"/>
              <a:buFont typeface="Arial"/>
              <a:buChar char="•"/>
              <a:defRPr sz="2400" b="0" i="0" u="none" strike="noStrike" cap="none">
                <a:solidFill>
                  <a:schemeClr val="dk1"/>
                </a:solidFill>
                <a:latin typeface="Arial"/>
                <a:ea typeface="Arial"/>
                <a:cs typeface="Arial"/>
                <a:sym typeface="Arial"/>
              </a:defRPr>
            </a:lvl1pPr>
            <a:lvl2pPr marL="539987" marR="0" lvl="1" indent="323592" algn="l" rtl="0">
              <a:lnSpc>
                <a:spcPct val="91666"/>
              </a:lnSpc>
              <a:spcBef>
                <a:spcPts val="0"/>
              </a:spcBef>
              <a:spcAft>
                <a:spcPts val="800"/>
              </a:spcAft>
              <a:buClr>
                <a:schemeClr val="dk2"/>
              </a:buClr>
              <a:buSzPct val="100000"/>
              <a:buFont typeface="Arial"/>
              <a:buChar char="•"/>
              <a:defRPr sz="2400" b="0" i="0" u="none" strike="noStrike" cap="none">
                <a:solidFill>
                  <a:schemeClr val="dk1"/>
                </a:solidFill>
                <a:latin typeface="Arial"/>
                <a:ea typeface="Arial"/>
                <a:cs typeface="Arial"/>
                <a:sym typeface="Arial"/>
              </a:defRPr>
            </a:lvl2pPr>
            <a:lvl3pPr marL="809978" marR="0" lvl="2" indent="307594" algn="l" rtl="0">
              <a:lnSpc>
                <a:spcPct val="91666"/>
              </a:lnSpc>
              <a:spcBef>
                <a:spcPts val="0"/>
              </a:spcBef>
              <a:spcAft>
                <a:spcPts val="800"/>
              </a:spcAft>
              <a:buClr>
                <a:schemeClr val="dk2"/>
              </a:buClr>
              <a:buSzPct val="100000"/>
              <a:buFont typeface="Arial"/>
              <a:buChar char="•"/>
              <a:defRPr sz="2400" b="0" i="0" u="none" strike="noStrike" cap="none">
                <a:solidFill>
                  <a:schemeClr val="dk1"/>
                </a:solidFill>
                <a:latin typeface="Arial"/>
                <a:ea typeface="Arial"/>
                <a:cs typeface="Arial"/>
                <a:sym typeface="Arial"/>
              </a:defRPr>
            </a:lvl3pPr>
            <a:lvl4pPr marL="1079973" marR="0" lvl="3" indent="316992" algn="l" rtl="0">
              <a:lnSpc>
                <a:spcPct val="91666"/>
              </a:lnSpc>
              <a:spcBef>
                <a:spcPts val="0"/>
              </a:spcBef>
              <a:spcAft>
                <a:spcPts val="800"/>
              </a:spcAft>
              <a:buClr>
                <a:schemeClr val="dk2"/>
              </a:buClr>
              <a:buSzPct val="100000"/>
              <a:buFont typeface="Arial"/>
              <a:buChar char="•"/>
              <a:defRPr sz="2400" b="0" i="0" u="none" strike="noStrike" cap="none">
                <a:solidFill>
                  <a:schemeClr val="dk1"/>
                </a:solidFill>
                <a:latin typeface="Arial"/>
                <a:ea typeface="Arial"/>
                <a:cs typeface="Arial"/>
                <a:sym typeface="Arial"/>
              </a:defRPr>
            </a:lvl4pPr>
            <a:lvl5pPr marL="1365717" marR="0" lvl="4" indent="310643" algn="l" rtl="0">
              <a:lnSpc>
                <a:spcPct val="91666"/>
              </a:lnSpc>
              <a:spcBef>
                <a:spcPts val="0"/>
              </a:spcBef>
              <a:spcAft>
                <a:spcPts val="800"/>
              </a:spcAft>
              <a:buClr>
                <a:schemeClr val="dk2"/>
              </a:buClr>
              <a:buSzPct val="100000"/>
              <a:buFont typeface="Arial"/>
              <a:buChar char="•"/>
              <a:defRPr sz="2400" b="0" i="0" u="none" strike="noStrike" cap="none">
                <a:solidFill>
                  <a:schemeClr val="dk1"/>
                </a:solidFill>
                <a:latin typeface="Arial"/>
                <a:ea typeface="Arial"/>
                <a:cs typeface="Arial"/>
                <a:sym typeface="Arial"/>
              </a:defRPr>
            </a:lvl5pPr>
            <a:lvl6pPr marL="1892253" marR="0" lvl="5" indent="-25399" algn="l" rtl="0">
              <a:lnSpc>
                <a:spcPct val="100000"/>
              </a:lnSpc>
              <a:spcBef>
                <a:spcPts val="0"/>
              </a:spcBef>
              <a:spcAft>
                <a:spcPts val="560"/>
              </a:spcAft>
              <a:buClr>
                <a:schemeClr val="dk1"/>
              </a:buClr>
              <a:buSzPct val="100000"/>
              <a:buFont typeface="Arial"/>
              <a:buChar char="–"/>
              <a:defRPr sz="1400" b="0" i="0" u="none" strike="noStrike" cap="none">
                <a:solidFill>
                  <a:schemeClr val="dk1"/>
                </a:solidFill>
                <a:latin typeface="Arial"/>
                <a:ea typeface="Arial"/>
                <a:cs typeface="Arial"/>
                <a:sym typeface="Arial"/>
              </a:defRPr>
            </a:lvl6pPr>
            <a:lvl7pPr marL="2349441" marR="0" lvl="6" indent="-25399" algn="l" rtl="0">
              <a:lnSpc>
                <a:spcPct val="100000"/>
              </a:lnSpc>
              <a:spcBef>
                <a:spcPts val="0"/>
              </a:spcBef>
              <a:spcAft>
                <a:spcPts val="560"/>
              </a:spcAft>
              <a:buClr>
                <a:schemeClr val="dk1"/>
              </a:buClr>
              <a:buSzPct val="100000"/>
              <a:buFont typeface="Arial"/>
              <a:buChar char="–"/>
              <a:defRPr sz="1400" b="0" i="0" u="none" strike="noStrike" cap="none">
                <a:solidFill>
                  <a:schemeClr val="dk1"/>
                </a:solidFill>
                <a:latin typeface="Arial"/>
                <a:ea typeface="Arial"/>
                <a:cs typeface="Arial"/>
                <a:sym typeface="Arial"/>
              </a:defRPr>
            </a:lvl7pPr>
            <a:lvl8pPr marL="2806630" marR="0" lvl="7" indent="-25399" algn="l" rtl="0">
              <a:lnSpc>
                <a:spcPct val="100000"/>
              </a:lnSpc>
              <a:spcBef>
                <a:spcPts val="0"/>
              </a:spcBef>
              <a:spcAft>
                <a:spcPts val="560"/>
              </a:spcAft>
              <a:buClr>
                <a:schemeClr val="dk1"/>
              </a:buClr>
              <a:buSzPct val="100000"/>
              <a:buFont typeface="Arial"/>
              <a:buChar char="–"/>
              <a:defRPr sz="1400" b="0" i="0" u="none" strike="noStrike" cap="none">
                <a:solidFill>
                  <a:schemeClr val="dk1"/>
                </a:solidFill>
                <a:latin typeface="Arial"/>
                <a:ea typeface="Arial"/>
                <a:cs typeface="Arial"/>
                <a:sym typeface="Arial"/>
              </a:defRPr>
            </a:lvl8pPr>
            <a:lvl9pPr marL="3263818" marR="0" lvl="8" indent="-25399" algn="l" rtl="0">
              <a:lnSpc>
                <a:spcPct val="100000"/>
              </a:lnSpc>
              <a:spcBef>
                <a:spcPts val="0"/>
              </a:spcBef>
              <a:spcAft>
                <a:spcPts val="560"/>
              </a:spcAft>
              <a:buClr>
                <a:schemeClr val="dk1"/>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 name="Shape 90"/>
          <p:cNvSpPr txBox="1">
            <a:spLocks noGrp="1"/>
          </p:cNvSpPr>
          <p:nvPr>
            <p:ph type="sldNum" idx="10"/>
          </p:nvPr>
        </p:nvSpPr>
        <p:spPr/>
        <p:txBody>
          <a:bodyPr/>
          <a:lstStyle>
            <a:lvl1pPr>
              <a:defRPr smtClean="0"/>
            </a:lvl1pPr>
          </a:lstStyle>
          <a:p>
            <a:pPr>
              <a:defRPr/>
            </a:pPr>
            <a:fld id="{873AFEC4-5CF5-431F-B93B-CE02A635F77C}" type="slidenum">
              <a:rPr lang="en-GB" altLang="en-US"/>
              <a:pPr>
                <a:defRPr/>
              </a:pPr>
              <a:t>‹#›</a:t>
            </a:fld>
            <a:endParaRPr lang="en-GB" altLang="en-US"/>
          </a:p>
        </p:txBody>
      </p:sp>
      <p:sp>
        <p:nvSpPr>
          <p:cNvPr id="7" name="Shape 92"/>
          <p:cNvSpPr txBox="1">
            <a:spLocks noGrp="1"/>
          </p:cNvSpPr>
          <p:nvPr>
            <p:ph type="ftr" idx="11"/>
          </p:nvPr>
        </p:nvSpPr>
        <p:spPr>
          <a:xfrm>
            <a:off x="1651000" y="6223000"/>
            <a:ext cx="6731000" cy="203200"/>
          </a:xfrm>
        </p:spPr>
        <p:txBody>
          <a:bodyPr/>
          <a:lstStyle>
            <a:lvl1pPr marL="0" marR="0" lvl="0" indent="0" algn="r" rtl="0">
              <a:lnSpc>
                <a:spcPct val="100000"/>
              </a:lnSpc>
              <a:spcBef>
                <a:spcPts val="0"/>
              </a:spcBef>
              <a:spcAft>
                <a:spcPts val="0"/>
              </a:spcAft>
              <a:buClr>
                <a:schemeClr val="dk1"/>
              </a:buClr>
              <a:buFont typeface="Arial"/>
              <a:buNone/>
              <a:defRPr sz="900" b="0" i="0" u="none" strike="noStrike" cap="none">
                <a:solidFill>
                  <a:schemeClr val="dk1"/>
                </a:solidFill>
                <a:latin typeface="Arial"/>
                <a:ea typeface="Arial"/>
                <a:cs typeface="Arial"/>
                <a:sym typeface="Arial"/>
              </a:defRPr>
            </a:lvl1pPr>
            <a:lvl2pPr marL="457189" marR="0" lvl="1"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2pPr>
            <a:lvl3pPr marL="914377" marR="0" lvl="2"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3pPr>
            <a:lvl4pPr marL="1371566" marR="0" lvl="3"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4pPr>
            <a:lvl5pPr marL="1828754" marR="0" lvl="4"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5pPr>
            <a:lvl6pPr marL="2285943" marR="0" lvl="5"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6pPr>
            <a:lvl7pPr marL="2743131" marR="0" lvl="6"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7pPr>
            <a:lvl8pPr marL="3200320" marR="0" lvl="7"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8pPr>
            <a:lvl9pPr marL="3657509" marR="0" lvl="8"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9pPr>
          </a:lstStyle>
          <a:p>
            <a:pPr>
              <a:defRPr/>
            </a:pPr>
            <a:endParaRPr/>
          </a:p>
        </p:txBody>
      </p:sp>
    </p:spTree>
    <p:extLst>
      <p:ext uri="{BB962C8B-B14F-4D97-AF65-F5344CB8AC3E}">
        <p14:creationId xmlns:p14="http://schemas.microsoft.com/office/powerpoint/2010/main" val="1080956058"/>
      </p:ext>
    </p:extLst>
  </p:cSld>
  <p:clrMapOvr>
    <a:masterClrMapping/>
  </p:clrMapOvr>
  <p:transition spd="med">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100% HMRCpp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138" y="276225"/>
            <a:ext cx="180975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465138" y="1889127"/>
            <a:ext cx="7772400" cy="1120775"/>
          </a:xfrm>
        </p:spPr>
        <p:txBody>
          <a:bodyPr/>
          <a:lstStyle>
            <a:lvl1pPr>
              <a:lnSpc>
                <a:spcPts val="3600"/>
              </a:lnSpc>
              <a:defRPr sz="3600">
                <a:solidFill>
                  <a:schemeClr val="folHlink"/>
                </a:solidFill>
              </a:defRPr>
            </a:lvl1pPr>
          </a:lstStyle>
          <a:p>
            <a:pPr lvl="0"/>
            <a:r>
              <a:rPr lang="en-US" noProof="0"/>
              <a:t>Click to edit Master title style</a:t>
            </a:r>
            <a:endParaRPr lang="en-GB" noProof="0"/>
          </a:p>
        </p:txBody>
      </p:sp>
      <p:sp>
        <p:nvSpPr>
          <p:cNvPr id="4100" name="Rectangle 4"/>
          <p:cNvSpPr>
            <a:spLocks noGrp="1" noChangeArrowheads="1"/>
          </p:cNvSpPr>
          <p:nvPr>
            <p:ph type="subTitle" idx="1"/>
          </p:nvPr>
        </p:nvSpPr>
        <p:spPr>
          <a:xfrm>
            <a:off x="465138" y="3092450"/>
            <a:ext cx="6400800" cy="1752600"/>
          </a:xfrm>
          <a:extLst>
            <a:ext uri="{91240B29-F687-4f45-9708-019B960494DF}"/>
          </a:extLst>
        </p:spPr>
        <p:txBody>
          <a:bodyPr/>
          <a:lstStyle>
            <a:lvl1pPr>
              <a:defRPr>
                <a:solidFill>
                  <a:schemeClr val="tx1"/>
                </a:solidFill>
              </a:defRPr>
            </a:lvl1pPr>
          </a:lstStyle>
          <a:p>
            <a:pPr lvl="0"/>
            <a:r>
              <a:rPr lang="en-US" noProof="0"/>
              <a:t>Click to edit Master subtitle style</a:t>
            </a:r>
            <a:endParaRPr lang="en-GB" noProof="0"/>
          </a:p>
        </p:txBody>
      </p:sp>
    </p:spTree>
    <p:extLst>
      <p:ext uri="{BB962C8B-B14F-4D97-AF65-F5344CB8AC3E}">
        <p14:creationId xmlns:p14="http://schemas.microsoft.com/office/powerpoint/2010/main" val="2288472953"/>
      </p:ext>
    </p:extLst>
  </p:cSld>
  <p:clrMapOvr>
    <a:masterClrMapping/>
  </p:clrMapOvr>
  <p:transition spd="med">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r>
              <a:rPr lang="en-GB" altLang="en-US"/>
              <a:t>HMRC NL Standard  </a:t>
            </a:r>
            <a:r>
              <a:rPr lang="en-GB" altLang="en-US" b="1">
                <a:solidFill>
                  <a:schemeClr val="tx2"/>
                </a:solidFill>
              </a:rPr>
              <a:t>|</a:t>
            </a:r>
            <a:r>
              <a:rPr lang="en-GB" altLang="en-US">
                <a:solidFill>
                  <a:schemeClr val="tx2"/>
                </a:solidFill>
              </a:rPr>
              <a:t>  </a:t>
            </a:r>
            <a:r>
              <a:rPr lang="en-GB" altLang="en-US"/>
              <a:t>05/08/2013  </a:t>
            </a:r>
            <a:r>
              <a:rPr lang="en-GB" altLang="en-US" b="1">
                <a:solidFill>
                  <a:schemeClr val="tx2"/>
                </a:solidFill>
              </a:rPr>
              <a:t>|</a:t>
            </a:r>
            <a:r>
              <a:rPr lang="en-GB" altLang="en-US">
                <a:solidFill>
                  <a:schemeClr val="tx2"/>
                </a:solidFill>
              </a:rPr>
              <a:t>  </a:t>
            </a:r>
            <a:fld id="{E933AC85-AD17-436F-BB30-AF9D3C1F117E}" type="slidenum">
              <a:rPr lang="en-GB" altLang="en-US" smtClean="0">
                <a:solidFill>
                  <a:schemeClr val="tx2"/>
                </a:solidFill>
              </a:rPr>
              <a:pPr>
                <a:defRPr/>
              </a:pPr>
              <a:t>‹#›</a:t>
            </a:fld>
            <a:endParaRPr lang="en-GB" altLang="en-US">
              <a:solidFill>
                <a:schemeClr val="tx2"/>
              </a:solidFill>
            </a:endParaRPr>
          </a:p>
        </p:txBody>
      </p:sp>
    </p:spTree>
    <p:extLst>
      <p:ext uri="{BB962C8B-B14F-4D97-AF65-F5344CB8AC3E}">
        <p14:creationId xmlns:p14="http://schemas.microsoft.com/office/powerpoint/2010/main" val="1554168276"/>
      </p:ext>
    </p:extLst>
  </p:cSld>
  <p:clrMapOvr>
    <a:masterClrMapping/>
  </p:clrMapOvr>
  <p:transition spd="med">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r>
              <a:rPr lang="en-GB" altLang="en-US"/>
              <a:t>HMRC NL Standard  </a:t>
            </a:r>
            <a:r>
              <a:rPr lang="en-GB" altLang="en-US" b="1">
                <a:solidFill>
                  <a:schemeClr val="tx2"/>
                </a:solidFill>
              </a:rPr>
              <a:t>|</a:t>
            </a:r>
            <a:r>
              <a:rPr lang="en-GB" altLang="en-US">
                <a:solidFill>
                  <a:schemeClr val="tx2"/>
                </a:solidFill>
              </a:rPr>
              <a:t>  </a:t>
            </a:r>
            <a:r>
              <a:rPr lang="en-GB" altLang="en-US"/>
              <a:t>05/08/2013  </a:t>
            </a:r>
            <a:r>
              <a:rPr lang="en-GB" altLang="en-US" b="1">
                <a:solidFill>
                  <a:schemeClr val="tx2"/>
                </a:solidFill>
              </a:rPr>
              <a:t>|</a:t>
            </a:r>
            <a:r>
              <a:rPr lang="en-GB" altLang="en-US">
                <a:solidFill>
                  <a:schemeClr val="tx2"/>
                </a:solidFill>
              </a:rPr>
              <a:t>  </a:t>
            </a:r>
            <a:fld id="{F9A7FA4D-400D-4F07-8D3E-F9B23E1CF8CC}" type="slidenum">
              <a:rPr lang="en-GB" altLang="en-US" smtClean="0">
                <a:solidFill>
                  <a:schemeClr val="tx2"/>
                </a:solidFill>
              </a:rPr>
              <a:pPr>
                <a:defRPr/>
              </a:pPr>
              <a:t>‹#›</a:t>
            </a:fld>
            <a:endParaRPr lang="en-GB" altLang="en-US">
              <a:solidFill>
                <a:schemeClr val="tx2"/>
              </a:solidFill>
            </a:endParaRPr>
          </a:p>
        </p:txBody>
      </p:sp>
    </p:spTree>
    <p:extLst>
      <p:ext uri="{BB962C8B-B14F-4D97-AF65-F5344CB8AC3E}">
        <p14:creationId xmlns:p14="http://schemas.microsoft.com/office/powerpoint/2010/main" val="1390358191"/>
      </p:ext>
    </p:extLst>
  </p:cSld>
  <p:clrMapOvr>
    <a:masterClrMapping/>
  </p:clrMapOvr>
  <p:transition spd="med">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19252"/>
            <a:ext cx="4038600" cy="3946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19252"/>
            <a:ext cx="4038600" cy="3946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pPr>
              <a:defRPr/>
            </a:pPr>
            <a:r>
              <a:rPr lang="en-GB" altLang="en-US"/>
              <a:t>HMRC NL Standard  </a:t>
            </a:r>
            <a:r>
              <a:rPr lang="en-GB" altLang="en-US" b="1">
                <a:solidFill>
                  <a:schemeClr val="tx2"/>
                </a:solidFill>
              </a:rPr>
              <a:t>|</a:t>
            </a:r>
            <a:r>
              <a:rPr lang="en-GB" altLang="en-US">
                <a:solidFill>
                  <a:schemeClr val="tx2"/>
                </a:solidFill>
              </a:rPr>
              <a:t>  </a:t>
            </a:r>
            <a:r>
              <a:rPr lang="en-GB" altLang="en-US"/>
              <a:t>05/08/2013  </a:t>
            </a:r>
            <a:r>
              <a:rPr lang="en-GB" altLang="en-US" b="1">
                <a:solidFill>
                  <a:schemeClr val="tx2"/>
                </a:solidFill>
              </a:rPr>
              <a:t>|</a:t>
            </a:r>
            <a:r>
              <a:rPr lang="en-GB" altLang="en-US">
                <a:solidFill>
                  <a:schemeClr val="tx2"/>
                </a:solidFill>
              </a:rPr>
              <a:t>  </a:t>
            </a:r>
            <a:fld id="{DF8E51BE-FEB6-4CC1-A8C7-5899C1C90782}" type="slidenum">
              <a:rPr lang="en-GB" altLang="en-US" smtClean="0">
                <a:solidFill>
                  <a:schemeClr val="tx2"/>
                </a:solidFill>
              </a:rPr>
              <a:pPr>
                <a:defRPr/>
              </a:pPr>
              <a:t>‹#›</a:t>
            </a:fld>
            <a:endParaRPr lang="en-GB" altLang="en-US">
              <a:solidFill>
                <a:schemeClr val="tx2"/>
              </a:solidFill>
            </a:endParaRPr>
          </a:p>
        </p:txBody>
      </p:sp>
    </p:spTree>
    <p:extLst>
      <p:ext uri="{BB962C8B-B14F-4D97-AF65-F5344CB8AC3E}">
        <p14:creationId xmlns:p14="http://schemas.microsoft.com/office/powerpoint/2010/main" val="1644240478"/>
      </p:ext>
    </p:extLst>
  </p:cSld>
  <p:clrMapOvr>
    <a:masterClrMapping/>
  </p:clrMapOvr>
  <p:transition spd="med">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sldNum" sz="quarter" idx="10"/>
          </p:nvPr>
        </p:nvSpPr>
        <p:spPr>
          <a:ln/>
        </p:spPr>
        <p:txBody>
          <a:bodyPr/>
          <a:lstStyle>
            <a:lvl1pPr>
              <a:defRPr/>
            </a:lvl1pPr>
          </a:lstStyle>
          <a:p>
            <a:pPr>
              <a:defRPr/>
            </a:pPr>
            <a:r>
              <a:rPr lang="en-GB" altLang="en-US"/>
              <a:t>HMRC NL Standard  </a:t>
            </a:r>
            <a:r>
              <a:rPr lang="en-GB" altLang="en-US" b="1">
                <a:solidFill>
                  <a:schemeClr val="tx2"/>
                </a:solidFill>
              </a:rPr>
              <a:t>|</a:t>
            </a:r>
            <a:r>
              <a:rPr lang="en-GB" altLang="en-US">
                <a:solidFill>
                  <a:schemeClr val="tx2"/>
                </a:solidFill>
              </a:rPr>
              <a:t>  </a:t>
            </a:r>
            <a:r>
              <a:rPr lang="en-GB" altLang="en-US"/>
              <a:t>05/08/2013  </a:t>
            </a:r>
            <a:r>
              <a:rPr lang="en-GB" altLang="en-US" b="1">
                <a:solidFill>
                  <a:schemeClr val="tx2"/>
                </a:solidFill>
              </a:rPr>
              <a:t>|</a:t>
            </a:r>
            <a:r>
              <a:rPr lang="en-GB" altLang="en-US">
                <a:solidFill>
                  <a:schemeClr val="tx2"/>
                </a:solidFill>
              </a:rPr>
              <a:t>  </a:t>
            </a:r>
            <a:fld id="{BE562FA4-35AB-46E3-A69E-C293CC6AD376}" type="slidenum">
              <a:rPr lang="en-GB" altLang="en-US" smtClean="0">
                <a:solidFill>
                  <a:schemeClr val="tx2"/>
                </a:solidFill>
              </a:rPr>
              <a:pPr>
                <a:defRPr/>
              </a:pPr>
              <a:t>‹#›</a:t>
            </a:fld>
            <a:endParaRPr lang="en-GB" altLang="en-US">
              <a:solidFill>
                <a:schemeClr val="tx2"/>
              </a:solidFill>
            </a:endParaRPr>
          </a:p>
        </p:txBody>
      </p:sp>
    </p:spTree>
    <p:extLst>
      <p:ext uri="{BB962C8B-B14F-4D97-AF65-F5344CB8AC3E}">
        <p14:creationId xmlns:p14="http://schemas.microsoft.com/office/powerpoint/2010/main" val="1405676180"/>
      </p:ext>
    </p:extLst>
  </p:cSld>
  <p:clrMapOvr>
    <a:masterClrMapping/>
  </p:clrMapOvr>
  <p:transition spd="med">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sldNum" sz="quarter" idx="10"/>
          </p:nvPr>
        </p:nvSpPr>
        <p:spPr>
          <a:ln/>
        </p:spPr>
        <p:txBody>
          <a:bodyPr/>
          <a:lstStyle>
            <a:lvl1pPr>
              <a:defRPr/>
            </a:lvl1pPr>
          </a:lstStyle>
          <a:p>
            <a:pPr>
              <a:defRPr/>
            </a:pPr>
            <a:r>
              <a:rPr lang="en-GB" altLang="en-US"/>
              <a:t>HMRC NL Standard  </a:t>
            </a:r>
            <a:r>
              <a:rPr lang="en-GB" altLang="en-US" b="1">
                <a:solidFill>
                  <a:schemeClr val="tx2"/>
                </a:solidFill>
              </a:rPr>
              <a:t>|</a:t>
            </a:r>
            <a:r>
              <a:rPr lang="en-GB" altLang="en-US">
                <a:solidFill>
                  <a:schemeClr val="tx2"/>
                </a:solidFill>
              </a:rPr>
              <a:t>  </a:t>
            </a:r>
            <a:r>
              <a:rPr lang="en-GB" altLang="en-US"/>
              <a:t>05/08/2013  </a:t>
            </a:r>
            <a:r>
              <a:rPr lang="en-GB" altLang="en-US" b="1">
                <a:solidFill>
                  <a:schemeClr val="tx2"/>
                </a:solidFill>
              </a:rPr>
              <a:t>|</a:t>
            </a:r>
            <a:r>
              <a:rPr lang="en-GB" altLang="en-US">
                <a:solidFill>
                  <a:schemeClr val="tx2"/>
                </a:solidFill>
              </a:rPr>
              <a:t>  </a:t>
            </a:r>
            <a:fld id="{B6336675-70EA-4066-83E8-371DC977E86B}" type="slidenum">
              <a:rPr lang="en-GB" altLang="en-US" smtClean="0">
                <a:solidFill>
                  <a:schemeClr val="tx2"/>
                </a:solidFill>
              </a:rPr>
              <a:pPr>
                <a:defRPr/>
              </a:pPr>
              <a:t>‹#›</a:t>
            </a:fld>
            <a:endParaRPr lang="en-GB" altLang="en-US">
              <a:solidFill>
                <a:schemeClr val="tx2"/>
              </a:solidFill>
            </a:endParaRPr>
          </a:p>
        </p:txBody>
      </p:sp>
    </p:spTree>
    <p:extLst>
      <p:ext uri="{BB962C8B-B14F-4D97-AF65-F5344CB8AC3E}">
        <p14:creationId xmlns:p14="http://schemas.microsoft.com/office/powerpoint/2010/main" val="2167567017"/>
      </p:ext>
    </p:extLst>
  </p:cSld>
  <p:clrMapOvr>
    <a:masterClrMapping/>
  </p:clrMapOvr>
  <p:transition spd="med">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r>
              <a:rPr lang="en-GB" altLang="en-US"/>
              <a:t>HMRC NL Standard  </a:t>
            </a:r>
            <a:r>
              <a:rPr lang="en-GB" altLang="en-US" b="1">
                <a:solidFill>
                  <a:schemeClr val="tx2"/>
                </a:solidFill>
              </a:rPr>
              <a:t>|</a:t>
            </a:r>
            <a:r>
              <a:rPr lang="en-GB" altLang="en-US">
                <a:solidFill>
                  <a:schemeClr val="tx2"/>
                </a:solidFill>
              </a:rPr>
              <a:t>  </a:t>
            </a:r>
            <a:r>
              <a:rPr lang="en-GB" altLang="en-US"/>
              <a:t>05/08/2013  </a:t>
            </a:r>
            <a:r>
              <a:rPr lang="en-GB" altLang="en-US" b="1">
                <a:solidFill>
                  <a:schemeClr val="tx2"/>
                </a:solidFill>
              </a:rPr>
              <a:t>|</a:t>
            </a:r>
            <a:r>
              <a:rPr lang="en-GB" altLang="en-US">
                <a:solidFill>
                  <a:schemeClr val="tx2"/>
                </a:solidFill>
              </a:rPr>
              <a:t>  </a:t>
            </a:r>
            <a:fld id="{43E7CA0A-E2E3-496F-9232-6B7DCEDDEE51}" type="slidenum">
              <a:rPr lang="en-GB" altLang="en-US" smtClean="0">
                <a:solidFill>
                  <a:schemeClr val="tx2"/>
                </a:solidFill>
              </a:rPr>
              <a:pPr>
                <a:defRPr/>
              </a:pPr>
              <a:t>‹#›</a:t>
            </a:fld>
            <a:endParaRPr lang="en-GB" altLang="en-US">
              <a:solidFill>
                <a:schemeClr val="tx2"/>
              </a:solidFill>
            </a:endParaRPr>
          </a:p>
        </p:txBody>
      </p:sp>
    </p:spTree>
    <p:extLst>
      <p:ext uri="{BB962C8B-B14F-4D97-AF65-F5344CB8AC3E}">
        <p14:creationId xmlns:p14="http://schemas.microsoft.com/office/powerpoint/2010/main" val="309804580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338525626"/>
      </p:ext>
    </p:extLst>
  </p:cSld>
  <p:clrMapOvr>
    <a:masterClrMapping/>
  </p:clrMapOvr>
  <p:transition spd="med">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r>
              <a:rPr lang="en-GB" altLang="en-US"/>
              <a:t>HMRC NL Standard  </a:t>
            </a:r>
            <a:r>
              <a:rPr lang="en-GB" altLang="en-US" b="1">
                <a:solidFill>
                  <a:schemeClr val="tx2"/>
                </a:solidFill>
              </a:rPr>
              <a:t>|</a:t>
            </a:r>
            <a:r>
              <a:rPr lang="en-GB" altLang="en-US">
                <a:solidFill>
                  <a:schemeClr val="tx2"/>
                </a:solidFill>
              </a:rPr>
              <a:t>  </a:t>
            </a:r>
            <a:r>
              <a:rPr lang="en-GB" altLang="en-US"/>
              <a:t>05/08/2013  </a:t>
            </a:r>
            <a:r>
              <a:rPr lang="en-GB" altLang="en-US" b="1">
                <a:solidFill>
                  <a:schemeClr val="tx2"/>
                </a:solidFill>
              </a:rPr>
              <a:t>|</a:t>
            </a:r>
            <a:r>
              <a:rPr lang="en-GB" altLang="en-US">
                <a:solidFill>
                  <a:schemeClr val="tx2"/>
                </a:solidFill>
              </a:rPr>
              <a:t>  </a:t>
            </a:r>
            <a:fld id="{0F7B377D-6FAF-4F6B-A23A-FF315CC78BCB}" type="slidenum">
              <a:rPr lang="en-GB" altLang="en-US" smtClean="0">
                <a:solidFill>
                  <a:schemeClr val="tx2"/>
                </a:solidFill>
              </a:rPr>
              <a:pPr>
                <a:defRPr/>
              </a:pPr>
              <a:t>‹#›</a:t>
            </a:fld>
            <a:endParaRPr lang="en-GB" altLang="en-US">
              <a:solidFill>
                <a:schemeClr val="tx2"/>
              </a:solidFill>
            </a:endParaRPr>
          </a:p>
        </p:txBody>
      </p:sp>
    </p:spTree>
    <p:extLst>
      <p:ext uri="{BB962C8B-B14F-4D97-AF65-F5344CB8AC3E}">
        <p14:creationId xmlns:p14="http://schemas.microsoft.com/office/powerpoint/2010/main" val="2770506727"/>
      </p:ext>
    </p:extLst>
  </p:cSld>
  <p:clrMapOvr>
    <a:masterClrMapping/>
  </p:clrMapOvr>
  <p:transition spd="med">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r>
              <a:rPr lang="en-GB" altLang="en-US"/>
              <a:t>HMRC NL Standard  </a:t>
            </a:r>
            <a:r>
              <a:rPr lang="en-GB" altLang="en-US" b="1">
                <a:solidFill>
                  <a:schemeClr val="tx2"/>
                </a:solidFill>
              </a:rPr>
              <a:t>|</a:t>
            </a:r>
            <a:r>
              <a:rPr lang="en-GB" altLang="en-US">
                <a:solidFill>
                  <a:schemeClr val="tx2"/>
                </a:solidFill>
              </a:rPr>
              <a:t>  </a:t>
            </a:r>
            <a:r>
              <a:rPr lang="en-GB" altLang="en-US"/>
              <a:t>05/08/2013  </a:t>
            </a:r>
            <a:r>
              <a:rPr lang="en-GB" altLang="en-US" b="1">
                <a:solidFill>
                  <a:schemeClr val="tx2"/>
                </a:solidFill>
              </a:rPr>
              <a:t>|</a:t>
            </a:r>
            <a:r>
              <a:rPr lang="en-GB" altLang="en-US">
                <a:solidFill>
                  <a:schemeClr val="tx2"/>
                </a:solidFill>
              </a:rPr>
              <a:t>  </a:t>
            </a:r>
            <a:fld id="{55B16F87-EB10-4534-AF47-2AB32EB7F67D}" type="slidenum">
              <a:rPr lang="en-GB" altLang="en-US" smtClean="0">
                <a:solidFill>
                  <a:schemeClr val="tx2"/>
                </a:solidFill>
              </a:rPr>
              <a:pPr>
                <a:defRPr/>
              </a:pPr>
              <a:t>‹#›</a:t>
            </a:fld>
            <a:endParaRPr lang="en-GB" altLang="en-US">
              <a:solidFill>
                <a:schemeClr val="tx2"/>
              </a:solidFill>
            </a:endParaRPr>
          </a:p>
        </p:txBody>
      </p:sp>
    </p:spTree>
    <p:extLst>
      <p:ext uri="{BB962C8B-B14F-4D97-AF65-F5344CB8AC3E}">
        <p14:creationId xmlns:p14="http://schemas.microsoft.com/office/powerpoint/2010/main" val="2608744917"/>
      </p:ext>
    </p:extLst>
  </p:cSld>
  <p:clrMapOvr>
    <a:masterClrMapping/>
  </p:clrMapOvr>
  <p:transition spd="med">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r>
              <a:rPr lang="en-GB" altLang="en-US"/>
              <a:t>HMRC NL Standard  </a:t>
            </a:r>
            <a:r>
              <a:rPr lang="en-GB" altLang="en-US" b="1">
                <a:solidFill>
                  <a:schemeClr val="tx2"/>
                </a:solidFill>
              </a:rPr>
              <a:t>|</a:t>
            </a:r>
            <a:r>
              <a:rPr lang="en-GB" altLang="en-US">
                <a:solidFill>
                  <a:schemeClr val="tx2"/>
                </a:solidFill>
              </a:rPr>
              <a:t>  </a:t>
            </a:r>
            <a:r>
              <a:rPr lang="en-GB" altLang="en-US"/>
              <a:t>05/08/2013  </a:t>
            </a:r>
            <a:r>
              <a:rPr lang="en-GB" altLang="en-US" b="1">
                <a:solidFill>
                  <a:schemeClr val="tx2"/>
                </a:solidFill>
              </a:rPr>
              <a:t>|</a:t>
            </a:r>
            <a:r>
              <a:rPr lang="en-GB" altLang="en-US">
                <a:solidFill>
                  <a:schemeClr val="tx2"/>
                </a:solidFill>
              </a:rPr>
              <a:t>  </a:t>
            </a:r>
            <a:fld id="{F241A794-388A-4902-9E19-0281DC471DE0}" type="slidenum">
              <a:rPr lang="en-GB" altLang="en-US" smtClean="0">
                <a:solidFill>
                  <a:schemeClr val="tx2"/>
                </a:solidFill>
              </a:rPr>
              <a:pPr>
                <a:defRPr/>
              </a:pPr>
              <a:t>‹#›</a:t>
            </a:fld>
            <a:endParaRPr lang="en-GB" altLang="en-US">
              <a:solidFill>
                <a:schemeClr val="tx2"/>
              </a:solidFill>
            </a:endParaRPr>
          </a:p>
        </p:txBody>
      </p:sp>
    </p:spTree>
    <p:extLst>
      <p:ext uri="{BB962C8B-B14F-4D97-AF65-F5344CB8AC3E}">
        <p14:creationId xmlns:p14="http://schemas.microsoft.com/office/powerpoint/2010/main" val="3829893292"/>
      </p:ext>
    </p:extLst>
  </p:cSld>
  <p:clrMapOvr>
    <a:masterClrMapping/>
  </p:clrMapOvr>
  <p:transition spd="med">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6702"/>
            <a:ext cx="2057400" cy="52990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66702"/>
            <a:ext cx="6019800" cy="5299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r>
              <a:rPr lang="en-GB" altLang="en-US"/>
              <a:t>HMRC NL Standard  </a:t>
            </a:r>
            <a:r>
              <a:rPr lang="en-GB" altLang="en-US" b="1">
                <a:solidFill>
                  <a:schemeClr val="tx2"/>
                </a:solidFill>
              </a:rPr>
              <a:t>|</a:t>
            </a:r>
            <a:r>
              <a:rPr lang="en-GB" altLang="en-US">
                <a:solidFill>
                  <a:schemeClr val="tx2"/>
                </a:solidFill>
              </a:rPr>
              <a:t>  </a:t>
            </a:r>
            <a:r>
              <a:rPr lang="en-GB" altLang="en-US"/>
              <a:t>05/08/2013  </a:t>
            </a:r>
            <a:r>
              <a:rPr lang="en-GB" altLang="en-US" b="1">
                <a:solidFill>
                  <a:schemeClr val="tx2"/>
                </a:solidFill>
              </a:rPr>
              <a:t>|</a:t>
            </a:r>
            <a:r>
              <a:rPr lang="en-GB" altLang="en-US">
                <a:solidFill>
                  <a:schemeClr val="tx2"/>
                </a:solidFill>
              </a:rPr>
              <a:t>  </a:t>
            </a:r>
            <a:fld id="{C2093ACD-9D2B-4DCC-BBC5-F5205B6C9037}" type="slidenum">
              <a:rPr lang="en-GB" altLang="en-US" smtClean="0">
                <a:solidFill>
                  <a:schemeClr val="tx2"/>
                </a:solidFill>
              </a:rPr>
              <a:pPr>
                <a:defRPr/>
              </a:pPr>
              <a:t>‹#›</a:t>
            </a:fld>
            <a:endParaRPr lang="en-GB" altLang="en-US">
              <a:solidFill>
                <a:schemeClr val="tx2"/>
              </a:solidFill>
            </a:endParaRPr>
          </a:p>
        </p:txBody>
      </p:sp>
    </p:spTree>
    <p:extLst>
      <p:ext uri="{BB962C8B-B14F-4D97-AF65-F5344CB8AC3E}">
        <p14:creationId xmlns:p14="http://schemas.microsoft.com/office/powerpoint/2010/main" val="910173257"/>
      </p:ext>
    </p:extLst>
  </p:cSld>
  <p:clrMapOvr>
    <a:masterClrMapping/>
  </p:clrMapOvr>
  <p:transition spd="med">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4" descr="TM Logo.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371600" y="3007895"/>
            <a:ext cx="6400800" cy="1336842"/>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490704609"/>
      </p:ext>
    </p:extLst>
  </p:cSld>
  <p:clrMapOvr>
    <a:masterClrMapping/>
  </p:clrMapOvr>
  <p:transition spd="med">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4993068"/>
      </p:ext>
    </p:extLst>
  </p:cSld>
  <p:clrMapOvr>
    <a:masterClrMapping/>
  </p:clrMapOvr>
  <p:transition spd="med">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47402754"/>
      </p:ext>
    </p:extLst>
  </p:cSld>
  <p:clrMapOvr>
    <a:masterClrMapping/>
  </p:clrMapOvr>
  <p:transition spd="med">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1952406"/>
      </p:ext>
    </p:extLst>
  </p:cSld>
  <p:clrMapOvr>
    <a:masterClrMapping/>
  </p:clrMapOvr>
  <p:transition spd="med">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4326406"/>
      </p:ext>
    </p:extLst>
  </p:cSld>
  <p:clrMapOvr>
    <a:masterClrMapping/>
  </p:clrMapOvr>
  <p:transition spd="med">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4006027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34999687"/>
      </p:ext>
    </p:extLst>
  </p:cSld>
  <p:clrMapOvr>
    <a:masterClrMapping/>
  </p:clrMapOvr>
  <p:transition spd="med">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2521154"/>
      </p:ext>
    </p:extLst>
  </p:cSld>
  <p:clrMapOvr>
    <a:masterClrMapping/>
  </p:clrMapOvr>
  <p:transition spd="med">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100% HMRCpp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138" y="276225"/>
            <a:ext cx="180975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465138" y="1889127"/>
            <a:ext cx="7772400" cy="1120775"/>
          </a:xfrm>
        </p:spPr>
        <p:txBody>
          <a:bodyPr/>
          <a:lstStyle>
            <a:lvl1pPr>
              <a:lnSpc>
                <a:spcPts val="3600"/>
              </a:lnSpc>
              <a:defRPr sz="3600">
                <a:solidFill>
                  <a:schemeClr val="folHlink"/>
                </a:solidFill>
              </a:defRPr>
            </a:lvl1pPr>
          </a:lstStyle>
          <a:p>
            <a:pPr lvl="0"/>
            <a:r>
              <a:rPr lang="en-US" noProof="0"/>
              <a:t>Click to edit Master title style</a:t>
            </a:r>
            <a:endParaRPr lang="en-GB" noProof="0"/>
          </a:p>
        </p:txBody>
      </p:sp>
      <p:sp>
        <p:nvSpPr>
          <p:cNvPr id="4100" name="Rectangle 4"/>
          <p:cNvSpPr>
            <a:spLocks noGrp="1" noChangeArrowheads="1"/>
          </p:cNvSpPr>
          <p:nvPr>
            <p:ph type="subTitle" idx="1"/>
          </p:nvPr>
        </p:nvSpPr>
        <p:spPr>
          <a:xfrm>
            <a:off x="465138" y="3092450"/>
            <a:ext cx="6400800" cy="1752600"/>
          </a:xfrm>
          <a:extLst>
            <a:ext uri="{91240B29-F687-4f45-9708-019B960494DF}"/>
          </a:extLst>
        </p:spPr>
        <p:txBody>
          <a:bodyPr/>
          <a:lstStyle>
            <a:lvl1pPr>
              <a:defRPr>
                <a:solidFill>
                  <a:schemeClr val="tx1"/>
                </a:solidFill>
              </a:defRPr>
            </a:lvl1pPr>
          </a:lstStyle>
          <a:p>
            <a:pPr lvl="0"/>
            <a:r>
              <a:rPr lang="en-US" noProof="0"/>
              <a:t>Click to edit Master subtitle style</a:t>
            </a:r>
            <a:endParaRPr lang="en-GB" noProof="0"/>
          </a:p>
        </p:txBody>
      </p:sp>
    </p:spTree>
    <p:extLst>
      <p:ext uri="{BB962C8B-B14F-4D97-AF65-F5344CB8AC3E}">
        <p14:creationId xmlns:p14="http://schemas.microsoft.com/office/powerpoint/2010/main" val="327796670"/>
      </p:ext>
    </p:extLst>
  </p:cSld>
  <p:clrMapOvr>
    <a:masterClrMapping/>
  </p:clrMapOvr>
  <p:transition spd="med">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r>
              <a:rPr lang="en-GB" altLang="en-US"/>
              <a:t>HMRC NL Standard  </a:t>
            </a:r>
            <a:r>
              <a:rPr lang="en-GB" altLang="en-US" b="1">
                <a:solidFill>
                  <a:schemeClr val="tx2"/>
                </a:solidFill>
              </a:rPr>
              <a:t>|</a:t>
            </a:r>
            <a:r>
              <a:rPr lang="en-GB" altLang="en-US">
                <a:solidFill>
                  <a:schemeClr val="tx2"/>
                </a:solidFill>
              </a:rPr>
              <a:t>  </a:t>
            </a:r>
            <a:r>
              <a:rPr lang="en-GB" altLang="en-US"/>
              <a:t>05/08/2013  </a:t>
            </a:r>
            <a:r>
              <a:rPr lang="en-GB" altLang="en-US" b="1">
                <a:solidFill>
                  <a:schemeClr val="tx2"/>
                </a:solidFill>
              </a:rPr>
              <a:t>|</a:t>
            </a:r>
            <a:r>
              <a:rPr lang="en-GB" altLang="en-US">
                <a:solidFill>
                  <a:schemeClr val="tx2"/>
                </a:solidFill>
              </a:rPr>
              <a:t>  </a:t>
            </a:r>
            <a:fld id="{F4F8BB13-387F-4842-ABD6-ABD863131363}" type="slidenum">
              <a:rPr lang="en-GB" altLang="en-US" smtClean="0">
                <a:solidFill>
                  <a:schemeClr val="tx2"/>
                </a:solidFill>
              </a:rPr>
              <a:pPr>
                <a:defRPr/>
              </a:pPr>
              <a:t>‹#›</a:t>
            </a:fld>
            <a:endParaRPr lang="en-GB" altLang="en-US">
              <a:solidFill>
                <a:schemeClr val="tx2"/>
              </a:solidFill>
            </a:endParaRPr>
          </a:p>
        </p:txBody>
      </p:sp>
    </p:spTree>
    <p:extLst>
      <p:ext uri="{BB962C8B-B14F-4D97-AF65-F5344CB8AC3E}">
        <p14:creationId xmlns:p14="http://schemas.microsoft.com/office/powerpoint/2010/main" val="1236753881"/>
      </p:ext>
    </p:extLst>
  </p:cSld>
  <p:clrMapOvr>
    <a:masterClrMapping/>
  </p:clrMapOvr>
  <p:transition spd="med">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r>
              <a:rPr lang="en-GB" altLang="en-US"/>
              <a:t>HMRC NL Standard  </a:t>
            </a:r>
            <a:r>
              <a:rPr lang="en-GB" altLang="en-US" b="1">
                <a:solidFill>
                  <a:schemeClr val="tx2"/>
                </a:solidFill>
              </a:rPr>
              <a:t>|</a:t>
            </a:r>
            <a:r>
              <a:rPr lang="en-GB" altLang="en-US">
                <a:solidFill>
                  <a:schemeClr val="tx2"/>
                </a:solidFill>
              </a:rPr>
              <a:t>  </a:t>
            </a:r>
            <a:r>
              <a:rPr lang="en-GB" altLang="en-US"/>
              <a:t>05/08/2013  </a:t>
            </a:r>
            <a:r>
              <a:rPr lang="en-GB" altLang="en-US" b="1">
                <a:solidFill>
                  <a:schemeClr val="tx2"/>
                </a:solidFill>
              </a:rPr>
              <a:t>|</a:t>
            </a:r>
            <a:r>
              <a:rPr lang="en-GB" altLang="en-US">
                <a:solidFill>
                  <a:schemeClr val="tx2"/>
                </a:solidFill>
              </a:rPr>
              <a:t>  </a:t>
            </a:r>
            <a:fld id="{52A17A74-7716-4CA3-A001-0239F9A331A9}" type="slidenum">
              <a:rPr lang="en-GB" altLang="en-US" smtClean="0">
                <a:solidFill>
                  <a:schemeClr val="tx2"/>
                </a:solidFill>
              </a:rPr>
              <a:pPr>
                <a:defRPr/>
              </a:pPr>
              <a:t>‹#›</a:t>
            </a:fld>
            <a:endParaRPr lang="en-GB" altLang="en-US">
              <a:solidFill>
                <a:schemeClr val="tx2"/>
              </a:solidFill>
            </a:endParaRPr>
          </a:p>
        </p:txBody>
      </p:sp>
    </p:spTree>
    <p:extLst>
      <p:ext uri="{BB962C8B-B14F-4D97-AF65-F5344CB8AC3E}">
        <p14:creationId xmlns:p14="http://schemas.microsoft.com/office/powerpoint/2010/main" val="23096211"/>
      </p:ext>
    </p:extLst>
  </p:cSld>
  <p:clrMapOvr>
    <a:masterClrMapping/>
  </p:clrMapOvr>
  <p:transition spd="med">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19252"/>
            <a:ext cx="4038600" cy="3946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19252"/>
            <a:ext cx="4038600" cy="3946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pPr>
              <a:defRPr/>
            </a:pPr>
            <a:r>
              <a:rPr lang="en-GB" altLang="en-US"/>
              <a:t>HMRC NL Standard  </a:t>
            </a:r>
            <a:r>
              <a:rPr lang="en-GB" altLang="en-US" b="1">
                <a:solidFill>
                  <a:schemeClr val="tx2"/>
                </a:solidFill>
              </a:rPr>
              <a:t>|</a:t>
            </a:r>
            <a:r>
              <a:rPr lang="en-GB" altLang="en-US">
                <a:solidFill>
                  <a:schemeClr val="tx2"/>
                </a:solidFill>
              </a:rPr>
              <a:t>  </a:t>
            </a:r>
            <a:r>
              <a:rPr lang="en-GB" altLang="en-US"/>
              <a:t>05/08/2013  </a:t>
            </a:r>
            <a:r>
              <a:rPr lang="en-GB" altLang="en-US" b="1">
                <a:solidFill>
                  <a:schemeClr val="tx2"/>
                </a:solidFill>
              </a:rPr>
              <a:t>|</a:t>
            </a:r>
            <a:r>
              <a:rPr lang="en-GB" altLang="en-US">
                <a:solidFill>
                  <a:schemeClr val="tx2"/>
                </a:solidFill>
              </a:rPr>
              <a:t>  </a:t>
            </a:r>
            <a:fld id="{AB88AFB1-39C2-402F-876E-E2D9D22C24FA}" type="slidenum">
              <a:rPr lang="en-GB" altLang="en-US" smtClean="0">
                <a:solidFill>
                  <a:schemeClr val="tx2"/>
                </a:solidFill>
              </a:rPr>
              <a:pPr>
                <a:defRPr/>
              </a:pPr>
              <a:t>‹#›</a:t>
            </a:fld>
            <a:endParaRPr lang="en-GB" altLang="en-US">
              <a:solidFill>
                <a:schemeClr val="tx2"/>
              </a:solidFill>
            </a:endParaRPr>
          </a:p>
        </p:txBody>
      </p:sp>
    </p:spTree>
    <p:extLst>
      <p:ext uri="{BB962C8B-B14F-4D97-AF65-F5344CB8AC3E}">
        <p14:creationId xmlns:p14="http://schemas.microsoft.com/office/powerpoint/2010/main" val="3315102360"/>
      </p:ext>
    </p:extLst>
  </p:cSld>
  <p:clrMapOvr>
    <a:masterClrMapping/>
  </p:clrMapOvr>
  <p:transition spd="med">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sldNum" sz="quarter" idx="10"/>
          </p:nvPr>
        </p:nvSpPr>
        <p:spPr>
          <a:ln/>
        </p:spPr>
        <p:txBody>
          <a:bodyPr/>
          <a:lstStyle>
            <a:lvl1pPr>
              <a:defRPr/>
            </a:lvl1pPr>
          </a:lstStyle>
          <a:p>
            <a:pPr>
              <a:defRPr/>
            </a:pPr>
            <a:r>
              <a:rPr lang="en-GB" altLang="en-US"/>
              <a:t>HMRC NL Standard  </a:t>
            </a:r>
            <a:r>
              <a:rPr lang="en-GB" altLang="en-US" b="1">
                <a:solidFill>
                  <a:schemeClr val="tx2"/>
                </a:solidFill>
              </a:rPr>
              <a:t>|</a:t>
            </a:r>
            <a:r>
              <a:rPr lang="en-GB" altLang="en-US">
                <a:solidFill>
                  <a:schemeClr val="tx2"/>
                </a:solidFill>
              </a:rPr>
              <a:t>  </a:t>
            </a:r>
            <a:r>
              <a:rPr lang="en-GB" altLang="en-US"/>
              <a:t>05/08/2013  </a:t>
            </a:r>
            <a:r>
              <a:rPr lang="en-GB" altLang="en-US" b="1">
                <a:solidFill>
                  <a:schemeClr val="tx2"/>
                </a:solidFill>
              </a:rPr>
              <a:t>|</a:t>
            </a:r>
            <a:r>
              <a:rPr lang="en-GB" altLang="en-US">
                <a:solidFill>
                  <a:schemeClr val="tx2"/>
                </a:solidFill>
              </a:rPr>
              <a:t>  </a:t>
            </a:r>
            <a:fld id="{BA3DC177-F156-44E3-8489-11FDA31620BC}" type="slidenum">
              <a:rPr lang="en-GB" altLang="en-US" smtClean="0">
                <a:solidFill>
                  <a:schemeClr val="tx2"/>
                </a:solidFill>
              </a:rPr>
              <a:pPr>
                <a:defRPr/>
              </a:pPr>
              <a:t>‹#›</a:t>
            </a:fld>
            <a:endParaRPr lang="en-GB" altLang="en-US">
              <a:solidFill>
                <a:schemeClr val="tx2"/>
              </a:solidFill>
            </a:endParaRPr>
          </a:p>
        </p:txBody>
      </p:sp>
    </p:spTree>
    <p:extLst>
      <p:ext uri="{BB962C8B-B14F-4D97-AF65-F5344CB8AC3E}">
        <p14:creationId xmlns:p14="http://schemas.microsoft.com/office/powerpoint/2010/main" val="3788476846"/>
      </p:ext>
    </p:extLst>
  </p:cSld>
  <p:clrMapOvr>
    <a:masterClrMapping/>
  </p:clrMapOvr>
  <p:transition spd="med">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sldNum" sz="quarter" idx="10"/>
          </p:nvPr>
        </p:nvSpPr>
        <p:spPr>
          <a:ln/>
        </p:spPr>
        <p:txBody>
          <a:bodyPr/>
          <a:lstStyle>
            <a:lvl1pPr>
              <a:defRPr/>
            </a:lvl1pPr>
          </a:lstStyle>
          <a:p>
            <a:pPr>
              <a:defRPr/>
            </a:pPr>
            <a:r>
              <a:rPr lang="en-GB" altLang="en-US"/>
              <a:t>HMRC NL Standard  </a:t>
            </a:r>
            <a:r>
              <a:rPr lang="en-GB" altLang="en-US" b="1">
                <a:solidFill>
                  <a:schemeClr val="tx2"/>
                </a:solidFill>
              </a:rPr>
              <a:t>|</a:t>
            </a:r>
            <a:r>
              <a:rPr lang="en-GB" altLang="en-US">
                <a:solidFill>
                  <a:schemeClr val="tx2"/>
                </a:solidFill>
              </a:rPr>
              <a:t>  </a:t>
            </a:r>
            <a:r>
              <a:rPr lang="en-GB" altLang="en-US"/>
              <a:t>05/08/2013  </a:t>
            </a:r>
            <a:r>
              <a:rPr lang="en-GB" altLang="en-US" b="1">
                <a:solidFill>
                  <a:schemeClr val="tx2"/>
                </a:solidFill>
              </a:rPr>
              <a:t>|</a:t>
            </a:r>
            <a:r>
              <a:rPr lang="en-GB" altLang="en-US">
                <a:solidFill>
                  <a:schemeClr val="tx2"/>
                </a:solidFill>
              </a:rPr>
              <a:t>  </a:t>
            </a:r>
            <a:fld id="{B1194EAE-D677-4AFC-ADA3-3347EF505FEA}" type="slidenum">
              <a:rPr lang="en-GB" altLang="en-US" smtClean="0">
                <a:solidFill>
                  <a:schemeClr val="tx2"/>
                </a:solidFill>
              </a:rPr>
              <a:pPr>
                <a:defRPr/>
              </a:pPr>
              <a:t>‹#›</a:t>
            </a:fld>
            <a:endParaRPr lang="en-GB" altLang="en-US">
              <a:solidFill>
                <a:schemeClr val="tx2"/>
              </a:solidFill>
            </a:endParaRPr>
          </a:p>
        </p:txBody>
      </p:sp>
    </p:spTree>
    <p:extLst>
      <p:ext uri="{BB962C8B-B14F-4D97-AF65-F5344CB8AC3E}">
        <p14:creationId xmlns:p14="http://schemas.microsoft.com/office/powerpoint/2010/main" val="1032169355"/>
      </p:ext>
    </p:extLst>
  </p:cSld>
  <p:clrMapOvr>
    <a:masterClrMapping/>
  </p:clrMapOvr>
  <p:transition spd="med">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r>
              <a:rPr lang="en-GB" altLang="en-US"/>
              <a:t>HMRC NL Standard  </a:t>
            </a:r>
            <a:r>
              <a:rPr lang="en-GB" altLang="en-US" b="1">
                <a:solidFill>
                  <a:schemeClr val="tx2"/>
                </a:solidFill>
              </a:rPr>
              <a:t>|</a:t>
            </a:r>
            <a:r>
              <a:rPr lang="en-GB" altLang="en-US">
                <a:solidFill>
                  <a:schemeClr val="tx2"/>
                </a:solidFill>
              </a:rPr>
              <a:t>  </a:t>
            </a:r>
            <a:r>
              <a:rPr lang="en-GB" altLang="en-US"/>
              <a:t>05/08/2013  </a:t>
            </a:r>
            <a:r>
              <a:rPr lang="en-GB" altLang="en-US" b="1">
                <a:solidFill>
                  <a:schemeClr val="tx2"/>
                </a:solidFill>
              </a:rPr>
              <a:t>|</a:t>
            </a:r>
            <a:r>
              <a:rPr lang="en-GB" altLang="en-US">
                <a:solidFill>
                  <a:schemeClr val="tx2"/>
                </a:solidFill>
              </a:rPr>
              <a:t>  </a:t>
            </a:r>
            <a:fld id="{1899AF67-611A-42AA-991C-276FF0D5FC0C}" type="slidenum">
              <a:rPr lang="en-GB" altLang="en-US" smtClean="0">
                <a:solidFill>
                  <a:schemeClr val="tx2"/>
                </a:solidFill>
              </a:rPr>
              <a:pPr>
                <a:defRPr/>
              </a:pPr>
              <a:t>‹#›</a:t>
            </a:fld>
            <a:endParaRPr lang="en-GB" altLang="en-US">
              <a:solidFill>
                <a:schemeClr val="tx2"/>
              </a:solidFill>
            </a:endParaRPr>
          </a:p>
        </p:txBody>
      </p:sp>
    </p:spTree>
    <p:extLst>
      <p:ext uri="{BB962C8B-B14F-4D97-AF65-F5344CB8AC3E}">
        <p14:creationId xmlns:p14="http://schemas.microsoft.com/office/powerpoint/2010/main" val="1005861801"/>
      </p:ext>
    </p:extLst>
  </p:cSld>
  <p:clrMapOvr>
    <a:masterClrMapping/>
  </p:clrMapOvr>
  <p:transition spd="med">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r>
              <a:rPr lang="en-GB" altLang="en-US"/>
              <a:t>HMRC NL Standard  </a:t>
            </a:r>
            <a:r>
              <a:rPr lang="en-GB" altLang="en-US" b="1">
                <a:solidFill>
                  <a:schemeClr val="tx2"/>
                </a:solidFill>
              </a:rPr>
              <a:t>|</a:t>
            </a:r>
            <a:r>
              <a:rPr lang="en-GB" altLang="en-US">
                <a:solidFill>
                  <a:schemeClr val="tx2"/>
                </a:solidFill>
              </a:rPr>
              <a:t>  </a:t>
            </a:r>
            <a:r>
              <a:rPr lang="en-GB" altLang="en-US"/>
              <a:t>05/08/2013  </a:t>
            </a:r>
            <a:r>
              <a:rPr lang="en-GB" altLang="en-US" b="1">
                <a:solidFill>
                  <a:schemeClr val="tx2"/>
                </a:solidFill>
              </a:rPr>
              <a:t>|</a:t>
            </a:r>
            <a:r>
              <a:rPr lang="en-GB" altLang="en-US">
                <a:solidFill>
                  <a:schemeClr val="tx2"/>
                </a:solidFill>
              </a:rPr>
              <a:t>  </a:t>
            </a:r>
            <a:fld id="{8EE53318-6C7D-471D-B383-C56CE5328DD1}" type="slidenum">
              <a:rPr lang="en-GB" altLang="en-US" smtClean="0">
                <a:solidFill>
                  <a:schemeClr val="tx2"/>
                </a:solidFill>
              </a:rPr>
              <a:pPr>
                <a:defRPr/>
              </a:pPr>
              <a:t>‹#›</a:t>
            </a:fld>
            <a:endParaRPr lang="en-GB" altLang="en-US">
              <a:solidFill>
                <a:schemeClr val="tx2"/>
              </a:solidFill>
            </a:endParaRPr>
          </a:p>
        </p:txBody>
      </p:sp>
    </p:spTree>
    <p:extLst>
      <p:ext uri="{BB962C8B-B14F-4D97-AF65-F5344CB8AC3E}">
        <p14:creationId xmlns:p14="http://schemas.microsoft.com/office/powerpoint/2010/main" val="3256737563"/>
      </p:ext>
    </p:extLst>
  </p:cSld>
  <p:clrMapOvr>
    <a:masterClrMapping/>
  </p:clrMapOvr>
  <p:transition spd="med">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r>
              <a:rPr lang="en-GB" altLang="en-US"/>
              <a:t>HMRC NL Standard  </a:t>
            </a:r>
            <a:r>
              <a:rPr lang="en-GB" altLang="en-US" b="1">
                <a:solidFill>
                  <a:schemeClr val="tx2"/>
                </a:solidFill>
              </a:rPr>
              <a:t>|</a:t>
            </a:r>
            <a:r>
              <a:rPr lang="en-GB" altLang="en-US">
                <a:solidFill>
                  <a:schemeClr val="tx2"/>
                </a:solidFill>
              </a:rPr>
              <a:t>  </a:t>
            </a:r>
            <a:r>
              <a:rPr lang="en-GB" altLang="en-US"/>
              <a:t>05/08/2013  </a:t>
            </a:r>
            <a:r>
              <a:rPr lang="en-GB" altLang="en-US" b="1">
                <a:solidFill>
                  <a:schemeClr val="tx2"/>
                </a:solidFill>
              </a:rPr>
              <a:t>|</a:t>
            </a:r>
            <a:r>
              <a:rPr lang="en-GB" altLang="en-US">
                <a:solidFill>
                  <a:schemeClr val="tx2"/>
                </a:solidFill>
              </a:rPr>
              <a:t>  </a:t>
            </a:r>
            <a:fld id="{1AB7D382-F775-431C-A3D8-82E6163535FC}" type="slidenum">
              <a:rPr lang="en-GB" altLang="en-US" smtClean="0">
                <a:solidFill>
                  <a:schemeClr val="tx2"/>
                </a:solidFill>
              </a:rPr>
              <a:pPr>
                <a:defRPr/>
              </a:pPr>
              <a:t>‹#›</a:t>
            </a:fld>
            <a:endParaRPr lang="en-GB" altLang="en-US">
              <a:solidFill>
                <a:schemeClr val="tx2"/>
              </a:solidFill>
            </a:endParaRPr>
          </a:p>
        </p:txBody>
      </p:sp>
    </p:spTree>
    <p:extLst>
      <p:ext uri="{BB962C8B-B14F-4D97-AF65-F5344CB8AC3E}">
        <p14:creationId xmlns:p14="http://schemas.microsoft.com/office/powerpoint/2010/main" val="3496332347"/>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398410247"/>
      </p:ext>
    </p:extLst>
  </p:cSld>
  <p:clrMapOvr>
    <a:masterClrMapping/>
  </p:clrMapOvr>
  <p:transition spd="med">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r>
              <a:rPr lang="en-GB" altLang="en-US"/>
              <a:t>HMRC NL Standard  </a:t>
            </a:r>
            <a:r>
              <a:rPr lang="en-GB" altLang="en-US" b="1">
                <a:solidFill>
                  <a:schemeClr val="tx2"/>
                </a:solidFill>
              </a:rPr>
              <a:t>|</a:t>
            </a:r>
            <a:r>
              <a:rPr lang="en-GB" altLang="en-US">
                <a:solidFill>
                  <a:schemeClr val="tx2"/>
                </a:solidFill>
              </a:rPr>
              <a:t>  </a:t>
            </a:r>
            <a:r>
              <a:rPr lang="en-GB" altLang="en-US"/>
              <a:t>05/08/2013  </a:t>
            </a:r>
            <a:r>
              <a:rPr lang="en-GB" altLang="en-US" b="1">
                <a:solidFill>
                  <a:schemeClr val="tx2"/>
                </a:solidFill>
              </a:rPr>
              <a:t>|</a:t>
            </a:r>
            <a:r>
              <a:rPr lang="en-GB" altLang="en-US">
                <a:solidFill>
                  <a:schemeClr val="tx2"/>
                </a:solidFill>
              </a:rPr>
              <a:t>  </a:t>
            </a:r>
            <a:fld id="{D02F06CD-4D6C-4099-8990-C6BB3B245210}" type="slidenum">
              <a:rPr lang="en-GB" altLang="en-US" smtClean="0">
                <a:solidFill>
                  <a:schemeClr val="tx2"/>
                </a:solidFill>
              </a:rPr>
              <a:pPr>
                <a:defRPr/>
              </a:pPr>
              <a:t>‹#›</a:t>
            </a:fld>
            <a:endParaRPr lang="en-GB" altLang="en-US">
              <a:solidFill>
                <a:schemeClr val="tx2"/>
              </a:solidFill>
            </a:endParaRPr>
          </a:p>
        </p:txBody>
      </p:sp>
    </p:spTree>
    <p:extLst>
      <p:ext uri="{BB962C8B-B14F-4D97-AF65-F5344CB8AC3E}">
        <p14:creationId xmlns:p14="http://schemas.microsoft.com/office/powerpoint/2010/main" val="3325407388"/>
      </p:ext>
    </p:extLst>
  </p:cSld>
  <p:clrMapOvr>
    <a:masterClrMapping/>
  </p:clrMapOvr>
  <p:transition spd="med">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6702"/>
            <a:ext cx="2057400" cy="52990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66702"/>
            <a:ext cx="6019800" cy="5299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r>
              <a:rPr lang="en-GB" altLang="en-US"/>
              <a:t>HMRC NL Standard  </a:t>
            </a:r>
            <a:r>
              <a:rPr lang="en-GB" altLang="en-US" b="1">
                <a:solidFill>
                  <a:schemeClr val="tx2"/>
                </a:solidFill>
              </a:rPr>
              <a:t>|</a:t>
            </a:r>
            <a:r>
              <a:rPr lang="en-GB" altLang="en-US">
                <a:solidFill>
                  <a:schemeClr val="tx2"/>
                </a:solidFill>
              </a:rPr>
              <a:t>  </a:t>
            </a:r>
            <a:r>
              <a:rPr lang="en-GB" altLang="en-US"/>
              <a:t>05/08/2013  </a:t>
            </a:r>
            <a:r>
              <a:rPr lang="en-GB" altLang="en-US" b="1">
                <a:solidFill>
                  <a:schemeClr val="tx2"/>
                </a:solidFill>
              </a:rPr>
              <a:t>|</a:t>
            </a:r>
            <a:r>
              <a:rPr lang="en-GB" altLang="en-US">
                <a:solidFill>
                  <a:schemeClr val="tx2"/>
                </a:solidFill>
              </a:rPr>
              <a:t>  </a:t>
            </a:r>
            <a:fld id="{95CD574B-4914-4AF8-974B-DFE9E5FFCFFF}" type="slidenum">
              <a:rPr lang="en-GB" altLang="en-US" smtClean="0">
                <a:solidFill>
                  <a:schemeClr val="tx2"/>
                </a:solidFill>
              </a:rPr>
              <a:pPr>
                <a:defRPr/>
              </a:pPr>
              <a:t>‹#›</a:t>
            </a:fld>
            <a:endParaRPr lang="en-GB" altLang="en-US">
              <a:solidFill>
                <a:schemeClr val="tx2"/>
              </a:solidFill>
            </a:endParaRPr>
          </a:p>
        </p:txBody>
      </p:sp>
    </p:spTree>
    <p:extLst>
      <p:ext uri="{BB962C8B-B14F-4D97-AF65-F5344CB8AC3E}">
        <p14:creationId xmlns:p14="http://schemas.microsoft.com/office/powerpoint/2010/main" val="1358013310"/>
      </p:ext>
    </p:extLst>
  </p:cSld>
  <p:clrMapOvr>
    <a:masterClrMapping/>
  </p:clrMapOvr>
  <p:transition spd="med">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617822156"/>
      </p:ext>
    </p:extLst>
  </p:cSld>
  <p:clrMapOvr>
    <a:masterClrMapping/>
  </p:clrMapOvr>
  <p:transition spd="med">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85015871"/>
      </p:ext>
    </p:extLst>
  </p:cSld>
  <p:clrMapOvr>
    <a:masterClrMapping/>
  </p:clrMapOvr>
  <p:transition spd="med">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589479517"/>
      </p:ext>
    </p:extLst>
  </p:cSld>
  <p:clrMapOvr>
    <a:masterClrMapping/>
  </p:clrMapOvr>
  <p:transition spd="med">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19252"/>
            <a:ext cx="4038600" cy="3946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19252"/>
            <a:ext cx="4038600" cy="3946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26253160"/>
      </p:ext>
    </p:extLst>
  </p:cSld>
  <p:clrMapOvr>
    <a:masterClrMapping/>
  </p:clrMapOvr>
  <p:transition spd="med">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74679617"/>
      </p:ext>
    </p:extLst>
  </p:cSld>
  <p:clrMapOvr>
    <a:masterClrMapping/>
  </p:clrMapOvr>
  <p:transition spd="med">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94903231"/>
      </p:ext>
    </p:extLst>
  </p:cSld>
  <p:clrMapOvr>
    <a:masterClrMapping/>
  </p:clrMapOvr>
  <p:transition spd="med">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209401"/>
      </p:ext>
    </p:extLst>
  </p:cSld>
  <p:clrMapOvr>
    <a:masterClrMapping/>
  </p:clrMapOvr>
  <p:transition spd="med">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6548972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71600" y="1368427"/>
            <a:ext cx="3594100" cy="4714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18100" y="1368427"/>
            <a:ext cx="3595688" cy="4714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7042740"/>
      </p:ext>
    </p:extLst>
  </p:cSld>
  <p:clrMapOvr>
    <a:masterClrMapping/>
  </p:clrMapOvr>
  <p:transition spd="med">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21109926"/>
      </p:ext>
    </p:extLst>
  </p:cSld>
  <p:clrMapOvr>
    <a:masterClrMapping/>
  </p:clrMapOvr>
  <p:transition spd="med">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08522222"/>
      </p:ext>
    </p:extLst>
  </p:cSld>
  <p:clrMapOvr>
    <a:masterClrMapping/>
  </p:clrMapOvr>
  <p:transition spd="med">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6702"/>
            <a:ext cx="2057400" cy="52990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66702"/>
            <a:ext cx="6019800" cy="5299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28470096"/>
      </p:ext>
    </p:extLst>
  </p:cSld>
  <p:clrMapOvr>
    <a:masterClrMapping/>
  </p:clrMapOvr>
  <p:transition spd="med">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1016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19252"/>
            <a:ext cx="4038600" cy="3946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19252"/>
            <a:ext cx="4038600" cy="3946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8635529"/>
      </p:ext>
    </p:extLst>
  </p:cSld>
  <p:clrMapOvr>
    <a:masterClrMapping/>
  </p:clrMapOvr>
  <p:transition spd="med">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4"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08900" y="5340350"/>
            <a:ext cx="987425"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spect="1"/>
          </p:cNvSpPr>
          <p:nvPr userDrawn="1"/>
        </p:nvSpPr>
        <p:spPr>
          <a:xfrm>
            <a:off x="1933575" y="777875"/>
            <a:ext cx="6754813"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200" dirty="0">
              <a:solidFill>
                <a:srgbClr val="000000"/>
              </a:solidFill>
            </a:endParaRPr>
          </a:p>
        </p:txBody>
      </p:sp>
      <p:sp>
        <p:nvSpPr>
          <p:cNvPr id="12"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5"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Tree>
    <p:extLst>
      <p:ext uri="{BB962C8B-B14F-4D97-AF65-F5344CB8AC3E}">
        <p14:creationId xmlns:p14="http://schemas.microsoft.com/office/powerpoint/2010/main" val="349479660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08900" y="5340350"/>
            <a:ext cx="987425"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6088" y="5880100"/>
            <a:ext cx="377983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 y="777875"/>
            <a:ext cx="6753225"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ubtitle 2"/>
          <p:cNvSpPr>
            <a:spLocks noGrp="1"/>
          </p:cNvSpPr>
          <p:nvPr>
            <p:ph type="subTitle" idx="1"/>
          </p:nvPr>
        </p:nvSpPr>
        <p:spPr>
          <a:xfrm>
            <a:off x="886968" y="3258529"/>
            <a:ext cx="5943432"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
        <p:nvSpPr>
          <p:cNvPr id="18" name="Title 1"/>
          <p:cNvSpPr>
            <a:spLocks noGrp="1"/>
          </p:cNvSpPr>
          <p:nvPr>
            <p:ph type="ctrTitle"/>
          </p:nvPr>
        </p:nvSpPr>
        <p:spPr>
          <a:xfrm>
            <a:off x="886968" y="2288083"/>
            <a:ext cx="5943432" cy="860400"/>
          </a:xfrm>
          <a:prstGeom prst="rect">
            <a:avLst/>
          </a:prstGeo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4039672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08900" y="5340350"/>
            <a:ext cx="987425"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457200"/>
            <a:ext cx="54133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46088" y="5880100"/>
            <a:ext cx="377983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886968" y="1799130"/>
            <a:ext cx="4643060" cy="860400"/>
          </a:xfrm>
          <a:prstGeom prst="rect">
            <a:avLst/>
          </a:prstGeo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4" name="Subtitle 2"/>
          <p:cNvSpPr>
            <a:spLocks noGrp="1"/>
          </p:cNvSpPr>
          <p:nvPr>
            <p:ph type="subTitle" idx="1"/>
          </p:nvPr>
        </p:nvSpPr>
        <p:spPr>
          <a:xfrm>
            <a:off x="886968" y="2769576"/>
            <a:ext cx="4643060"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Tree>
    <p:extLst>
      <p:ext uri="{BB962C8B-B14F-4D97-AF65-F5344CB8AC3E}">
        <p14:creationId xmlns:p14="http://schemas.microsoft.com/office/powerpoint/2010/main" val="159664355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Cover with beam (legacy)">
    <p:spTree>
      <p:nvGrpSpPr>
        <p:cNvPr id="1" name=""/>
        <p:cNvGrpSpPr/>
        <p:nvPr/>
      </p:nvGrpSpPr>
      <p:grpSpPr>
        <a:xfrm>
          <a:off x="0" y="0"/>
          <a:ext cx="0" cy="0"/>
          <a:chOff x="0" y="0"/>
          <a:chExt cx="0" cy="0"/>
        </a:xfrm>
      </p:grpSpPr>
      <p:grpSp>
        <p:nvGrpSpPr>
          <p:cNvPr id="4" name="Group 11"/>
          <p:cNvGrpSpPr>
            <a:grpSpLocks/>
          </p:cNvGrpSpPr>
          <p:nvPr userDrawn="1"/>
        </p:nvGrpSpPr>
        <p:grpSpPr bwMode="auto">
          <a:xfrm>
            <a:off x="-6350" y="2405063"/>
            <a:ext cx="9150350" cy="3349625"/>
            <a:chOff x="-6532" y="2405084"/>
            <a:chExt cx="9150532" cy="3349170"/>
          </a:xfrm>
        </p:grpSpPr>
        <p:sp>
          <p:nvSpPr>
            <p:cNvPr id="5" name="Freeform 8"/>
            <p:cNvSpPr>
              <a:spLocks/>
            </p:cNvSpPr>
            <p:nvPr userDrawn="1"/>
          </p:nvSpPr>
          <p:spPr bwMode="gray">
            <a:xfrm>
              <a:off x="2273163" y="2405084"/>
              <a:ext cx="6870837" cy="2495211"/>
            </a:xfrm>
            <a:custGeom>
              <a:avLst/>
              <a:gdLst>
                <a:gd name="T0" fmla="*/ 0 w 5081"/>
                <a:gd name="T1" fmla="*/ 1852 h 1852"/>
                <a:gd name="T2" fmla="*/ 5081 w 5081"/>
                <a:gd name="T3" fmla="*/ 0 h 1852"/>
                <a:gd name="T4" fmla="*/ 5081 w 5081"/>
                <a:gd name="T5" fmla="*/ 968 h 1852"/>
                <a:gd name="T6" fmla="*/ 0 w 5081"/>
                <a:gd name="T7" fmla="*/ 1852 h 18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81" h="1852">
                  <a:moveTo>
                    <a:pt x="0" y="1852"/>
                  </a:moveTo>
                  <a:lnTo>
                    <a:pt x="5081" y="0"/>
                  </a:lnTo>
                  <a:lnTo>
                    <a:pt x="5081" y="968"/>
                  </a:lnTo>
                  <a:lnTo>
                    <a:pt x="0" y="185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pic>
          <p:nvPicPr>
            <p:cNvPr id="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32" y="4411503"/>
              <a:ext cx="2289891" cy="134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9" descr="EY_Logo2.em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66950" y="5754688"/>
            <a:ext cx="9906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267713" y="777600"/>
            <a:ext cx="5524328" cy="860400"/>
          </a:xfr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2267713" y="1753200"/>
            <a:ext cx="5524328" cy="968400"/>
          </a:xfrm>
        </p:spPr>
        <p:txBody>
          <a:bodyPr/>
          <a:lstStyle>
            <a:lvl1pPr marL="0" indent="0" algn="l">
              <a:buNone/>
              <a:defRPr sz="2000">
                <a:solidFill>
                  <a:schemeClr val="bg1"/>
                </a:solidFill>
                <a:latin typeface="+mn-lt"/>
                <a:cs typeface="Arial" pitchFamily="34" charset="0"/>
              </a:defRPr>
            </a:lvl1pPr>
            <a:lvl2pPr marL="0" indent="0" algn="l">
              <a:buNone/>
              <a:defRPr sz="16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Tree>
    <p:extLst>
      <p:ext uri="{BB962C8B-B14F-4D97-AF65-F5344CB8AC3E}">
        <p14:creationId xmlns:p14="http://schemas.microsoft.com/office/powerpoint/2010/main" val="91600897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4" name="Line 10"/>
          <p:cNvSpPr>
            <a:spLocks noChangeShapeType="1"/>
          </p:cNvSpPr>
          <p:nvPr userDrawn="1"/>
        </p:nvSpPr>
        <p:spPr bwMode="auto">
          <a:xfrm>
            <a:off x="457200" y="1044575"/>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646464"/>
              </a:solidFill>
              <a:cs typeface="Arial" pitchFamily="34" charset="0"/>
            </a:endParaRPr>
          </a:p>
        </p:txBody>
      </p:sp>
      <p:sp>
        <p:nvSpPr>
          <p:cNvPr id="5" name="Line 11"/>
          <p:cNvSpPr>
            <a:spLocks noChangeShapeType="1"/>
          </p:cNvSpPr>
          <p:nvPr userDrawn="1"/>
        </p:nvSpPr>
        <p:spPr bwMode="auto">
          <a:xfrm>
            <a:off x="457200" y="624205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646464"/>
              </a:solidFill>
              <a:cs typeface="Arial" pitchFamily="34" charset="0"/>
            </a:endParaRPr>
          </a:p>
        </p:txBody>
      </p:sp>
      <p:sp>
        <p:nvSpPr>
          <p:cNvPr id="2" name="Title 1"/>
          <p:cNvSpPr>
            <a:spLocks noGrp="1"/>
          </p:cNvSpPr>
          <p:nvPr>
            <p:ph type="title"/>
          </p:nvPr>
        </p:nvSpPr>
        <p:spPr>
          <a:xfrm>
            <a:off x="457202"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425602"/>
            <a:ext cx="8229600" cy="4698977"/>
          </a:xfrm>
          <a:prstGeom prst="rect">
            <a:avLst/>
          </a:prstGeom>
        </p:spPr>
        <p:txBody>
          <a:bodyPr/>
          <a:lstStyle>
            <a:lvl1pPr>
              <a:defRPr>
                <a:solidFill>
                  <a:schemeClr val="bg1"/>
                </a:solidFill>
                <a:latin typeface="+mn-lt"/>
                <a:cs typeface="Arial" pitchFamily="34" charset="0"/>
              </a:defRPr>
            </a:lvl1pPr>
            <a:lvl2pPr>
              <a:defRPr>
                <a:solidFill>
                  <a:schemeClr val="bg1"/>
                </a:solidFill>
                <a:latin typeface="+mn-lt"/>
                <a:cs typeface="Arial" pitchFamily="34" charset="0"/>
              </a:defRPr>
            </a:lvl2pPr>
            <a:lvl3pPr>
              <a:defRPr>
                <a:solidFill>
                  <a:schemeClr val="bg1"/>
                </a:solidFill>
                <a:latin typeface="+mn-lt"/>
                <a:cs typeface="Arial" pitchFamily="34" charset="0"/>
              </a:defRPr>
            </a:lvl3pPr>
            <a:lvl4pPr>
              <a:defRPr>
                <a:solidFill>
                  <a:schemeClr val="bg1"/>
                </a:solidFill>
                <a:latin typeface="+mn-lt"/>
                <a:cs typeface="Arial" pitchFamily="34" charset="0"/>
              </a:defRPr>
            </a:lvl4pPr>
            <a:lvl5pPr>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3"/>
          <p:cNvSpPr>
            <a:spLocks noGrp="1"/>
          </p:cNvSpPr>
          <p:nvPr>
            <p:ph type="dt" sz="half" idx="10"/>
          </p:nvPr>
        </p:nvSpPr>
        <p:spPr/>
        <p:txBody>
          <a:bodyPr/>
          <a:lstStyle>
            <a:lvl1pPr eaLnBrk="0" fontAlgn="base" hangingPunct="0">
              <a:spcBef>
                <a:spcPct val="0"/>
              </a:spcBef>
              <a:spcAft>
                <a:spcPct val="0"/>
              </a:spcAft>
              <a:defRPr/>
            </a:lvl1pPr>
          </a:lstStyle>
          <a:p>
            <a:pPr>
              <a:defRPr/>
            </a:pPr>
            <a:endParaRPr lang="en-US"/>
          </a:p>
        </p:txBody>
      </p:sp>
      <p:sp>
        <p:nvSpPr>
          <p:cNvPr id="7" name="Footer Placeholder 4"/>
          <p:cNvSpPr>
            <a:spLocks noGrp="1"/>
          </p:cNvSpPr>
          <p:nvPr>
            <p:ph type="ftr" sz="quarter" idx="11"/>
          </p:nvPr>
        </p:nvSpPr>
        <p:spPr/>
        <p:txBody>
          <a:bodyPr/>
          <a:lstStyle>
            <a:lvl1pPr eaLnBrk="0" fontAlgn="base" hangingPunct="0">
              <a:spcBef>
                <a:spcPct val="0"/>
              </a:spcBef>
              <a:spcAft>
                <a:spcPct val="0"/>
              </a:spcAft>
              <a:defRPr/>
            </a:lvl1pPr>
          </a:lstStyle>
          <a:p>
            <a:pPr>
              <a:defRPr/>
            </a:pPr>
            <a:r>
              <a:rPr lang="en-GB"/>
              <a:t>Tax Directors' Netwrok - October 2016</a:t>
            </a:r>
            <a:endParaRPr lang="en-GB" dirty="0"/>
          </a:p>
        </p:txBody>
      </p:sp>
    </p:spTree>
    <p:extLst>
      <p:ext uri="{BB962C8B-B14F-4D97-AF65-F5344CB8AC3E}">
        <p14:creationId xmlns:p14="http://schemas.microsoft.com/office/powerpoint/2010/main" val="401029619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4" name="Line 10"/>
          <p:cNvSpPr>
            <a:spLocks noChangeShapeType="1"/>
          </p:cNvSpPr>
          <p:nvPr userDrawn="1"/>
        </p:nvSpPr>
        <p:spPr bwMode="auto">
          <a:xfrm>
            <a:off x="457200" y="1044575"/>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646464"/>
              </a:solidFill>
              <a:cs typeface="Arial" pitchFamily="34" charset="0"/>
            </a:endParaRPr>
          </a:p>
        </p:txBody>
      </p:sp>
      <p:sp>
        <p:nvSpPr>
          <p:cNvPr id="5" name="Line 11"/>
          <p:cNvSpPr>
            <a:spLocks noChangeShapeType="1"/>
          </p:cNvSpPr>
          <p:nvPr userDrawn="1"/>
        </p:nvSpPr>
        <p:spPr bwMode="auto">
          <a:xfrm>
            <a:off x="457200" y="624205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646464"/>
              </a:solidFill>
              <a:cs typeface="Arial" pitchFamily="34" charset="0"/>
            </a:endParaRPr>
          </a:p>
        </p:txBody>
      </p:sp>
      <p:sp>
        <p:nvSpPr>
          <p:cNvPr id="2" name="Title 1"/>
          <p:cNvSpPr>
            <a:spLocks noGrp="1"/>
          </p:cNvSpPr>
          <p:nvPr>
            <p:ph type="title"/>
          </p:nvPr>
        </p:nvSpPr>
        <p:spPr>
          <a:xfrm>
            <a:off x="457202"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425602"/>
            <a:ext cx="8229600" cy="4698977"/>
          </a:xfrm>
          <a:prstGeom prst="rect">
            <a:avLst/>
          </a:prstGeo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3"/>
          <p:cNvSpPr>
            <a:spLocks noGrp="1"/>
          </p:cNvSpPr>
          <p:nvPr>
            <p:ph type="dt" sz="half" idx="10"/>
          </p:nvPr>
        </p:nvSpPr>
        <p:spPr/>
        <p:txBody>
          <a:bodyPr/>
          <a:lstStyle>
            <a:lvl1pPr eaLnBrk="0" fontAlgn="base" hangingPunct="0">
              <a:spcBef>
                <a:spcPct val="0"/>
              </a:spcBef>
              <a:spcAft>
                <a:spcPct val="0"/>
              </a:spcAft>
              <a:defRPr/>
            </a:lvl1pPr>
          </a:lstStyle>
          <a:p>
            <a:pPr>
              <a:defRPr/>
            </a:pPr>
            <a:endParaRPr lang="en-US"/>
          </a:p>
        </p:txBody>
      </p:sp>
      <p:sp>
        <p:nvSpPr>
          <p:cNvPr id="7" name="Footer Placeholder 4"/>
          <p:cNvSpPr>
            <a:spLocks noGrp="1"/>
          </p:cNvSpPr>
          <p:nvPr>
            <p:ph type="ftr" sz="quarter" idx="11"/>
          </p:nvPr>
        </p:nvSpPr>
        <p:spPr/>
        <p:txBody>
          <a:bodyPr/>
          <a:lstStyle>
            <a:lvl1pPr eaLnBrk="0" fontAlgn="base" hangingPunct="0">
              <a:spcBef>
                <a:spcPct val="0"/>
              </a:spcBef>
              <a:spcAft>
                <a:spcPct val="0"/>
              </a:spcAft>
              <a:defRPr/>
            </a:lvl1pPr>
          </a:lstStyle>
          <a:p>
            <a:pPr>
              <a:defRPr/>
            </a:pPr>
            <a:r>
              <a:rPr lang="en-GB"/>
              <a:t>Tax Directors' Netwrok - October 2016</a:t>
            </a:r>
            <a:endParaRPr lang="en-GB" dirty="0"/>
          </a:p>
        </p:txBody>
      </p:sp>
    </p:spTree>
    <p:extLst>
      <p:ext uri="{BB962C8B-B14F-4D97-AF65-F5344CB8AC3E}">
        <p14:creationId xmlns:p14="http://schemas.microsoft.com/office/powerpoint/2010/main" val="3250458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60026452"/>
      </p:ext>
    </p:extLst>
  </p:cSld>
  <p:clrMapOvr>
    <a:masterClrMapping/>
  </p:clrMapOvr>
  <p:transition spd="med">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4" name="Line 10"/>
          <p:cNvSpPr>
            <a:spLocks noChangeShapeType="1"/>
          </p:cNvSpPr>
          <p:nvPr userDrawn="1"/>
        </p:nvSpPr>
        <p:spPr bwMode="auto">
          <a:xfrm>
            <a:off x="457200" y="1044575"/>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646464"/>
              </a:solidFill>
              <a:cs typeface="Arial" pitchFamily="34" charset="0"/>
            </a:endParaRPr>
          </a:p>
        </p:txBody>
      </p:sp>
      <p:sp>
        <p:nvSpPr>
          <p:cNvPr id="5" name="Line 11"/>
          <p:cNvSpPr>
            <a:spLocks noChangeShapeType="1"/>
          </p:cNvSpPr>
          <p:nvPr userDrawn="1"/>
        </p:nvSpPr>
        <p:spPr bwMode="auto">
          <a:xfrm>
            <a:off x="457200" y="624205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646464"/>
              </a:solidFill>
              <a:cs typeface="Arial" pitchFamily="34" charset="0"/>
            </a:endParaRPr>
          </a:p>
        </p:txBody>
      </p:sp>
      <p:sp>
        <p:nvSpPr>
          <p:cNvPr id="2" name="Title 1"/>
          <p:cNvSpPr>
            <a:spLocks noGrp="1"/>
          </p:cNvSpPr>
          <p:nvPr>
            <p:ph type="title"/>
          </p:nvPr>
        </p:nvSpPr>
        <p:spPr>
          <a:xfrm>
            <a:off x="457202"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425602"/>
            <a:ext cx="8229600" cy="4698977"/>
          </a:xfrm>
          <a:prstGeom prst="rect">
            <a:avLst/>
          </a:prstGeo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3"/>
          <p:cNvSpPr>
            <a:spLocks noGrp="1"/>
          </p:cNvSpPr>
          <p:nvPr>
            <p:ph type="dt" sz="half" idx="10"/>
          </p:nvPr>
        </p:nvSpPr>
        <p:spPr/>
        <p:txBody>
          <a:bodyPr/>
          <a:lstStyle>
            <a:lvl1pPr eaLnBrk="0" fontAlgn="base" hangingPunct="0">
              <a:spcBef>
                <a:spcPct val="0"/>
              </a:spcBef>
              <a:spcAft>
                <a:spcPct val="0"/>
              </a:spcAft>
              <a:defRPr/>
            </a:lvl1pPr>
          </a:lstStyle>
          <a:p>
            <a:pPr>
              <a:defRPr/>
            </a:pPr>
            <a:endParaRPr lang="en-US"/>
          </a:p>
        </p:txBody>
      </p:sp>
      <p:sp>
        <p:nvSpPr>
          <p:cNvPr id="7" name="Footer Placeholder 4"/>
          <p:cNvSpPr>
            <a:spLocks noGrp="1"/>
          </p:cNvSpPr>
          <p:nvPr>
            <p:ph type="ftr" sz="quarter" idx="11"/>
          </p:nvPr>
        </p:nvSpPr>
        <p:spPr/>
        <p:txBody>
          <a:bodyPr/>
          <a:lstStyle>
            <a:lvl1pPr eaLnBrk="0" fontAlgn="base" hangingPunct="0">
              <a:spcBef>
                <a:spcPct val="0"/>
              </a:spcBef>
              <a:spcAft>
                <a:spcPct val="0"/>
              </a:spcAft>
              <a:defRPr/>
            </a:lvl1pPr>
          </a:lstStyle>
          <a:p>
            <a:pPr>
              <a:defRPr/>
            </a:pPr>
            <a:r>
              <a:rPr lang="en-GB"/>
              <a:t>Tax Directors' Netwrok - October 2016</a:t>
            </a:r>
            <a:endParaRPr lang="en-GB" dirty="0"/>
          </a:p>
        </p:txBody>
      </p:sp>
    </p:spTree>
    <p:extLst>
      <p:ext uri="{BB962C8B-B14F-4D97-AF65-F5344CB8AC3E}">
        <p14:creationId xmlns:p14="http://schemas.microsoft.com/office/powerpoint/2010/main" val="190767765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Line 10"/>
          <p:cNvSpPr>
            <a:spLocks noChangeShapeType="1"/>
          </p:cNvSpPr>
          <p:nvPr userDrawn="1"/>
        </p:nvSpPr>
        <p:spPr bwMode="auto">
          <a:xfrm>
            <a:off x="457200" y="1044575"/>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646464"/>
              </a:solidFill>
              <a:cs typeface="Arial" pitchFamily="34" charset="0"/>
            </a:endParaRPr>
          </a:p>
        </p:txBody>
      </p:sp>
      <p:sp>
        <p:nvSpPr>
          <p:cNvPr id="4" name="Line 11"/>
          <p:cNvSpPr>
            <a:spLocks noChangeShapeType="1"/>
          </p:cNvSpPr>
          <p:nvPr userDrawn="1"/>
        </p:nvSpPr>
        <p:spPr bwMode="auto">
          <a:xfrm>
            <a:off x="457200" y="624205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646464"/>
              </a:solidFill>
              <a:cs typeface="Arial" pitchFamily="34" charset="0"/>
            </a:endParaRPr>
          </a:p>
        </p:txBody>
      </p:sp>
      <p:sp>
        <p:nvSpPr>
          <p:cNvPr id="6" name="Title 5"/>
          <p:cNvSpPr>
            <a:spLocks noGrp="1"/>
          </p:cNvSpPr>
          <p:nvPr>
            <p:ph type="title"/>
          </p:nvPr>
        </p:nvSpPr>
        <p:spPr>
          <a:xfrm>
            <a:off x="457202" y="201600"/>
            <a:ext cx="8232775" cy="860400"/>
          </a:xfrm>
          <a:prstGeom prst="rect">
            <a:avLst/>
          </a:prstGeom>
        </p:spPr>
        <p:txBody>
          <a:bodyPr/>
          <a:lstStyle/>
          <a:p>
            <a:r>
              <a:rPr lang="en-US"/>
              <a:t>Click to edit Master title style</a:t>
            </a:r>
            <a:endParaRPr lang="en-US" dirty="0"/>
          </a:p>
        </p:txBody>
      </p:sp>
      <p:sp>
        <p:nvSpPr>
          <p:cNvPr id="5" name="Date Placeholder 1"/>
          <p:cNvSpPr>
            <a:spLocks noGrp="1"/>
          </p:cNvSpPr>
          <p:nvPr>
            <p:ph type="dt" sz="half" idx="10"/>
          </p:nvPr>
        </p:nvSpPr>
        <p:spPr/>
        <p:txBody>
          <a:bodyPr/>
          <a:lstStyle>
            <a:lvl1pPr eaLnBrk="0" fontAlgn="base" hangingPunct="0">
              <a:spcBef>
                <a:spcPct val="0"/>
              </a:spcBef>
              <a:spcAft>
                <a:spcPct val="0"/>
              </a:spcAft>
              <a:defRPr/>
            </a:lvl1pPr>
          </a:lstStyle>
          <a:p>
            <a:pPr>
              <a:defRPr/>
            </a:pPr>
            <a:endParaRPr lang="en-US"/>
          </a:p>
        </p:txBody>
      </p:sp>
      <p:sp>
        <p:nvSpPr>
          <p:cNvPr id="7" name="Footer Placeholder 2"/>
          <p:cNvSpPr>
            <a:spLocks noGrp="1"/>
          </p:cNvSpPr>
          <p:nvPr>
            <p:ph type="ftr" sz="quarter" idx="11"/>
          </p:nvPr>
        </p:nvSpPr>
        <p:spPr/>
        <p:txBody>
          <a:bodyPr/>
          <a:lstStyle>
            <a:lvl1pPr eaLnBrk="0" fontAlgn="base" hangingPunct="0">
              <a:spcBef>
                <a:spcPct val="0"/>
              </a:spcBef>
              <a:spcAft>
                <a:spcPct val="0"/>
              </a:spcAft>
              <a:defRPr/>
            </a:lvl1pPr>
          </a:lstStyle>
          <a:p>
            <a:pPr>
              <a:defRPr/>
            </a:pPr>
            <a:r>
              <a:rPr lang="en-GB"/>
              <a:t>Tax Directors' Netwrok - October 2016</a:t>
            </a:r>
            <a:endParaRPr lang="en-GB" dirty="0"/>
          </a:p>
        </p:txBody>
      </p:sp>
    </p:spTree>
    <p:extLst>
      <p:ext uri="{BB962C8B-B14F-4D97-AF65-F5344CB8AC3E}">
        <p14:creationId xmlns:p14="http://schemas.microsoft.com/office/powerpoint/2010/main" val="116296018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3" name="Line 11"/>
          <p:cNvSpPr>
            <a:spLocks noChangeShapeType="1"/>
          </p:cNvSpPr>
          <p:nvPr userDrawn="1"/>
        </p:nvSpPr>
        <p:spPr bwMode="auto">
          <a:xfrm>
            <a:off x="457200" y="624205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646464"/>
              </a:solidFill>
              <a:cs typeface="Arial" pitchFamily="34" charset="0"/>
            </a:endParaRPr>
          </a:p>
        </p:txBody>
      </p:sp>
      <p:sp>
        <p:nvSpPr>
          <p:cNvPr id="6" name="Title 5"/>
          <p:cNvSpPr>
            <a:spLocks noGrp="1"/>
          </p:cNvSpPr>
          <p:nvPr>
            <p:ph type="title"/>
          </p:nvPr>
        </p:nvSpPr>
        <p:spPr>
          <a:xfrm>
            <a:off x="457202" y="201600"/>
            <a:ext cx="8232775" cy="860400"/>
          </a:xfrm>
          <a:prstGeom prst="rect">
            <a:avLst/>
          </a:prstGeom>
        </p:spPr>
        <p:txBody>
          <a:bodyPr/>
          <a:lstStyle/>
          <a:p>
            <a:r>
              <a:rPr lang="en-US"/>
              <a:t>Click to edit Master title style</a:t>
            </a:r>
            <a:endParaRPr lang="en-US" dirty="0"/>
          </a:p>
        </p:txBody>
      </p:sp>
      <p:sp>
        <p:nvSpPr>
          <p:cNvPr id="4" name="Date Placeholder 1"/>
          <p:cNvSpPr>
            <a:spLocks noGrp="1"/>
          </p:cNvSpPr>
          <p:nvPr>
            <p:ph type="dt" sz="half" idx="10"/>
          </p:nvPr>
        </p:nvSpPr>
        <p:spPr/>
        <p:txBody>
          <a:bodyPr/>
          <a:lstStyle>
            <a:lvl1pPr eaLnBrk="0" fontAlgn="base" hangingPunct="0">
              <a:spcBef>
                <a:spcPct val="0"/>
              </a:spcBef>
              <a:spcAft>
                <a:spcPct val="0"/>
              </a:spcAft>
              <a:defRPr/>
            </a:lvl1pPr>
          </a:lstStyle>
          <a:p>
            <a:pPr>
              <a:defRPr/>
            </a:pPr>
            <a:endParaRPr lang="en-US"/>
          </a:p>
        </p:txBody>
      </p:sp>
      <p:sp>
        <p:nvSpPr>
          <p:cNvPr id="5" name="Footer Placeholder 2"/>
          <p:cNvSpPr>
            <a:spLocks noGrp="1"/>
          </p:cNvSpPr>
          <p:nvPr>
            <p:ph type="ftr" sz="quarter" idx="11"/>
          </p:nvPr>
        </p:nvSpPr>
        <p:spPr/>
        <p:txBody>
          <a:bodyPr/>
          <a:lstStyle>
            <a:lvl1pPr eaLnBrk="0" fontAlgn="base" hangingPunct="0">
              <a:spcBef>
                <a:spcPct val="0"/>
              </a:spcBef>
              <a:spcAft>
                <a:spcPct val="0"/>
              </a:spcAft>
              <a:defRPr/>
            </a:lvl1pPr>
          </a:lstStyle>
          <a:p>
            <a:pPr>
              <a:defRPr/>
            </a:pPr>
            <a:r>
              <a:rPr lang="en-GB"/>
              <a:t>Tax Directors' Netwrok - October 2016</a:t>
            </a:r>
            <a:endParaRPr lang="en-GB" dirty="0"/>
          </a:p>
        </p:txBody>
      </p:sp>
    </p:spTree>
    <p:extLst>
      <p:ext uri="{BB962C8B-B14F-4D97-AF65-F5344CB8AC3E}">
        <p14:creationId xmlns:p14="http://schemas.microsoft.com/office/powerpoint/2010/main" val="179058215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5" name="Line 10"/>
          <p:cNvSpPr>
            <a:spLocks noChangeShapeType="1"/>
          </p:cNvSpPr>
          <p:nvPr userDrawn="1"/>
        </p:nvSpPr>
        <p:spPr bwMode="auto">
          <a:xfrm>
            <a:off x="457200" y="1044575"/>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646464"/>
              </a:solidFill>
              <a:cs typeface="Arial" pitchFamily="34" charset="0"/>
            </a:endParaRPr>
          </a:p>
        </p:txBody>
      </p:sp>
      <p:sp>
        <p:nvSpPr>
          <p:cNvPr id="6" name="Line 11"/>
          <p:cNvSpPr>
            <a:spLocks noChangeShapeType="1"/>
          </p:cNvSpPr>
          <p:nvPr userDrawn="1"/>
        </p:nvSpPr>
        <p:spPr bwMode="auto">
          <a:xfrm>
            <a:off x="457200" y="624205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646464"/>
              </a:solidFill>
              <a:cs typeface="Arial" pitchFamily="34" charset="0"/>
            </a:endParaRPr>
          </a:p>
        </p:txBody>
      </p:sp>
      <p:sp>
        <p:nvSpPr>
          <p:cNvPr id="2" name="Title 1"/>
          <p:cNvSpPr>
            <a:spLocks noGrp="1"/>
          </p:cNvSpPr>
          <p:nvPr>
            <p:ph type="title"/>
          </p:nvPr>
        </p:nvSpPr>
        <p:spPr>
          <a:xfrm>
            <a:off x="457202"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457200" y="1426468"/>
            <a:ext cx="4038600" cy="4698111"/>
          </a:xfrm>
          <a:prstGeom prst="rect">
            <a:avLst/>
          </a:prstGeo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426468"/>
            <a:ext cx="4038600" cy="4698111"/>
          </a:xfrm>
          <a:prstGeom prst="rect">
            <a:avLst/>
          </a:prstGeo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vl1pPr>
          </a:lstStyle>
          <a:p>
            <a:pPr>
              <a:defRPr/>
            </a:pPr>
            <a:endParaRPr lang="en-US"/>
          </a:p>
        </p:txBody>
      </p:sp>
      <p:sp>
        <p:nvSpPr>
          <p:cNvPr id="8" name="Footer Placeholder 8"/>
          <p:cNvSpPr>
            <a:spLocks noGrp="1"/>
          </p:cNvSpPr>
          <p:nvPr>
            <p:ph type="ftr" sz="quarter" idx="11"/>
          </p:nvPr>
        </p:nvSpPr>
        <p:spPr/>
        <p:txBody>
          <a:bodyPr/>
          <a:lstStyle>
            <a:lvl1pPr eaLnBrk="0" fontAlgn="base" hangingPunct="0">
              <a:spcBef>
                <a:spcPct val="0"/>
              </a:spcBef>
              <a:spcAft>
                <a:spcPct val="0"/>
              </a:spcAft>
              <a:defRPr/>
            </a:lvl1pPr>
          </a:lstStyle>
          <a:p>
            <a:pPr>
              <a:defRPr/>
            </a:pPr>
            <a:r>
              <a:rPr lang="en-GB"/>
              <a:t>Tax Directors' Netwrok - October 2016</a:t>
            </a:r>
            <a:endParaRPr lang="en-GB" dirty="0"/>
          </a:p>
        </p:txBody>
      </p:sp>
    </p:spTree>
    <p:extLst>
      <p:ext uri="{BB962C8B-B14F-4D97-AF65-F5344CB8AC3E}">
        <p14:creationId xmlns:p14="http://schemas.microsoft.com/office/powerpoint/2010/main" val="240646939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457200" y="1044575"/>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646464"/>
              </a:solidFill>
              <a:cs typeface="Arial" pitchFamily="34" charset="0"/>
            </a:endParaRPr>
          </a:p>
        </p:txBody>
      </p:sp>
      <p:sp>
        <p:nvSpPr>
          <p:cNvPr id="8" name="Line 11"/>
          <p:cNvSpPr>
            <a:spLocks noChangeShapeType="1"/>
          </p:cNvSpPr>
          <p:nvPr userDrawn="1"/>
        </p:nvSpPr>
        <p:spPr bwMode="auto">
          <a:xfrm>
            <a:off x="457200" y="624205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646464"/>
              </a:solidFill>
              <a:cs typeface="Arial" pitchFamily="34" charset="0"/>
            </a:endParaRPr>
          </a:p>
        </p:txBody>
      </p:sp>
      <p:sp>
        <p:nvSpPr>
          <p:cNvPr id="2" name="Title 1"/>
          <p:cNvSpPr>
            <a:spLocks noGrp="1"/>
          </p:cNvSpPr>
          <p:nvPr>
            <p:ph type="title"/>
          </p:nvPr>
        </p:nvSpPr>
        <p:spPr>
          <a:xfrm>
            <a:off x="457202"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13" name="Content Placeholder 2"/>
          <p:cNvSpPr>
            <a:spLocks noGrp="1"/>
          </p:cNvSpPr>
          <p:nvPr>
            <p:ph sz="half" idx="1"/>
          </p:nvPr>
        </p:nvSpPr>
        <p:spPr>
          <a:xfrm>
            <a:off x="457200" y="2121117"/>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3"/>
          <p:cNvSpPr>
            <a:spLocks noGrp="1"/>
          </p:cNvSpPr>
          <p:nvPr>
            <p:ph sz="half" idx="2"/>
          </p:nvPr>
        </p:nvSpPr>
        <p:spPr>
          <a:xfrm>
            <a:off x="4651200" y="2121117"/>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9"/>
          <p:cNvSpPr>
            <a:spLocks noGrp="1"/>
          </p:cNvSpPr>
          <p:nvPr>
            <p:ph type="body" sz="quarter" idx="12"/>
          </p:nvPr>
        </p:nvSpPr>
        <p:spPr>
          <a:xfrm>
            <a:off x="457200" y="1426464"/>
            <a:ext cx="4042800" cy="640800"/>
          </a:xfrm>
          <a:prstGeom prst="rect">
            <a:avLst/>
          </a:prstGeom>
        </p:spPr>
        <p:txBody>
          <a:bodyPr/>
          <a:lstStyle>
            <a:lvl1pPr>
              <a:buNone/>
              <a:defRPr b="1">
                <a:solidFill>
                  <a:schemeClr val="bg1"/>
                </a:solidFill>
              </a:defRPr>
            </a:lvl1pPr>
          </a:lstStyle>
          <a:p>
            <a:pPr lvl="0"/>
            <a:r>
              <a:rPr lang="en-US"/>
              <a:t>Click to edit Master text styles</a:t>
            </a:r>
          </a:p>
        </p:txBody>
      </p:sp>
      <p:sp>
        <p:nvSpPr>
          <p:cNvPr id="16" name="Text Placeholder 9"/>
          <p:cNvSpPr>
            <a:spLocks noGrp="1"/>
          </p:cNvSpPr>
          <p:nvPr>
            <p:ph type="body" sz="quarter" idx="13"/>
          </p:nvPr>
        </p:nvSpPr>
        <p:spPr>
          <a:xfrm>
            <a:off x="4651200" y="1426464"/>
            <a:ext cx="4042800" cy="640800"/>
          </a:xfrm>
          <a:prstGeom prst="rect">
            <a:avLst/>
          </a:prstGeom>
        </p:spPr>
        <p:txBody>
          <a:bodyPr/>
          <a:lstStyle>
            <a:lvl1pPr>
              <a:buNone/>
              <a:defRPr b="1">
                <a:solidFill>
                  <a:schemeClr val="bg1"/>
                </a:solidFill>
              </a:defRPr>
            </a:lvl1pPr>
          </a:lstStyle>
          <a:p>
            <a:pPr lvl="0"/>
            <a:r>
              <a:rPr lang="en-US"/>
              <a:t>Click to edit Master text styles</a:t>
            </a:r>
          </a:p>
        </p:txBody>
      </p:sp>
      <p:sp>
        <p:nvSpPr>
          <p:cNvPr id="9" name="Date Placeholder 6"/>
          <p:cNvSpPr>
            <a:spLocks noGrp="1"/>
          </p:cNvSpPr>
          <p:nvPr>
            <p:ph type="dt" sz="half" idx="14"/>
          </p:nvPr>
        </p:nvSpPr>
        <p:spPr/>
        <p:txBody>
          <a:bodyPr/>
          <a:lstStyle>
            <a:lvl1pPr eaLnBrk="0" fontAlgn="base" hangingPunct="0">
              <a:spcBef>
                <a:spcPct val="0"/>
              </a:spcBef>
              <a:spcAft>
                <a:spcPct val="0"/>
              </a:spcAft>
              <a:defRPr/>
            </a:lvl1pPr>
          </a:lstStyle>
          <a:p>
            <a:pPr>
              <a:defRPr/>
            </a:pPr>
            <a:endParaRPr lang="en-US"/>
          </a:p>
        </p:txBody>
      </p:sp>
      <p:sp>
        <p:nvSpPr>
          <p:cNvPr id="10" name="Footer Placeholder 11"/>
          <p:cNvSpPr>
            <a:spLocks noGrp="1"/>
          </p:cNvSpPr>
          <p:nvPr>
            <p:ph type="ftr" sz="quarter" idx="15"/>
          </p:nvPr>
        </p:nvSpPr>
        <p:spPr/>
        <p:txBody>
          <a:bodyPr/>
          <a:lstStyle>
            <a:lvl1pPr eaLnBrk="0" fontAlgn="base" hangingPunct="0">
              <a:spcBef>
                <a:spcPct val="0"/>
              </a:spcBef>
              <a:spcAft>
                <a:spcPct val="0"/>
              </a:spcAft>
              <a:defRPr/>
            </a:lvl1pPr>
          </a:lstStyle>
          <a:p>
            <a:pPr>
              <a:defRPr/>
            </a:pPr>
            <a:r>
              <a:rPr lang="en-GB"/>
              <a:t>Tax Directors' Netwrok - October 2016</a:t>
            </a:r>
            <a:endParaRPr lang="en-GB" dirty="0"/>
          </a:p>
        </p:txBody>
      </p:sp>
    </p:spTree>
    <p:extLst>
      <p:ext uri="{BB962C8B-B14F-4D97-AF65-F5344CB8AC3E}">
        <p14:creationId xmlns:p14="http://schemas.microsoft.com/office/powerpoint/2010/main" val="201470609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4" name="Line 11"/>
          <p:cNvSpPr>
            <a:spLocks noChangeShapeType="1"/>
          </p:cNvSpPr>
          <p:nvPr userDrawn="1"/>
        </p:nvSpPr>
        <p:spPr bwMode="auto">
          <a:xfrm>
            <a:off x="457200" y="624205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646464"/>
              </a:solidFill>
              <a:cs typeface="Arial" pitchFamily="34" charset="0"/>
            </a:endParaRPr>
          </a:p>
        </p:txBody>
      </p:sp>
      <p:sp>
        <p:nvSpPr>
          <p:cNvPr id="3" name="Text Placeholder 2"/>
          <p:cNvSpPr>
            <a:spLocks noGrp="1"/>
          </p:cNvSpPr>
          <p:nvPr>
            <p:ph type="body" sz="quarter" idx="11"/>
          </p:nvPr>
        </p:nvSpPr>
        <p:spPr>
          <a:xfrm>
            <a:off x="455614" y="1024132"/>
            <a:ext cx="8229600" cy="1643063"/>
          </a:xfrm>
          <a:prstGeom prst="rect">
            <a:avLst/>
          </a:prstGeom>
        </p:spPr>
        <p:txBody>
          <a:bodyPr/>
          <a:lstStyle>
            <a:lvl1pPr marL="0" indent="0" algn="l">
              <a:lnSpc>
                <a:spcPct val="85000"/>
              </a:lnSpc>
              <a:spcBef>
                <a:spcPts val="0"/>
              </a:spcBef>
              <a:buNone/>
              <a:defRPr sz="5000" b="1">
                <a:solidFill>
                  <a:schemeClr val="bg2"/>
                </a:solidFill>
                <a:latin typeface="+mn-lt"/>
                <a:cs typeface="Arial" pitchFamily="34" charset="0"/>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Date Placeholder 5"/>
          <p:cNvSpPr>
            <a:spLocks noGrp="1"/>
          </p:cNvSpPr>
          <p:nvPr>
            <p:ph type="dt" sz="half" idx="12"/>
          </p:nvPr>
        </p:nvSpPr>
        <p:spPr/>
        <p:txBody>
          <a:bodyPr/>
          <a:lstStyle>
            <a:lvl1pPr eaLnBrk="0" fontAlgn="base" hangingPunct="0">
              <a:spcBef>
                <a:spcPct val="0"/>
              </a:spcBef>
              <a:spcAft>
                <a:spcPct val="0"/>
              </a:spcAft>
              <a:defRPr/>
            </a:lvl1pPr>
          </a:lstStyle>
          <a:p>
            <a:pPr>
              <a:defRPr/>
            </a:pPr>
            <a:endParaRPr lang="en-US"/>
          </a:p>
        </p:txBody>
      </p:sp>
      <p:sp>
        <p:nvSpPr>
          <p:cNvPr id="6" name="Footer Placeholder 6"/>
          <p:cNvSpPr>
            <a:spLocks noGrp="1"/>
          </p:cNvSpPr>
          <p:nvPr>
            <p:ph type="ftr" sz="quarter" idx="13"/>
          </p:nvPr>
        </p:nvSpPr>
        <p:spPr/>
        <p:txBody>
          <a:bodyPr/>
          <a:lstStyle>
            <a:lvl1pPr eaLnBrk="0" fontAlgn="base" hangingPunct="0">
              <a:spcBef>
                <a:spcPct val="0"/>
              </a:spcBef>
              <a:spcAft>
                <a:spcPct val="0"/>
              </a:spcAft>
              <a:defRPr/>
            </a:lvl1pPr>
          </a:lstStyle>
          <a:p>
            <a:pPr>
              <a:defRPr/>
            </a:pPr>
            <a:r>
              <a:rPr lang="en-GB"/>
              <a:t>Tax Directors' Netwrok - October 2016</a:t>
            </a:r>
            <a:endParaRPr lang="en-GB" dirty="0"/>
          </a:p>
        </p:txBody>
      </p:sp>
    </p:spTree>
    <p:extLst>
      <p:ext uri="{BB962C8B-B14F-4D97-AF65-F5344CB8AC3E}">
        <p14:creationId xmlns:p14="http://schemas.microsoft.com/office/powerpoint/2010/main" val="332371916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3" name="Freeform 5"/>
          <p:cNvSpPr>
            <a:spLocks/>
          </p:cNvSpPr>
          <p:nvPr userDrawn="1"/>
        </p:nvSpPr>
        <p:spPr bwMode="gray">
          <a:xfrm>
            <a:off x="457200" y="1042988"/>
            <a:ext cx="8229600" cy="5184775"/>
          </a:xfrm>
          <a:custGeom>
            <a:avLst/>
            <a:gdLst>
              <a:gd name="T0" fmla="*/ 0 w 5184"/>
              <a:gd name="T1" fmla="*/ 0 h 3266"/>
              <a:gd name="T2" fmla="*/ 0 w 5184"/>
              <a:gd name="T3" fmla="*/ 3266 h 3266"/>
              <a:gd name="T4" fmla="*/ 5184 w 5184"/>
              <a:gd name="T5" fmla="*/ 2352 h 3266"/>
              <a:gd name="T6" fmla="*/ 5184 w 5184"/>
              <a:gd name="T7" fmla="*/ 0 h 3266"/>
              <a:gd name="T8" fmla="*/ 0 w 5184"/>
              <a:gd name="T9" fmla="*/ 0 h 3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4" h="3266">
                <a:moveTo>
                  <a:pt x="0" y="0"/>
                </a:moveTo>
                <a:lnTo>
                  <a:pt x="0" y="3266"/>
                </a:lnTo>
                <a:lnTo>
                  <a:pt x="5184" y="2352"/>
                </a:lnTo>
                <a:lnTo>
                  <a:pt x="518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a:lstStyle>
            <a:lvl1pPr algn="l">
              <a:defRPr>
                <a:solidFill>
                  <a:schemeClr val="bg1"/>
                </a:solidFill>
                <a:latin typeface="+mn-lt"/>
                <a:cs typeface="Arial" pitchFamily="34" charset="0"/>
              </a:defRPr>
            </a:lvl1pPr>
          </a:lstStyle>
          <a:p>
            <a:pPr lvl="0"/>
            <a:r>
              <a:rPr lang="en-US"/>
              <a:t>Click to edit Master title style</a:t>
            </a:r>
            <a:endParaRPr lang="en-US" dirty="0"/>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vl1pPr>
          </a:lstStyle>
          <a:p>
            <a:pPr>
              <a:defRPr/>
            </a:pPr>
            <a:r>
              <a:rPr lang="en-GB"/>
              <a:t>Tax Directors' Netwrok - October 2016</a:t>
            </a:r>
            <a:endParaRPr lang="en-GB" dirty="0"/>
          </a:p>
        </p:txBody>
      </p:sp>
    </p:spTree>
    <p:extLst>
      <p:ext uri="{BB962C8B-B14F-4D97-AF65-F5344CB8AC3E}">
        <p14:creationId xmlns:p14="http://schemas.microsoft.com/office/powerpoint/2010/main" val="149543936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3" name="Freeform 5"/>
          <p:cNvSpPr>
            <a:spLocks/>
          </p:cNvSpPr>
          <p:nvPr userDrawn="1"/>
        </p:nvSpPr>
        <p:spPr bwMode="gray">
          <a:xfrm>
            <a:off x="457200" y="1042988"/>
            <a:ext cx="8229600" cy="5184775"/>
          </a:xfrm>
          <a:custGeom>
            <a:avLst/>
            <a:gdLst>
              <a:gd name="T0" fmla="*/ 0 w 5184"/>
              <a:gd name="T1" fmla="*/ 0 h 3266"/>
              <a:gd name="T2" fmla="*/ 0 w 5184"/>
              <a:gd name="T3" fmla="*/ 3266 h 3266"/>
              <a:gd name="T4" fmla="*/ 5184 w 5184"/>
              <a:gd name="T5" fmla="*/ 2352 h 3266"/>
              <a:gd name="T6" fmla="*/ 5184 w 5184"/>
              <a:gd name="T7" fmla="*/ 0 h 3266"/>
              <a:gd name="T8" fmla="*/ 0 w 5184"/>
              <a:gd name="T9" fmla="*/ 0 h 3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4" h="3266">
                <a:moveTo>
                  <a:pt x="0" y="0"/>
                </a:moveTo>
                <a:lnTo>
                  <a:pt x="0" y="3266"/>
                </a:lnTo>
                <a:lnTo>
                  <a:pt x="5184" y="2352"/>
                </a:lnTo>
                <a:lnTo>
                  <a:pt x="5184"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a:lstStyle>
            <a:lvl1pPr algn="l">
              <a:defRPr>
                <a:solidFill>
                  <a:schemeClr val="bg1"/>
                </a:solidFill>
                <a:latin typeface="+mn-lt"/>
                <a:cs typeface="Arial" pitchFamily="34" charset="0"/>
              </a:defRPr>
            </a:lvl1pPr>
          </a:lstStyle>
          <a:p>
            <a:pPr lvl="0"/>
            <a:r>
              <a:rPr lang="en-US"/>
              <a:t>Click to edit Master title style</a:t>
            </a:r>
            <a:endParaRPr lang="en-US" dirty="0"/>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vl1pPr>
          </a:lstStyle>
          <a:p>
            <a:pPr>
              <a:defRPr/>
            </a:pPr>
            <a:r>
              <a:rPr lang="en-GB"/>
              <a:t>Tax Directors' Netwrok - October 2016</a:t>
            </a:r>
            <a:endParaRPr lang="en-GB" dirty="0"/>
          </a:p>
        </p:txBody>
      </p:sp>
    </p:spTree>
    <p:extLst>
      <p:ext uri="{BB962C8B-B14F-4D97-AF65-F5344CB8AC3E}">
        <p14:creationId xmlns:p14="http://schemas.microsoft.com/office/powerpoint/2010/main" val="11712553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3" name="Freeform 5"/>
          <p:cNvSpPr>
            <a:spLocks/>
          </p:cNvSpPr>
          <p:nvPr userDrawn="1"/>
        </p:nvSpPr>
        <p:spPr bwMode="gray">
          <a:xfrm>
            <a:off x="457200" y="1039813"/>
            <a:ext cx="8229600" cy="5184775"/>
          </a:xfrm>
          <a:custGeom>
            <a:avLst/>
            <a:gdLst>
              <a:gd name="T0" fmla="*/ 0 w 5184"/>
              <a:gd name="T1" fmla="*/ 0 h 3266"/>
              <a:gd name="T2" fmla="*/ 0 w 5184"/>
              <a:gd name="T3" fmla="*/ 3266 h 3266"/>
              <a:gd name="T4" fmla="*/ 5184 w 5184"/>
              <a:gd name="T5" fmla="*/ 2352 h 3266"/>
              <a:gd name="T6" fmla="*/ 5184 w 5184"/>
              <a:gd name="T7" fmla="*/ 0 h 3266"/>
              <a:gd name="T8" fmla="*/ 0 w 5184"/>
              <a:gd name="T9" fmla="*/ 0 h 3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4" h="3266">
                <a:moveTo>
                  <a:pt x="0" y="0"/>
                </a:moveTo>
                <a:lnTo>
                  <a:pt x="0" y="3266"/>
                </a:lnTo>
                <a:lnTo>
                  <a:pt x="5184" y="2352"/>
                </a:lnTo>
                <a:lnTo>
                  <a:pt x="5184" y="0"/>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a:lstStyle>
            <a:lvl1pPr algn="l">
              <a:defRPr>
                <a:solidFill>
                  <a:schemeClr val="bg1"/>
                </a:solidFill>
                <a:latin typeface="+mn-lt"/>
                <a:cs typeface="Arial" pitchFamily="34" charset="0"/>
              </a:defRPr>
            </a:lvl1pPr>
          </a:lstStyle>
          <a:p>
            <a:pPr lvl="0"/>
            <a:r>
              <a:rPr lang="en-US"/>
              <a:t>Click to edit Master title style</a:t>
            </a:r>
            <a:endParaRPr lang="en-US" dirty="0"/>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vl1pPr>
          </a:lstStyle>
          <a:p>
            <a:pPr>
              <a:defRPr/>
            </a:pPr>
            <a:r>
              <a:rPr lang="en-GB"/>
              <a:t>Tax Directors' Netwrok - October 2016</a:t>
            </a:r>
            <a:endParaRPr lang="en-GB" dirty="0"/>
          </a:p>
        </p:txBody>
      </p:sp>
    </p:spTree>
    <p:extLst>
      <p:ext uri="{BB962C8B-B14F-4D97-AF65-F5344CB8AC3E}">
        <p14:creationId xmlns:p14="http://schemas.microsoft.com/office/powerpoint/2010/main" val="393656874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Line 11"/>
          <p:cNvSpPr>
            <a:spLocks noChangeShapeType="1"/>
          </p:cNvSpPr>
          <p:nvPr userDrawn="1"/>
        </p:nvSpPr>
        <p:spPr bwMode="auto">
          <a:xfrm>
            <a:off x="455613" y="6243638"/>
            <a:ext cx="8229600" cy="0"/>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 name="Date Placeholder 3"/>
          <p:cNvSpPr>
            <a:spLocks noGrp="1"/>
          </p:cNvSpPr>
          <p:nvPr>
            <p:ph type="dt" sz="half" idx="10"/>
          </p:nvPr>
        </p:nvSpPr>
        <p:spPr/>
        <p:txBody>
          <a:bodyPr/>
          <a:lstStyle>
            <a:lvl1pPr eaLnBrk="0" fontAlgn="base" hangingPunct="0">
              <a:spcBef>
                <a:spcPct val="0"/>
              </a:spcBef>
              <a:spcAft>
                <a:spcPct val="0"/>
              </a:spcAft>
              <a:defRPr/>
            </a:lvl1pPr>
          </a:lstStyle>
          <a:p>
            <a:pPr>
              <a:defRPr/>
            </a:pPr>
            <a:endParaRPr lang="en-US"/>
          </a:p>
        </p:txBody>
      </p:sp>
      <p:sp>
        <p:nvSpPr>
          <p:cNvPr id="4" name="Footer Placeholder 4"/>
          <p:cNvSpPr>
            <a:spLocks noGrp="1"/>
          </p:cNvSpPr>
          <p:nvPr>
            <p:ph type="ftr" sz="quarter" idx="11"/>
          </p:nvPr>
        </p:nvSpPr>
        <p:spPr/>
        <p:txBody>
          <a:bodyPr/>
          <a:lstStyle>
            <a:lvl1pPr eaLnBrk="0" fontAlgn="base" hangingPunct="0">
              <a:spcBef>
                <a:spcPct val="0"/>
              </a:spcBef>
              <a:spcAft>
                <a:spcPct val="0"/>
              </a:spcAft>
              <a:defRPr/>
            </a:lvl1pPr>
          </a:lstStyle>
          <a:p>
            <a:pPr>
              <a:defRPr/>
            </a:pPr>
            <a:r>
              <a:rPr lang="en-GB"/>
              <a:t>Tax Directors' Netwrok - October 2016</a:t>
            </a:r>
            <a:endParaRPr lang="en-GB" dirty="0"/>
          </a:p>
        </p:txBody>
      </p:sp>
    </p:spTree>
    <p:extLst>
      <p:ext uri="{BB962C8B-B14F-4D97-AF65-F5344CB8AC3E}">
        <p14:creationId xmlns:p14="http://schemas.microsoft.com/office/powerpoint/2010/main" val="165914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45667338"/>
      </p:ext>
    </p:extLst>
  </p:cSld>
  <p:clrMapOvr>
    <a:masterClrMapping/>
  </p:clrMapOvr>
  <p:transition spd="med">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a:prstGeom prst="rect">
            <a:avLst/>
          </a:prstGeo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66109328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9195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Back Cover">
    <p:spTree>
      <p:nvGrpSpPr>
        <p:cNvPr id="1" name=""/>
        <p:cNvGrpSpPr/>
        <p:nvPr/>
      </p:nvGrpSpPr>
      <p:grpSpPr>
        <a:xfrm>
          <a:off x="0" y="0"/>
          <a:ext cx="0" cy="0"/>
          <a:chOff x="0" y="0"/>
          <a:chExt cx="0" cy="0"/>
        </a:xfrm>
      </p:grpSpPr>
      <p:sp>
        <p:nvSpPr>
          <p:cNvPr id="2" name="TextBox 3"/>
          <p:cNvSpPr txBox="1"/>
          <p:nvPr userDrawn="1"/>
        </p:nvSpPr>
        <p:spPr bwMode="gray">
          <a:xfrm>
            <a:off x="468313" y="620713"/>
            <a:ext cx="4105275" cy="2351087"/>
          </a:xfrm>
          <a:prstGeom prst="rect">
            <a:avLst/>
          </a:prstGeom>
          <a:noFill/>
        </p:spPr>
        <p:txBody>
          <a:bodyPr lIns="0" tIns="0" rIns="0" bIns="0"/>
          <a:lstStyle/>
          <a:p>
            <a:pPr defTabSz="914239" eaLnBrk="1" fontAlgn="auto" hangingPunct="1">
              <a:spcBef>
                <a:spcPts val="0"/>
              </a:spcBef>
              <a:spcAft>
                <a:spcPts val="1400"/>
              </a:spcAft>
              <a:buFont typeface="Arial" pitchFamily="34" charset="0"/>
              <a:buNone/>
              <a:defRPr/>
            </a:pPr>
            <a:r>
              <a:rPr lang="en-US" sz="1200" b="1" dirty="0">
                <a:solidFill>
                  <a:srgbClr val="646464"/>
                </a:solidFill>
                <a:latin typeface="Arial"/>
                <a:cs typeface="+mn-cs"/>
              </a:rPr>
              <a:t>EY</a:t>
            </a:r>
            <a:r>
              <a:rPr lang="en-GB" sz="1200" dirty="0">
                <a:solidFill>
                  <a:srgbClr val="646464"/>
                </a:solidFill>
                <a:latin typeface="Arial"/>
                <a:cs typeface="+mn-cs"/>
              </a:rPr>
              <a:t> | Assurance | Tax | Transactions | Advisory</a:t>
            </a:r>
          </a:p>
          <a:p>
            <a:pPr marL="0" lvl="3" defTabSz="914239" eaLnBrk="1" fontAlgn="auto" hangingPunct="1">
              <a:spcBef>
                <a:spcPts val="0"/>
              </a:spcBef>
              <a:spcAft>
                <a:spcPts val="1400"/>
              </a:spcAft>
              <a:buSzPct val="75000"/>
              <a:defRPr/>
            </a:pPr>
            <a:r>
              <a:rPr lang="en-GB" sz="1200" dirty="0">
                <a:solidFill>
                  <a:srgbClr val="646464"/>
                </a:solidFill>
                <a:latin typeface="Arial"/>
                <a:cs typeface="+mn-cs"/>
              </a:rPr>
              <a:t>Ernst &amp; Young LLP</a:t>
            </a:r>
          </a:p>
          <a:p>
            <a:pPr marL="0" lvl="3" defTabSz="914239" eaLnBrk="1" fontAlgn="auto" hangingPunct="1">
              <a:spcBef>
                <a:spcPts val="0"/>
              </a:spcBef>
              <a:spcAft>
                <a:spcPts val="800"/>
              </a:spcAft>
              <a:buSzPct val="75000"/>
              <a:defRPr/>
            </a:pPr>
            <a:r>
              <a:rPr lang="en-GB" sz="900" dirty="0">
                <a:solidFill>
                  <a:srgbClr val="646464"/>
                </a:solidFill>
                <a:latin typeface="Arial"/>
                <a:cs typeface="+mn-cs"/>
              </a:rPr>
              <a:t>© 2015 Ernst &amp; Young LLP. Published in the UK.</a:t>
            </a:r>
            <a:br>
              <a:rPr lang="en-GB" sz="900" dirty="0">
                <a:solidFill>
                  <a:srgbClr val="646464"/>
                </a:solidFill>
                <a:latin typeface="Arial"/>
                <a:cs typeface="+mn-cs"/>
              </a:rPr>
            </a:br>
            <a:r>
              <a:rPr lang="en-GB" sz="900" spc="-10" dirty="0">
                <a:solidFill>
                  <a:srgbClr val="646464"/>
                </a:solidFill>
                <a:latin typeface="Arial"/>
                <a:cs typeface="+mn-cs"/>
              </a:rPr>
              <a:t>All Rights Reserved.</a:t>
            </a:r>
          </a:p>
          <a:p>
            <a:pPr marL="0" lvl="3" defTabSz="914239" eaLnBrk="1" fontAlgn="auto" hangingPunct="1">
              <a:spcBef>
                <a:spcPts val="0"/>
              </a:spcBef>
              <a:spcAft>
                <a:spcPts val="800"/>
              </a:spcAft>
              <a:buSzPct val="75000"/>
              <a:defRPr/>
            </a:pPr>
            <a:r>
              <a:rPr lang="en-GB" sz="800" spc="-20" dirty="0">
                <a:solidFill>
                  <a:srgbClr val="646464"/>
                </a:solidFill>
                <a:latin typeface="Arial"/>
                <a:cs typeface="+mn-cs"/>
              </a:rPr>
              <a:t>The UK firm Ernst &amp; Young LLP is a limited liability partnership registered in England and Wales</a:t>
            </a:r>
            <a:br>
              <a:rPr lang="en-GB" sz="800" spc="-20" dirty="0">
                <a:solidFill>
                  <a:srgbClr val="646464"/>
                </a:solidFill>
                <a:latin typeface="Arial"/>
                <a:cs typeface="+mn-cs"/>
              </a:rPr>
            </a:br>
            <a:r>
              <a:rPr lang="en-GB" sz="800" spc="-20" dirty="0">
                <a:solidFill>
                  <a:srgbClr val="646464"/>
                </a:solidFill>
                <a:latin typeface="Arial"/>
                <a:cs typeface="+mn-cs"/>
              </a:rPr>
              <a:t>with registered number OC300001 and is a member firm of Ernst &amp; Young Global Limited.</a:t>
            </a:r>
          </a:p>
          <a:p>
            <a:pPr marL="0" lvl="3" defTabSz="914239" eaLnBrk="1" fontAlgn="auto" hangingPunct="1">
              <a:spcBef>
                <a:spcPts val="0"/>
              </a:spcBef>
              <a:spcAft>
                <a:spcPts val="800"/>
              </a:spcAft>
              <a:buSzPct val="75000"/>
              <a:defRPr/>
            </a:pPr>
            <a:r>
              <a:rPr lang="en-GB" sz="800" spc="-20" dirty="0">
                <a:solidFill>
                  <a:srgbClr val="646464"/>
                </a:solidFill>
                <a:latin typeface="Arial"/>
                <a:cs typeface="+mn-cs"/>
              </a:rPr>
              <a:t>Ernst &amp; Young LLP, 1 More London Place, London, SE1 2AF.</a:t>
            </a:r>
          </a:p>
          <a:p>
            <a:pPr marL="0" lvl="3" defTabSz="914239" eaLnBrk="1" fontAlgn="auto" hangingPunct="1">
              <a:spcBef>
                <a:spcPts val="0"/>
              </a:spcBef>
              <a:spcAft>
                <a:spcPts val="438"/>
              </a:spcAft>
              <a:buSzPct val="75000"/>
              <a:defRPr/>
            </a:pPr>
            <a:r>
              <a:rPr lang="en-GB" sz="1050" dirty="0">
                <a:solidFill>
                  <a:srgbClr val="646464"/>
                </a:solidFill>
                <a:latin typeface="Arial"/>
                <a:cs typeface="+mn-cs"/>
              </a:rPr>
              <a:t>ey.com</a:t>
            </a:r>
            <a:endParaRPr lang="en-GB" sz="900" dirty="0">
              <a:solidFill>
                <a:srgbClr val="646464"/>
              </a:solidFill>
              <a:latin typeface="Arial"/>
              <a:cs typeface="+mn-cs"/>
            </a:endParaRPr>
          </a:p>
        </p:txBody>
      </p:sp>
    </p:spTree>
    <p:extLst>
      <p:ext uri="{BB962C8B-B14F-4D97-AF65-F5344CB8AC3E}">
        <p14:creationId xmlns:p14="http://schemas.microsoft.com/office/powerpoint/2010/main" val="222263103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userDrawn="1">
  <p:cSld name="1_Cover">
    <p:spTree>
      <p:nvGrpSpPr>
        <p:cNvPr id="1" name=""/>
        <p:cNvGrpSpPr/>
        <p:nvPr/>
      </p:nvGrpSpPr>
      <p:grpSpPr>
        <a:xfrm>
          <a:off x="0" y="0"/>
          <a:ext cx="0" cy="0"/>
          <a:chOff x="0" y="0"/>
          <a:chExt cx="0" cy="0"/>
        </a:xfrm>
      </p:grpSpPr>
      <p:sp>
        <p:nvSpPr>
          <p:cNvPr id="4" name="Freeform 5"/>
          <p:cNvSpPr>
            <a:spLocks noChangeAspect="1"/>
          </p:cNvSpPr>
          <p:nvPr userDrawn="1"/>
        </p:nvSpPr>
        <p:spPr bwMode="gray">
          <a:xfrm rot="10800000">
            <a:off x="454025" y="477838"/>
            <a:ext cx="3495675" cy="2951162"/>
          </a:xfrm>
          <a:custGeom>
            <a:avLst/>
            <a:gdLst>
              <a:gd name="T0" fmla="*/ 2097 w 10000"/>
              <a:gd name="T1" fmla="*/ 0 h 10007"/>
              <a:gd name="T2" fmla="*/ 0 w 10000"/>
              <a:gd name="T3" fmla="*/ 2951162 h 10007"/>
              <a:gd name="T4" fmla="*/ 3495675 w 10000"/>
              <a:gd name="T5" fmla="*/ 2333031 h 10007"/>
              <a:gd name="T6" fmla="*/ 3495675 w 10000"/>
              <a:gd name="T7" fmla="*/ 2064 h 10007"/>
              <a:gd name="T8" fmla="*/ 2097 w 10000"/>
              <a:gd name="T9" fmla="*/ 0 h 100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08900" y="5340350"/>
            <a:ext cx="987425"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778341" y="1406693"/>
            <a:ext cx="2847600" cy="555703"/>
          </a:xfrm>
        </p:spPr>
        <p:txBody>
          <a:bodyPr/>
          <a:lstStyle>
            <a:lvl1pPr>
              <a:defRPr sz="3600">
                <a:solidFill>
                  <a:srgbClr val="404040"/>
                </a:solidFill>
                <a:latin typeface="+mn-lt"/>
                <a:cs typeface="Arial" pitchFamily="34" charset="0"/>
              </a:defRPr>
            </a:lvl1pPr>
          </a:lstStyle>
          <a:p>
            <a:r>
              <a:rPr lang="en-US"/>
              <a:t>Click to edit Master title style</a:t>
            </a:r>
            <a:endParaRPr lang="en-GB" dirty="0"/>
          </a:p>
        </p:txBody>
      </p:sp>
      <p:sp>
        <p:nvSpPr>
          <p:cNvPr id="12" name="Subtitle 2"/>
          <p:cNvSpPr>
            <a:spLocks noGrp="1"/>
          </p:cNvSpPr>
          <p:nvPr>
            <p:ph type="subTitle" idx="1"/>
          </p:nvPr>
        </p:nvSpPr>
        <p:spPr>
          <a:xfrm>
            <a:off x="778341" y="2563602"/>
            <a:ext cx="2847600" cy="417062"/>
          </a:xfrm>
        </p:spPr>
        <p:txBody>
          <a:bodyPr/>
          <a:lstStyle>
            <a:lvl1pPr marL="0" indent="0" algn="l">
              <a:buNone/>
              <a:defRPr sz="18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Tree>
    <p:extLst>
      <p:ext uri="{BB962C8B-B14F-4D97-AF65-F5344CB8AC3E}">
        <p14:creationId xmlns:p14="http://schemas.microsoft.com/office/powerpoint/2010/main" val="412436097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Double Column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7934" y="643613"/>
            <a:ext cx="8127246" cy="555079"/>
          </a:xfrm>
        </p:spPr>
        <p:txBody>
          <a:bodyPr/>
          <a:lstStyle/>
          <a:p>
            <a:r>
              <a:rPr lang="en-US"/>
              <a:t>Click to edit Master title style</a:t>
            </a:r>
            <a:endParaRPr lang="en-GB" dirty="0"/>
          </a:p>
        </p:txBody>
      </p:sp>
      <p:sp>
        <p:nvSpPr>
          <p:cNvPr id="17" name="Content Placeholder 12"/>
          <p:cNvSpPr>
            <a:spLocks noGrp="1"/>
          </p:cNvSpPr>
          <p:nvPr>
            <p:ph sz="quarter" idx="15"/>
          </p:nvPr>
        </p:nvSpPr>
        <p:spPr bwMode="gray">
          <a:xfrm>
            <a:off x="507935" y="1337620"/>
            <a:ext cx="4001857" cy="48321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15"/>
          <p:cNvSpPr>
            <a:spLocks noGrp="1"/>
          </p:cNvSpPr>
          <p:nvPr>
            <p:ph sz="quarter" idx="16"/>
          </p:nvPr>
        </p:nvSpPr>
        <p:spPr bwMode="gray">
          <a:xfrm>
            <a:off x="4624943" y="1337620"/>
            <a:ext cx="4003215" cy="48321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7"/>
          </p:nvPr>
        </p:nvSpPr>
        <p:spPr bwMode="gray">
          <a:xfrm>
            <a:off x="3068638" y="6396038"/>
            <a:ext cx="5072062" cy="130175"/>
          </a:xfrm>
        </p:spPr>
        <p:txBody>
          <a:bodyPr/>
          <a:lstStyle>
            <a:lvl1pPr eaLnBrk="0" fontAlgn="base" hangingPunct="0">
              <a:spcBef>
                <a:spcPct val="0"/>
              </a:spcBef>
              <a:spcAft>
                <a:spcPct val="0"/>
              </a:spcAft>
              <a:defRPr>
                <a:solidFill>
                  <a:prstClr val="black">
                    <a:tint val="75000"/>
                  </a:prstClr>
                </a:solidFill>
              </a:defRPr>
            </a:lvl1pPr>
          </a:lstStyle>
          <a:p>
            <a:pPr>
              <a:defRPr/>
            </a:pPr>
            <a:r>
              <a:rPr lang="en-GB"/>
              <a:t>Tax Directors' Netwrok - October 2016</a:t>
            </a:r>
            <a:endParaRPr lang="en-GB" dirty="0"/>
          </a:p>
        </p:txBody>
      </p:sp>
      <p:sp>
        <p:nvSpPr>
          <p:cNvPr id="6" name="Slide Number Placeholder 5"/>
          <p:cNvSpPr>
            <a:spLocks noGrp="1"/>
          </p:cNvSpPr>
          <p:nvPr>
            <p:ph type="sldNum" sz="quarter" idx="18"/>
          </p:nvPr>
        </p:nvSpPr>
        <p:spPr bwMode="gray">
          <a:xfrm>
            <a:off x="8221663" y="6396038"/>
            <a:ext cx="414337" cy="13017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898989"/>
                </a:solidFill>
                <a:latin typeface="Arial" panose="020B0604020202020204" pitchFamily="34" charset="0"/>
              </a:defRPr>
            </a:lvl1pPr>
          </a:lstStyle>
          <a:p>
            <a:pPr>
              <a:defRPr/>
            </a:pPr>
            <a:fld id="{5316730C-2FBA-4C11-8583-7CB5C0A91762}" type="slidenum">
              <a:rPr lang="en-GB" altLang="en-US"/>
              <a:pPr>
                <a:defRPr/>
              </a:pPr>
              <a:t>‹#›</a:t>
            </a:fld>
            <a:endParaRPr lang="en-GB" altLang="en-US"/>
          </a:p>
        </p:txBody>
      </p:sp>
    </p:spTree>
    <p:extLst>
      <p:ext uri="{BB962C8B-B14F-4D97-AF65-F5344CB8AC3E}">
        <p14:creationId xmlns:p14="http://schemas.microsoft.com/office/powerpoint/2010/main" val="197925813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4" name="Freeform 5"/>
          <p:cNvSpPr>
            <a:spLocks noChangeAspect="1"/>
          </p:cNvSpPr>
          <p:nvPr userDrawn="1"/>
        </p:nvSpPr>
        <p:spPr bwMode="gray">
          <a:xfrm>
            <a:off x="504825" y="711200"/>
            <a:ext cx="3968750" cy="3854450"/>
          </a:xfrm>
          <a:custGeom>
            <a:avLst/>
            <a:gdLst>
              <a:gd name="connsiteX0" fmla="*/ 0 w 10031"/>
              <a:gd name="connsiteY0" fmla="*/ 0 h 14589"/>
              <a:gd name="connsiteX1" fmla="*/ 31 w 10031"/>
              <a:gd name="connsiteY1" fmla="*/ 14589 h 14589"/>
              <a:gd name="connsiteX2" fmla="*/ 10031 w 10031"/>
              <a:gd name="connsiteY2" fmla="*/ 11790 h 14589"/>
              <a:gd name="connsiteX3" fmla="*/ 10031 w 10031"/>
              <a:gd name="connsiteY3" fmla="*/ 4589 h 14589"/>
              <a:gd name="connsiteX4" fmla="*/ 0 w 10031"/>
              <a:gd name="connsiteY4" fmla="*/ 0 h 14589"/>
              <a:gd name="connsiteX0" fmla="*/ 0 w 10031"/>
              <a:gd name="connsiteY0" fmla="*/ 0 h 14589"/>
              <a:gd name="connsiteX1" fmla="*/ 31 w 10031"/>
              <a:gd name="connsiteY1" fmla="*/ 14589 h 14589"/>
              <a:gd name="connsiteX2" fmla="*/ 10031 w 10031"/>
              <a:gd name="connsiteY2" fmla="*/ 11790 h 14589"/>
              <a:gd name="connsiteX3" fmla="*/ 10031 w 10031"/>
              <a:gd name="connsiteY3" fmla="*/ 0 h 14589"/>
              <a:gd name="connsiteX4" fmla="*/ 0 w 10031"/>
              <a:gd name="connsiteY4" fmla="*/ 0 h 14589"/>
              <a:gd name="connsiteX0" fmla="*/ 2 w 10033"/>
              <a:gd name="connsiteY0" fmla="*/ 0 h 14589"/>
              <a:gd name="connsiteX1" fmla="*/ 2 w 10033"/>
              <a:gd name="connsiteY1" fmla="*/ 14589 h 14589"/>
              <a:gd name="connsiteX2" fmla="*/ 10033 w 10033"/>
              <a:gd name="connsiteY2" fmla="*/ 11790 h 14589"/>
              <a:gd name="connsiteX3" fmla="*/ 10033 w 10033"/>
              <a:gd name="connsiteY3" fmla="*/ 0 h 14589"/>
              <a:gd name="connsiteX4" fmla="*/ 2 w 10033"/>
              <a:gd name="connsiteY4" fmla="*/ 0 h 14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 h="14589">
                <a:moveTo>
                  <a:pt x="2" y="0"/>
                </a:moveTo>
                <a:cubicBezTo>
                  <a:pt x="12" y="4863"/>
                  <a:pt x="-8" y="9726"/>
                  <a:pt x="2" y="14589"/>
                </a:cubicBezTo>
                <a:lnTo>
                  <a:pt x="10033" y="11790"/>
                </a:lnTo>
                <a:lnTo>
                  <a:pt x="10033" y="0"/>
                </a:lnTo>
                <a:lnTo>
                  <a:pt x="2" y="0"/>
                </a:lnTo>
                <a:close/>
              </a:path>
            </a:pathLst>
          </a:custGeom>
          <a:solidFill>
            <a:schemeClr val="accent2"/>
          </a:solidFill>
          <a:ln w="9525">
            <a:noFill/>
            <a:round/>
            <a:headEnd/>
            <a:tailEnd/>
          </a:ln>
        </p:spPr>
        <p:txBody>
          <a:bodyPr lIns="68544" tIns="34272" rIns="68544" bIns="34272"/>
          <a:lstStyle/>
          <a:p>
            <a:pPr defTabSz="781875" eaLnBrk="1" fontAlgn="auto" hangingPunct="1">
              <a:spcBef>
                <a:spcPts val="0"/>
              </a:spcBef>
              <a:spcAft>
                <a:spcPts val="0"/>
              </a:spcAft>
              <a:defRPr/>
            </a:pPr>
            <a:endParaRPr lang="en-GB" sz="1574" dirty="0">
              <a:solidFill>
                <a:prstClr val="black"/>
              </a:solidFill>
              <a:latin typeface="Arial"/>
              <a:cs typeface="+mn-cs"/>
            </a:endParaRPr>
          </a:p>
        </p:txBody>
      </p:sp>
      <p:sp>
        <p:nvSpPr>
          <p:cNvPr id="8" name="Text Placeholder 7"/>
          <p:cNvSpPr>
            <a:spLocks noGrp="1"/>
          </p:cNvSpPr>
          <p:nvPr>
            <p:ph type="body" sz="quarter" idx="10"/>
          </p:nvPr>
        </p:nvSpPr>
        <p:spPr bwMode="gray">
          <a:xfrm>
            <a:off x="754391" y="1159163"/>
            <a:ext cx="3355439" cy="254067"/>
          </a:xfrm>
        </p:spPr>
        <p:txBody>
          <a:bodyPr wrap="none" anchor="ctr"/>
          <a:lstStyle>
            <a:lvl1pPr>
              <a:defRPr lang="en-US" sz="1049" b="1" kern="1200" dirty="0" smtClean="0">
                <a:solidFill>
                  <a:srgbClr val="404040"/>
                </a:solidFill>
                <a:latin typeface="+mj-lt"/>
                <a:ea typeface="+mn-ea"/>
                <a:cs typeface="Arial" charset="0"/>
              </a:defRPr>
            </a:lvl1pPr>
          </a:lstStyle>
          <a:p>
            <a:pPr lvl="0"/>
            <a:r>
              <a:rPr lang="en-US" dirty="0"/>
              <a:t>Click to edit Master text styles</a:t>
            </a:r>
          </a:p>
        </p:txBody>
      </p:sp>
      <p:sp>
        <p:nvSpPr>
          <p:cNvPr id="10" name="Text Placeholder 9"/>
          <p:cNvSpPr>
            <a:spLocks noGrp="1"/>
          </p:cNvSpPr>
          <p:nvPr>
            <p:ph type="body" sz="quarter" idx="11"/>
          </p:nvPr>
        </p:nvSpPr>
        <p:spPr bwMode="gray">
          <a:xfrm>
            <a:off x="754391" y="1434089"/>
            <a:ext cx="3355439" cy="708406"/>
          </a:xfrm>
        </p:spPr>
        <p:txBody>
          <a:bodyPr/>
          <a:lstStyle>
            <a:lvl1pPr>
              <a:lnSpc>
                <a:spcPct val="90000"/>
              </a:lnSpc>
              <a:spcAft>
                <a:spcPts val="0"/>
              </a:spcAft>
              <a:defRPr lang="en-GB" sz="2249" b="1" kern="1200" dirty="0" smtClean="0">
                <a:solidFill>
                  <a:srgbClr val="404040"/>
                </a:solidFill>
                <a:latin typeface="+mn-lt"/>
                <a:ea typeface="+mn-ea"/>
                <a:cs typeface="Arial" charset="0"/>
              </a:defRPr>
            </a:lvl1pPr>
          </a:lstStyle>
          <a:p>
            <a:pPr lvl="0"/>
            <a:r>
              <a:rPr lang="en-US" dirty="0"/>
              <a:t>Click to edit Master text styles</a:t>
            </a:r>
          </a:p>
        </p:txBody>
      </p:sp>
      <p:sp>
        <p:nvSpPr>
          <p:cNvPr id="5" name="Slide Number Placeholder 5"/>
          <p:cNvSpPr>
            <a:spLocks noGrp="1"/>
          </p:cNvSpPr>
          <p:nvPr>
            <p:ph type="sldNum" sz="quarter" idx="12"/>
          </p:nvPr>
        </p:nvSpPr>
        <p:spPr bwMode="gray">
          <a:xfrm>
            <a:off x="508000" y="6399213"/>
            <a:ext cx="417513" cy="131762"/>
          </a:xfrm>
          <a:prstGeom prst="rect">
            <a:avLst/>
          </a:prstGeom>
        </p:spPr>
        <p:txBody>
          <a:bodyPr vert="horz" wrap="square" lIns="0" tIns="0" rIns="0" bIns="0" numCol="1" anchor="ctr" anchorCtr="0" compatLnSpc="1">
            <a:prstTxWarp prst="textNoShape">
              <a:avLst/>
            </a:prstTxWarp>
          </a:bodyPr>
          <a:lstStyle>
            <a:lvl1pPr eaLnBrk="1" hangingPunct="1">
              <a:defRPr sz="600">
                <a:solidFill>
                  <a:srgbClr val="898989"/>
                </a:solidFill>
                <a:latin typeface="Arial" panose="020B0604020202020204" pitchFamily="34" charset="0"/>
              </a:defRPr>
            </a:lvl1pPr>
          </a:lstStyle>
          <a:p>
            <a:pPr>
              <a:defRPr/>
            </a:pPr>
            <a:r>
              <a:rPr lang="en-GB" altLang="en-US"/>
              <a:t>Page </a:t>
            </a:r>
            <a:fld id="{77C2BD2F-BACA-450E-B8F7-70A41AADA81F}" type="slidenum">
              <a:rPr lang="en-GB" altLang="en-US" smtClean="0"/>
              <a:pPr>
                <a:defRPr/>
              </a:pPr>
              <a:t>‹#›</a:t>
            </a:fld>
            <a:endParaRPr lang="en-GB" altLang="en-US"/>
          </a:p>
        </p:txBody>
      </p:sp>
    </p:spTree>
    <p:extLst>
      <p:ext uri="{BB962C8B-B14F-4D97-AF65-F5344CB8AC3E}">
        <p14:creationId xmlns:p14="http://schemas.microsoft.com/office/powerpoint/2010/main" val="321357262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6092825"/>
            <a:ext cx="9144000" cy="765175"/>
          </a:xfrm>
          <a:prstGeom prst="rect">
            <a:avLst/>
          </a:prstGeom>
          <a:solidFill>
            <a:srgbClr val="EFF0F0"/>
          </a:solidFill>
          <a:ln>
            <a:noFill/>
          </a:ln>
          <a:extLst/>
        </p:spPr>
        <p:txBody>
          <a:bodyPr/>
          <a:lstStyle>
            <a:lvl1pPr marL="895350" indent="-8953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ct val="20000"/>
              </a:spcBef>
              <a:spcAft>
                <a:spcPts val="0"/>
              </a:spcAft>
              <a:buFontTx/>
              <a:buChar char="•"/>
              <a:defRPr/>
            </a:pPr>
            <a:endParaRPr lang="en-US" altLang="en-US">
              <a:solidFill>
                <a:srgbClr val="2C2E2E"/>
              </a:solidFill>
            </a:endParaRPr>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69250" y="398463"/>
            <a:ext cx="70485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a:cxnSpLocks noChangeShapeType="1"/>
          </p:cNvCxnSpPr>
          <p:nvPr/>
        </p:nvCxnSpPr>
        <p:spPr bwMode="auto">
          <a:xfrm>
            <a:off x="576263" y="1412875"/>
            <a:ext cx="8097837" cy="0"/>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sp>
        <p:nvSpPr>
          <p:cNvPr id="7" name="Rectangle 6"/>
          <p:cNvSpPr>
            <a:spLocks noChangeArrowheads="1"/>
          </p:cNvSpPr>
          <p:nvPr/>
        </p:nvSpPr>
        <p:spPr bwMode="auto">
          <a:xfrm>
            <a:off x="0" y="6092825"/>
            <a:ext cx="9144000" cy="765175"/>
          </a:xfrm>
          <a:prstGeom prst="rect">
            <a:avLst/>
          </a:prstGeom>
          <a:solidFill>
            <a:srgbClr val="EFF0F0"/>
          </a:solidFill>
          <a:ln>
            <a:noFill/>
          </a:ln>
          <a:extLst/>
        </p:spPr>
        <p:txBody>
          <a:bodyPr/>
          <a:lstStyle>
            <a:lvl1pPr marL="895350" indent="-8953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ct val="20000"/>
              </a:spcBef>
              <a:spcAft>
                <a:spcPts val="0"/>
              </a:spcAft>
              <a:buFontTx/>
              <a:buChar char="•"/>
              <a:defRPr/>
            </a:pPr>
            <a:endParaRPr lang="en-US" altLang="en-US">
              <a:solidFill>
                <a:srgbClr val="2C2E2E"/>
              </a:solidFill>
            </a:endParaRPr>
          </a:p>
        </p:txBody>
      </p:sp>
      <p:sp>
        <p:nvSpPr>
          <p:cNvPr id="3" name="Subtitle 2"/>
          <p:cNvSpPr>
            <a:spLocks noGrp="1"/>
          </p:cNvSpPr>
          <p:nvPr>
            <p:ph type="subTitle" idx="1"/>
          </p:nvPr>
        </p:nvSpPr>
        <p:spPr>
          <a:xfrm>
            <a:off x="482972" y="1843040"/>
            <a:ext cx="7185372" cy="1801984"/>
          </a:xfrm>
        </p:spPr>
        <p:txBody>
          <a:bodyPr anchor="b"/>
          <a:lstStyle>
            <a:lvl1pPr marL="0" indent="0" algn="l">
              <a:lnSpc>
                <a:spcPts val="7000"/>
              </a:lnSpc>
              <a:buNone/>
              <a:defRPr sz="6000" b="0" i="0">
                <a:solidFill>
                  <a:schemeClr val="tx2"/>
                </a:solidFill>
                <a:latin typeface="Lato" charset="0"/>
                <a:ea typeface="Lato" charset="0"/>
                <a:cs typeface="Lato"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p>
        </p:txBody>
      </p:sp>
      <p:sp>
        <p:nvSpPr>
          <p:cNvPr id="9" name="Text Placeholder 8"/>
          <p:cNvSpPr>
            <a:spLocks noGrp="1"/>
          </p:cNvSpPr>
          <p:nvPr>
            <p:ph type="body" sz="quarter" idx="13"/>
          </p:nvPr>
        </p:nvSpPr>
        <p:spPr>
          <a:xfrm>
            <a:off x="503065" y="3574802"/>
            <a:ext cx="7165280" cy="431825"/>
          </a:xfrm>
        </p:spPr>
        <p:txBody>
          <a:bodyPr/>
          <a:lstStyle>
            <a:lvl1pPr marL="0" indent="0">
              <a:buNone/>
              <a:defRPr sz="2800">
                <a:solidFill>
                  <a:schemeClr val="tx1"/>
                </a:solidFill>
              </a:defRPr>
            </a:lvl1pPr>
          </a:lstStyle>
          <a:p>
            <a:pPr lvl="0"/>
            <a:r>
              <a:rPr lang="en-GB" dirty="0"/>
              <a:t>Click to edit Master text styles</a:t>
            </a:r>
            <a:endParaRPr lang="en-US" dirty="0"/>
          </a:p>
        </p:txBody>
      </p:sp>
      <p:sp>
        <p:nvSpPr>
          <p:cNvPr id="8" name="Date Placeholder 1"/>
          <p:cNvSpPr>
            <a:spLocks noGrp="1"/>
          </p:cNvSpPr>
          <p:nvPr>
            <p:ph type="dt" sz="half" idx="14"/>
          </p:nvPr>
        </p:nvSpPr>
        <p:spPr/>
        <p:txBody>
          <a:bodyPr/>
          <a:lstStyle>
            <a:lvl1pPr fontAlgn="base">
              <a:spcBef>
                <a:spcPct val="0"/>
              </a:spcBef>
              <a:spcAft>
                <a:spcPct val="0"/>
              </a:spcAft>
              <a:defRPr>
                <a:solidFill>
                  <a:srgbClr val="2C2E2E"/>
                </a:solidFill>
                <a:cs typeface="Arial" panose="020B0604020202020204" pitchFamily="34" charset="0"/>
              </a:defRPr>
            </a:lvl1pPr>
          </a:lstStyle>
          <a:p>
            <a:pPr>
              <a:defRPr/>
            </a:pPr>
            <a:endParaRPr lang="en-US" altLang="en-US"/>
          </a:p>
        </p:txBody>
      </p:sp>
      <p:sp>
        <p:nvSpPr>
          <p:cNvPr id="10" name="Footer Placeholder 7"/>
          <p:cNvSpPr>
            <a:spLocks noGrp="1"/>
          </p:cNvSpPr>
          <p:nvPr>
            <p:ph type="ftr" sz="quarter" idx="15"/>
          </p:nvPr>
        </p:nvSpPr>
        <p:spPr/>
        <p:txBody>
          <a:bodyPr/>
          <a:lstStyle>
            <a:lvl1pPr fontAlgn="base">
              <a:spcBef>
                <a:spcPct val="0"/>
              </a:spcBef>
              <a:spcAft>
                <a:spcPct val="0"/>
              </a:spcAft>
              <a:defRPr>
                <a:solidFill>
                  <a:srgbClr val="00B3E4"/>
                </a:solidFill>
                <a:cs typeface="Arial" panose="020B0604020202020204" pitchFamily="34" charset="0"/>
              </a:defRPr>
            </a:lvl1pPr>
          </a:lstStyle>
          <a:p>
            <a:pPr>
              <a:defRPr/>
            </a:pPr>
            <a:r>
              <a:rPr lang="en-US" altLang="en-US"/>
              <a:t>The voice of charities on Tax</a:t>
            </a:r>
          </a:p>
          <a:p>
            <a:pPr>
              <a:defRPr/>
            </a:pPr>
            <a:endParaRPr lang="en-GB" altLang="en-US"/>
          </a:p>
        </p:txBody>
      </p:sp>
      <p:sp>
        <p:nvSpPr>
          <p:cNvPr id="11" name="Slide Number Placeholder 9"/>
          <p:cNvSpPr>
            <a:spLocks noGrp="1"/>
          </p:cNvSpPr>
          <p:nvPr>
            <p:ph type="sldNum" sz="quarter" idx="16"/>
          </p:nvPr>
        </p:nvSpPr>
        <p:spPr/>
        <p:txBody>
          <a:bodyPr/>
          <a:lstStyle>
            <a:lvl1pPr>
              <a:defRPr smtClean="0"/>
            </a:lvl1pPr>
          </a:lstStyle>
          <a:p>
            <a:pPr>
              <a:defRPr/>
            </a:pPr>
            <a:fld id="{C5EA3A55-1C65-4967-936B-ED2D771D85E0}" type="slidenum">
              <a:rPr lang="en-GB" altLang="en-US"/>
              <a:pPr>
                <a:defRPr/>
              </a:pPr>
              <a:t>‹#›</a:t>
            </a:fld>
            <a:endParaRPr lang="en-GB" altLang="en-US"/>
          </a:p>
        </p:txBody>
      </p:sp>
    </p:spTree>
    <p:extLst>
      <p:ext uri="{BB962C8B-B14F-4D97-AF65-F5344CB8AC3E}">
        <p14:creationId xmlns:p14="http://schemas.microsoft.com/office/powerpoint/2010/main" val="26099750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a:spLocks noChangeArrowheads="1"/>
          </p:cNvSpPr>
          <p:nvPr/>
        </p:nvSpPr>
        <p:spPr bwMode="auto">
          <a:xfrm>
            <a:off x="0" y="6092825"/>
            <a:ext cx="9144000" cy="765175"/>
          </a:xfrm>
          <a:prstGeom prst="rect">
            <a:avLst/>
          </a:prstGeom>
          <a:solidFill>
            <a:srgbClr val="EFF0F0"/>
          </a:solidFill>
          <a:ln>
            <a:noFill/>
          </a:ln>
          <a:extLst/>
        </p:spPr>
        <p:txBody>
          <a:bodyPr/>
          <a:lstStyle>
            <a:lvl1pPr marL="895350" indent="-8953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ct val="20000"/>
              </a:spcBef>
              <a:spcAft>
                <a:spcPts val="0"/>
              </a:spcAft>
              <a:buFontTx/>
              <a:buChar char="•"/>
              <a:defRPr/>
            </a:pPr>
            <a:endParaRPr lang="en-US" altLang="en-US">
              <a:solidFill>
                <a:srgbClr val="2C2E2E"/>
              </a:solidFill>
            </a:endParaRPr>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69250" y="398463"/>
            <a:ext cx="70485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a:cxnSpLocks noChangeShapeType="1"/>
          </p:cNvCxnSpPr>
          <p:nvPr/>
        </p:nvCxnSpPr>
        <p:spPr bwMode="auto">
          <a:xfrm>
            <a:off x="576263" y="1412875"/>
            <a:ext cx="8097837" cy="0"/>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sp>
        <p:nvSpPr>
          <p:cNvPr id="7" name="Rectangle 6"/>
          <p:cNvSpPr>
            <a:spLocks noChangeArrowheads="1"/>
          </p:cNvSpPr>
          <p:nvPr/>
        </p:nvSpPr>
        <p:spPr bwMode="auto">
          <a:xfrm>
            <a:off x="0" y="6092825"/>
            <a:ext cx="9144000" cy="765175"/>
          </a:xfrm>
          <a:prstGeom prst="rect">
            <a:avLst/>
          </a:prstGeom>
          <a:solidFill>
            <a:srgbClr val="EFF0F0"/>
          </a:solidFill>
          <a:ln>
            <a:noFill/>
          </a:ln>
          <a:extLst/>
        </p:spPr>
        <p:txBody>
          <a:bodyPr/>
          <a:lstStyle>
            <a:lvl1pPr marL="895350" indent="-8953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ct val="20000"/>
              </a:spcBef>
              <a:spcAft>
                <a:spcPts val="0"/>
              </a:spcAft>
              <a:buFontTx/>
              <a:buChar char="•"/>
              <a:defRPr/>
            </a:pPr>
            <a:endParaRPr lang="en-US" altLang="en-US">
              <a:solidFill>
                <a:srgbClr val="2C2E2E"/>
              </a:solidFill>
            </a:endParaRPr>
          </a:p>
        </p:txBody>
      </p:sp>
      <p:sp>
        <p:nvSpPr>
          <p:cNvPr id="2" name="Title 1"/>
          <p:cNvSpPr>
            <a:spLocks noGrp="1"/>
          </p:cNvSpPr>
          <p:nvPr>
            <p:ph type="title"/>
          </p:nvPr>
        </p:nvSpPr>
        <p:spPr/>
        <p:txBody>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lnSpc>
                <a:spcPct val="100000"/>
              </a:lnSpc>
              <a:spcBef>
                <a:spcPts val="2000"/>
              </a:spcBef>
              <a:defRPr/>
            </a:lvl1pPr>
            <a:lvl2pPr>
              <a:lnSpc>
                <a:spcPct val="100000"/>
              </a:lnSpc>
              <a:spcBef>
                <a:spcPts val="1800"/>
              </a:spcBef>
              <a:defRPr/>
            </a:lvl2pPr>
            <a:lvl3pPr>
              <a:lnSpc>
                <a:spcPct val="100000"/>
              </a:lnSpc>
              <a:spcBef>
                <a:spcPts val="1600"/>
              </a:spcBef>
              <a:defRPr/>
            </a:lvl3pPr>
            <a:lvl4pPr>
              <a:lnSpc>
                <a:spcPct val="100000"/>
              </a:lnSpc>
              <a:spcBef>
                <a:spcPts val="1400"/>
              </a:spcBef>
              <a:defRPr/>
            </a:lvl4pPr>
            <a:lvl5pPr marL="1979613" indent="-150813">
              <a:lnSpc>
                <a:spcPct val="100000"/>
              </a:lnSpc>
              <a:spcBef>
                <a:spcPts val="120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6"/>
          <p:cNvSpPr>
            <a:spLocks noGrp="1"/>
          </p:cNvSpPr>
          <p:nvPr>
            <p:ph type="dt" sz="half" idx="10"/>
          </p:nvPr>
        </p:nvSpPr>
        <p:spPr/>
        <p:txBody>
          <a:bodyPr/>
          <a:lstStyle>
            <a:lvl1pPr fontAlgn="base">
              <a:spcBef>
                <a:spcPct val="0"/>
              </a:spcBef>
              <a:spcAft>
                <a:spcPct val="0"/>
              </a:spcAft>
              <a:defRPr>
                <a:solidFill>
                  <a:srgbClr val="2C2E2E"/>
                </a:solidFill>
                <a:cs typeface="Arial" panose="020B0604020202020204" pitchFamily="34" charset="0"/>
              </a:defRPr>
            </a:lvl1pPr>
          </a:lstStyle>
          <a:p>
            <a:pPr>
              <a:defRPr/>
            </a:pPr>
            <a:endParaRPr lang="en-US" altLang="en-US"/>
          </a:p>
        </p:txBody>
      </p:sp>
      <p:sp>
        <p:nvSpPr>
          <p:cNvPr id="9" name="Footer Placeholder 7"/>
          <p:cNvSpPr>
            <a:spLocks noGrp="1"/>
          </p:cNvSpPr>
          <p:nvPr>
            <p:ph type="ftr" sz="quarter" idx="11"/>
          </p:nvPr>
        </p:nvSpPr>
        <p:spPr/>
        <p:txBody>
          <a:bodyPr/>
          <a:lstStyle>
            <a:lvl1pPr fontAlgn="base">
              <a:spcBef>
                <a:spcPct val="0"/>
              </a:spcBef>
              <a:spcAft>
                <a:spcPct val="0"/>
              </a:spcAft>
              <a:defRPr>
                <a:solidFill>
                  <a:srgbClr val="00B3E4"/>
                </a:solidFill>
                <a:cs typeface="Arial" panose="020B0604020202020204" pitchFamily="34" charset="0"/>
              </a:defRPr>
            </a:lvl1pPr>
          </a:lstStyle>
          <a:p>
            <a:pPr>
              <a:defRPr/>
            </a:pPr>
            <a:r>
              <a:rPr lang="en-US" altLang="en-US"/>
              <a:t>The voice of charities on Tax</a:t>
            </a:r>
          </a:p>
          <a:p>
            <a:pPr>
              <a:defRPr/>
            </a:pPr>
            <a:endParaRPr lang="en-GB" altLang="en-US"/>
          </a:p>
        </p:txBody>
      </p:sp>
      <p:sp>
        <p:nvSpPr>
          <p:cNvPr id="10" name="Slide Number Placeholder 8"/>
          <p:cNvSpPr>
            <a:spLocks noGrp="1"/>
          </p:cNvSpPr>
          <p:nvPr>
            <p:ph type="sldNum" sz="quarter" idx="12"/>
          </p:nvPr>
        </p:nvSpPr>
        <p:spPr/>
        <p:txBody>
          <a:bodyPr/>
          <a:lstStyle>
            <a:lvl1pPr>
              <a:defRPr smtClean="0"/>
            </a:lvl1pPr>
          </a:lstStyle>
          <a:p>
            <a:pPr>
              <a:defRPr/>
            </a:pPr>
            <a:fld id="{F154C8F1-5A29-40DE-997B-0C9FDB6BA5E1}" type="slidenum">
              <a:rPr lang="en-GB" altLang="en-US"/>
              <a:pPr>
                <a:defRPr/>
              </a:pPr>
              <a:t>‹#›</a:t>
            </a:fld>
            <a:endParaRPr lang="en-GB" altLang="en-US"/>
          </a:p>
        </p:txBody>
      </p:sp>
    </p:spTree>
    <p:extLst>
      <p:ext uri="{BB962C8B-B14F-4D97-AF65-F5344CB8AC3E}">
        <p14:creationId xmlns:p14="http://schemas.microsoft.com/office/powerpoint/2010/main" val="1129859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224002"/>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13642425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8"/>
          <p:cNvSpPr>
            <a:spLocks noGrp="1" noChangeArrowheads="1"/>
          </p:cNvSpPr>
          <p:nvPr>
            <p:ph type="dt" sz="half" idx="10"/>
          </p:nvPr>
        </p:nvSpPr>
        <p:spPr>
          <a:ln/>
        </p:spPr>
        <p:txBody>
          <a:bodyPr/>
          <a:lstStyle>
            <a:lvl1pPr>
              <a:defRPr/>
            </a:lvl1pPr>
          </a:lstStyle>
          <a:p>
            <a:pPr>
              <a:defRPr/>
            </a:pPr>
            <a:fld id="{704ABFD4-C9FD-4D4B-AD19-91C5923EB651}" type="datetimeFigureOut">
              <a:rPr lang="en-GB" altLang="en-US"/>
              <a:pPr>
                <a:defRPr/>
              </a:pPr>
              <a:t>29/03/2017</a:t>
            </a:fld>
            <a:r>
              <a:rPr lang="en-GB" altLang="en-US"/>
              <a:t> - </a:t>
            </a:r>
            <a:fld id="{94525518-2822-45B4-93DB-B8218BED926C}" type="slidenum">
              <a:rPr lang="en-GB" altLang="en-US"/>
              <a:pPr>
                <a:defRPr/>
              </a:pPr>
              <a:t>‹#›</a:t>
            </a:fld>
            <a:endParaRPr lang="en-GB" altLang="en-US"/>
          </a:p>
        </p:txBody>
      </p:sp>
    </p:spTree>
    <p:extLst>
      <p:ext uri="{BB962C8B-B14F-4D97-AF65-F5344CB8AC3E}">
        <p14:creationId xmlns:p14="http://schemas.microsoft.com/office/powerpoint/2010/main" val="1828331862"/>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100168837"/>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52288224"/>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638" y="431800"/>
            <a:ext cx="1835150" cy="56515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68426" y="431800"/>
            <a:ext cx="5357813" cy="56515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32702764"/>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4274822035"/>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55895561"/>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937376815"/>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71600" y="1368427"/>
            <a:ext cx="3594100" cy="4714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18100" y="1368427"/>
            <a:ext cx="3595688" cy="4714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9248675"/>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76781254"/>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50066986"/>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778367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5"/>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18"/>
          <p:cNvSpPr>
            <a:spLocks noGrp="1" noChangeArrowheads="1"/>
          </p:cNvSpPr>
          <p:nvPr>
            <p:ph type="dt" sz="half" idx="10"/>
          </p:nvPr>
        </p:nvSpPr>
        <p:spPr>
          <a:ln/>
        </p:spPr>
        <p:txBody>
          <a:bodyPr/>
          <a:lstStyle>
            <a:lvl1pPr>
              <a:defRPr/>
            </a:lvl1pPr>
          </a:lstStyle>
          <a:p>
            <a:pPr>
              <a:defRPr/>
            </a:pPr>
            <a:fld id="{BDC93BFE-820F-4BF6-A39A-70BFD19D712F}" type="datetimeFigureOut">
              <a:rPr lang="en-GB" altLang="en-US"/>
              <a:pPr>
                <a:defRPr/>
              </a:pPr>
              <a:t>29/03/2017</a:t>
            </a:fld>
            <a:r>
              <a:rPr lang="en-GB" altLang="en-US"/>
              <a:t> - </a:t>
            </a:r>
            <a:fld id="{C920EA99-ACCD-4A2A-9385-70D265003842}" type="slidenum">
              <a:rPr lang="en-GB" altLang="en-US"/>
              <a:pPr>
                <a:defRPr/>
              </a:pPr>
              <a:t>‹#›</a:t>
            </a:fld>
            <a:endParaRPr lang="en-GB" altLang="en-US"/>
          </a:p>
        </p:txBody>
      </p:sp>
    </p:spTree>
    <p:extLst>
      <p:ext uri="{BB962C8B-B14F-4D97-AF65-F5344CB8AC3E}">
        <p14:creationId xmlns:p14="http://schemas.microsoft.com/office/powerpoint/2010/main" val="3060343506"/>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470490957"/>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386465904"/>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02899428"/>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638" y="431800"/>
            <a:ext cx="1835150" cy="56515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68426" y="431800"/>
            <a:ext cx="5357813" cy="56515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1764863"/>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330246449"/>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90549274"/>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609241662"/>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71600" y="1368427"/>
            <a:ext cx="3594100" cy="4714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18100" y="1368427"/>
            <a:ext cx="3595688" cy="4714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85407596"/>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9941804"/>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5359409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8"/>
          <p:cNvSpPr>
            <a:spLocks noGrp="1" noChangeArrowheads="1"/>
          </p:cNvSpPr>
          <p:nvPr>
            <p:ph type="dt" sz="half" idx="10"/>
          </p:nvPr>
        </p:nvSpPr>
        <p:spPr>
          <a:ln/>
        </p:spPr>
        <p:txBody>
          <a:bodyPr/>
          <a:lstStyle>
            <a:lvl1pPr>
              <a:defRPr/>
            </a:lvl1pPr>
          </a:lstStyle>
          <a:p>
            <a:pPr>
              <a:defRPr/>
            </a:pPr>
            <a:fld id="{CEB629D0-43D7-4C96-8ABE-CFD0D8CF575B}" type="datetimeFigureOut">
              <a:rPr lang="en-GB" altLang="en-US"/>
              <a:pPr>
                <a:defRPr/>
              </a:pPr>
              <a:t>29/03/2017</a:t>
            </a:fld>
            <a:r>
              <a:rPr lang="en-GB" altLang="en-US"/>
              <a:t> - </a:t>
            </a:r>
            <a:fld id="{EBE0628D-D825-466B-9CAA-64F5D32C3A4B}" type="slidenum">
              <a:rPr lang="en-GB" altLang="en-US"/>
              <a:pPr>
                <a:defRPr/>
              </a:pPr>
              <a:t>‹#›</a:t>
            </a:fld>
            <a:endParaRPr lang="en-GB" altLang="en-US"/>
          </a:p>
        </p:txBody>
      </p:sp>
    </p:spTree>
    <p:extLst>
      <p:ext uri="{BB962C8B-B14F-4D97-AF65-F5344CB8AC3E}">
        <p14:creationId xmlns:p14="http://schemas.microsoft.com/office/powerpoint/2010/main" val="3100835288"/>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406044"/>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6057591"/>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4112901"/>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00431410"/>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638" y="431800"/>
            <a:ext cx="1835150" cy="56515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68426" y="431800"/>
            <a:ext cx="5357813" cy="56515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36501669"/>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2"/>
          <p:cNvSpPr>
            <a:spLocks noGrp="1"/>
          </p:cNvSpPr>
          <p:nvPr>
            <p:ph type="dt" sz="half" idx="10"/>
          </p:nvPr>
        </p:nvSpPr>
        <p:spPr/>
        <p:txBody>
          <a:bodyPr/>
          <a:lstStyle>
            <a:lvl1pPr>
              <a:defRPr/>
            </a:lvl1pPr>
          </a:lstStyle>
          <a:p>
            <a:pPr>
              <a:defRPr/>
            </a:pPr>
            <a:fld id="{E5D5B0A4-0F4F-43AD-8C1E-FD33F95D6E7A}" type="datetimeFigureOut">
              <a:rPr lang="en-GB"/>
              <a:pPr>
                <a:defRPr/>
              </a:pPr>
              <a:t>29/03/2017</a:t>
            </a:fld>
            <a:endParaRPr lang="en-GB" dirty="0"/>
          </a:p>
        </p:txBody>
      </p:sp>
      <p:sp>
        <p:nvSpPr>
          <p:cNvPr id="5" name="Footer Placeholder 3"/>
          <p:cNvSpPr>
            <a:spLocks noGrp="1"/>
          </p:cNvSpPr>
          <p:nvPr>
            <p:ph type="ftr" sz="quarter" idx="11"/>
          </p:nvPr>
        </p:nvSpPr>
        <p:spPr/>
        <p:txBody>
          <a:bodyPr/>
          <a:lstStyle>
            <a:lvl1pPr>
              <a:defRPr/>
            </a:lvl1pPr>
          </a:lstStyle>
          <a:p>
            <a:pPr>
              <a:defRPr/>
            </a:pPr>
            <a:r>
              <a:rPr lang="en-GB"/>
              <a:t>UNCLASSIFIED</a:t>
            </a:r>
          </a:p>
        </p:txBody>
      </p:sp>
      <p:sp>
        <p:nvSpPr>
          <p:cNvPr id="6" name="Slide Number Placeholder 4"/>
          <p:cNvSpPr>
            <a:spLocks noGrp="1"/>
          </p:cNvSpPr>
          <p:nvPr>
            <p:ph type="sldNum" sz="quarter" idx="12"/>
          </p:nvPr>
        </p:nvSpPr>
        <p:spPr>
          <a:ln/>
        </p:spPr>
        <p:txBody>
          <a:bodyPr/>
          <a:lstStyle>
            <a:lvl1pPr>
              <a:defRPr/>
            </a:lvl1pPr>
          </a:lstStyle>
          <a:p>
            <a:pPr>
              <a:defRPr/>
            </a:pPr>
            <a:fld id="{D43FC9A9-9C02-4CD1-AD6D-8A12AFE753BC}" type="slidenum">
              <a:rPr lang="en-GB" altLang="en-US"/>
              <a:pPr>
                <a:defRPr/>
              </a:pPr>
              <a:t>‹#›</a:t>
            </a:fld>
            <a:endParaRPr lang="en-GB" altLang="en-US"/>
          </a:p>
        </p:txBody>
      </p:sp>
    </p:spTree>
    <p:extLst>
      <p:ext uri="{BB962C8B-B14F-4D97-AF65-F5344CB8AC3E}">
        <p14:creationId xmlns:p14="http://schemas.microsoft.com/office/powerpoint/2010/main" val="1810957329"/>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2"/>
          <p:cNvSpPr>
            <a:spLocks noGrp="1"/>
          </p:cNvSpPr>
          <p:nvPr>
            <p:ph type="dt" sz="half" idx="10"/>
          </p:nvPr>
        </p:nvSpPr>
        <p:spPr/>
        <p:txBody>
          <a:bodyPr/>
          <a:lstStyle>
            <a:lvl1pPr>
              <a:defRPr/>
            </a:lvl1pPr>
          </a:lstStyle>
          <a:p>
            <a:pPr>
              <a:defRPr/>
            </a:pPr>
            <a:fld id="{484ED953-EAD2-43AA-B7FE-FA0F8404DF4E}" type="datetimeFigureOut">
              <a:rPr lang="en-GB"/>
              <a:pPr>
                <a:defRPr/>
              </a:pPr>
              <a:t>29/03/2017</a:t>
            </a:fld>
            <a:endParaRPr lang="en-GB" dirty="0"/>
          </a:p>
        </p:txBody>
      </p:sp>
      <p:sp>
        <p:nvSpPr>
          <p:cNvPr id="5" name="Footer Placeholder 3"/>
          <p:cNvSpPr>
            <a:spLocks noGrp="1"/>
          </p:cNvSpPr>
          <p:nvPr>
            <p:ph type="ftr" sz="quarter" idx="11"/>
          </p:nvPr>
        </p:nvSpPr>
        <p:spPr/>
        <p:txBody>
          <a:bodyPr/>
          <a:lstStyle>
            <a:lvl1pPr>
              <a:defRPr/>
            </a:lvl1pPr>
          </a:lstStyle>
          <a:p>
            <a:pPr>
              <a:defRPr/>
            </a:pPr>
            <a:r>
              <a:rPr lang="en-GB"/>
              <a:t>UNCLASSIFIED</a:t>
            </a:r>
          </a:p>
        </p:txBody>
      </p:sp>
      <p:sp>
        <p:nvSpPr>
          <p:cNvPr id="6" name="Slide Number Placeholder 4"/>
          <p:cNvSpPr>
            <a:spLocks noGrp="1"/>
          </p:cNvSpPr>
          <p:nvPr>
            <p:ph type="sldNum" sz="quarter" idx="12"/>
          </p:nvPr>
        </p:nvSpPr>
        <p:spPr>
          <a:ln/>
        </p:spPr>
        <p:txBody>
          <a:bodyPr/>
          <a:lstStyle>
            <a:lvl1pPr>
              <a:defRPr/>
            </a:lvl1pPr>
          </a:lstStyle>
          <a:p>
            <a:pPr>
              <a:defRPr/>
            </a:pPr>
            <a:fld id="{7E2E7B26-0DFE-4757-9ED5-A1D8226AAC71}" type="slidenum">
              <a:rPr lang="en-GB" altLang="en-US"/>
              <a:pPr>
                <a:defRPr/>
              </a:pPr>
              <a:t>‹#›</a:t>
            </a:fld>
            <a:endParaRPr lang="en-GB" altLang="en-US"/>
          </a:p>
        </p:txBody>
      </p:sp>
    </p:spTree>
    <p:extLst>
      <p:ext uri="{BB962C8B-B14F-4D97-AF65-F5344CB8AC3E}">
        <p14:creationId xmlns:p14="http://schemas.microsoft.com/office/powerpoint/2010/main" val="2700750893"/>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2"/>
          <p:cNvSpPr>
            <a:spLocks noGrp="1"/>
          </p:cNvSpPr>
          <p:nvPr>
            <p:ph type="dt" sz="half" idx="10"/>
          </p:nvPr>
        </p:nvSpPr>
        <p:spPr/>
        <p:txBody>
          <a:bodyPr/>
          <a:lstStyle>
            <a:lvl1pPr>
              <a:defRPr/>
            </a:lvl1pPr>
          </a:lstStyle>
          <a:p>
            <a:pPr>
              <a:defRPr/>
            </a:pPr>
            <a:fld id="{10B36148-023C-48D8-A5E2-6FC781D33DBA}" type="datetimeFigureOut">
              <a:rPr lang="en-GB"/>
              <a:pPr>
                <a:defRPr/>
              </a:pPr>
              <a:t>29/03/2017</a:t>
            </a:fld>
            <a:endParaRPr lang="en-GB" dirty="0"/>
          </a:p>
        </p:txBody>
      </p:sp>
      <p:sp>
        <p:nvSpPr>
          <p:cNvPr id="5" name="Footer Placeholder 3"/>
          <p:cNvSpPr>
            <a:spLocks noGrp="1"/>
          </p:cNvSpPr>
          <p:nvPr>
            <p:ph type="ftr" sz="quarter" idx="11"/>
          </p:nvPr>
        </p:nvSpPr>
        <p:spPr/>
        <p:txBody>
          <a:bodyPr/>
          <a:lstStyle>
            <a:lvl1pPr>
              <a:defRPr/>
            </a:lvl1pPr>
          </a:lstStyle>
          <a:p>
            <a:pPr>
              <a:defRPr/>
            </a:pPr>
            <a:r>
              <a:rPr lang="en-GB"/>
              <a:t>UNCLASSIFIED</a:t>
            </a:r>
          </a:p>
        </p:txBody>
      </p:sp>
      <p:sp>
        <p:nvSpPr>
          <p:cNvPr id="6" name="Slide Number Placeholder 4"/>
          <p:cNvSpPr>
            <a:spLocks noGrp="1"/>
          </p:cNvSpPr>
          <p:nvPr>
            <p:ph type="sldNum" sz="quarter" idx="12"/>
          </p:nvPr>
        </p:nvSpPr>
        <p:spPr>
          <a:ln/>
        </p:spPr>
        <p:txBody>
          <a:bodyPr/>
          <a:lstStyle>
            <a:lvl1pPr>
              <a:defRPr/>
            </a:lvl1pPr>
          </a:lstStyle>
          <a:p>
            <a:pPr>
              <a:defRPr/>
            </a:pPr>
            <a:fld id="{9AD5CB9B-8D21-46EF-91A6-1106224F204E}" type="slidenum">
              <a:rPr lang="en-GB" altLang="en-US"/>
              <a:pPr>
                <a:defRPr/>
              </a:pPr>
              <a:t>‹#›</a:t>
            </a:fld>
            <a:endParaRPr lang="en-GB" altLang="en-US"/>
          </a:p>
        </p:txBody>
      </p:sp>
    </p:spTree>
    <p:extLst>
      <p:ext uri="{BB962C8B-B14F-4D97-AF65-F5344CB8AC3E}">
        <p14:creationId xmlns:p14="http://schemas.microsoft.com/office/powerpoint/2010/main" val="3888010870"/>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3400" y="1268413"/>
            <a:ext cx="3962400" cy="4897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68413"/>
            <a:ext cx="3962400" cy="4897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2"/>
          <p:cNvSpPr>
            <a:spLocks noGrp="1"/>
          </p:cNvSpPr>
          <p:nvPr>
            <p:ph type="dt" sz="half" idx="10"/>
          </p:nvPr>
        </p:nvSpPr>
        <p:spPr/>
        <p:txBody>
          <a:bodyPr/>
          <a:lstStyle>
            <a:lvl1pPr>
              <a:defRPr/>
            </a:lvl1pPr>
          </a:lstStyle>
          <a:p>
            <a:pPr>
              <a:defRPr/>
            </a:pPr>
            <a:fld id="{3036CA10-5995-4326-BD21-9D7722A38195}" type="datetimeFigureOut">
              <a:rPr lang="en-GB"/>
              <a:pPr>
                <a:defRPr/>
              </a:pPr>
              <a:t>29/03/2017</a:t>
            </a:fld>
            <a:endParaRPr lang="en-GB" dirty="0"/>
          </a:p>
        </p:txBody>
      </p:sp>
      <p:sp>
        <p:nvSpPr>
          <p:cNvPr id="6" name="Footer Placeholder 3"/>
          <p:cNvSpPr>
            <a:spLocks noGrp="1"/>
          </p:cNvSpPr>
          <p:nvPr>
            <p:ph type="ftr" sz="quarter" idx="11"/>
          </p:nvPr>
        </p:nvSpPr>
        <p:spPr/>
        <p:txBody>
          <a:bodyPr/>
          <a:lstStyle>
            <a:lvl1pPr>
              <a:defRPr/>
            </a:lvl1pPr>
          </a:lstStyle>
          <a:p>
            <a:pPr>
              <a:defRPr/>
            </a:pPr>
            <a:r>
              <a:rPr lang="en-GB"/>
              <a:t>UNCLASSIFIED</a:t>
            </a:r>
          </a:p>
        </p:txBody>
      </p:sp>
      <p:sp>
        <p:nvSpPr>
          <p:cNvPr id="7" name="Slide Number Placeholder 4"/>
          <p:cNvSpPr>
            <a:spLocks noGrp="1"/>
          </p:cNvSpPr>
          <p:nvPr>
            <p:ph type="sldNum" sz="quarter" idx="12"/>
          </p:nvPr>
        </p:nvSpPr>
        <p:spPr>
          <a:ln/>
        </p:spPr>
        <p:txBody>
          <a:bodyPr/>
          <a:lstStyle>
            <a:lvl1pPr>
              <a:defRPr/>
            </a:lvl1pPr>
          </a:lstStyle>
          <a:p>
            <a:pPr>
              <a:defRPr/>
            </a:pPr>
            <a:fld id="{2E9BDF24-1919-4E99-8A8E-E22A5DA0D1AF}" type="slidenum">
              <a:rPr lang="en-GB" altLang="en-US"/>
              <a:pPr>
                <a:defRPr/>
              </a:pPr>
              <a:t>‹#›</a:t>
            </a:fld>
            <a:endParaRPr lang="en-GB" altLang="en-US"/>
          </a:p>
        </p:txBody>
      </p:sp>
    </p:spTree>
    <p:extLst>
      <p:ext uri="{BB962C8B-B14F-4D97-AF65-F5344CB8AC3E}">
        <p14:creationId xmlns:p14="http://schemas.microsoft.com/office/powerpoint/2010/main" val="1679233466"/>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2"/>
          <p:cNvSpPr>
            <a:spLocks noGrp="1"/>
          </p:cNvSpPr>
          <p:nvPr>
            <p:ph type="dt" sz="half" idx="10"/>
          </p:nvPr>
        </p:nvSpPr>
        <p:spPr/>
        <p:txBody>
          <a:bodyPr/>
          <a:lstStyle>
            <a:lvl1pPr>
              <a:defRPr/>
            </a:lvl1pPr>
          </a:lstStyle>
          <a:p>
            <a:pPr>
              <a:defRPr/>
            </a:pPr>
            <a:fld id="{6284E9D9-768A-4D6C-9659-1E5EFAD33601}" type="datetimeFigureOut">
              <a:rPr lang="en-GB"/>
              <a:pPr>
                <a:defRPr/>
              </a:pPr>
              <a:t>29/03/2017</a:t>
            </a:fld>
            <a:endParaRPr lang="en-GB" dirty="0"/>
          </a:p>
        </p:txBody>
      </p:sp>
      <p:sp>
        <p:nvSpPr>
          <p:cNvPr id="8" name="Footer Placeholder 3"/>
          <p:cNvSpPr>
            <a:spLocks noGrp="1"/>
          </p:cNvSpPr>
          <p:nvPr>
            <p:ph type="ftr" sz="quarter" idx="11"/>
          </p:nvPr>
        </p:nvSpPr>
        <p:spPr/>
        <p:txBody>
          <a:bodyPr/>
          <a:lstStyle>
            <a:lvl1pPr>
              <a:defRPr/>
            </a:lvl1pPr>
          </a:lstStyle>
          <a:p>
            <a:pPr>
              <a:defRPr/>
            </a:pPr>
            <a:r>
              <a:rPr lang="en-GB"/>
              <a:t>UNCLASSIFIED</a:t>
            </a:r>
          </a:p>
        </p:txBody>
      </p:sp>
      <p:sp>
        <p:nvSpPr>
          <p:cNvPr id="9" name="Slide Number Placeholder 4"/>
          <p:cNvSpPr>
            <a:spLocks noGrp="1"/>
          </p:cNvSpPr>
          <p:nvPr>
            <p:ph type="sldNum" sz="quarter" idx="12"/>
          </p:nvPr>
        </p:nvSpPr>
        <p:spPr>
          <a:ln/>
        </p:spPr>
        <p:txBody>
          <a:bodyPr/>
          <a:lstStyle>
            <a:lvl1pPr>
              <a:defRPr/>
            </a:lvl1pPr>
          </a:lstStyle>
          <a:p>
            <a:pPr>
              <a:defRPr/>
            </a:pPr>
            <a:fld id="{F1CC8739-BD5C-4F5E-A7CA-0D60A9ABB421}" type="slidenum">
              <a:rPr lang="en-GB" altLang="en-US"/>
              <a:pPr>
                <a:defRPr/>
              </a:pPr>
              <a:t>‹#›</a:t>
            </a:fld>
            <a:endParaRPr lang="en-GB" altLang="en-US"/>
          </a:p>
        </p:txBody>
      </p:sp>
    </p:spTree>
    <p:extLst>
      <p:ext uri="{BB962C8B-B14F-4D97-AF65-F5344CB8AC3E}">
        <p14:creationId xmlns:p14="http://schemas.microsoft.com/office/powerpoint/2010/main" val="113379521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630239"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8"/>
          <p:cNvSpPr>
            <a:spLocks noGrp="1" noChangeArrowheads="1"/>
          </p:cNvSpPr>
          <p:nvPr>
            <p:ph type="dt" sz="half" idx="10"/>
          </p:nvPr>
        </p:nvSpPr>
        <p:spPr>
          <a:ln/>
        </p:spPr>
        <p:txBody>
          <a:bodyPr/>
          <a:lstStyle>
            <a:lvl1pPr>
              <a:defRPr/>
            </a:lvl1pPr>
          </a:lstStyle>
          <a:p>
            <a:pPr>
              <a:defRPr/>
            </a:pPr>
            <a:fld id="{73AD329C-9E2F-49BA-B9D5-761EFE4834CC}" type="datetimeFigureOut">
              <a:rPr lang="en-GB" altLang="en-US"/>
              <a:pPr>
                <a:defRPr/>
              </a:pPr>
              <a:t>29/03/2017</a:t>
            </a:fld>
            <a:r>
              <a:rPr lang="en-GB" altLang="en-US"/>
              <a:t> - </a:t>
            </a:r>
            <a:fld id="{F29DE165-06B0-4460-9FEC-E7F0618D11E6}" type="slidenum">
              <a:rPr lang="en-GB" altLang="en-US"/>
              <a:pPr>
                <a:defRPr/>
              </a:pPr>
              <a:t>‹#›</a:t>
            </a:fld>
            <a:endParaRPr lang="en-GB" altLang="en-US"/>
          </a:p>
        </p:txBody>
      </p:sp>
    </p:spTree>
    <p:extLst>
      <p:ext uri="{BB962C8B-B14F-4D97-AF65-F5344CB8AC3E}">
        <p14:creationId xmlns:p14="http://schemas.microsoft.com/office/powerpoint/2010/main" val="1294635472"/>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fld id="{9D4C9E38-223A-4383-AAC1-26F7F3D5170C}" type="datetimeFigureOut">
              <a:rPr lang="en-GB"/>
              <a:pPr>
                <a:defRPr/>
              </a:pPr>
              <a:t>29/03/2017</a:t>
            </a:fld>
            <a:endParaRPr lang="en-GB" dirty="0"/>
          </a:p>
        </p:txBody>
      </p:sp>
      <p:sp>
        <p:nvSpPr>
          <p:cNvPr id="4" name="Footer Placeholder 3"/>
          <p:cNvSpPr>
            <a:spLocks noGrp="1"/>
          </p:cNvSpPr>
          <p:nvPr>
            <p:ph type="ftr" sz="quarter" idx="11"/>
          </p:nvPr>
        </p:nvSpPr>
        <p:spPr/>
        <p:txBody>
          <a:bodyPr/>
          <a:lstStyle>
            <a:lvl1pPr>
              <a:defRPr/>
            </a:lvl1pPr>
          </a:lstStyle>
          <a:p>
            <a:pPr>
              <a:defRPr/>
            </a:pPr>
            <a:r>
              <a:rPr lang="en-GB"/>
              <a:t>UNCLASSIFIED</a:t>
            </a:r>
          </a:p>
        </p:txBody>
      </p:sp>
      <p:sp>
        <p:nvSpPr>
          <p:cNvPr id="5" name="Slide Number Placeholder 4"/>
          <p:cNvSpPr>
            <a:spLocks noGrp="1"/>
          </p:cNvSpPr>
          <p:nvPr>
            <p:ph type="sldNum" sz="quarter" idx="12"/>
          </p:nvPr>
        </p:nvSpPr>
        <p:spPr>
          <a:ln/>
        </p:spPr>
        <p:txBody>
          <a:bodyPr/>
          <a:lstStyle>
            <a:lvl1pPr>
              <a:defRPr/>
            </a:lvl1pPr>
          </a:lstStyle>
          <a:p>
            <a:pPr>
              <a:defRPr/>
            </a:pPr>
            <a:fld id="{5F818EE9-8BEF-4CB3-8D6D-D73D388DC551}" type="slidenum">
              <a:rPr lang="en-GB" altLang="en-US"/>
              <a:pPr>
                <a:defRPr/>
              </a:pPr>
              <a:t>‹#›</a:t>
            </a:fld>
            <a:endParaRPr lang="en-GB" altLang="en-US"/>
          </a:p>
        </p:txBody>
      </p:sp>
    </p:spTree>
    <p:extLst>
      <p:ext uri="{BB962C8B-B14F-4D97-AF65-F5344CB8AC3E}">
        <p14:creationId xmlns:p14="http://schemas.microsoft.com/office/powerpoint/2010/main" val="3468480514"/>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2D7AC051-FF21-49D2-B852-3786015C456B}" type="datetimeFigureOut">
              <a:rPr lang="en-GB"/>
              <a:pPr>
                <a:defRPr/>
              </a:pPr>
              <a:t>29/03/2017</a:t>
            </a:fld>
            <a:endParaRPr lang="en-GB" dirty="0"/>
          </a:p>
        </p:txBody>
      </p:sp>
      <p:sp>
        <p:nvSpPr>
          <p:cNvPr id="3" name="Footer Placeholder 3"/>
          <p:cNvSpPr>
            <a:spLocks noGrp="1"/>
          </p:cNvSpPr>
          <p:nvPr>
            <p:ph type="ftr" sz="quarter" idx="11"/>
          </p:nvPr>
        </p:nvSpPr>
        <p:spPr/>
        <p:txBody>
          <a:bodyPr/>
          <a:lstStyle>
            <a:lvl1pPr>
              <a:defRPr/>
            </a:lvl1pPr>
          </a:lstStyle>
          <a:p>
            <a:pPr>
              <a:defRPr/>
            </a:pPr>
            <a:r>
              <a:rPr lang="en-GB"/>
              <a:t>UNCLASSIFIED</a:t>
            </a:r>
          </a:p>
        </p:txBody>
      </p:sp>
      <p:sp>
        <p:nvSpPr>
          <p:cNvPr id="4" name="Slide Number Placeholder 4"/>
          <p:cNvSpPr>
            <a:spLocks noGrp="1"/>
          </p:cNvSpPr>
          <p:nvPr>
            <p:ph type="sldNum" sz="quarter" idx="12"/>
          </p:nvPr>
        </p:nvSpPr>
        <p:spPr>
          <a:ln/>
        </p:spPr>
        <p:txBody>
          <a:bodyPr/>
          <a:lstStyle>
            <a:lvl1pPr>
              <a:defRPr/>
            </a:lvl1pPr>
          </a:lstStyle>
          <a:p>
            <a:pPr>
              <a:defRPr/>
            </a:pPr>
            <a:fld id="{9C636E2B-7D15-48A5-8D0F-F71611259008}" type="slidenum">
              <a:rPr lang="en-GB" altLang="en-US"/>
              <a:pPr>
                <a:defRPr/>
              </a:pPr>
              <a:t>‹#›</a:t>
            </a:fld>
            <a:endParaRPr lang="en-GB" altLang="en-US"/>
          </a:p>
        </p:txBody>
      </p:sp>
    </p:spTree>
    <p:extLst>
      <p:ext uri="{BB962C8B-B14F-4D97-AF65-F5344CB8AC3E}">
        <p14:creationId xmlns:p14="http://schemas.microsoft.com/office/powerpoint/2010/main" val="3055213715"/>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2"/>
          <p:cNvSpPr>
            <a:spLocks noGrp="1"/>
          </p:cNvSpPr>
          <p:nvPr>
            <p:ph type="dt" sz="half" idx="10"/>
          </p:nvPr>
        </p:nvSpPr>
        <p:spPr/>
        <p:txBody>
          <a:bodyPr/>
          <a:lstStyle>
            <a:lvl1pPr>
              <a:defRPr/>
            </a:lvl1pPr>
          </a:lstStyle>
          <a:p>
            <a:pPr>
              <a:defRPr/>
            </a:pPr>
            <a:fld id="{2AA93FB2-6DE6-488F-9969-4F415C07499A}" type="datetimeFigureOut">
              <a:rPr lang="en-GB"/>
              <a:pPr>
                <a:defRPr/>
              </a:pPr>
              <a:t>29/03/2017</a:t>
            </a:fld>
            <a:endParaRPr lang="en-GB" dirty="0"/>
          </a:p>
        </p:txBody>
      </p:sp>
      <p:sp>
        <p:nvSpPr>
          <p:cNvPr id="6" name="Footer Placeholder 3"/>
          <p:cNvSpPr>
            <a:spLocks noGrp="1"/>
          </p:cNvSpPr>
          <p:nvPr>
            <p:ph type="ftr" sz="quarter" idx="11"/>
          </p:nvPr>
        </p:nvSpPr>
        <p:spPr/>
        <p:txBody>
          <a:bodyPr/>
          <a:lstStyle>
            <a:lvl1pPr>
              <a:defRPr/>
            </a:lvl1pPr>
          </a:lstStyle>
          <a:p>
            <a:pPr>
              <a:defRPr/>
            </a:pPr>
            <a:r>
              <a:rPr lang="en-GB"/>
              <a:t>UNCLASSIFIED</a:t>
            </a:r>
          </a:p>
        </p:txBody>
      </p:sp>
      <p:sp>
        <p:nvSpPr>
          <p:cNvPr id="7" name="Slide Number Placeholder 4"/>
          <p:cNvSpPr>
            <a:spLocks noGrp="1"/>
          </p:cNvSpPr>
          <p:nvPr>
            <p:ph type="sldNum" sz="quarter" idx="12"/>
          </p:nvPr>
        </p:nvSpPr>
        <p:spPr>
          <a:ln/>
        </p:spPr>
        <p:txBody>
          <a:bodyPr/>
          <a:lstStyle>
            <a:lvl1pPr>
              <a:defRPr/>
            </a:lvl1pPr>
          </a:lstStyle>
          <a:p>
            <a:pPr>
              <a:defRPr/>
            </a:pPr>
            <a:fld id="{97EF2F03-5F47-4064-B5CC-B19D77F5B6FA}" type="slidenum">
              <a:rPr lang="en-GB" altLang="en-US"/>
              <a:pPr>
                <a:defRPr/>
              </a:pPr>
              <a:t>‹#›</a:t>
            </a:fld>
            <a:endParaRPr lang="en-GB" altLang="en-US"/>
          </a:p>
        </p:txBody>
      </p:sp>
    </p:spTree>
    <p:extLst>
      <p:ext uri="{BB962C8B-B14F-4D97-AF65-F5344CB8AC3E}">
        <p14:creationId xmlns:p14="http://schemas.microsoft.com/office/powerpoint/2010/main" val="1506826492"/>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2"/>
          <p:cNvSpPr>
            <a:spLocks noGrp="1"/>
          </p:cNvSpPr>
          <p:nvPr>
            <p:ph type="dt" sz="half" idx="10"/>
          </p:nvPr>
        </p:nvSpPr>
        <p:spPr/>
        <p:txBody>
          <a:bodyPr/>
          <a:lstStyle>
            <a:lvl1pPr>
              <a:defRPr/>
            </a:lvl1pPr>
          </a:lstStyle>
          <a:p>
            <a:pPr>
              <a:defRPr/>
            </a:pPr>
            <a:fld id="{40402F66-B92C-44D8-BA69-B60D34EF8499}" type="datetimeFigureOut">
              <a:rPr lang="en-GB"/>
              <a:pPr>
                <a:defRPr/>
              </a:pPr>
              <a:t>29/03/2017</a:t>
            </a:fld>
            <a:endParaRPr lang="en-GB" dirty="0"/>
          </a:p>
        </p:txBody>
      </p:sp>
      <p:sp>
        <p:nvSpPr>
          <p:cNvPr id="6" name="Footer Placeholder 3"/>
          <p:cNvSpPr>
            <a:spLocks noGrp="1"/>
          </p:cNvSpPr>
          <p:nvPr>
            <p:ph type="ftr" sz="quarter" idx="11"/>
          </p:nvPr>
        </p:nvSpPr>
        <p:spPr/>
        <p:txBody>
          <a:bodyPr/>
          <a:lstStyle>
            <a:lvl1pPr>
              <a:defRPr/>
            </a:lvl1pPr>
          </a:lstStyle>
          <a:p>
            <a:pPr>
              <a:defRPr/>
            </a:pPr>
            <a:r>
              <a:rPr lang="en-GB"/>
              <a:t>UNCLASSIFIED</a:t>
            </a:r>
          </a:p>
        </p:txBody>
      </p:sp>
      <p:sp>
        <p:nvSpPr>
          <p:cNvPr id="7" name="Slide Number Placeholder 4"/>
          <p:cNvSpPr>
            <a:spLocks noGrp="1"/>
          </p:cNvSpPr>
          <p:nvPr>
            <p:ph type="sldNum" sz="quarter" idx="12"/>
          </p:nvPr>
        </p:nvSpPr>
        <p:spPr>
          <a:ln/>
        </p:spPr>
        <p:txBody>
          <a:bodyPr/>
          <a:lstStyle>
            <a:lvl1pPr>
              <a:defRPr/>
            </a:lvl1pPr>
          </a:lstStyle>
          <a:p>
            <a:pPr>
              <a:defRPr/>
            </a:pPr>
            <a:fld id="{4CE24D3E-F894-4BE8-9EE4-185FB04EA620}" type="slidenum">
              <a:rPr lang="en-GB" altLang="en-US"/>
              <a:pPr>
                <a:defRPr/>
              </a:pPr>
              <a:t>‹#›</a:t>
            </a:fld>
            <a:endParaRPr lang="en-GB" altLang="en-US"/>
          </a:p>
        </p:txBody>
      </p:sp>
    </p:spTree>
    <p:extLst>
      <p:ext uri="{BB962C8B-B14F-4D97-AF65-F5344CB8AC3E}">
        <p14:creationId xmlns:p14="http://schemas.microsoft.com/office/powerpoint/2010/main" val="2406053093"/>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2"/>
          <p:cNvSpPr>
            <a:spLocks noGrp="1"/>
          </p:cNvSpPr>
          <p:nvPr>
            <p:ph type="dt" sz="half" idx="10"/>
          </p:nvPr>
        </p:nvSpPr>
        <p:spPr/>
        <p:txBody>
          <a:bodyPr/>
          <a:lstStyle>
            <a:lvl1pPr>
              <a:defRPr/>
            </a:lvl1pPr>
          </a:lstStyle>
          <a:p>
            <a:pPr>
              <a:defRPr/>
            </a:pPr>
            <a:fld id="{7CF66626-315E-41A2-8885-3233CE639CCE}" type="datetimeFigureOut">
              <a:rPr lang="en-GB"/>
              <a:pPr>
                <a:defRPr/>
              </a:pPr>
              <a:t>29/03/2017</a:t>
            </a:fld>
            <a:endParaRPr lang="en-GB" dirty="0"/>
          </a:p>
        </p:txBody>
      </p:sp>
      <p:sp>
        <p:nvSpPr>
          <p:cNvPr id="5" name="Footer Placeholder 3"/>
          <p:cNvSpPr>
            <a:spLocks noGrp="1"/>
          </p:cNvSpPr>
          <p:nvPr>
            <p:ph type="ftr" sz="quarter" idx="11"/>
          </p:nvPr>
        </p:nvSpPr>
        <p:spPr/>
        <p:txBody>
          <a:bodyPr/>
          <a:lstStyle>
            <a:lvl1pPr>
              <a:defRPr/>
            </a:lvl1pPr>
          </a:lstStyle>
          <a:p>
            <a:pPr>
              <a:defRPr/>
            </a:pPr>
            <a:r>
              <a:rPr lang="en-GB"/>
              <a:t>UNCLASSIFIED</a:t>
            </a:r>
          </a:p>
        </p:txBody>
      </p:sp>
      <p:sp>
        <p:nvSpPr>
          <p:cNvPr id="6" name="Slide Number Placeholder 4"/>
          <p:cNvSpPr>
            <a:spLocks noGrp="1"/>
          </p:cNvSpPr>
          <p:nvPr>
            <p:ph type="sldNum" sz="quarter" idx="12"/>
          </p:nvPr>
        </p:nvSpPr>
        <p:spPr>
          <a:ln/>
        </p:spPr>
        <p:txBody>
          <a:bodyPr/>
          <a:lstStyle>
            <a:lvl1pPr>
              <a:defRPr/>
            </a:lvl1pPr>
          </a:lstStyle>
          <a:p>
            <a:pPr>
              <a:defRPr/>
            </a:pPr>
            <a:fld id="{BB93A38E-3D89-4D3B-8BC9-A041DD3D4A8E}" type="slidenum">
              <a:rPr lang="en-GB" altLang="en-US"/>
              <a:pPr>
                <a:defRPr/>
              </a:pPr>
              <a:t>‹#›</a:t>
            </a:fld>
            <a:endParaRPr lang="en-GB" altLang="en-US"/>
          </a:p>
        </p:txBody>
      </p:sp>
    </p:spTree>
    <p:extLst>
      <p:ext uri="{BB962C8B-B14F-4D97-AF65-F5344CB8AC3E}">
        <p14:creationId xmlns:p14="http://schemas.microsoft.com/office/powerpoint/2010/main" val="2399433922"/>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260350"/>
            <a:ext cx="2019300" cy="59055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3400" y="260350"/>
            <a:ext cx="5905500" cy="59055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2"/>
          <p:cNvSpPr>
            <a:spLocks noGrp="1"/>
          </p:cNvSpPr>
          <p:nvPr>
            <p:ph type="dt" sz="half" idx="10"/>
          </p:nvPr>
        </p:nvSpPr>
        <p:spPr/>
        <p:txBody>
          <a:bodyPr/>
          <a:lstStyle>
            <a:lvl1pPr>
              <a:defRPr/>
            </a:lvl1pPr>
          </a:lstStyle>
          <a:p>
            <a:pPr>
              <a:defRPr/>
            </a:pPr>
            <a:fld id="{2CCB013A-A83B-4370-9353-3CDF4474A2C7}" type="datetimeFigureOut">
              <a:rPr lang="en-GB"/>
              <a:pPr>
                <a:defRPr/>
              </a:pPr>
              <a:t>29/03/2017</a:t>
            </a:fld>
            <a:endParaRPr lang="en-GB" dirty="0"/>
          </a:p>
        </p:txBody>
      </p:sp>
      <p:sp>
        <p:nvSpPr>
          <p:cNvPr id="5" name="Footer Placeholder 3"/>
          <p:cNvSpPr>
            <a:spLocks noGrp="1"/>
          </p:cNvSpPr>
          <p:nvPr>
            <p:ph type="ftr" sz="quarter" idx="11"/>
          </p:nvPr>
        </p:nvSpPr>
        <p:spPr/>
        <p:txBody>
          <a:bodyPr/>
          <a:lstStyle>
            <a:lvl1pPr>
              <a:defRPr/>
            </a:lvl1pPr>
          </a:lstStyle>
          <a:p>
            <a:pPr>
              <a:defRPr/>
            </a:pPr>
            <a:r>
              <a:rPr lang="en-GB"/>
              <a:t>UNCLASSIFIED</a:t>
            </a:r>
          </a:p>
        </p:txBody>
      </p:sp>
      <p:sp>
        <p:nvSpPr>
          <p:cNvPr id="6" name="Slide Number Placeholder 4"/>
          <p:cNvSpPr>
            <a:spLocks noGrp="1"/>
          </p:cNvSpPr>
          <p:nvPr>
            <p:ph type="sldNum" sz="quarter" idx="12"/>
          </p:nvPr>
        </p:nvSpPr>
        <p:spPr>
          <a:ln/>
        </p:spPr>
        <p:txBody>
          <a:bodyPr/>
          <a:lstStyle>
            <a:lvl1pPr>
              <a:defRPr/>
            </a:lvl1pPr>
          </a:lstStyle>
          <a:p>
            <a:pPr>
              <a:defRPr/>
            </a:pPr>
            <a:fld id="{3104E464-3B2D-4964-A4CA-9B0CD69E67B3}" type="slidenum">
              <a:rPr lang="en-GB" altLang="en-US"/>
              <a:pPr>
                <a:defRPr/>
              </a:pPr>
              <a:t>‹#›</a:t>
            </a:fld>
            <a:endParaRPr lang="en-GB" altLang="en-US"/>
          </a:p>
        </p:txBody>
      </p:sp>
    </p:spTree>
    <p:extLst>
      <p:ext uri="{BB962C8B-B14F-4D97-AF65-F5344CB8AC3E}">
        <p14:creationId xmlns:p14="http://schemas.microsoft.com/office/powerpoint/2010/main" val="1943798523"/>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736137103"/>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94786316"/>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5"/>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368062653"/>
      </p:ext>
    </p:extLst>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5749602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a:lstStyle/>
          <a:p>
            <a:r>
              <a:rPr lang="en-US"/>
              <a:t>Click to edit Master title style</a:t>
            </a:r>
            <a:endParaRPr lang="en-GB"/>
          </a:p>
        </p:txBody>
      </p:sp>
      <p:sp>
        <p:nvSpPr>
          <p:cNvPr id="3" name="Rectangle 18"/>
          <p:cNvSpPr>
            <a:spLocks noGrp="1" noChangeArrowheads="1"/>
          </p:cNvSpPr>
          <p:nvPr>
            <p:ph type="dt" sz="half" idx="10"/>
          </p:nvPr>
        </p:nvSpPr>
        <p:spPr>
          <a:ln/>
        </p:spPr>
        <p:txBody>
          <a:bodyPr/>
          <a:lstStyle>
            <a:lvl1pPr>
              <a:defRPr/>
            </a:lvl1pPr>
          </a:lstStyle>
          <a:p>
            <a:pPr>
              <a:defRPr/>
            </a:pPr>
            <a:fld id="{EDA8106C-7B57-4EC9-9CB4-7FEFA0489EE2}" type="datetimeFigureOut">
              <a:rPr lang="en-GB" altLang="en-US"/>
              <a:pPr>
                <a:defRPr/>
              </a:pPr>
              <a:t>29/03/2017</a:t>
            </a:fld>
            <a:r>
              <a:rPr lang="en-GB" altLang="en-US"/>
              <a:t> - </a:t>
            </a:r>
            <a:fld id="{6CBB1FE0-5D2E-4396-8F3D-63476068169C}" type="slidenum">
              <a:rPr lang="en-GB" altLang="en-US"/>
              <a:pPr>
                <a:defRPr/>
              </a:pPr>
              <a:t>‹#›</a:t>
            </a:fld>
            <a:endParaRPr lang="en-GB" altLang="en-US"/>
          </a:p>
        </p:txBody>
      </p:sp>
    </p:spTree>
    <p:extLst>
      <p:ext uri="{BB962C8B-B14F-4D97-AF65-F5344CB8AC3E}">
        <p14:creationId xmlns:p14="http://schemas.microsoft.com/office/powerpoint/2010/main" val="1364344308"/>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630239"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0349914"/>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316447433"/>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174445"/>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7"/>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9"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637447183"/>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7"/>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9"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913914101"/>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9688469"/>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1"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1193531"/>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334364255"/>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93152166"/>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5"/>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417551480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ln/>
        </p:spPr>
        <p:txBody>
          <a:bodyPr/>
          <a:lstStyle>
            <a:lvl1pPr>
              <a:defRPr/>
            </a:lvl1pPr>
          </a:lstStyle>
          <a:p>
            <a:pPr>
              <a:defRPr/>
            </a:pPr>
            <a:fld id="{B4C268A5-200D-4EC1-8EC7-AD07145A37FC}" type="datetimeFigureOut">
              <a:rPr lang="en-GB" altLang="en-US"/>
              <a:pPr>
                <a:defRPr/>
              </a:pPr>
              <a:t>29/03/2017</a:t>
            </a:fld>
            <a:r>
              <a:rPr lang="en-GB" altLang="en-US"/>
              <a:t> - </a:t>
            </a:r>
            <a:fld id="{6D3C96D1-3B45-461A-940D-4DA4686CFAD5}" type="slidenum">
              <a:rPr lang="en-GB" altLang="en-US"/>
              <a:pPr>
                <a:defRPr/>
              </a:pPr>
              <a:t>‹#›</a:t>
            </a:fld>
            <a:endParaRPr lang="en-GB" altLang="en-US"/>
          </a:p>
        </p:txBody>
      </p:sp>
    </p:spTree>
    <p:extLst>
      <p:ext uri="{BB962C8B-B14F-4D97-AF65-F5344CB8AC3E}">
        <p14:creationId xmlns:p14="http://schemas.microsoft.com/office/powerpoint/2010/main" val="286189670"/>
      </p:ext>
    </p:extLst>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66475209"/>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630239"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1689934"/>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4247343021"/>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0895943"/>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7"/>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9"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036829476"/>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7"/>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9"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18375464"/>
      </p:ext>
    </p:extLst>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575143"/>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1"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94987455"/>
      </p:ext>
    </p:extLst>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6092825"/>
            <a:ext cx="9144000" cy="765175"/>
          </a:xfrm>
          <a:prstGeom prst="rect">
            <a:avLst/>
          </a:prstGeom>
          <a:solidFill>
            <a:srgbClr val="EFF0F0"/>
          </a:solidFill>
          <a:ln>
            <a:noFill/>
          </a:ln>
          <a:extLst/>
        </p:spPr>
        <p:txBody>
          <a:bodyPr/>
          <a:lstStyle>
            <a:lvl1pPr marL="895350" indent="-8953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buFontTx/>
              <a:buChar char="•"/>
              <a:defRPr/>
            </a:pPr>
            <a:endParaRPr lang="en-US" altLang="en-US"/>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69250" y="398463"/>
            <a:ext cx="70485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a:cxnSpLocks noChangeShapeType="1"/>
          </p:cNvCxnSpPr>
          <p:nvPr/>
        </p:nvCxnSpPr>
        <p:spPr bwMode="auto">
          <a:xfrm>
            <a:off x="576263" y="1412875"/>
            <a:ext cx="8097837" cy="0"/>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sp>
        <p:nvSpPr>
          <p:cNvPr id="7" name="Rectangle 6"/>
          <p:cNvSpPr>
            <a:spLocks noChangeArrowheads="1"/>
          </p:cNvSpPr>
          <p:nvPr/>
        </p:nvSpPr>
        <p:spPr bwMode="auto">
          <a:xfrm>
            <a:off x="0" y="6092825"/>
            <a:ext cx="9144000" cy="765175"/>
          </a:xfrm>
          <a:prstGeom prst="rect">
            <a:avLst/>
          </a:prstGeom>
          <a:solidFill>
            <a:srgbClr val="EFF0F0"/>
          </a:solidFill>
          <a:ln>
            <a:noFill/>
          </a:ln>
          <a:extLst/>
        </p:spPr>
        <p:txBody>
          <a:bodyPr/>
          <a:lstStyle>
            <a:lvl1pPr marL="895350" indent="-8953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buFontTx/>
              <a:buChar char="•"/>
              <a:defRPr/>
            </a:pPr>
            <a:endParaRPr lang="en-US" altLang="en-US"/>
          </a:p>
        </p:txBody>
      </p:sp>
      <p:sp>
        <p:nvSpPr>
          <p:cNvPr id="3" name="Subtitle 2"/>
          <p:cNvSpPr>
            <a:spLocks noGrp="1"/>
          </p:cNvSpPr>
          <p:nvPr>
            <p:ph type="subTitle" idx="1"/>
          </p:nvPr>
        </p:nvSpPr>
        <p:spPr>
          <a:xfrm>
            <a:off x="482972" y="1843040"/>
            <a:ext cx="7185372" cy="1801984"/>
          </a:xfrm>
        </p:spPr>
        <p:txBody>
          <a:bodyPr anchor="b"/>
          <a:lstStyle>
            <a:lvl1pPr marL="0" indent="0" algn="l">
              <a:lnSpc>
                <a:spcPts val="7000"/>
              </a:lnSpc>
              <a:buNone/>
              <a:defRPr sz="6000" b="0" i="0">
                <a:solidFill>
                  <a:schemeClr val="tx2"/>
                </a:solidFill>
                <a:latin typeface="Lato" charset="0"/>
                <a:ea typeface="Lato" charset="0"/>
                <a:cs typeface="Lato"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p>
        </p:txBody>
      </p:sp>
      <p:sp>
        <p:nvSpPr>
          <p:cNvPr id="9" name="Text Placeholder 8"/>
          <p:cNvSpPr>
            <a:spLocks noGrp="1"/>
          </p:cNvSpPr>
          <p:nvPr>
            <p:ph type="body" sz="quarter" idx="13"/>
          </p:nvPr>
        </p:nvSpPr>
        <p:spPr>
          <a:xfrm>
            <a:off x="503065" y="3574802"/>
            <a:ext cx="7165280" cy="431825"/>
          </a:xfrm>
        </p:spPr>
        <p:txBody>
          <a:bodyPr/>
          <a:lstStyle>
            <a:lvl1pPr marL="0" indent="0">
              <a:buNone/>
              <a:defRPr sz="2800">
                <a:solidFill>
                  <a:schemeClr val="tx1"/>
                </a:solidFill>
              </a:defRPr>
            </a:lvl1pPr>
          </a:lstStyle>
          <a:p>
            <a:pPr lvl="0"/>
            <a:r>
              <a:rPr lang="en-GB" dirty="0"/>
              <a:t>Click to edit Master text styles</a:t>
            </a:r>
            <a:endParaRPr lang="en-US" dirty="0"/>
          </a:p>
        </p:txBody>
      </p:sp>
      <p:sp>
        <p:nvSpPr>
          <p:cNvPr id="8" name="Date Placeholder 1"/>
          <p:cNvSpPr>
            <a:spLocks noGrp="1"/>
          </p:cNvSpPr>
          <p:nvPr>
            <p:ph type="dt" sz="half" idx="14"/>
          </p:nvPr>
        </p:nvSpPr>
        <p:spPr/>
        <p:txBody>
          <a:bodyPr/>
          <a:lstStyle>
            <a:lvl1pPr>
              <a:defRPr>
                <a:solidFill>
                  <a:schemeClr val="tx1"/>
                </a:solidFill>
              </a:defRPr>
            </a:lvl1pPr>
          </a:lstStyle>
          <a:p>
            <a:pPr>
              <a:defRPr/>
            </a:pPr>
            <a:endParaRPr lang="en-US" altLang="en-US"/>
          </a:p>
        </p:txBody>
      </p:sp>
      <p:sp>
        <p:nvSpPr>
          <p:cNvPr id="10" name="Footer Placeholder 7"/>
          <p:cNvSpPr>
            <a:spLocks noGrp="1"/>
          </p:cNvSpPr>
          <p:nvPr>
            <p:ph type="ftr" sz="quarter" idx="15"/>
          </p:nvPr>
        </p:nvSpPr>
        <p:spPr/>
        <p:txBody>
          <a:bodyPr/>
          <a:lstStyle>
            <a:lvl1pPr>
              <a:defRPr>
                <a:solidFill>
                  <a:schemeClr val="accent2"/>
                </a:solidFill>
              </a:defRPr>
            </a:lvl1pPr>
          </a:lstStyle>
          <a:p>
            <a:pPr>
              <a:defRPr/>
            </a:pPr>
            <a:r>
              <a:rPr lang="en-US" altLang="en-US"/>
              <a:t>The voice of charities on Tax</a:t>
            </a:r>
          </a:p>
          <a:p>
            <a:pPr>
              <a:defRPr/>
            </a:pPr>
            <a:endParaRPr lang="en-GB" altLang="en-US"/>
          </a:p>
        </p:txBody>
      </p:sp>
      <p:sp>
        <p:nvSpPr>
          <p:cNvPr id="11" name="Slide Number Placeholder 9"/>
          <p:cNvSpPr>
            <a:spLocks noGrp="1"/>
          </p:cNvSpPr>
          <p:nvPr>
            <p:ph type="sldNum" sz="quarter" idx="16"/>
          </p:nvPr>
        </p:nvSpPr>
        <p:spPr/>
        <p:txBody>
          <a:bodyPr/>
          <a:lstStyle>
            <a:lvl1pPr>
              <a:defRPr smtClean="0"/>
            </a:lvl1pPr>
          </a:lstStyle>
          <a:p>
            <a:pPr>
              <a:defRPr/>
            </a:pPr>
            <a:fld id="{316102C6-20B2-4144-B77D-C7E40AE5C361}" type="slidenum">
              <a:rPr lang="en-GB" altLang="en-US"/>
              <a:pPr>
                <a:defRPr/>
              </a:pPr>
              <a:t>‹#›</a:t>
            </a:fld>
            <a:endParaRPr lang="en-GB" altLang="en-US"/>
          </a:p>
        </p:txBody>
      </p:sp>
    </p:spTree>
    <p:extLst>
      <p:ext uri="{BB962C8B-B14F-4D97-AF65-F5344CB8AC3E}">
        <p14:creationId xmlns:p14="http://schemas.microsoft.com/office/powerpoint/2010/main" val="1323198023"/>
      </p:ext>
    </p:extLst>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a:spLocks noChangeArrowheads="1"/>
          </p:cNvSpPr>
          <p:nvPr/>
        </p:nvSpPr>
        <p:spPr bwMode="auto">
          <a:xfrm>
            <a:off x="0" y="6092825"/>
            <a:ext cx="9144000" cy="765175"/>
          </a:xfrm>
          <a:prstGeom prst="rect">
            <a:avLst/>
          </a:prstGeom>
          <a:solidFill>
            <a:srgbClr val="EFF0F0"/>
          </a:solidFill>
          <a:ln>
            <a:noFill/>
          </a:ln>
          <a:extLst/>
        </p:spPr>
        <p:txBody>
          <a:bodyPr/>
          <a:lstStyle>
            <a:lvl1pPr marL="895350" indent="-8953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buFontTx/>
              <a:buChar char="•"/>
              <a:defRPr/>
            </a:pPr>
            <a:endParaRPr lang="en-US" altLang="en-US"/>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69250" y="398463"/>
            <a:ext cx="70485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a:cxnSpLocks noChangeShapeType="1"/>
          </p:cNvCxnSpPr>
          <p:nvPr/>
        </p:nvCxnSpPr>
        <p:spPr bwMode="auto">
          <a:xfrm>
            <a:off x="576263" y="1412875"/>
            <a:ext cx="8097837" cy="0"/>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sp>
        <p:nvSpPr>
          <p:cNvPr id="7" name="Rectangle 6"/>
          <p:cNvSpPr>
            <a:spLocks noChangeArrowheads="1"/>
          </p:cNvSpPr>
          <p:nvPr/>
        </p:nvSpPr>
        <p:spPr bwMode="auto">
          <a:xfrm>
            <a:off x="0" y="6092825"/>
            <a:ext cx="9144000" cy="765175"/>
          </a:xfrm>
          <a:prstGeom prst="rect">
            <a:avLst/>
          </a:prstGeom>
          <a:solidFill>
            <a:srgbClr val="EFF0F0"/>
          </a:solidFill>
          <a:ln>
            <a:noFill/>
          </a:ln>
          <a:extLst/>
        </p:spPr>
        <p:txBody>
          <a:bodyPr/>
          <a:lstStyle>
            <a:lvl1pPr marL="895350" indent="-8953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buFontTx/>
              <a:buChar char="•"/>
              <a:defRPr/>
            </a:pPr>
            <a:endParaRPr lang="en-US" altLang="en-US"/>
          </a:p>
        </p:txBody>
      </p:sp>
      <p:sp>
        <p:nvSpPr>
          <p:cNvPr id="2" name="Title 1"/>
          <p:cNvSpPr>
            <a:spLocks noGrp="1"/>
          </p:cNvSpPr>
          <p:nvPr>
            <p:ph type="title"/>
          </p:nvPr>
        </p:nvSpPr>
        <p:spPr/>
        <p:txBody>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lnSpc>
                <a:spcPct val="100000"/>
              </a:lnSpc>
              <a:spcBef>
                <a:spcPts val="2000"/>
              </a:spcBef>
              <a:defRPr/>
            </a:lvl1pPr>
            <a:lvl2pPr>
              <a:lnSpc>
                <a:spcPct val="100000"/>
              </a:lnSpc>
              <a:spcBef>
                <a:spcPts val="1800"/>
              </a:spcBef>
              <a:defRPr/>
            </a:lvl2pPr>
            <a:lvl3pPr>
              <a:lnSpc>
                <a:spcPct val="100000"/>
              </a:lnSpc>
              <a:spcBef>
                <a:spcPts val="1600"/>
              </a:spcBef>
              <a:defRPr/>
            </a:lvl3pPr>
            <a:lvl4pPr>
              <a:lnSpc>
                <a:spcPct val="100000"/>
              </a:lnSpc>
              <a:spcBef>
                <a:spcPts val="1400"/>
              </a:spcBef>
              <a:defRPr/>
            </a:lvl4pPr>
            <a:lvl5pPr marL="1979613" indent="-150813">
              <a:lnSpc>
                <a:spcPct val="100000"/>
              </a:lnSpc>
              <a:spcBef>
                <a:spcPts val="120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6"/>
          <p:cNvSpPr>
            <a:spLocks noGrp="1"/>
          </p:cNvSpPr>
          <p:nvPr>
            <p:ph type="dt" sz="half" idx="10"/>
          </p:nvPr>
        </p:nvSpPr>
        <p:spPr/>
        <p:txBody>
          <a:bodyPr/>
          <a:lstStyle>
            <a:lvl1pPr>
              <a:defRPr>
                <a:solidFill>
                  <a:schemeClr val="tx1"/>
                </a:solidFill>
              </a:defRPr>
            </a:lvl1pPr>
          </a:lstStyle>
          <a:p>
            <a:pPr>
              <a:defRPr/>
            </a:pPr>
            <a:endParaRPr lang="en-US" altLang="en-US"/>
          </a:p>
        </p:txBody>
      </p:sp>
      <p:sp>
        <p:nvSpPr>
          <p:cNvPr id="9" name="Footer Placeholder 7"/>
          <p:cNvSpPr>
            <a:spLocks noGrp="1"/>
          </p:cNvSpPr>
          <p:nvPr>
            <p:ph type="ftr" sz="quarter" idx="11"/>
          </p:nvPr>
        </p:nvSpPr>
        <p:spPr/>
        <p:txBody>
          <a:bodyPr/>
          <a:lstStyle>
            <a:lvl1pPr>
              <a:defRPr>
                <a:solidFill>
                  <a:schemeClr val="accent2"/>
                </a:solidFill>
              </a:defRPr>
            </a:lvl1pPr>
          </a:lstStyle>
          <a:p>
            <a:pPr>
              <a:defRPr/>
            </a:pPr>
            <a:r>
              <a:rPr lang="en-US" altLang="en-US"/>
              <a:t>The voice of charities on Tax</a:t>
            </a:r>
          </a:p>
          <a:p>
            <a:pPr>
              <a:defRPr/>
            </a:pPr>
            <a:endParaRPr lang="en-GB" altLang="en-US"/>
          </a:p>
        </p:txBody>
      </p:sp>
      <p:sp>
        <p:nvSpPr>
          <p:cNvPr id="10" name="Slide Number Placeholder 8"/>
          <p:cNvSpPr>
            <a:spLocks noGrp="1"/>
          </p:cNvSpPr>
          <p:nvPr>
            <p:ph type="sldNum" sz="quarter" idx="12"/>
          </p:nvPr>
        </p:nvSpPr>
        <p:spPr/>
        <p:txBody>
          <a:bodyPr/>
          <a:lstStyle>
            <a:lvl1pPr>
              <a:defRPr smtClean="0"/>
            </a:lvl1pPr>
          </a:lstStyle>
          <a:p>
            <a:pPr>
              <a:defRPr/>
            </a:pPr>
            <a:fld id="{FC227C11-A590-43A4-BB9D-A2403B65257A}" type="slidenum">
              <a:rPr lang="en-GB" altLang="en-US"/>
              <a:pPr>
                <a:defRPr/>
              </a:pPr>
              <a:t>‹#›</a:t>
            </a:fld>
            <a:endParaRPr lang="en-GB" altLang="en-US"/>
          </a:p>
        </p:txBody>
      </p:sp>
    </p:spTree>
    <p:extLst>
      <p:ext uri="{BB962C8B-B14F-4D97-AF65-F5344CB8AC3E}">
        <p14:creationId xmlns:p14="http://schemas.microsoft.com/office/powerpoint/2010/main" val="427658312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7"/>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9"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8"/>
          <p:cNvSpPr>
            <a:spLocks noGrp="1" noChangeArrowheads="1"/>
          </p:cNvSpPr>
          <p:nvPr>
            <p:ph type="dt" sz="half" idx="10"/>
          </p:nvPr>
        </p:nvSpPr>
        <p:spPr>
          <a:ln/>
        </p:spPr>
        <p:txBody>
          <a:bodyPr/>
          <a:lstStyle>
            <a:lvl1pPr>
              <a:defRPr/>
            </a:lvl1pPr>
          </a:lstStyle>
          <a:p>
            <a:pPr>
              <a:defRPr/>
            </a:pPr>
            <a:fld id="{3CE7378D-3061-4BFA-8DC5-041D31164F57}" type="datetimeFigureOut">
              <a:rPr lang="en-GB" altLang="en-US"/>
              <a:pPr>
                <a:defRPr/>
              </a:pPr>
              <a:t>29/03/2017</a:t>
            </a:fld>
            <a:r>
              <a:rPr lang="en-GB" altLang="en-US"/>
              <a:t> - </a:t>
            </a:r>
            <a:fld id="{B844F269-2EDA-4E92-BF2F-FCA842ADCBDA}" type="slidenum">
              <a:rPr lang="en-GB" altLang="en-US"/>
              <a:pPr>
                <a:defRPr/>
              </a:pPr>
              <a:t>‹#›</a:t>
            </a:fld>
            <a:endParaRPr lang="en-GB" altLang="en-US"/>
          </a:p>
        </p:txBody>
      </p:sp>
    </p:spTree>
    <p:extLst>
      <p:ext uri="{BB962C8B-B14F-4D97-AF65-F5344CB8AC3E}">
        <p14:creationId xmlns:p14="http://schemas.microsoft.com/office/powerpoint/2010/main" val="3625357473"/>
      </p:ext>
    </p:extLst>
  </p:cSld>
  <p:clrMapOvr>
    <a:masterClrMapping/>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Cityscape">
    <p:spTree>
      <p:nvGrpSpPr>
        <p:cNvPr id="1" name=""/>
        <p:cNvGrpSpPr/>
        <p:nvPr/>
      </p:nvGrpSpPr>
      <p:grpSpPr>
        <a:xfrm>
          <a:off x="0" y="0"/>
          <a:ext cx="0" cy="0"/>
          <a:chOff x="0" y="0"/>
          <a:chExt cx="0" cy="0"/>
        </a:xfrm>
      </p:grpSpPr>
      <p:sp>
        <p:nvSpPr>
          <p:cNvPr id="4" name="Rectangle 19"/>
          <p:cNvSpPr>
            <a:spLocks noChangeArrowheads="1"/>
          </p:cNvSpPr>
          <p:nvPr userDrawn="1"/>
        </p:nvSpPr>
        <p:spPr bwMode="auto">
          <a:xfrm>
            <a:off x="-1588" y="0"/>
            <a:ext cx="9144001" cy="68849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2000" tIns="72000" rIns="72000" bIns="72000"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125000"/>
              </a:lnSpc>
              <a:spcBef>
                <a:spcPct val="50000"/>
              </a:spcBef>
            </a:pPr>
            <a:endParaRPr lang="en-US" altLang="en-US"/>
          </a:p>
        </p:txBody>
      </p:sp>
      <p:pic>
        <p:nvPicPr>
          <p:cNvPr id="5" name="Picture 13" descr="red-cityscape"/>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51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Approved-shield-30x15-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2047875"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0"/>
          <p:cNvSpPr txBox="1">
            <a:spLocks noChangeArrowheads="1"/>
          </p:cNvSpPr>
          <p:nvPr userDrawn="1"/>
        </p:nvSpPr>
        <p:spPr bwMode="auto">
          <a:xfrm>
            <a:off x="125413" y="6551613"/>
            <a:ext cx="2070100" cy="312737"/>
          </a:xfrm>
          <a:prstGeom prst="rect">
            <a:avLst/>
          </a:prstGeom>
          <a:noFill/>
          <a:ln>
            <a:noFill/>
          </a:ln>
          <a:effectLst/>
          <a:extLst>
            <a:ext uri="{909E8E84-426E-40dd-AFC4-6F175D3DCCD1}"/>
            <a:ext uri="{91240B29-F687-4f45-9708-019B960494DF}"/>
            <a:ext uri="{AF507438-7753-43e0-B8FC-AC1667EBCBE1}"/>
          </a:extLst>
        </p:spPr>
        <p:txBody>
          <a:bodyPr lIns="72000" tIns="72000" rIns="72000" bIns="72000">
            <a:spAutoFit/>
          </a:bodyPr>
          <a:lstStyle>
            <a:lvl1pPr eaLnBrk="0" hangingPunct="0">
              <a:lnSpc>
                <a:spcPct val="125000"/>
              </a:lnSpc>
              <a:spcBef>
                <a:spcPct val="50000"/>
              </a:spcBef>
              <a:defRPr sz="2400">
                <a:solidFill>
                  <a:schemeClr val="bg1"/>
                </a:solidFill>
                <a:latin typeface="Arial" charset="0"/>
              </a:defRPr>
            </a:lvl1pPr>
            <a:lvl2pPr marL="742950" indent="-285750" eaLnBrk="0" hangingPunct="0">
              <a:lnSpc>
                <a:spcPct val="125000"/>
              </a:lnSpc>
              <a:spcBef>
                <a:spcPct val="50000"/>
              </a:spcBef>
              <a:defRPr sz="2400">
                <a:solidFill>
                  <a:schemeClr val="bg1"/>
                </a:solidFill>
                <a:latin typeface="Arial" charset="0"/>
              </a:defRPr>
            </a:lvl2pPr>
            <a:lvl3pPr marL="1143000" indent="-228600" eaLnBrk="0" hangingPunct="0">
              <a:lnSpc>
                <a:spcPct val="125000"/>
              </a:lnSpc>
              <a:spcBef>
                <a:spcPct val="50000"/>
              </a:spcBef>
              <a:defRPr sz="2400">
                <a:solidFill>
                  <a:schemeClr val="bg1"/>
                </a:solidFill>
                <a:latin typeface="Arial" charset="0"/>
              </a:defRPr>
            </a:lvl3pPr>
            <a:lvl4pPr marL="1600200" indent="-228600" eaLnBrk="0" hangingPunct="0">
              <a:lnSpc>
                <a:spcPct val="125000"/>
              </a:lnSpc>
              <a:spcBef>
                <a:spcPct val="50000"/>
              </a:spcBef>
              <a:defRPr sz="2400">
                <a:solidFill>
                  <a:schemeClr val="bg1"/>
                </a:solidFill>
                <a:latin typeface="Arial" charset="0"/>
              </a:defRPr>
            </a:lvl4pPr>
            <a:lvl5pPr marL="2057400" indent="-228600" eaLnBrk="0" hangingPunct="0">
              <a:lnSpc>
                <a:spcPct val="125000"/>
              </a:lnSpc>
              <a:spcBef>
                <a:spcPct val="50000"/>
              </a:spcBef>
              <a:defRPr sz="2400">
                <a:solidFill>
                  <a:schemeClr val="bg1"/>
                </a:solidFill>
                <a:latin typeface="Arial" charset="0"/>
              </a:defRPr>
            </a:lvl5pPr>
            <a:lvl6pPr marL="2514600" indent="-228600" eaLnBrk="0" fontAlgn="base" hangingPunct="0">
              <a:lnSpc>
                <a:spcPct val="125000"/>
              </a:lnSpc>
              <a:spcBef>
                <a:spcPct val="50000"/>
              </a:spcBef>
              <a:spcAft>
                <a:spcPct val="0"/>
              </a:spcAft>
              <a:defRPr sz="2400">
                <a:solidFill>
                  <a:schemeClr val="bg1"/>
                </a:solidFill>
                <a:latin typeface="Arial" charset="0"/>
              </a:defRPr>
            </a:lvl6pPr>
            <a:lvl7pPr marL="2971800" indent="-228600" eaLnBrk="0" fontAlgn="base" hangingPunct="0">
              <a:lnSpc>
                <a:spcPct val="125000"/>
              </a:lnSpc>
              <a:spcBef>
                <a:spcPct val="50000"/>
              </a:spcBef>
              <a:spcAft>
                <a:spcPct val="0"/>
              </a:spcAft>
              <a:defRPr sz="2400">
                <a:solidFill>
                  <a:schemeClr val="bg1"/>
                </a:solidFill>
                <a:latin typeface="Arial" charset="0"/>
              </a:defRPr>
            </a:lvl7pPr>
            <a:lvl8pPr marL="3429000" indent="-228600" eaLnBrk="0" fontAlgn="base" hangingPunct="0">
              <a:lnSpc>
                <a:spcPct val="125000"/>
              </a:lnSpc>
              <a:spcBef>
                <a:spcPct val="50000"/>
              </a:spcBef>
              <a:spcAft>
                <a:spcPct val="0"/>
              </a:spcAft>
              <a:defRPr sz="2400">
                <a:solidFill>
                  <a:schemeClr val="bg1"/>
                </a:solidFill>
                <a:latin typeface="Arial" charset="0"/>
              </a:defRPr>
            </a:lvl8pPr>
            <a:lvl9pPr marL="3886200" indent="-228600" eaLnBrk="0" fontAlgn="base" hangingPunct="0">
              <a:lnSpc>
                <a:spcPct val="125000"/>
              </a:lnSpc>
              <a:spcBef>
                <a:spcPct val="50000"/>
              </a:spcBef>
              <a:spcAft>
                <a:spcPct val="0"/>
              </a:spcAft>
              <a:defRPr sz="2400">
                <a:solidFill>
                  <a:schemeClr val="bg1"/>
                </a:solidFill>
                <a:latin typeface="Arial" charset="0"/>
              </a:defRPr>
            </a:lvl9pPr>
          </a:lstStyle>
          <a:p>
            <a:pPr eaLnBrk="1" hangingPunct="1">
              <a:defRPr/>
            </a:pPr>
            <a:r>
              <a:rPr lang="en-GB" sz="900" b="1" dirty="0"/>
              <a:t>BUSINESS WITH CONFIDENCE</a:t>
            </a:r>
          </a:p>
        </p:txBody>
      </p:sp>
      <p:sp>
        <p:nvSpPr>
          <p:cNvPr id="8" name="Text Box 21"/>
          <p:cNvSpPr txBox="1">
            <a:spLocks noChangeArrowheads="1"/>
          </p:cNvSpPr>
          <p:nvPr userDrawn="1"/>
        </p:nvSpPr>
        <p:spPr bwMode="auto">
          <a:xfrm>
            <a:off x="7524750" y="6551613"/>
            <a:ext cx="1439863" cy="319087"/>
          </a:xfrm>
          <a:prstGeom prst="rect">
            <a:avLst/>
          </a:prstGeom>
          <a:noFill/>
          <a:ln>
            <a:noFill/>
          </a:ln>
          <a:effectLst/>
          <a:extLst>
            <a:ext uri="{909E8E84-426E-40dd-AFC4-6F175D3DCCD1}"/>
            <a:ext uri="{91240B29-F687-4f45-9708-019B960494DF}"/>
            <a:ext uri="{AF507438-7753-43e0-B8FC-AC1667EBCBE1}"/>
          </a:extLst>
        </p:spPr>
        <p:txBody>
          <a:bodyPr lIns="72000" tIns="72000" rIns="72000" bIns="72000">
            <a:spAutoFit/>
          </a:bodyPr>
          <a:lstStyle>
            <a:lvl1pPr eaLnBrk="0" hangingPunct="0">
              <a:lnSpc>
                <a:spcPct val="125000"/>
              </a:lnSpc>
              <a:spcBef>
                <a:spcPct val="50000"/>
              </a:spcBef>
              <a:defRPr sz="2400">
                <a:solidFill>
                  <a:schemeClr val="bg1"/>
                </a:solidFill>
                <a:latin typeface="Arial" charset="0"/>
              </a:defRPr>
            </a:lvl1pPr>
            <a:lvl2pPr marL="742950" indent="-285750" eaLnBrk="0" hangingPunct="0">
              <a:lnSpc>
                <a:spcPct val="125000"/>
              </a:lnSpc>
              <a:spcBef>
                <a:spcPct val="50000"/>
              </a:spcBef>
              <a:defRPr sz="2400">
                <a:solidFill>
                  <a:schemeClr val="bg1"/>
                </a:solidFill>
                <a:latin typeface="Arial" charset="0"/>
              </a:defRPr>
            </a:lvl2pPr>
            <a:lvl3pPr marL="1143000" indent="-228600" eaLnBrk="0" hangingPunct="0">
              <a:lnSpc>
                <a:spcPct val="125000"/>
              </a:lnSpc>
              <a:spcBef>
                <a:spcPct val="50000"/>
              </a:spcBef>
              <a:defRPr sz="2400">
                <a:solidFill>
                  <a:schemeClr val="bg1"/>
                </a:solidFill>
                <a:latin typeface="Arial" charset="0"/>
              </a:defRPr>
            </a:lvl3pPr>
            <a:lvl4pPr marL="1600200" indent="-228600" eaLnBrk="0" hangingPunct="0">
              <a:lnSpc>
                <a:spcPct val="125000"/>
              </a:lnSpc>
              <a:spcBef>
                <a:spcPct val="50000"/>
              </a:spcBef>
              <a:defRPr sz="2400">
                <a:solidFill>
                  <a:schemeClr val="bg1"/>
                </a:solidFill>
                <a:latin typeface="Arial" charset="0"/>
              </a:defRPr>
            </a:lvl4pPr>
            <a:lvl5pPr marL="2057400" indent="-228600" eaLnBrk="0" hangingPunct="0">
              <a:lnSpc>
                <a:spcPct val="125000"/>
              </a:lnSpc>
              <a:spcBef>
                <a:spcPct val="50000"/>
              </a:spcBef>
              <a:defRPr sz="2400">
                <a:solidFill>
                  <a:schemeClr val="bg1"/>
                </a:solidFill>
                <a:latin typeface="Arial" charset="0"/>
              </a:defRPr>
            </a:lvl5pPr>
            <a:lvl6pPr marL="2514600" indent="-228600" eaLnBrk="0" fontAlgn="base" hangingPunct="0">
              <a:lnSpc>
                <a:spcPct val="125000"/>
              </a:lnSpc>
              <a:spcBef>
                <a:spcPct val="50000"/>
              </a:spcBef>
              <a:spcAft>
                <a:spcPct val="0"/>
              </a:spcAft>
              <a:defRPr sz="2400">
                <a:solidFill>
                  <a:schemeClr val="bg1"/>
                </a:solidFill>
                <a:latin typeface="Arial" charset="0"/>
              </a:defRPr>
            </a:lvl6pPr>
            <a:lvl7pPr marL="2971800" indent="-228600" eaLnBrk="0" fontAlgn="base" hangingPunct="0">
              <a:lnSpc>
                <a:spcPct val="125000"/>
              </a:lnSpc>
              <a:spcBef>
                <a:spcPct val="50000"/>
              </a:spcBef>
              <a:spcAft>
                <a:spcPct val="0"/>
              </a:spcAft>
              <a:defRPr sz="2400">
                <a:solidFill>
                  <a:schemeClr val="bg1"/>
                </a:solidFill>
                <a:latin typeface="Arial" charset="0"/>
              </a:defRPr>
            </a:lvl7pPr>
            <a:lvl8pPr marL="3429000" indent="-228600" eaLnBrk="0" fontAlgn="base" hangingPunct="0">
              <a:lnSpc>
                <a:spcPct val="125000"/>
              </a:lnSpc>
              <a:spcBef>
                <a:spcPct val="50000"/>
              </a:spcBef>
              <a:spcAft>
                <a:spcPct val="0"/>
              </a:spcAft>
              <a:defRPr sz="2400">
                <a:solidFill>
                  <a:schemeClr val="bg1"/>
                </a:solidFill>
                <a:latin typeface="Arial" charset="0"/>
              </a:defRPr>
            </a:lvl8pPr>
            <a:lvl9pPr marL="3886200" indent="-228600" eaLnBrk="0" fontAlgn="base" hangingPunct="0">
              <a:lnSpc>
                <a:spcPct val="125000"/>
              </a:lnSpc>
              <a:spcBef>
                <a:spcPct val="50000"/>
              </a:spcBef>
              <a:spcAft>
                <a:spcPct val="0"/>
              </a:spcAft>
              <a:defRPr sz="2400">
                <a:solidFill>
                  <a:schemeClr val="bg1"/>
                </a:solidFill>
                <a:latin typeface="Arial" charset="0"/>
              </a:defRPr>
            </a:lvl9pPr>
          </a:lstStyle>
          <a:p>
            <a:pPr algn="r" eaLnBrk="1" hangingPunct="1">
              <a:defRPr/>
            </a:pPr>
            <a:r>
              <a:rPr lang="en-GB" sz="900" b="1" dirty="0"/>
              <a:t>icaew.com</a:t>
            </a:r>
          </a:p>
        </p:txBody>
      </p:sp>
      <p:sp>
        <p:nvSpPr>
          <p:cNvPr id="9" name="Title 1"/>
          <p:cNvSpPr txBox="1">
            <a:spLocks/>
          </p:cNvSpPr>
          <p:nvPr userDrawn="1"/>
        </p:nvSpPr>
        <p:spPr bwMode="auto">
          <a:xfrm>
            <a:off x="4067175" y="6613525"/>
            <a:ext cx="1152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GB" altLang="en-US" sz="700" noProof="1">
                <a:solidFill>
                  <a:schemeClr val="bg1"/>
                </a:solidFill>
                <a:latin typeface="Arial" panose="020B0604020202020204" pitchFamily="34" charset="0"/>
              </a:rPr>
              <a:t>© ICAEW 2017</a:t>
            </a:r>
            <a:endParaRPr lang="en-GB" altLang="en-US" sz="700" b="1" noProof="1">
              <a:solidFill>
                <a:schemeClr val="bg1"/>
              </a:solidFill>
              <a:latin typeface="Arial" panose="020B0604020202020204" pitchFamily="34" charset="0"/>
            </a:endParaRPr>
          </a:p>
        </p:txBody>
      </p:sp>
      <p:sp>
        <p:nvSpPr>
          <p:cNvPr id="10" name="Rectangle 10"/>
          <p:cNvSpPr/>
          <p:nvPr userDrawn="1"/>
        </p:nvSpPr>
        <p:spPr>
          <a:xfrm>
            <a:off x="0" y="6492875"/>
            <a:ext cx="9144000" cy="34925"/>
          </a:xfrm>
          <a:prstGeom prst="rect">
            <a:avLst/>
          </a:prstGeom>
          <a:gradFill>
            <a:gsLst>
              <a:gs pos="0">
                <a:srgbClr val="660000"/>
              </a:gs>
              <a:gs pos="100000">
                <a:srgbClr val="CC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10243" name="Rectangle 3"/>
          <p:cNvSpPr>
            <a:spLocks noGrp="1" noChangeArrowheads="1"/>
          </p:cNvSpPr>
          <p:nvPr>
            <p:ph type="ctrTitle"/>
          </p:nvPr>
        </p:nvSpPr>
        <p:spPr bwMode="gray">
          <a:xfrm>
            <a:off x="539751" y="2662240"/>
            <a:ext cx="8064500" cy="1127125"/>
          </a:xfrm>
        </p:spPr>
        <p:txBody>
          <a:bodyPr/>
          <a:lstStyle>
            <a:lvl1pPr>
              <a:defRPr sz="3400">
                <a:solidFill>
                  <a:schemeClr val="bg1"/>
                </a:solidFill>
              </a:defRPr>
            </a:lvl1pPr>
          </a:lstStyle>
          <a:p>
            <a:pPr lvl="0"/>
            <a:r>
              <a:rPr lang="en-US" noProof="0"/>
              <a:t>Click to edit Master title style</a:t>
            </a:r>
            <a:endParaRPr lang="en-GB" noProof="0"/>
          </a:p>
        </p:txBody>
      </p:sp>
      <p:sp>
        <p:nvSpPr>
          <p:cNvPr id="10244" name="Rectangle 4"/>
          <p:cNvSpPr>
            <a:spLocks noGrp="1" noChangeArrowheads="1"/>
          </p:cNvSpPr>
          <p:nvPr>
            <p:ph type="subTitle" idx="1"/>
          </p:nvPr>
        </p:nvSpPr>
        <p:spPr bwMode="gray">
          <a:xfrm>
            <a:off x="539751" y="3933827"/>
            <a:ext cx="8064500" cy="1008063"/>
          </a:xfrm>
        </p:spPr>
        <p:txBody>
          <a:bodyPr/>
          <a:lstStyle>
            <a:lvl1pPr marL="0" indent="0">
              <a:buFont typeface="Times" charset="0"/>
              <a:buNone/>
              <a:defRPr sz="2400">
                <a:solidFill>
                  <a:schemeClr val="bg1"/>
                </a:solidFill>
              </a:defRPr>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1000893073"/>
      </p:ext>
    </p:extLst>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Earth">
    <p:spTree>
      <p:nvGrpSpPr>
        <p:cNvPr id="1" name=""/>
        <p:cNvGrpSpPr/>
        <p:nvPr/>
      </p:nvGrpSpPr>
      <p:grpSpPr>
        <a:xfrm>
          <a:off x="0" y="0"/>
          <a:ext cx="0" cy="0"/>
          <a:chOff x="0" y="0"/>
          <a:chExt cx="0" cy="0"/>
        </a:xfrm>
      </p:grpSpPr>
      <p:sp>
        <p:nvSpPr>
          <p:cNvPr id="4" name="Rectangle 19"/>
          <p:cNvSpPr>
            <a:spLocks noChangeArrowheads="1"/>
          </p:cNvSpPr>
          <p:nvPr userDrawn="1"/>
        </p:nvSpPr>
        <p:spPr bwMode="auto">
          <a:xfrm>
            <a:off x="-1588" y="0"/>
            <a:ext cx="9144001" cy="68849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2000" tIns="72000" rIns="72000" bIns="72000"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125000"/>
              </a:lnSpc>
              <a:spcBef>
                <a:spcPct val="50000"/>
              </a:spcBef>
            </a:pPr>
            <a:endParaRPr lang="en-US" altLang="en-US"/>
          </a:p>
        </p:txBody>
      </p:sp>
      <p:pic>
        <p:nvPicPr>
          <p:cNvPr id="5" name="Picture 2"/>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51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Approved-shield-30x15-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2047875"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0"/>
          <p:cNvSpPr txBox="1">
            <a:spLocks noChangeArrowheads="1"/>
          </p:cNvSpPr>
          <p:nvPr userDrawn="1"/>
        </p:nvSpPr>
        <p:spPr bwMode="auto">
          <a:xfrm>
            <a:off x="125413" y="6551613"/>
            <a:ext cx="2070100" cy="312737"/>
          </a:xfrm>
          <a:prstGeom prst="rect">
            <a:avLst/>
          </a:prstGeom>
          <a:noFill/>
          <a:ln>
            <a:noFill/>
          </a:ln>
          <a:effectLst/>
          <a:extLst>
            <a:ext uri="{909E8E84-426E-40dd-AFC4-6F175D3DCCD1}"/>
            <a:ext uri="{91240B29-F687-4f45-9708-019B960494DF}"/>
            <a:ext uri="{AF507438-7753-43e0-B8FC-AC1667EBCBE1}"/>
          </a:extLst>
        </p:spPr>
        <p:txBody>
          <a:bodyPr lIns="72000" tIns="72000" rIns="72000" bIns="72000">
            <a:spAutoFit/>
          </a:bodyPr>
          <a:lstStyle>
            <a:lvl1pPr eaLnBrk="0" hangingPunct="0">
              <a:lnSpc>
                <a:spcPct val="125000"/>
              </a:lnSpc>
              <a:spcBef>
                <a:spcPct val="50000"/>
              </a:spcBef>
              <a:defRPr sz="2400">
                <a:solidFill>
                  <a:schemeClr val="bg1"/>
                </a:solidFill>
                <a:latin typeface="Arial" charset="0"/>
              </a:defRPr>
            </a:lvl1pPr>
            <a:lvl2pPr marL="742950" indent="-285750" eaLnBrk="0" hangingPunct="0">
              <a:lnSpc>
                <a:spcPct val="125000"/>
              </a:lnSpc>
              <a:spcBef>
                <a:spcPct val="50000"/>
              </a:spcBef>
              <a:defRPr sz="2400">
                <a:solidFill>
                  <a:schemeClr val="bg1"/>
                </a:solidFill>
                <a:latin typeface="Arial" charset="0"/>
              </a:defRPr>
            </a:lvl2pPr>
            <a:lvl3pPr marL="1143000" indent="-228600" eaLnBrk="0" hangingPunct="0">
              <a:lnSpc>
                <a:spcPct val="125000"/>
              </a:lnSpc>
              <a:spcBef>
                <a:spcPct val="50000"/>
              </a:spcBef>
              <a:defRPr sz="2400">
                <a:solidFill>
                  <a:schemeClr val="bg1"/>
                </a:solidFill>
                <a:latin typeface="Arial" charset="0"/>
              </a:defRPr>
            </a:lvl3pPr>
            <a:lvl4pPr marL="1600200" indent="-228600" eaLnBrk="0" hangingPunct="0">
              <a:lnSpc>
                <a:spcPct val="125000"/>
              </a:lnSpc>
              <a:spcBef>
                <a:spcPct val="50000"/>
              </a:spcBef>
              <a:defRPr sz="2400">
                <a:solidFill>
                  <a:schemeClr val="bg1"/>
                </a:solidFill>
                <a:latin typeface="Arial" charset="0"/>
              </a:defRPr>
            </a:lvl4pPr>
            <a:lvl5pPr marL="2057400" indent="-228600" eaLnBrk="0" hangingPunct="0">
              <a:lnSpc>
                <a:spcPct val="125000"/>
              </a:lnSpc>
              <a:spcBef>
                <a:spcPct val="50000"/>
              </a:spcBef>
              <a:defRPr sz="2400">
                <a:solidFill>
                  <a:schemeClr val="bg1"/>
                </a:solidFill>
                <a:latin typeface="Arial" charset="0"/>
              </a:defRPr>
            </a:lvl5pPr>
            <a:lvl6pPr marL="2514600" indent="-228600" eaLnBrk="0" fontAlgn="base" hangingPunct="0">
              <a:lnSpc>
                <a:spcPct val="125000"/>
              </a:lnSpc>
              <a:spcBef>
                <a:spcPct val="50000"/>
              </a:spcBef>
              <a:spcAft>
                <a:spcPct val="0"/>
              </a:spcAft>
              <a:defRPr sz="2400">
                <a:solidFill>
                  <a:schemeClr val="bg1"/>
                </a:solidFill>
                <a:latin typeface="Arial" charset="0"/>
              </a:defRPr>
            </a:lvl6pPr>
            <a:lvl7pPr marL="2971800" indent="-228600" eaLnBrk="0" fontAlgn="base" hangingPunct="0">
              <a:lnSpc>
                <a:spcPct val="125000"/>
              </a:lnSpc>
              <a:spcBef>
                <a:spcPct val="50000"/>
              </a:spcBef>
              <a:spcAft>
                <a:spcPct val="0"/>
              </a:spcAft>
              <a:defRPr sz="2400">
                <a:solidFill>
                  <a:schemeClr val="bg1"/>
                </a:solidFill>
                <a:latin typeface="Arial" charset="0"/>
              </a:defRPr>
            </a:lvl7pPr>
            <a:lvl8pPr marL="3429000" indent="-228600" eaLnBrk="0" fontAlgn="base" hangingPunct="0">
              <a:lnSpc>
                <a:spcPct val="125000"/>
              </a:lnSpc>
              <a:spcBef>
                <a:spcPct val="50000"/>
              </a:spcBef>
              <a:spcAft>
                <a:spcPct val="0"/>
              </a:spcAft>
              <a:defRPr sz="2400">
                <a:solidFill>
                  <a:schemeClr val="bg1"/>
                </a:solidFill>
                <a:latin typeface="Arial" charset="0"/>
              </a:defRPr>
            </a:lvl8pPr>
            <a:lvl9pPr marL="3886200" indent="-228600" eaLnBrk="0" fontAlgn="base" hangingPunct="0">
              <a:lnSpc>
                <a:spcPct val="125000"/>
              </a:lnSpc>
              <a:spcBef>
                <a:spcPct val="50000"/>
              </a:spcBef>
              <a:spcAft>
                <a:spcPct val="0"/>
              </a:spcAft>
              <a:defRPr sz="2400">
                <a:solidFill>
                  <a:schemeClr val="bg1"/>
                </a:solidFill>
                <a:latin typeface="Arial" charset="0"/>
              </a:defRPr>
            </a:lvl9pPr>
          </a:lstStyle>
          <a:p>
            <a:pPr eaLnBrk="1" hangingPunct="1">
              <a:defRPr/>
            </a:pPr>
            <a:r>
              <a:rPr lang="en-GB" sz="900" b="1" dirty="0"/>
              <a:t>BUSINESS WITH CONFIDENCE</a:t>
            </a:r>
          </a:p>
        </p:txBody>
      </p:sp>
      <p:sp>
        <p:nvSpPr>
          <p:cNvPr id="8" name="Text Box 21"/>
          <p:cNvSpPr txBox="1">
            <a:spLocks noChangeArrowheads="1"/>
          </p:cNvSpPr>
          <p:nvPr userDrawn="1"/>
        </p:nvSpPr>
        <p:spPr bwMode="auto">
          <a:xfrm>
            <a:off x="7524750" y="6551613"/>
            <a:ext cx="1439863" cy="319087"/>
          </a:xfrm>
          <a:prstGeom prst="rect">
            <a:avLst/>
          </a:prstGeom>
          <a:noFill/>
          <a:ln>
            <a:noFill/>
          </a:ln>
          <a:effectLst/>
          <a:extLst>
            <a:ext uri="{909E8E84-426E-40dd-AFC4-6F175D3DCCD1}"/>
            <a:ext uri="{91240B29-F687-4f45-9708-019B960494DF}"/>
            <a:ext uri="{AF507438-7753-43e0-B8FC-AC1667EBCBE1}"/>
          </a:extLst>
        </p:spPr>
        <p:txBody>
          <a:bodyPr lIns="72000" tIns="72000" rIns="72000" bIns="72000">
            <a:spAutoFit/>
          </a:bodyPr>
          <a:lstStyle>
            <a:lvl1pPr eaLnBrk="0" hangingPunct="0">
              <a:lnSpc>
                <a:spcPct val="125000"/>
              </a:lnSpc>
              <a:spcBef>
                <a:spcPct val="50000"/>
              </a:spcBef>
              <a:defRPr sz="2400">
                <a:solidFill>
                  <a:schemeClr val="bg1"/>
                </a:solidFill>
                <a:latin typeface="Arial" charset="0"/>
              </a:defRPr>
            </a:lvl1pPr>
            <a:lvl2pPr marL="742950" indent="-285750" eaLnBrk="0" hangingPunct="0">
              <a:lnSpc>
                <a:spcPct val="125000"/>
              </a:lnSpc>
              <a:spcBef>
                <a:spcPct val="50000"/>
              </a:spcBef>
              <a:defRPr sz="2400">
                <a:solidFill>
                  <a:schemeClr val="bg1"/>
                </a:solidFill>
                <a:latin typeface="Arial" charset="0"/>
              </a:defRPr>
            </a:lvl2pPr>
            <a:lvl3pPr marL="1143000" indent="-228600" eaLnBrk="0" hangingPunct="0">
              <a:lnSpc>
                <a:spcPct val="125000"/>
              </a:lnSpc>
              <a:spcBef>
                <a:spcPct val="50000"/>
              </a:spcBef>
              <a:defRPr sz="2400">
                <a:solidFill>
                  <a:schemeClr val="bg1"/>
                </a:solidFill>
                <a:latin typeface="Arial" charset="0"/>
              </a:defRPr>
            </a:lvl3pPr>
            <a:lvl4pPr marL="1600200" indent="-228600" eaLnBrk="0" hangingPunct="0">
              <a:lnSpc>
                <a:spcPct val="125000"/>
              </a:lnSpc>
              <a:spcBef>
                <a:spcPct val="50000"/>
              </a:spcBef>
              <a:defRPr sz="2400">
                <a:solidFill>
                  <a:schemeClr val="bg1"/>
                </a:solidFill>
                <a:latin typeface="Arial" charset="0"/>
              </a:defRPr>
            </a:lvl4pPr>
            <a:lvl5pPr marL="2057400" indent="-228600" eaLnBrk="0" hangingPunct="0">
              <a:lnSpc>
                <a:spcPct val="125000"/>
              </a:lnSpc>
              <a:spcBef>
                <a:spcPct val="50000"/>
              </a:spcBef>
              <a:defRPr sz="2400">
                <a:solidFill>
                  <a:schemeClr val="bg1"/>
                </a:solidFill>
                <a:latin typeface="Arial" charset="0"/>
              </a:defRPr>
            </a:lvl5pPr>
            <a:lvl6pPr marL="2514600" indent="-228600" eaLnBrk="0" fontAlgn="base" hangingPunct="0">
              <a:lnSpc>
                <a:spcPct val="125000"/>
              </a:lnSpc>
              <a:spcBef>
                <a:spcPct val="50000"/>
              </a:spcBef>
              <a:spcAft>
                <a:spcPct val="0"/>
              </a:spcAft>
              <a:defRPr sz="2400">
                <a:solidFill>
                  <a:schemeClr val="bg1"/>
                </a:solidFill>
                <a:latin typeface="Arial" charset="0"/>
              </a:defRPr>
            </a:lvl6pPr>
            <a:lvl7pPr marL="2971800" indent="-228600" eaLnBrk="0" fontAlgn="base" hangingPunct="0">
              <a:lnSpc>
                <a:spcPct val="125000"/>
              </a:lnSpc>
              <a:spcBef>
                <a:spcPct val="50000"/>
              </a:spcBef>
              <a:spcAft>
                <a:spcPct val="0"/>
              </a:spcAft>
              <a:defRPr sz="2400">
                <a:solidFill>
                  <a:schemeClr val="bg1"/>
                </a:solidFill>
                <a:latin typeface="Arial" charset="0"/>
              </a:defRPr>
            </a:lvl7pPr>
            <a:lvl8pPr marL="3429000" indent="-228600" eaLnBrk="0" fontAlgn="base" hangingPunct="0">
              <a:lnSpc>
                <a:spcPct val="125000"/>
              </a:lnSpc>
              <a:spcBef>
                <a:spcPct val="50000"/>
              </a:spcBef>
              <a:spcAft>
                <a:spcPct val="0"/>
              </a:spcAft>
              <a:defRPr sz="2400">
                <a:solidFill>
                  <a:schemeClr val="bg1"/>
                </a:solidFill>
                <a:latin typeface="Arial" charset="0"/>
              </a:defRPr>
            </a:lvl8pPr>
            <a:lvl9pPr marL="3886200" indent="-228600" eaLnBrk="0" fontAlgn="base" hangingPunct="0">
              <a:lnSpc>
                <a:spcPct val="125000"/>
              </a:lnSpc>
              <a:spcBef>
                <a:spcPct val="50000"/>
              </a:spcBef>
              <a:spcAft>
                <a:spcPct val="0"/>
              </a:spcAft>
              <a:defRPr sz="2400">
                <a:solidFill>
                  <a:schemeClr val="bg1"/>
                </a:solidFill>
                <a:latin typeface="Arial" charset="0"/>
              </a:defRPr>
            </a:lvl9pPr>
          </a:lstStyle>
          <a:p>
            <a:pPr algn="r" eaLnBrk="1" hangingPunct="1">
              <a:defRPr/>
            </a:pPr>
            <a:r>
              <a:rPr lang="en-GB" sz="900" b="1" dirty="0"/>
              <a:t>icaew.com</a:t>
            </a:r>
          </a:p>
        </p:txBody>
      </p:sp>
      <p:sp>
        <p:nvSpPr>
          <p:cNvPr id="9" name="Title 1"/>
          <p:cNvSpPr txBox="1">
            <a:spLocks/>
          </p:cNvSpPr>
          <p:nvPr userDrawn="1"/>
        </p:nvSpPr>
        <p:spPr bwMode="auto">
          <a:xfrm>
            <a:off x="4067175" y="6613525"/>
            <a:ext cx="1152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GB" altLang="en-US" sz="700" noProof="1">
                <a:solidFill>
                  <a:schemeClr val="bg1"/>
                </a:solidFill>
                <a:latin typeface="Arial" panose="020B0604020202020204" pitchFamily="34" charset="0"/>
              </a:rPr>
              <a:t>© ICAEW 2017</a:t>
            </a:r>
          </a:p>
        </p:txBody>
      </p:sp>
      <p:sp>
        <p:nvSpPr>
          <p:cNvPr id="10" name="Rectangle 10"/>
          <p:cNvSpPr/>
          <p:nvPr userDrawn="1"/>
        </p:nvSpPr>
        <p:spPr>
          <a:xfrm>
            <a:off x="0" y="6492875"/>
            <a:ext cx="9144000" cy="34925"/>
          </a:xfrm>
          <a:prstGeom prst="rect">
            <a:avLst/>
          </a:prstGeom>
          <a:gradFill>
            <a:gsLst>
              <a:gs pos="0">
                <a:srgbClr val="660000"/>
              </a:gs>
              <a:gs pos="100000">
                <a:srgbClr val="CC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10243" name="Rectangle 3"/>
          <p:cNvSpPr>
            <a:spLocks noGrp="1" noChangeArrowheads="1"/>
          </p:cNvSpPr>
          <p:nvPr>
            <p:ph type="ctrTitle"/>
          </p:nvPr>
        </p:nvSpPr>
        <p:spPr bwMode="gray">
          <a:xfrm>
            <a:off x="539751" y="3957664"/>
            <a:ext cx="8064500" cy="1127125"/>
          </a:xfrm>
        </p:spPr>
        <p:txBody>
          <a:bodyPr/>
          <a:lstStyle>
            <a:lvl1pPr>
              <a:defRPr sz="3400">
                <a:solidFill>
                  <a:schemeClr val="bg1"/>
                </a:solidFill>
              </a:defRPr>
            </a:lvl1pPr>
          </a:lstStyle>
          <a:p>
            <a:pPr lvl="0"/>
            <a:r>
              <a:rPr lang="en-US" noProof="0"/>
              <a:t>Click to edit Master title style</a:t>
            </a:r>
            <a:endParaRPr lang="en-GB" noProof="0" dirty="0"/>
          </a:p>
        </p:txBody>
      </p:sp>
      <p:sp>
        <p:nvSpPr>
          <p:cNvPr id="10244" name="Rectangle 4"/>
          <p:cNvSpPr>
            <a:spLocks noGrp="1" noChangeArrowheads="1"/>
          </p:cNvSpPr>
          <p:nvPr>
            <p:ph type="subTitle" idx="1"/>
          </p:nvPr>
        </p:nvSpPr>
        <p:spPr bwMode="gray">
          <a:xfrm>
            <a:off x="539751" y="5229251"/>
            <a:ext cx="8064500" cy="1008063"/>
          </a:xfrm>
        </p:spPr>
        <p:txBody>
          <a:bodyPr/>
          <a:lstStyle>
            <a:lvl1pPr marL="0" indent="0">
              <a:buFont typeface="Times" charset="0"/>
              <a:buNone/>
              <a:defRPr sz="2400">
                <a:solidFill>
                  <a:schemeClr val="bg1"/>
                </a:solidFill>
              </a:defRPr>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3634867512"/>
      </p:ext>
    </p:extLst>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Boardroom">
    <p:spTree>
      <p:nvGrpSpPr>
        <p:cNvPr id="1" name=""/>
        <p:cNvGrpSpPr/>
        <p:nvPr/>
      </p:nvGrpSpPr>
      <p:grpSpPr>
        <a:xfrm>
          <a:off x="0" y="0"/>
          <a:ext cx="0" cy="0"/>
          <a:chOff x="0" y="0"/>
          <a:chExt cx="0" cy="0"/>
        </a:xfrm>
      </p:grpSpPr>
      <p:sp>
        <p:nvSpPr>
          <p:cNvPr id="4" name="Rectangle 19"/>
          <p:cNvSpPr>
            <a:spLocks noChangeArrowheads="1"/>
          </p:cNvSpPr>
          <p:nvPr userDrawn="1"/>
        </p:nvSpPr>
        <p:spPr bwMode="auto">
          <a:xfrm>
            <a:off x="-1588" y="0"/>
            <a:ext cx="9144001" cy="68849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2000" tIns="72000" rIns="72000" bIns="72000"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125000"/>
              </a:lnSpc>
              <a:spcBef>
                <a:spcPct val="50000"/>
              </a:spcBef>
            </a:pPr>
            <a:endParaRPr lang="en-US" altLang="en-US"/>
          </a:p>
        </p:txBody>
      </p:sp>
      <p:pic>
        <p:nvPicPr>
          <p:cNvPr id="5" name="Picture 12" descr="T:\MKT\Internal\Interesting images\Asma 2\shutterstock_157446215.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51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Approved-shield-30x15-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2047875"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0"/>
          <p:cNvSpPr txBox="1">
            <a:spLocks noChangeArrowheads="1"/>
          </p:cNvSpPr>
          <p:nvPr userDrawn="1"/>
        </p:nvSpPr>
        <p:spPr bwMode="auto">
          <a:xfrm>
            <a:off x="125413" y="6551613"/>
            <a:ext cx="2070100" cy="312737"/>
          </a:xfrm>
          <a:prstGeom prst="rect">
            <a:avLst/>
          </a:prstGeom>
          <a:noFill/>
          <a:ln>
            <a:noFill/>
          </a:ln>
          <a:effectLst/>
          <a:extLst>
            <a:ext uri="{909E8E84-426E-40dd-AFC4-6F175D3DCCD1}"/>
            <a:ext uri="{91240B29-F687-4f45-9708-019B960494DF}"/>
            <a:ext uri="{AF507438-7753-43e0-B8FC-AC1667EBCBE1}"/>
          </a:extLst>
        </p:spPr>
        <p:txBody>
          <a:bodyPr lIns="72000" tIns="72000" rIns="72000" bIns="72000">
            <a:spAutoFit/>
          </a:bodyPr>
          <a:lstStyle>
            <a:lvl1pPr eaLnBrk="0" hangingPunct="0">
              <a:lnSpc>
                <a:spcPct val="125000"/>
              </a:lnSpc>
              <a:spcBef>
                <a:spcPct val="50000"/>
              </a:spcBef>
              <a:defRPr sz="2400">
                <a:solidFill>
                  <a:schemeClr val="bg1"/>
                </a:solidFill>
                <a:latin typeface="Arial" charset="0"/>
              </a:defRPr>
            </a:lvl1pPr>
            <a:lvl2pPr marL="742950" indent="-285750" eaLnBrk="0" hangingPunct="0">
              <a:lnSpc>
                <a:spcPct val="125000"/>
              </a:lnSpc>
              <a:spcBef>
                <a:spcPct val="50000"/>
              </a:spcBef>
              <a:defRPr sz="2400">
                <a:solidFill>
                  <a:schemeClr val="bg1"/>
                </a:solidFill>
                <a:latin typeface="Arial" charset="0"/>
              </a:defRPr>
            </a:lvl2pPr>
            <a:lvl3pPr marL="1143000" indent="-228600" eaLnBrk="0" hangingPunct="0">
              <a:lnSpc>
                <a:spcPct val="125000"/>
              </a:lnSpc>
              <a:spcBef>
                <a:spcPct val="50000"/>
              </a:spcBef>
              <a:defRPr sz="2400">
                <a:solidFill>
                  <a:schemeClr val="bg1"/>
                </a:solidFill>
                <a:latin typeface="Arial" charset="0"/>
              </a:defRPr>
            </a:lvl3pPr>
            <a:lvl4pPr marL="1600200" indent="-228600" eaLnBrk="0" hangingPunct="0">
              <a:lnSpc>
                <a:spcPct val="125000"/>
              </a:lnSpc>
              <a:spcBef>
                <a:spcPct val="50000"/>
              </a:spcBef>
              <a:defRPr sz="2400">
                <a:solidFill>
                  <a:schemeClr val="bg1"/>
                </a:solidFill>
                <a:latin typeface="Arial" charset="0"/>
              </a:defRPr>
            </a:lvl4pPr>
            <a:lvl5pPr marL="2057400" indent="-228600" eaLnBrk="0" hangingPunct="0">
              <a:lnSpc>
                <a:spcPct val="125000"/>
              </a:lnSpc>
              <a:spcBef>
                <a:spcPct val="50000"/>
              </a:spcBef>
              <a:defRPr sz="2400">
                <a:solidFill>
                  <a:schemeClr val="bg1"/>
                </a:solidFill>
                <a:latin typeface="Arial" charset="0"/>
              </a:defRPr>
            </a:lvl5pPr>
            <a:lvl6pPr marL="2514600" indent="-228600" eaLnBrk="0" fontAlgn="base" hangingPunct="0">
              <a:lnSpc>
                <a:spcPct val="125000"/>
              </a:lnSpc>
              <a:spcBef>
                <a:spcPct val="50000"/>
              </a:spcBef>
              <a:spcAft>
                <a:spcPct val="0"/>
              </a:spcAft>
              <a:defRPr sz="2400">
                <a:solidFill>
                  <a:schemeClr val="bg1"/>
                </a:solidFill>
                <a:latin typeface="Arial" charset="0"/>
              </a:defRPr>
            </a:lvl6pPr>
            <a:lvl7pPr marL="2971800" indent="-228600" eaLnBrk="0" fontAlgn="base" hangingPunct="0">
              <a:lnSpc>
                <a:spcPct val="125000"/>
              </a:lnSpc>
              <a:spcBef>
                <a:spcPct val="50000"/>
              </a:spcBef>
              <a:spcAft>
                <a:spcPct val="0"/>
              </a:spcAft>
              <a:defRPr sz="2400">
                <a:solidFill>
                  <a:schemeClr val="bg1"/>
                </a:solidFill>
                <a:latin typeface="Arial" charset="0"/>
              </a:defRPr>
            </a:lvl7pPr>
            <a:lvl8pPr marL="3429000" indent="-228600" eaLnBrk="0" fontAlgn="base" hangingPunct="0">
              <a:lnSpc>
                <a:spcPct val="125000"/>
              </a:lnSpc>
              <a:spcBef>
                <a:spcPct val="50000"/>
              </a:spcBef>
              <a:spcAft>
                <a:spcPct val="0"/>
              </a:spcAft>
              <a:defRPr sz="2400">
                <a:solidFill>
                  <a:schemeClr val="bg1"/>
                </a:solidFill>
                <a:latin typeface="Arial" charset="0"/>
              </a:defRPr>
            </a:lvl8pPr>
            <a:lvl9pPr marL="3886200" indent="-228600" eaLnBrk="0" fontAlgn="base" hangingPunct="0">
              <a:lnSpc>
                <a:spcPct val="125000"/>
              </a:lnSpc>
              <a:spcBef>
                <a:spcPct val="50000"/>
              </a:spcBef>
              <a:spcAft>
                <a:spcPct val="0"/>
              </a:spcAft>
              <a:defRPr sz="2400">
                <a:solidFill>
                  <a:schemeClr val="bg1"/>
                </a:solidFill>
                <a:latin typeface="Arial" charset="0"/>
              </a:defRPr>
            </a:lvl9pPr>
          </a:lstStyle>
          <a:p>
            <a:pPr eaLnBrk="1" hangingPunct="1">
              <a:defRPr/>
            </a:pPr>
            <a:r>
              <a:rPr lang="en-GB" sz="900" b="1" dirty="0"/>
              <a:t>BUSINESS WITH CONFIDENCE</a:t>
            </a:r>
          </a:p>
        </p:txBody>
      </p:sp>
      <p:sp>
        <p:nvSpPr>
          <p:cNvPr id="8" name="Text Box 21"/>
          <p:cNvSpPr txBox="1">
            <a:spLocks noChangeArrowheads="1"/>
          </p:cNvSpPr>
          <p:nvPr userDrawn="1"/>
        </p:nvSpPr>
        <p:spPr bwMode="auto">
          <a:xfrm>
            <a:off x="7524750" y="6551613"/>
            <a:ext cx="1439863" cy="319087"/>
          </a:xfrm>
          <a:prstGeom prst="rect">
            <a:avLst/>
          </a:prstGeom>
          <a:noFill/>
          <a:ln>
            <a:noFill/>
          </a:ln>
          <a:effectLst/>
          <a:extLst>
            <a:ext uri="{909E8E84-426E-40dd-AFC4-6F175D3DCCD1}"/>
            <a:ext uri="{91240B29-F687-4f45-9708-019B960494DF}"/>
            <a:ext uri="{AF507438-7753-43e0-B8FC-AC1667EBCBE1}"/>
          </a:extLst>
        </p:spPr>
        <p:txBody>
          <a:bodyPr lIns="72000" tIns="72000" rIns="72000" bIns="72000">
            <a:spAutoFit/>
          </a:bodyPr>
          <a:lstStyle>
            <a:lvl1pPr eaLnBrk="0" hangingPunct="0">
              <a:lnSpc>
                <a:spcPct val="125000"/>
              </a:lnSpc>
              <a:spcBef>
                <a:spcPct val="50000"/>
              </a:spcBef>
              <a:defRPr sz="2400">
                <a:solidFill>
                  <a:schemeClr val="bg1"/>
                </a:solidFill>
                <a:latin typeface="Arial" charset="0"/>
              </a:defRPr>
            </a:lvl1pPr>
            <a:lvl2pPr marL="742950" indent="-285750" eaLnBrk="0" hangingPunct="0">
              <a:lnSpc>
                <a:spcPct val="125000"/>
              </a:lnSpc>
              <a:spcBef>
                <a:spcPct val="50000"/>
              </a:spcBef>
              <a:defRPr sz="2400">
                <a:solidFill>
                  <a:schemeClr val="bg1"/>
                </a:solidFill>
                <a:latin typeface="Arial" charset="0"/>
              </a:defRPr>
            </a:lvl2pPr>
            <a:lvl3pPr marL="1143000" indent="-228600" eaLnBrk="0" hangingPunct="0">
              <a:lnSpc>
                <a:spcPct val="125000"/>
              </a:lnSpc>
              <a:spcBef>
                <a:spcPct val="50000"/>
              </a:spcBef>
              <a:defRPr sz="2400">
                <a:solidFill>
                  <a:schemeClr val="bg1"/>
                </a:solidFill>
                <a:latin typeface="Arial" charset="0"/>
              </a:defRPr>
            </a:lvl3pPr>
            <a:lvl4pPr marL="1600200" indent="-228600" eaLnBrk="0" hangingPunct="0">
              <a:lnSpc>
                <a:spcPct val="125000"/>
              </a:lnSpc>
              <a:spcBef>
                <a:spcPct val="50000"/>
              </a:spcBef>
              <a:defRPr sz="2400">
                <a:solidFill>
                  <a:schemeClr val="bg1"/>
                </a:solidFill>
                <a:latin typeface="Arial" charset="0"/>
              </a:defRPr>
            </a:lvl4pPr>
            <a:lvl5pPr marL="2057400" indent="-228600" eaLnBrk="0" hangingPunct="0">
              <a:lnSpc>
                <a:spcPct val="125000"/>
              </a:lnSpc>
              <a:spcBef>
                <a:spcPct val="50000"/>
              </a:spcBef>
              <a:defRPr sz="2400">
                <a:solidFill>
                  <a:schemeClr val="bg1"/>
                </a:solidFill>
                <a:latin typeface="Arial" charset="0"/>
              </a:defRPr>
            </a:lvl5pPr>
            <a:lvl6pPr marL="2514600" indent="-228600" eaLnBrk="0" fontAlgn="base" hangingPunct="0">
              <a:lnSpc>
                <a:spcPct val="125000"/>
              </a:lnSpc>
              <a:spcBef>
                <a:spcPct val="50000"/>
              </a:spcBef>
              <a:spcAft>
                <a:spcPct val="0"/>
              </a:spcAft>
              <a:defRPr sz="2400">
                <a:solidFill>
                  <a:schemeClr val="bg1"/>
                </a:solidFill>
                <a:latin typeface="Arial" charset="0"/>
              </a:defRPr>
            </a:lvl6pPr>
            <a:lvl7pPr marL="2971800" indent="-228600" eaLnBrk="0" fontAlgn="base" hangingPunct="0">
              <a:lnSpc>
                <a:spcPct val="125000"/>
              </a:lnSpc>
              <a:spcBef>
                <a:spcPct val="50000"/>
              </a:spcBef>
              <a:spcAft>
                <a:spcPct val="0"/>
              </a:spcAft>
              <a:defRPr sz="2400">
                <a:solidFill>
                  <a:schemeClr val="bg1"/>
                </a:solidFill>
                <a:latin typeface="Arial" charset="0"/>
              </a:defRPr>
            </a:lvl7pPr>
            <a:lvl8pPr marL="3429000" indent="-228600" eaLnBrk="0" fontAlgn="base" hangingPunct="0">
              <a:lnSpc>
                <a:spcPct val="125000"/>
              </a:lnSpc>
              <a:spcBef>
                <a:spcPct val="50000"/>
              </a:spcBef>
              <a:spcAft>
                <a:spcPct val="0"/>
              </a:spcAft>
              <a:defRPr sz="2400">
                <a:solidFill>
                  <a:schemeClr val="bg1"/>
                </a:solidFill>
                <a:latin typeface="Arial" charset="0"/>
              </a:defRPr>
            </a:lvl8pPr>
            <a:lvl9pPr marL="3886200" indent="-228600" eaLnBrk="0" fontAlgn="base" hangingPunct="0">
              <a:lnSpc>
                <a:spcPct val="125000"/>
              </a:lnSpc>
              <a:spcBef>
                <a:spcPct val="50000"/>
              </a:spcBef>
              <a:spcAft>
                <a:spcPct val="0"/>
              </a:spcAft>
              <a:defRPr sz="2400">
                <a:solidFill>
                  <a:schemeClr val="bg1"/>
                </a:solidFill>
                <a:latin typeface="Arial" charset="0"/>
              </a:defRPr>
            </a:lvl9pPr>
          </a:lstStyle>
          <a:p>
            <a:pPr algn="r" eaLnBrk="1" hangingPunct="1">
              <a:defRPr/>
            </a:pPr>
            <a:r>
              <a:rPr lang="en-GB" sz="900" b="1" dirty="0"/>
              <a:t>icaew.com</a:t>
            </a:r>
          </a:p>
        </p:txBody>
      </p:sp>
      <p:sp>
        <p:nvSpPr>
          <p:cNvPr id="9" name="Title 1"/>
          <p:cNvSpPr txBox="1">
            <a:spLocks/>
          </p:cNvSpPr>
          <p:nvPr userDrawn="1"/>
        </p:nvSpPr>
        <p:spPr bwMode="auto">
          <a:xfrm>
            <a:off x="4067175" y="6613525"/>
            <a:ext cx="1152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GB" altLang="en-US" sz="700" noProof="1">
                <a:solidFill>
                  <a:schemeClr val="bg1"/>
                </a:solidFill>
                <a:latin typeface="Arial" panose="020B0604020202020204" pitchFamily="34" charset="0"/>
              </a:rPr>
              <a:t>© ICAEW 2017</a:t>
            </a:r>
            <a:endParaRPr lang="en-GB" altLang="en-US" sz="700" b="1" noProof="1">
              <a:solidFill>
                <a:schemeClr val="bg1"/>
              </a:solidFill>
              <a:latin typeface="Arial" panose="020B0604020202020204" pitchFamily="34" charset="0"/>
            </a:endParaRPr>
          </a:p>
        </p:txBody>
      </p:sp>
      <p:sp>
        <p:nvSpPr>
          <p:cNvPr id="10" name="Rectangle 10"/>
          <p:cNvSpPr/>
          <p:nvPr userDrawn="1"/>
        </p:nvSpPr>
        <p:spPr>
          <a:xfrm>
            <a:off x="0" y="6492875"/>
            <a:ext cx="9144000" cy="34925"/>
          </a:xfrm>
          <a:prstGeom prst="rect">
            <a:avLst/>
          </a:prstGeom>
          <a:gradFill>
            <a:gsLst>
              <a:gs pos="0">
                <a:srgbClr val="660000"/>
              </a:gs>
              <a:gs pos="100000">
                <a:srgbClr val="CC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10243" name="Rectangle 3"/>
          <p:cNvSpPr>
            <a:spLocks noGrp="1" noChangeArrowheads="1"/>
          </p:cNvSpPr>
          <p:nvPr>
            <p:ph type="ctrTitle"/>
          </p:nvPr>
        </p:nvSpPr>
        <p:spPr bwMode="gray">
          <a:xfrm>
            <a:off x="539751" y="4173688"/>
            <a:ext cx="8064500" cy="1127125"/>
          </a:xfrm>
        </p:spPr>
        <p:txBody>
          <a:bodyPr/>
          <a:lstStyle>
            <a:lvl1pPr>
              <a:defRPr sz="3400">
                <a:solidFill>
                  <a:schemeClr val="bg1"/>
                </a:solidFill>
              </a:defRPr>
            </a:lvl1pPr>
          </a:lstStyle>
          <a:p>
            <a:pPr lvl="0"/>
            <a:r>
              <a:rPr lang="en-US" noProof="0"/>
              <a:t>Click to edit Master title style</a:t>
            </a:r>
            <a:endParaRPr lang="en-GB" noProof="0" dirty="0"/>
          </a:p>
        </p:txBody>
      </p:sp>
      <p:sp>
        <p:nvSpPr>
          <p:cNvPr id="10244" name="Rectangle 4"/>
          <p:cNvSpPr>
            <a:spLocks noGrp="1" noChangeArrowheads="1"/>
          </p:cNvSpPr>
          <p:nvPr>
            <p:ph type="subTitle" idx="1"/>
          </p:nvPr>
        </p:nvSpPr>
        <p:spPr bwMode="gray">
          <a:xfrm>
            <a:off x="539751" y="5445275"/>
            <a:ext cx="8064500" cy="1008063"/>
          </a:xfrm>
        </p:spPr>
        <p:txBody>
          <a:bodyPr/>
          <a:lstStyle>
            <a:lvl1pPr marL="0" indent="0">
              <a:buFont typeface="Times" charset="0"/>
              <a:buNone/>
              <a:defRPr sz="2400">
                <a:solidFill>
                  <a:schemeClr val="bg1"/>
                </a:solidFill>
              </a:defRPr>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1480238386"/>
      </p:ext>
    </p:extLst>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Black">
    <p:spTree>
      <p:nvGrpSpPr>
        <p:cNvPr id="1" name=""/>
        <p:cNvGrpSpPr/>
        <p:nvPr/>
      </p:nvGrpSpPr>
      <p:grpSpPr>
        <a:xfrm>
          <a:off x="0" y="0"/>
          <a:ext cx="0" cy="0"/>
          <a:chOff x="0" y="0"/>
          <a:chExt cx="0" cy="0"/>
        </a:xfrm>
      </p:grpSpPr>
      <p:sp>
        <p:nvSpPr>
          <p:cNvPr id="4" name="Rectangle 19"/>
          <p:cNvSpPr>
            <a:spLocks noChangeArrowheads="1"/>
          </p:cNvSpPr>
          <p:nvPr userDrawn="1"/>
        </p:nvSpPr>
        <p:spPr bwMode="auto">
          <a:xfrm>
            <a:off x="-1588" y="0"/>
            <a:ext cx="9144001" cy="68849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2000" tIns="72000" rIns="72000" bIns="72000"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125000"/>
              </a:lnSpc>
              <a:spcBef>
                <a:spcPct val="50000"/>
              </a:spcBef>
            </a:pPr>
            <a:endParaRPr lang="en-US" altLang="en-US"/>
          </a:p>
        </p:txBody>
      </p:sp>
      <p:pic>
        <p:nvPicPr>
          <p:cNvPr id="5" name="Picture 11" descr="Approved-shield-30x15-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2047875"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0"/>
          <p:cNvSpPr txBox="1">
            <a:spLocks noChangeArrowheads="1"/>
          </p:cNvSpPr>
          <p:nvPr userDrawn="1"/>
        </p:nvSpPr>
        <p:spPr bwMode="auto">
          <a:xfrm>
            <a:off x="125413" y="6551613"/>
            <a:ext cx="2070100" cy="312737"/>
          </a:xfrm>
          <a:prstGeom prst="rect">
            <a:avLst/>
          </a:prstGeom>
          <a:noFill/>
          <a:ln>
            <a:noFill/>
          </a:ln>
          <a:effectLst/>
          <a:extLst>
            <a:ext uri="{909E8E84-426E-40dd-AFC4-6F175D3DCCD1}"/>
            <a:ext uri="{91240B29-F687-4f45-9708-019B960494DF}"/>
            <a:ext uri="{AF507438-7753-43e0-B8FC-AC1667EBCBE1}"/>
          </a:extLst>
        </p:spPr>
        <p:txBody>
          <a:bodyPr lIns="72000" tIns="72000" rIns="72000" bIns="72000">
            <a:spAutoFit/>
          </a:bodyPr>
          <a:lstStyle>
            <a:lvl1pPr eaLnBrk="0" hangingPunct="0">
              <a:lnSpc>
                <a:spcPct val="125000"/>
              </a:lnSpc>
              <a:spcBef>
                <a:spcPct val="50000"/>
              </a:spcBef>
              <a:defRPr sz="2400">
                <a:solidFill>
                  <a:schemeClr val="bg1"/>
                </a:solidFill>
                <a:latin typeface="Arial" charset="0"/>
              </a:defRPr>
            </a:lvl1pPr>
            <a:lvl2pPr marL="742950" indent="-285750" eaLnBrk="0" hangingPunct="0">
              <a:lnSpc>
                <a:spcPct val="125000"/>
              </a:lnSpc>
              <a:spcBef>
                <a:spcPct val="50000"/>
              </a:spcBef>
              <a:defRPr sz="2400">
                <a:solidFill>
                  <a:schemeClr val="bg1"/>
                </a:solidFill>
                <a:latin typeface="Arial" charset="0"/>
              </a:defRPr>
            </a:lvl2pPr>
            <a:lvl3pPr marL="1143000" indent="-228600" eaLnBrk="0" hangingPunct="0">
              <a:lnSpc>
                <a:spcPct val="125000"/>
              </a:lnSpc>
              <a:spcBef>
                <a:spcPct val="50000"/>
              </a:spcBef>
              <a:defRPr sz="2400">
                <a:solidFill>
                  <a:schemeClr val="bg1"/>
                </a:solidFill>
                <a:latin typeface="Arial" charset="0"/>
              </a:defRPr>
            </a:lvl3pPr>
            <a:lvl4pPr marL="1600200" indent="-228600" eaLnBrk="0" hangingPunct="0">
              <a:lnSpc>
                <a:spcPct val="125000"/>
              </a:lnSpc>
              <a:spcBef>
                <a:spcPct val="50000"/>
              </a:spcBef>
              <a:defRPr sz="2400">
                <a:solidFill>
                  <a:schemeClr val="bg1"/>
                </a:solidFill>
                <a:latin typeface="Arial" charset="0"/>
              </a:defRPr>
            </a:lvl4pPr>
            <a:lvl5pPr marL="2057400" indent="-228600" eaLnBrk="0" hangingPunct="0">
              <a:lnSpc>
                <a:spcPct val="125000"/>
              </a:lnSpc>
              <a:spcBef>
                <a:spcPct val="50000"/>
              </a:spcBef>
              <a:defRPr sz="2400">
                <a:solidFill>
                  <a:schemeClr val="bg1"/>
                </a:solidFill>
                <a:latin typeface="Arial" charset="0"/>
              </a:defRPr>
            </a:lvl5pPr>
            <a:lvl6pPr marL="2514600" indent="-228600" eaLnBrk="0" fontAlgn="base" hangingPunct="0">
              <a:lnSpc>
                <a:spcPct val="125000"/>
              </a:lnSpc>
              <a:spcBef>
                <a:spcPct val="50000"/>
              </a:spcBef>
              <a:spcAft>
                <a:spcPct val="0"/>
              </a:spcAft>
              <a:defRPr sz="2400">
                <a:solidFill>
                  <a:schemeClr val="bg1"/>
                </a:solidFill>
                <a:latin typeface="Arial" charset="0"/>
              </a:defRPr>
            </a:lvl6pPr>
            <a:lvl7pPr marL="2971800" indent="-228600" eaLnBrk="0" fontAlgn="base" hangingPunct="0">
              <a:lnSpc>
                <a:spcPct val="125000"/>
              </a:lnSpc>
              <a:spcBef>
                <a:spcPct val="50000"/>
              </a:spcBef>
              <a:spcAft>
                <a:spcPct val="0"/>
              </a:spcAft>
              <a:defRPr sz="2400">
                <a:solidFill>
                  <a:schemeClr val="bg1"/>
                </a:solidFill>
                <a:latin typeface="Arial" charset="0"/>
              </a:defRPr>
            </a:lvl7pPr>
            <a:lvl8pPr marL="3429000" indent="-228600" eaLnBrk="0" fontAlgn="base" hangingPunct="0">
              <a:lnSpc>
                <a:spcPct val="125000"/>
              </a:lnSpc>
              <a:spcBef>
                <a:spcPct val="50000"/>
              </a:spcBef>
              <a:spcAft>
                <a:spcPct val="0"/>
              </a:spcAft>
              <a:defRPr sz="2400">
                <a:solidFill>
                  <a:schemeClr val="bg1"/>
                </a:solidFill>
                <a:latin typeface="Arial" charset="0"/>
              </a:defRPr>
            </a:lvl8pPr>
            <a:lvl9pPr marL="3886200" indent="-228600" eaLnBrk="0" fontAlgn="base" hangingPunct="0">
              <a:lnSpc>
                <a:spcPct val="125000"/>
              </a:lnSpc>
              <a:spcBef>
                <a:spcPct val="50000"/>
              </a:spcBef>
              <a:spcAft>
                <a:spcPct val="0"/>
              </a:spcAft>
              <a:defRPr sz="2400">
                <a:solidFill>
                  <a:schemeClr val="bg1"/>
                </a:solidFill>
                <a:latin typeface="Arial" charset="0"/>
              </a:defRPr>
            </a:lvl9pPr>
          </a:lstStyle>
          <a:p>
            <a:pPr eaLnBrk="1" hangingPunct="1">
              <a:defRPr/>
            </a:pPr>
            <a:r>
              <a:rPr lang="en-GB" sz="900" b="1" dirty="0"/>
              <a:t>BUSINESS WITH CONFIDENCE</a:t>
            </a:r>
          </a:p>
        </p:txBody>
      </p:sp>
      <p:sp>
        <p:nvSpPr>
          <p:cNvPr id="7" name="Text Box 21"/>
          <p:cNvSpPr txBox="1">
            <a:spLocks noChangeArrowheads="1"/>
          </p:cNvSpPr>
          <p:nvPr userDrawn="1"/>
        </p:nvSpPr>
        <p:spPr bwMode="auto">
          <a:xfrm>
            <a:off x="7524750" y="6551613"/>
            <a:ext cx="1439863" cy="319087"/>
          </a:xfrm>
          <a:prstGeom prst="rect">
            <a:avLst/>
          </a:prstGeom>
          <a:noFill/>
          <a:ln>
            <a:noFill/>
          </a:ln>
          <a:effectLst/>
          <a:extLst>
            <a:ext uri="{909E8E84-426E-40dd-AFC4-6F175D3DCCD1}"/>
            <a:ext uri="{91240B29-F687-4f45-9708-019B960494DF}"/>
            <a:ext uri="{AF507438-7753-43e0-B8FC-AC1667EBCBE1}"/>
          </a:extLst>
        </p:spPr>
        <p:txBody>
          <a:bodyPr lIns="72000" tIns="72000" rIns="72000" bIns="72000">
            <a:spAutoFit/>
          </a:bodyPr>
          <a:lstStyle>
            <a:lvl1pPr eaLnBrk="0" hangingPunct="0">
              <a:lnSpc>
                <a:spcPct val="125000"/>
              </a:lnSpc>
              <a:spcBef>
                <a:spcPct val="50000"/>
              </a:spcBef>
              <a:defRPr sz="2400">
                <a:solidFill>
                  <a:schemeClr val="bg1"/>
                </a:solidFill>
                <a:latin typeface="Arial" charset="0"/>
              </a:defRPr>
            </a:lvl1pPr>
            <a:lvl2pPr marL="742950" indent="-285750" eaLnBrk="0" hangingPunct="0">
              <a:lnSpc>
                <a:spcPct val="125000"/>
              </a:lnSpc>
              <a:spcBef>
                <a:spcPct val="50000"/>
              </a:spcBef>
              <a:defRPr sz="2400">
                <a:solidFill>
                  <a:schemeClr val="bg1"/>
                </a:solidFill>
                <a:latin typeface="Arial" charset="0"/>
              </a:defRPr>
            </a:lvl2pPr>
            <a:lvl3pPr marL="1143000" indent="-228600" eaLnBrk="0" hangingPunct="0">
              <a:lnSpc>
                <a:spcPct val="125000"/>
              </a:lnSpc>
              <a:spcBef>
                <a:spcPct val="50000"/>
              </a:spcBef>
              <a:defRPr sz="2400">
                <a:solidFill>
                  <a:schemeClr val="bg1"/>
                </a:solidFill>
                <a:latin typeface="Arial" charset="0"/>
              </a:defRPr>
            </a:lvl3pPr>
            <a:lvl4pPr marL="1600200" indent="-228600" eaLnBrk="0" hangingPunct="0">
              <a:lnSpc>
                <a:spcPct val="125000"/>
              </a:lnSpc>
              <a:spcBef>
                <a:spcPct val="50000"/>
              </a:spcBef>
              <a:defRPr sz="2400">
                <a:solidFill>
                  <a:schemeClr val="bg1"/>
                </a:solidFill>
                <a:latin typeface="Arial" charset="0"/>
              </a:defRPr>
            </a:lvl4pPr>
            <a:lvl5pPr marL="2057400" indent="-228600" eaLnBrk="0" hangingPunct="0">
              <a:lnSpc>
                <a:spcPct val="125000"/>
              </a:lnSpc>
              <a:spcBef>
                <a:spcPct val="50000"/>
              </a:spcBef>
              <a:defRPr sz="2400">
                <a:solidFill>
                  <a:schemeClr val="bg1"/>
                </a:solidFill>
                <a:latin typeface="Arial" charset="0"/>
              </a:defRPr>
            </a:lvl5pPr>
            <a:lvl6pPr marL="2514600" indent="-228600" eaLnBrk="0" fontAlgn="base" hangingPunct="0">
              <a:lnSpc>
                <a:spcPct val="125000"/>
              </a:lnSpc>
              <a:spcBef>
                <a:spcPct val="50000"/>
              </a:spcBef>
              <a:spcAft>
                <a:spcPct val="0"/>
              </a:spcAft>
              <a:defRPr sz="2400">
                <a:solidFill>
                  <a:schemeClr val="bg1"/>
                </a:solidFill>
                <a:latin typeface="Arial" charset="0"/>
              </a:defRPr>
            </a:lvl6pPr>
            <a:lvl7pPr marL="2971800" indent="-228600" eaLnBrk="0" fontAlgn="base" hangingPunct="0">
              <a:lnSpc>
                <a:spcPct val="125000"/>
              </a:lnSpc>
              <a:spcBef>
                <a:spcPct val="50000"/>
              </a:spcBef>
              <a:spcAft>
                <a:spcPct val="0"/>
              </a:spcAft>
              <a:defRPr sz="2400">
                <a:solidFill>
                  <a:schemeClr val="bg1"/>
                </a:solidFill>
                <a:latin typeface="Arial" charset="0"/>
              </a:defRPr>
            </a:lvl7pPr>
            <a:lvl8pPr marL="3429000" indent="-228600" eaLnBrk="0" fontAlgn="base" hangingPunct="0">
              <a:lnSpc>
                <a:spcPct val="125000"/>
              </a:lnSpc>
              <a:spcBef>
                <a:spcPct val="50000"/>
              </a:spcBef>
              <a:spcAft>
                <a:spcPct val="0"/>
              </a:spcAft>
              <a:defRPr sz="2400">
                <a:solidFill>
                  <a:schemeClr val="bg1"/>
                </a:solidFill>
                <a:latin typeface="Arial" charset="0"/>
              </a:defRPr>
            </a:lvl8pPr>
            <a:lvl9pPr marL="3886200" indent="-228600" eaLnBrk="0" fontAlgn="base" hangingPunct="0">
              <a:lnSpc>
                <a:spcPct val="125000"/>
              </a:lnSpc>
              <a:spcBef>
                <a:spcPct val="50000"/>
              </a:spcBef>
              <a:spcAft>
                <a:spcPct val="0"/>
              </a:spcAft>
              <a:defRPr sz="2400">
                <a:solidFill>
                  <a:schemeClr val="bg1"/>
                </a:solidFill>
                <a:latin typeface="Arial" charset="0"/>
              </a:defRPr>
            </a:lvl9pPr>
          </a:lstStyle>
          <a:p>
            <a:pPr algn="r" eaLnBrk="1" hangingPunct="1">
              <a:defRPr/>
            </a:pPr>
            <a:r>
              <a:rPr lang="en-GB" sz="900" b="1" dirty="0"/>
              <a:t>icaew.com</a:t>
            </a:r>
          </a:p>
        </p:txBody>
      </p:sp>
      <p:sp>
        <p:nvSpPr>
          <p:cNvPr id="8" name="Title 1"/>
          <p:cNvSpPr txBox="1">
            <a:spLocks/>
          </p:cNvSpPr>
          <p:nvPr userDrawn="1"/>
        </p:nvSpPr>
        <p:spPr bwMode="auto">
          <a:xfrm>
            <a:off x="4067175" y="6613525"/>
            <a:ext cx="1152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GB" altLang="en-US" sz="700" noProof="1">
                <a:solidFill>
                  <a:schemeClr val="bg1"/>
                </a:solidFill>
                <a:latin typeface="Arial" panose="020B0604020202020204" pitchFamily="34" charset="0"/>
              </a:rPr>
              <a:t>© ICAEW 2017</a:t>
            </a:r>
            <a:endParaRPr lang="en-GB" altLang="en-US" sz="700" b="1" noProof="1">
              <a:solidFill>
                <a:schemeClr val="bg1"/>
              </a:solidFill>
              <a:latin typeface="Arial" panose="020B0604020202020204" pitchFamily="34" charset="0"/>
            </a:endParaRPr>
          </a:p>
        </p:txBody>
      </p:sp>
      <p:sp>
        <p:nvSpPr>
          <p:cNvPr id="9" name="Rectangle 10"/>
          <p:cNvSpPr/>
          <p:nvPr userDrawn="1"/>
        </p:nvSpPr>
        <p:spPr>
          <a:xfrm>
            <a:off x="0" y="6492875"/>
            <a:ext cx="9144000" cy="34925"/>
          </a:xfrm>
          <a:prstGeom prst="rect">
            <a:avLst/>
          </a:prstGeom>
          <a:gradFill>
            <a:gsLst>
              <a:gs pos="0">
                <a:srgbClr val="660000"/>
              </a:gs>
              <a:gs pos="100000">
                <a:srgbClr val="CC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10243" name="Rectangle 3"/>
          <p:cNvSpPr>
            <a:spLocks noGrp="1" noChangeArrowheads="1"/>
          </p:cNvSpPr>
          <p:nvPr>
            <p:ph type="ctrTitle"/>
          </p:nvPr>
        </p:nvSpPr>
        <p:spPr bwMode="gray">
          <a:xfrm>
            <a:off x="539751" y="3165576"/>
            <a:ext cx="8064500" cy="1127125"/>
          </a:xfrm>
        </p:spPr>
        <p:txBody>
          <a:bodyPr/>
          <a:lstStyle>
            <a:lvl1pPr>
              <a:defRPr sz="3400">
                <a:solidFill>
                  <a:schemeClr val="tx2"/>
                </a:solidFill>
              </a:defRPr>
            </a:lvl1pPr>
          </a:lstStyle>
          <a:p>
            <a:pPr lvl="0"/>
            <a:r>
              <a:rPr lang="en-US" noProof="0"/>
              <a:t>Click to edit Master title style</a:t>
            </a:r>
            <a:endParaRPr lang="en-GB" noProof="0" dirty="0"/>
          </a:p>
        </p:txBody>
      </p:sp>
      <p:sp>
        <p:nvSpPr>
          <p:cNvPr id="10244" name="Rectangle 4"/>
          <p:cNvSpPr>
            <a:spLocks noGrp="1" noChangeArrowheads="1"/>
          </p:cNvSpPr>
          <p:nvPr>
            <p:ph type="subTitle" idx="1"/>
          </p:nvPr>
        </p:nvSpPr>
        <p:spPr bwMode="gray">
          <a:xfrm>
            <a:off x="539751" y="4437163"/>
            <a:ext cx="8064500" cy="1008063"/>
          </a:xfrm>
        </p:spPr>
        <p:txBody>
          <a:bodyPr/>
          <a:lstStyle>
            <a:lvl1pPr marL="0" indent="0">
              <a:buFont typeface="Times" charset="0"/>
              <a:buNone/>
              <a:defRPr sz="2400">
                <a:solidFill>
                  <a:schemeClr val="bg1"/>
                </a:solidFill>
              </a:defRPr>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4010289208"/>
      </p:ext>
    </p:extLst>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79763924"/>
      </p:ext>
    </p:extLst>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icture frame 1">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084000" y="0"/>
            <a:ext cx="3060000" cy="6494400"/>
          </a:xfrm>
          <a:solidFill>
            <a:schemeClr val="bg1">
              <a:lumMod val="75000"/>
            </a:schemeClr>
          </a:solidFill>
        </p:spPr>
        <p:txBody>
          <a:bodyPr/>
          <a:lstStyle>
            <a:lvl1pPr marL="0" marR="0" indent="0" algn="l" defTabSz="914400" rtl="0" eaLnBrk="1" fontAlgn="base" latinLnBrk="0" hangingPunct="1">
              <a:lnSpc>
                <a:spcPct val="100000"/>
              </a:lnSpc>
              <a:spcBef>
                <a:spcPct val="0"/>
              </a:spcBef>
              <a:spcAft>
                <a:spcPct val="30000"/>
              </a:spcAft>
              <a:buClr>
                <a:schemeClr val="accent1"/>
              </a:buClr>
              <a:buSzTx/>
              <a:buFont typeface="Times" pitchFamily="18" charset="0"/>
              <a:buNone/>
              <a:tabLst/>
              <a:defRPr sz="1600" baseline="0">
                <a:solidFill>
                  <a:srgbClr val="0070C0"/>
                </a:solidFill>
              </a:defRPr>
            </a:lvl1pPr>
          </a:lstStyle>
          <a:p>
            <a:pPr lvl="0"/>
            <a:r>
              <a:rPr lang="en-US" noProof="0" dirty="0"/>
              <a:t>Click icon to add picture</a:t>
            </a:r>
            <a:endParaRPr lang="en-GB" noProof="0" dirty="0"/>
          </a:p>
        </p:txBody>
      </p:sp>
      <p:sp>
        <p:nvSpPr>
          <p:cNvPr id="6" name="Text Placeholder 5"/>
          <p:cNvSpPr>
            <a:spLocks noGrp="1"/>
          </p:cNvSpPr>
          <p:nvPr>
            <p:ph type="body" sz="quarter" idx="11"/>
          </p:nvPr>
        </p:nvSpPr>
        <p:spPr>
          <a:xfrm>
            <a:off x="539552" y="1268762"/>
            <a:ext cx="5040312" cy="4463703"/>
          </a:xfrm>
        </p:spPr>
        <p:txBody>
          <a:bodyPr/>
          <a:lstStyle>
            <a:lvl1pPr marL="0" indent="0">
              <a:buNone/>
              <a:defRPr sz="2400"/>
            </a:lvl1pPr>
            <a:lvl2pPr marL="3175" indent="0">
              <a:buNone/>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8"/>
          <p:cNvSpPr>
            <a:spLocks noGrp="1"/>
          </p:cNvSpPr>
          <p:nvPr>
            <p:ph type="title"/>
          </p:nvPr>
        </p:nvSpPr>
        <p:spPr>
          <a:xfrm>
            <a:off x="539752" y="358777"/>
            <a:ext cx="5040361" cy="792163"/>
          </a:xfrm>
        </p:spPr>
        <p:txBody>
          <a:bodyPr/>
          <a:lstStyle/>
          <a:p>
            <a:r>
              <a:rPr lang="en-US"/>
              <a:t>Click to edit Master title style</a:t>
            </a:r>
            <a:endParaRPr lang="en-GB" dirty="0"/>
          </a:p>
        </p:txBody>
      </p:sp>
    </p:spTree>
    <p:extLst>
      <p:ext uri="{BB962C8B-B14F-4D97-AF65-F5344CB8AC3E}">
        <p14:creationId xmlns:p14="http://schemas.microsoft.com/office/powerpoint/2010/main" val="3653833394"/>
      </p:ext>
    </p:extLst>
  </p:cSld>
  <p:clrMapOvr>
    <a:masterClrMapping/>
  </p:clrMapOvr>
  <p:transition spd="med">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Picture frame 1">
    <p:spTree>
      <p:nvGrpSpPr>
        <p:cNvPr id="1" name=""/>
        <p:cNvGrpSpPr/>
        <p:nvPr/>
      </p:nvGrpSpPr>
      <p:grpSpPr>
        <a:xfrm>
          <a:off x="0" y="0"/>
          <a:ext cx="0" cy="0"/>
          <a:chOff x="0" y="0"/>
          <a:chExt cx="0" cy="0"/>
        </a:xfrm>
      </p:grpSpPr>
      <p:pic>
        <p:nvPicPr>
          <p:cNvPr id="5" name="Picture 8" descr="icaew_quotes_gradient 30mm high"/>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850" y="1412875"/>
            <a:ext cx="5302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3"/>
          <p:cNvSpPr>
            <a:spLocks noGrp="1"/>
          </p:cNvSpPr>
          <p:nvPr>
            <p:ph type="pic" sz="quarter" idx="10"/>
          </p:nvPr>
        </p:nvSpPr>
        <p:spPr>
          <a:xfrm>
            <a:off x="6084000" y="0"/>
            <a:ext cx="3060000" cy="6494400"/>
          </a:xfrm>
          <a:solidFill>
            <a:schemeClr val="bg1">
              <a:lumMod val="75000"/>
            </a:schemeClr>
          </a:solidFill>
        </p:spPr>
        <p:txBody>
          <a:bodyPr/>
          <a:lstStyle>
            <a:lvl1pPr marL="0" marR="0" indent="0" algn="l" defTabSz="914400" rtl="0" eaLnBrk="1" fontAlgn="base" latinLnBrk="0" hangingPunct="1">
              <a:lnSpc>
                <a:spcPct val="100000"/>
              </a:lnSpc>
              <a:spcBef>
                <a:spcPct val="0"/>
              </a:spcBef>
              <a:spcAft>
                <a:spcPct val="30000"/>
              </a:spcAft>
              <a:buClr>
                <a:schemeClr val="accent1"/>
              </a:buClr>
              <a:buSzTx/>
              <a:buFont typeface="Times" pitchFamily="18" charset="0"/>
              <a:buNone/>
              <a:tabLst/>
              <a:defRPr sz="1600" baseline="0">
                <a:solidFill>
                  <a:srgbClr val="0070C0"/>
                </a:solidFill>
              </a:defRPr>
            </a:lvl1pPr>
          </a:lstStyle>
          <a:p>
            <a:pPr lvl="0"/>
            <a:r>
              <a:rPr lang="en-US" noProof="0" dirty="0"/>
              <a:t>Click icon to add picture</a:t>
            </a:r>
            <a:endParaRPr lang="en-GB" noProof="0" dirty="0"/>
          </a:p>
        </p:txBody>
      </p:sp>
      <p:sp>
        <p:nvSpPr>
          <p:cNvPr id="6" name="Text Placeholder 5"/>
          <p:cNvSpPr>
            <a:spLocks noGrp="1"/>
          </p:cNvSpPr>
          <p:nvPr>
            <p:ph type="body" sz="quarter" idx="11"/>
          </p:nvPr>
        </p:nvSpPr>
        <p:spPr>
          <a:xfrm>
            <a:off x="1187624" y="1628802"/>
            <a:ext cx="4392240" cy="4103663"/>
          </a:xfrm>
        </p:spPr>
        <p:txBody>
          <a:bodyPr/>
          <a:lstStyle>
            <a:lvl1pPr marL="0" indent="0">
              <a:buNone/>
              <a:defRPr sz="2200"/>
            </a:lvl1pPr>
            <a:lvl2pPr marL="3175" indent="0">
              <a:buNone/>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82284631"/>
      </p:ext>
    </p:extLst>
  </p:cSld>
  <p:clrMapOvr>
    <a:masterClrMapping/>
  </p:clrMapOvr>
  <p:transition spd="med">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Picture frame 1">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8370" y="0"/>
            <a:ext cx="3060000" cy="6494400"/>
          </a:xfrm>
          <a:solidFill>
            <a:schemeClr val="bg1">
              <a:lumMod val="75000"/>
            </a:schemeClr>
          </a:solidFill>
        </p:spPr>
        <p:txBody>
          <a:bodyPr/>
          <a:lstStyle>
            <a:lvl1pPr marL="0" marR="0" indent="0" algn="l" defTabSz="914400" rtl="0" eaLnBrk="1" fontAlgn="base" latinLnBrk="0" hangingPunct="1">
              <a:lnSpc>
                <a:spcPct val="100000"/>
              </a:lnSpc>
              <a:spcBef>
                <a:spcPct val="0"/>
              </a:spcBef>
              <a:spcAft>
                <a:spcPct val="30000"/>
              </a:spcAft>
              <a:buClr>
                <a:schemeClr val="accent1"/>
              </a:buClr>
              <a:buSzTx/>
              <a:buFont typeface="Times" pitchFamily="18" charset="0"/>
              <a:buNone/>
              <a:tabLst/>
              <a:defRPr sz="1600" baseline="0">
                <a:solidFill>
                  <a:srgbClr val="0070C0"/>
                </a:solidFill>
              </a:defRPr>
            </a:lvl1pPr>
          </a:lstStyle>
          <a:p>
            <a:pPr lvl="0"/>
            <a:r>
              <a:rPr lang="en-US" noProof="0" dirty="0"/>
              <a:t>Click icon to add picture</a:t>
            </a:r>
            <a:endParaRPr lang="en-GB" noProof="0" dirty="0"/>
          </a:p>
        </p:txBody>
      </p:sp>
      <p:sp>
        <p:nvSpPr>
          <p:cNvPr id="6" name="Text Placeholder 5"/>
          <p:cNvSpPr>
            <a:spLocks noGrp="1"/>
          </p:cNvSpPr>
          <p:nvPr>
            <p:ph type="body" sz="quarter" idx="11"/>
          </p:nvPr>
        </p:nvSpPr>
        <p:spPr>
          <a:xfrm>
            <a:off x="3635896" y="1340768"/>
            <a:ext cx="5040312" cy="4463703"/>
          </a:xfrm>
        </p:spPr>
        <p:txBody>
          <a:bodyPr/>
          <a:lstStyle>
            <a:lvl1pPr marL="0" indent="0">
              <a:buNone/>
              <a:defRPr sz="2400"/>
            </a:lvl1pPr>
            <a:lvl2pPr marL="3175" indent="0">
              <a:buNone/>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8"/>
          <p:cNvSpPr>
            <a:spLocks noGrp="1"/>
          </p:cNvSpPr>
          <p:nvPr>
            <p:ph type="title"/>
          </p:nvPr>
        </p:nvSpPr>
        <p:spPr>
          <a:xfrm>
            <a:off x="3636096" y="430785"/>
            <a:ext cx="5040361" cy="792163"/>
          </a:xfrm>
        </p:spPr>
        <p:txBody>
          <a:bodyPr/>
          <a:lstStyle/>
          <a:p>
            <a:r>
              <a:rPr lang="en-US"/>
              <a:t>Click to edit Master title style</a:t>
            </a:r>
            <a:endParaRPr lang="en-GB" dirty="0"/>
          </a:p>
        </p:txBody>
      </p:sp>
    </p:spTree>
    <p:extLst>
      <p:ext uri="{BB962C8B-B14F-4D97-AF65-F5344CB8AC3E}">
        <p14:creationId xmlns:p14="http://schemas.microsoft.com/office/powerpoint/2010/main" val="277233347"/>
      </p:ext>
    </p:extLst>
  </p:cSld>
  <p:clrMapOvr>
    <a:masterClrMapping/>
  </p:clrMapOvr>
  <p:transitio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539750" y="1258888"/>
            <a:ext cx="4027488" cy="4762500"/>
          </a:xfrm>
        </p:spPr>
        <p:txBody>
          <a:bodyPr/>
          <a:lstStyle>
            <a:lvl1pPr marL="252000" marR="0" indent="-252000" algn="l" defTabSz="914400" rtl="0" eaLnBrk="1" fontAlgn="base" latinLnBrk="0" hangingPunct="1">
              <a:lnSpc>
                <a:spcPct val="100000"/>
              </a:lnSpc>
              <a:spcBef>
                <a:spcPct val="0"/>
              </a:spcBef>
              <a:spcAft>
                <a:spcPct val="30000"/>
              </a:spcAft>
              <a:buClr>
                <a:srgbClr val="CC0000"/>
              </a:buClr>
              <a:buSzTx/>
              <a:buFont typeface="Times" charset="0"/>
              <a:buChar char="•"/>
              <a:tabLst/>
              <a:defRPr sz="2800"/>
            </a:lvl1pPr>
            <a:lvl2pPr marL="504000" marR="0" indent="-252000" algn="l" defTabSz="914400" rtl="0" eaLnBrk="1" fontAlgn="base" latinLnBrk="0" hangingPunct="1">
              <a:lnSpc>
                <a:spcPct val="100000"/>
              </a:lnSpc>
              <a:spcBef>
                <a:spcPct val="0"/>
              </a:spcBef>
              <a:spcAft>
                <a:spcPct val="30000"/>
              </a:spcAft>
              <a:buClr>
                <a:srgbClr val="CC0000"/>
              </a:buClr>
              <a:buSzTx/>
              <a:buFont typeface="Times" charset="0"/>
              <a:buChar char="–"/>
              <a:tabLst/>
              <a:defRPr sz="2400"/>
            </a:lvl2pPr>
            <a:lvl3pPr marL="756000" marR="0" indent="-252000" algn="l" defTabSz="914400" rtl="0" eaLnBrk="1" fontAlgn="base" latinLnBrk="0" hangingPunct="1">
              <a:lnSpc>
                <a:spcPct val="100000"/>
              </a:lnSpc>
              <a:spcBef>
                <a:spcPct val="0"/>
              </a:spcBef>
              <a:spcAft>
                <a:spcPct val="30000"/>
              </a:spcAft>
              <a:buClr>
                <a:srgbClr val="CC0000"/>
              </a:buClr>
              <a:buSzTx/>
              <a:buFont typeface="Times" charset="0"/>
              <a:buChar char="–"/>
              <a:tabLst/>
              <a:defRPr sz="2000"/>
            </a:lvl3pPr>
            <a:lvl4pPr marL="1428750" marR="0" indent="-228600" algn="l" defTabSz="914400" rtl="0" eaLnBrk="1" fontAlgn="base" latinLnBrk="0" hangingPunct="1">
              <a:lnSpc>
                <a:spcPct val="110000"/>
              </a:lnSpc>
              <a:spcBef>
                <a:spcPct val="0"/>
              </a:spcBef>
              <a:spcAft>
                <a:spcPct val="0"/>
              </a:spcAft>
              <a:buClr>
                <a:srgbClr val="CC0000"/>
              </a:buClr>
              <a:buSzTx/>
              <a:buFont typeface="Times" charset="0"/>
              <a:buNone/>
              <a:tabLst/>
              <a:defRPr sz="1800"/>
            </a:lvl4pPr>
            <a:lvl5pPr marL="1771650" marR="0" indent="-228600" algn="l" defTabSz="914400" rtl="0" eaLnBrk="1" fontAlgn="base" latinLnBrk="0" hangingPunct="1">
              <a:lnSpc>
                <a:spcPct val="110000"/>
              </a:lnSpc>
              <a:spcBef>
                <a:spcPct val="0"/>
              </a:spcBef>
              <a:spcAft>
                <a:spcPct val="0"/>
              </a:spcAft>
              <a:buClr>
                <a:srgbClr val="CC0000"/>
              </a:buClr>
              <a:buSzTx/>
              <a:buFont typeface="Times" charset="0"/>
              <a:buNone/>
              <a:tabLst/>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half" idx="2"/>
          </p:nvPr>
        </p:nvSpPr>
        <p:spPr>
          <a:xfrm>
            <a:off x="4719638" y="1258888"/>
            <a:ext cx="4029075" cy="4762500"/>
          </a:xfrm>
        </p:spPr>
        <p:txBody>
          <a:bodyPr/>
          <a:lstStyle>
            <a:lvl1pPr marL="342900" marR="0" indent="-342900" algn="l" defTabSz="914400" rtl="0" eaLnBrk="1" fontAlgn="base" latinLnBrk="0" hangingPunct="1">
              <a:lnSpc>
                <a:spcPct val="100000"/>
              </a:lnSpc>
              <a:spcBef>
                <a:spcPct val="0"/>
              </a:spcBef>
              <a:spcAft>
                <a:spcPct val="30000"/>
              </a:spcAft>
              <a:buClr>
                <a:srgbClr val="CC0000"/>
              </a:buClr>
              <a:buSzTx/>
              <a:buFont typeface="Times" charset="0"/>
              <a:buChar char="•"/>
              <a:tabLst/>
              <a:defRPr sz="2800"/>
            </a:lvl1pPr>
            <a:lvl2pPr marL="742950" marR="0" indent="-285750" algn="l" defTabSz="914400" rtl="0" eaLnBrk="1" fontAlgn="base" latinLnBrk="0" hangingPunct="1">
              <a:lnSpc>
                <a:spcPct val="100000"/>
              </a:lnSpc>
              <a:spcBef>
                <a:spcPct val="0"/>
              </a:spcBef>
              <a:spcAft>
                <a:spcPct val="30000"/>
              </a:spcAft>
              <a:buClr>
                <a:srgbClr val="CC0000"/>
              </a:buClr>
              <a:buSzTx/>
              <a:buFont typeface="Times" charset="0"/>
              <a:buChar char="–"/>
              <a:tabLst/>
              <a:defRPr sz="2400"/>
            </a:lvl2pPr>
            <a:lvl3pPr marL="1085850" marR="0" indent="-228600" algn="l" defTabSz="914400" rtl="0" eaLnBrk="1" fontAlgn="base" latinLnBrk="0" hangingPunct="1">
              <a:lnSpc>
                <a:spcPct val="100000"/>
              </a:lnSpc>
              <a:spcBef>
                <a:spcPct val="0"/>
              </a:spcBef>
              <a:spcAft>
                <a:spcPct val="30000"/>
              </a:spcAft>
              <a:buClr>
                <a:srgbClr val="CC0000"/>
              </a:buClr>
              <a:buSzTx/>
              <a:buFont typeface="Times" charset="0"/>
              <a:buChar char="–"/>
              <a:tabLst/>
              <a:defRPr sz="2000"/>
            </a:lvl3pPr>
            <a:lvl4pPr marL="1428750" marR="0" indent="-228600" algn="l" defTabSz="914400" rtl="0" eaLnBrk="1" fontAlgn="base" latinLnBrk="0" hangingPunct="1">
              <a:lnSpc>
                <a:spcPct val="110000"/>
              </a:lnSpc>
              <a:spcBef>
                <a:spcPct val="0"/>
              </a:spcBef>
              <a:spcAft>
                <a:spcPct val="0"/>
              </a:spcAft>
              <a:buClr>
                <a:srgbClr val="CC0000"/>
              </a:buClr>
              <a:buSzTx/>
              <a:buFont typeface="Times" charset="0"/>
              <a:buNone/>
              <a:tabLst/>
              <a:defRPr sz="1800"/>
            </a:lvl4pPr>
            <a:lvl5pPr marL="1771650" marR="0" indent="-228600" algn="l" defTabSz="914400" rtl="0" eaLnBrk="1" fontAlgn="base" latinLnBrk="0" hangingPunct="1">
              <a:lnSpc>
                <a:spcPct val="110000"/>
              </a:lnSpc>
              <a:spcBef>
                <a:spcPct val="0"/>
              </a:spcBef>
              <a:spcAft>
                <a:spcPct val="0"/>
              </a:spcAft>
              <a:buClr>
                <a:srgbClr val="CC0000"/>
              </a:buClr>
              <a:buSzTx/>
              <a:buFont typeface="Times" charset="0"/>
              <a:buNone/>
              <a:tabLst/>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975145885"/>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5530789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7"/>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630239"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8"/>
          <p:cNvSpPr>
            <a:spLocks noGrp="1" noChangeArrowheads="1"/>
          </p:cNvSpPr>
          <p:nvPr>
            <p:ph type="dt" sz="half" idx="10"/>
          </p:nvPr>
        </p:nvSpPr>
        <p:spPr>
          <a:ln/>
        </p:spPr>
        <p:txBody>
          <a:bodyPr/>
          <a:lstStyle>
            <a:lvl1pPr>
              <a:defRPr/>
            </a:lvl1pPr>
          </a:lstStyle>
          <a:p>
            <a:pPr>
              <a:defRPr/>
            </a:pPr>
            <a:fld id="{DEA75F86-0E65-4D0E-955A-CC5A8A8EBF55}" type="datetimeFigureOut">
              <a:rPr lang="en-GB" altLang="en-US"/>
              <a:pPr>
                <a:defRPr/>
              </a:pPr>
              <a:t>29/03/2017</a:t>
            </a:fld>
            <a:r>
              <a:rPr lang="en-GB" altLang="en-US"/>
              <a:t> - </a:t>
            </a:r>
            <a:fld id="{DCD26E89-2AE5-4A83-A60E-C62F140DB1CC}" type="slidenum">
              <a:rPr lang="en-GB" altLang="en-US"/>
              <a:pPr>
                <a:defRPr/>
              </a:pPr>
              <a:t>‹#›</a:t>
            </a:fld>
            <a:endParaRPr lang="en-GB" altLang="en-US"/>
          </a:p>
        </p:txBody>
      </p:sp>
    </p:spTree>
    <p:extLst>
      <p:ext uri="{BB962C8B-B14F-4D97-AF65-F5344CB8AC3E}">
        <p14:creationId xmlns:p14="http://schemas.microsoft.com/office/powerpoint/2010/main" val="4192940608"/>
      </p:ext>
    </p:extLst>
  </p:cSld>
  <p:clrMapOvr>
    <a:masterClrMapping/>
  </p:clrMapOvr>
  <p:transition spd="med">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558790"/>
      </p:ext>
    </p:extLst>
  </p:cSld>
  <p:clrMapOvr>
    <a:masterClrMapping/>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97583412"/>
      </p:ext>
    </p:extLst>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4" y="358777"/>
            <a:ext cx="2051050" cy="5662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1" y="358777"/>
            <a:ext cx="6005513" cy="5662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85432243"/>
      </p:ext>
    </p:extLst>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358777"/>
            <a:ext cx="8208963" cy="792163"/>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258888"/>
            <a:ext cx="4027488"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19638" y="1258888"/>
            <a:ext cx="4029075"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00586717"/>
      </p:ext>
    </p:extLst>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9750" y="358777"/>
            <a:ext cx="8208963" cy="792163"/>
          </a:xfrm>
        </p:spPr>
        <p:txBody>
          <a:bodyPr/>
          <a:lstStyle/>
          <a:p>
            <a:r>
              <a:rPr lang="en-US"/>
              <a:t>Click to edit Master title style</a:t>
            </a:r>
            <a:endParaRPr lang="en-GB"/>
          </a:p>
        </p:txBody>
      </p:sp>
      <p:sp>
        <p:nvSpPr>
          <p:cNvPr id="3" name="Table Placeholder 2"/>
          <p:cNvSpPr>
            <a:spLocks noGrp="1"/>
          </p:cNvSpPr>
          <p:nvPr>
            <p:ph type="tbl" idx="1"/>
          </p:nvPr>
        </p:nvSpPr>
        <p:spPr>
          <a:xfrm>
            <a:off x="539750" y="1258888"/>
            <a:ext cx="8208963" cy="4762500"/>
          </a:xfrm>
        </p:spPr>
        <p:txBody>
          <a:bodyPr/>
          <a:lstStyle/>
          <a:p>
            <a:pPr lvl="0"/>
            <a:r>
              <a:rPr lang="en-US" noProof="0"/>
              <a:t>Click icon to add table</a:t>
            </a:r>
            <a:endParaRPr lang="en-GB" noProof="0"/>
          </a:p>
        </p:txBody>
      </p:sp>
    </p:spTree>
    <p:extLst>
      <p:ext uri="{BB962C8B-B14F-4D97-AF65-F5344CB8AC3E}">
        <p14:creationId xmlns:p14="http://schemas.microsoft.com/office/powerpoint/2010/main" val="3136363917"/>
      </p:ext>
    </p:extLst>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9750" y="358777"/>
            <a:ext cx="8208963" cy="792163"/>
          </a:xfrm>
        </p:spPr>
        <p:txBody>
          <a:bodyPr/>
          <a:lstStyle/>
          <a:p>
            <a:r>
              <a:rPr lang="en-US"/>
              <a:t>Click to edit Master title style</a:t>
            </a:r>
            <a:endParaRPr lang="en-GB"/>
          </a:p>
        </p:txBody>
      </p:sp>
      <p:sp>
        <p:nvSpPr>
          <p:cNvPr id="3" name="Chart Placeholder 2"/>
          <p:cNvSpPr>
            <a:spLocks noGrp="1"/>
          </p:cNvSpPr>
          <p:nvPr>
            <p:ph type="chart" idx="1"/>
          </p:nvPr>
        </p:nvSpPr>
        <p:spPr>
          <a:xfrm>
            <a:off x="539750" y="1258888"/>
            <a:ext cx="8208963" cy="4762500"/>
          </a:xfrm>
        </p:spPr>
        <p:txBody>
          <a:bodyPr/>
          <a:lstStyle/>
          <a:p>
            <a:pPr lvl="0"/>
            <a:r>
              <a:rPr lang="en-US" noProof="0"/>
              <a:t>Click icon to add chart</a:t>
            </a:r>
            <a:endParaRPr lang="en-GB" noProof="0"/>
          </a:p>
        </p:txBody>
      </p:sp>
    </p:spTree>
    <p:extLst>
      <p:ext uri="{BB962C8B-B14F-4D97-AF65-F5344CB8AC3E}">
        <p14:creationId xmlns:p14="http://schemas.microsoft.com/office/powerpoint/2010/main" val="476227999"/>
      </p:ext>
    </p:extLst>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1787281"/>
      </p:ext>
    </p:extLst>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12" y="992772"/>
            <a:ext cx="8520599" cy="2736799"/>
          </a:xfrm>
          <a:prstGeom prst="rect">
            <a:avLst/>
          </a:prstGeom>
          <a:noFill/>
          <a:ln>
            <a:noFill/>
          </a:ln>
        </p:spPr>
        <p:txBody>
          <a:bodyPr anchor="b"/>
          <a:lstStyle>
            <a:lvl1pPr marL="0" marR="0" lvl="0" indent="0" algn="ctr" rtl="0">
              <a:lnSpc>
                <a:spcPct val="100000"/>
              </a:lnSpc>
              <a:spcBef>
                <a:spcPts val="0"/>
              </a:spcBef>
              <a:spcAft>
                <a:spcPts val="0"/>
              </a:spcAft>
              <a:buClr>
                <a:schemeClr val="dk1"/>
              </a:buClr>
              <a:buFont typeface="Arial"/>
              <a:buNone/>
              <a:defRPr sz="52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5200">
                <a:solidFill>
                  <a:schemeClr val="dk1"/>
                </a:solidFill>
              </a:defRPr>
            </a:lvl2pPr>
            <a:lvl3pPr lvl="2" indent="0" algn="ctr">
              <a:spcBef>
                <a:spcPts val="0"/>
              </a:spcBef>
              <a:buClr>
                <a:schemeClr val="dk1"/>
              </a:buClr>
              <a:buFont typeface="Arial"/>
              <a:buNone/>
              <a:defRPr sz="5200">
                <a:solidFill>
                  <a:schemeClr val="dk1"/>
                </a:solidFill>
              </a:defRPr>
            </a:lvl3pPr>
            <a:lvl4pPr lvl="3" indent="0" algn="ctr">
              <a:spcBef>
                <a:spcPts val="0"/>
              </a:spcBef>
              <a:buClr>
                <a:schemeClr val="dk1"/>
              </a:buClr>
              <a:buFont typeface="Arial"/>
              <a:buNone/>
              <a:defRPr sz="5200">
                <a:solidFill>
                  <a:schemeClr val="dk1"/>
                </a:solidFill>
              </a:defRPr>
            </a:lvl4pPr>
            <a:lvl5pPr lvl="4" indent="0" algn="ctr">
              <a:spcBef>
                <a:spcPts val="0"/>
              </a:spcBef>
              <a:buClr>
                <a:schemeClr val="dk1"/>
              </a:buClr>
              <a:buFont typeface="Arial"/>
              <a:buNone/>
              <a:defRPr sz="5200">
                <a:solidFill>
                  <a:schemeClr val="dk1"/>
                </a:solidFill>
              </a:defRPr>
            </a:lvl5pPr>
            <a:lvl6pPr lvl="5" indent="0" algn="ctr">
              <a:spcBef>
                <a:spcPts val="0"/>
              </a:spcBef>
              <a:buClr>
                <a:schemeClr val="dk1"/>
              </a:buClr>
              <a:buFont typeface="Arial"/>
              <a:buNone/>
              <a:defRPr sz="5200">
                <a:solidFill>
                  <a:schemeClr val="dk1"/>
                </a:solidFill>
              </a:defRPr>
            </a:lvl6pPr>
            <a:lvl7pPr lvl="6" indent="0" algn="ctr">
              <a:spcBef>
                <a:spcPts val="0"/>
              </a:spcBef>
              <a:buClr>
                <a:schemeClr val="dk1"/>
              </a:buClr>
              <a:buFont typeface="Arial"/>
              <a:buNone/>
              <a:defRPr sz="5200">
                <a:solidFill>
                  <a:schemeClr val="dk1"/>
                </a:solidFill>
              </a:defRPr>
            </a:lvl7pPr>
            <a:lvl8pPr lvl="7" indent="0" algn="ctr">
              <a:spcBef>
                <a:spcPts val="0"/>
              </a:spcBef>
              <a:buClr>
                <a:schemeClr val="dk1"/>
              </a:buClr>
              <a:buFont typeface="Arial"/>
              <a:buNone/>
              <a:defRPr sz="5200">
                <a:solidFill>
                  <a:schemeClr val="dk1"/>
                </a:solidFill>
              </a:defRPr>
            </a:lvl8pPr>
            <a:lvl9pPr lvl="8" indent="0" algn="ctr">
              <a:spcBef>
                <a:spcPts val="0"/>
              </a:spcBef>
              <a:buClr>
                <a:schemeClr val="dk1"/>
              </a:buClr>
              <a:buFont typeface="Arial"/>
              <a:buNone/>
              <a:defRPr sz="5200">
                <a:solidFill>
                  <a:schemeClr val="dk1"/>
                </a:solidFill>
              </a:defRPr>
            </a:lvl9pPr>
          </a:lstStyle>
          <a:p>
            <a:endParaRPr/>
          </a:p>
        </p:txBody>
      </p:sp>
      <p:sp>
        <p:nvSpPr>
          <p:cNvPr id="11" name="Shape 11"/>
          <p:cNvSpPr txBox="1">
            <a:spLocks noGrp="1"/>
          </p:cNvSpPr>
          <p:nvPr>
            <p:ph type="subTitle" idx="1"/>
          </p:nvPr>
        </p:nvSpPr>
        <p:spPr>
          <a:xfrm>
            <a:off x="311704" y="3778833"/>
            <a:ext cx="8520599" cy="1056800"/>
          </a:xfrm>
          <a:prstGeom prst="rect">
            <a:avLst/>
          </a:prstGeom>
          <a:noFill/>
          <a:ln>
            <a:noFill/>
          </a:ln>
        </p:spPr>
        <p:txBody>
          <a:bodyPr/>
          <a:lstStyle>
            <a:lvl1pPr marL="0" marR="0" lvl="0"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1pPr>
            <a:lvl2pPr marL="457189" marR="0" lvl="1"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2pPr>
            <a:lvl3pPr marL="914377" marR="0" lvl="2"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3pPr>
            <a:lvl4pPr marL="1371566" marR="0" lvl="3"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4pPr>
            <a:lvl5pPr marL="1828754" marR="0" lvl="4"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5pPr>
            <a:lvl6pPr marL="2285943" marR="0" lvl="5"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6pPr>
            <a:lvl7pPr marL="2743131" marR="0" lvl="6"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7pPr>
            <a:lvl8pPr marL="3200320" marR="0" lvl="7"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8pPr>
            <a:lvl9pPr marL="3657509" marR="0" lvl="8"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9pPr>
          </a:lstStyle>
          <a:p>
            <a:endParaRPr/>
          </a:p>
        </p:txBody>
      </p:sp>
      <p:sp>
        <p:nvSpPr>
          <p:cNvPr id="4" name="Shape 12"/>
          <p:cNvSpPr txBox="1">
            <a:spLocks noGrp="1"/>
          </p:cNvSpPr>
          <p:nvPr>
            <p:ph type="sldNum" idx="10"/>
          </p:nvPr>
        </p:nvSpPr>
        <p:spPr/>
        <p:txBody>
          <a:bodyPr/>
          <a:lstStyle>
            <a:lvl1pPr algn="l">
              <a:buClr>
                <a:srgbClr val="000000"/>
              </a:buClr>
              <a:defRPr sz="1400" smtClean="0">
                <a:solidFill>
                  <a:schemeClr val="tx1"/>
                </a:solidFill>
              </a:defRPr>
            </a:lvl1pPr>
          </a:lstStyle>
          <a:p>
            <a:pPr>
              <a:defRPr/>
            </a:pPr>
            <a:fld id="{5E2287BA-F841-4D6B-B7DA-E017C4127895}" type="slidenum">
              <a:rPr lang="en-GB" altLang="en-US"/>
              <a:pPr>
                <a:defRPr/>
              </a:pPr>
              <a:t>‹#›</a:t>
            </a:fld>
            <a:endParaRPr lang="en-GB" altLang="en-US"/>
          </a:p>
        </p:txBody>
      </p:sp>
    </p:spTree>
    <p:extLst>
      <p:ext uri="{BB962C8B-B14F-4D97-AF65-F5344CB8AC3E}">
        <p14:creationId xmlns:p14="http://schemas.microsoft.com/office/powerpoint/2010/main" val="743354648"/>
      </p:ext>
    </p:extLst>
  </p:cSld>
  <p:clrMapOvr>
    <a:masterClrMapping/>
  </p:clrMapOvr>
  <p:transitio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4" y="2867800"/>
            <a:ext cx="8520599" cy="1122400"/>
          </a:xfrm>
          <a:prstGeom prst="rect">
            <a:avLst/>
          </a:prstGeom>
          <a:noFill/>
          <a:ln>
            <a:noFill/>
          </a:ln>
        </p:spPr>
        <p:txBody>
          <a:bodyPr anchor="ctr"/>
          <a:lstStyle>
            <a:lvl1pPr marL="0" marR="0" lvl="0" indent="0" algn="ctr" rtl="0">
              <a:lnSpc>
                <a:spcPct val="100000"/>
              </a:lnSpc>
              <a:spcBef>
                <a:spcPts val="0"/>
              </a:spcBef>
              <a:spcAft>
                <a:spcPts val="0"/>
              </a:spcAft>
              <a:buClr>
                <a:schemeClr val="dk1"/>
              </a:buClr>
              <a:buFont typeface="Arial"/>
              <a:buNone/>
              <a:defRPr sz="36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3600">
                <a:solidFill>
                  <a:schemeClr val="dk1"/>
                </a:solidFill>
              </a:defRPr>
            </a:lvl2pPr>
            <a:lvl3pPr lvl="2" indent="0" algn="ctr">
              <a:spcBef>
                <a:spcPts val="0"/>
              </a:spcBef>
              <a:buClr>
                <a:schemeClr val="dk1"/>
              </a:buClr>
              <a:buFont typeface="Arial"/>
              <a:buNone/>
              <a:defRPr sz="3600">
                <a:solidFill>
                  <a:schemeClr val="dk1"/>
                </a:solidFill>
              </a:defRPr>
            </a:lvl3pPr>
            <a:lvl4pPr lvl="3" indent="0" algn="ctr">
              <a:spcBef>
                <a:spcPts val="0"/>
              </a:spcBef>
              <a:buClr>
                <a:schemeClr val="dk1"/>
              </a:buClr>
              <a:buFont typeface="Arial"/>
              <a:buNone/>
              <a:defRPr sz="3600">
                <a:solidFill>
                  <a:schemeClr val="dk1"/>
                </a:solidFill>
              </a:defRPr>
            </a:lvl4pPr>
            <a:lvl5pPr lvl="4" indent="0" algn="ctr">
              <a:spcBef>
                <a:spcPts val="0"/>
              </a:spcBef>
              <a:buClr>
                <a:schemeClr val="dk1"/>
              </a:buClr>
              <a:buFont typeface="Arial"/>
              <a:buNone/>
              <a:defRPr sz="3600">
                <a:solidFill>
                  <a:schemeClr val="dk1"/>
                </a:solidFill>
              </a:defRPr>
            </a:lvl5pPr>
            <a:lvl6pPr lvl="5" indent="0" algn="ctr">
              <a:spcBef>
                <a:spcPts val="0"/>
              </a:spcBef>
              <a:buClr>
                <a:schemeClr val="dk1"/>
              </a:buClr>
              <a:buFont typeface="Arial"/>
              <a:buNone/>
              <a:defRPr sz="3600">
                <a:solidFill>
                  <a:schemeClr val="dk1"/>
                </a:solidFill>
              </a:defRPr>
            </a:lvl6pPr>
            <a:lvl7pPr lvl="6" indent="0" algn="ctr">
              <a:spcBef>
                <a:spcPts val="0"/>
              </a:spcBef>
              <a:buClr>
                <a:schemeClr val="dk1"/>
              </a:buClr>
              <a:buFont typeface="Arial"/>
              <a:buNone/>
              <a:defRPr sz="3600">
                <a:solidFill>
                  <a:schemeClr val="dk1"/>
                </a:solidFill>
              </a:defRPr>
            </a:lvl7pPr>
            <a:lvl8pPr lvl="7" indent="0" algn="ctr">
              <a:spcBef>
                <a:spcPts val="0"/>
              </a:spcBef>
              <a:buClr>
                <a:schemeClr val="dk1"/>
              </a:buClr>
              <a:buFont typeface="Arial"/>
              <a:buNone/>
              <a:defRPr sz="3600">
                <a:solidFill>
                  <a:schemeClr val="dk1"/>
                </a:solidFill>
              </a:defRPr>
            </a:lvl8pPr>
            <a:lvl9pPr lvl="8" indent="0" algn="ctr">
              <a:spcBef>
                <a:spcPts val="0"/>
              </a:spcBef>
              <a:buClr>
                <a:schemeClr val="dk1"/>
              </a:buClr>
              <a:buFont typeface="Arial"/>
              <a:buNone/>
              <a:defRPr sz="3600">
                <a:solidFill>
                  <a:schemeClr val="dk1"/>
                </a:solidFill>
              </a:defRPr>
            </a:lvl9pPr>
          </a:lstStyle>
          <a:p>
            <a:endParaRPr/>
          </a:p>
        </p:txBody>
      </p:sp>
      <p:sp>
        <p:nvSpPr>
          <p:cNvPr id="3" name="Shape 15"/>
          <p:cNvSpPr txBox="1">
            <a:spLocks noGrp="1"/>
          </p:cNvSpPr>
          <p:nvPr>
            <p:ph type="sldNum" idx="10"/>
          </p:nvPr>
        </p:nvSpPr>
        <p:spPr/>
        <p:txBody>
          <a:bodyPr/>
          <a:lstStyle>
            <a:lvl1pPr algn="l">
              <a:buClr>
                <a:srgbClr val="000000"/>
              </a:buClr>
              <a:defRPr sz="1400" smtClean="0">
                <a:solidFill>
                  <a:schemeClr val="tx1"/>
                </a:solidFill>
              </a:defRPr>
            </a:lvl1pPr>
          </a:lstStyle>
          <a:p>
            <a:pPr>
              <a:defRPr/>
            </a:pPr>
            <a:fld id="{AFCCDE49-360A-4949-9387-8ACB810FBA96}" type="slidenum">
              <a:rPr lang="en-GB" altLang="en-US"/>
              <a:pPr>
                <a:defRPr/>
              </a:pPr>
              <a:t>‹#›</a:t>
            </a:fld>
            <a:endParaRPr lang="en-GB" altLang="en-US"/>
          </a:p>
        </p:txBody>
      </p:sp>
    </p:spTree>
    <p:extLst>
      <p:ext uri="{BB962C8B-B14F-4D97-AF65-F5344CB8AC3E}">
        <p14:creationId xmlns:p14="http://schemas.microsoft.com/office/powerpoint/2010/main" val="2133821318"/>
      </p:ext>
    </p:extLst>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4" y="593372"/>
            <a:ext cx="8520599" cy="763599"/>
          </a:xfrm>
          <a:prstGeom prst="rect">
            <a:avLst/>
          </a:prstGeom>
          <a:noFill/>
          <a:ln>
            <a:noFill/>
          </a:ln>
        </p:spPr>
        <p:txBody>
          <a:bodyPr/>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18" name="Shape 18"/>
          <p:cNvSpPr txBox="1">
            <a:spLocks noGrp="1"/>
          </p:cNvSpPr>
          <p:nvPr>
            <p:ph type="body" idx="1"/>
          </p:nvPr>
        </p:nvSpPr>
        <p:spPr>
          <a:xfrm>
            <a:off x="311704" y="1536633"/>
            <a:ext cx="8520599" cy="4555200"/>
          </a:xfrm>
          <a:prstGeom prst="rect">
            <a:avLst/>
          </a:prstGeom>
          <a:noFill/>
          <a:ln>
            <a:noFill/>
          </a:ln>
        </p:spPr>
        <p:txBody>
          <a:bodyPr/>
          <a:lstStyle>
            <a:lvl1pPr marL="0" marR="0" lvl="0"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189"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377"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566"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754"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5943"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131"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32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509"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4" name="Shape 19"/>
          <p:cNvSpPr txBox="1">
            <a:spLocks noGrp="1"/>
          </p:cNvSpPr>
          <p:nvPr>
            <p:ph type="sldNum" idx="10"/>
          </p:nvPr>
        </p:nvSpPr>
        <p:spPr/>
        <p:txBody>
          <a:bodyPr/>
          <a:lstStyle>
            <a:lvl1pPr algn="l">
              <a:buClr>
                <a:srgbClr val="000000"/>
              </a:buClr>
              <a:defRPr sz="1400" smtClean="0">
                <a:solidFill>
                  <a:schemeClr val="tx1"/>
                </a:solidFill>
              </a:defRPr>
            </a:lvl1pPr>
          </a:lstStyle>
          <a:p>
            <a:pPr>
              <a:defRPr/>
            </a:pPr>
            <a:fld id="{EC957F2E-DB3E-40F3-8431-ED45EC486C3A}" type="slidenum">
              <a:rPr lang="en-GB" altLang="en-US"/>
              <a:pPr>
                <a:defRPr/>
              </a:pPr>
              <a:t>‹#›</a:t>
            </a:fld>
            <a:endParaRPr lang="en-GB" altLang="en-US"/>
          </a:p>
        </p:txBody>
      </p:sp>
    </p:spTree>
    <p:extLst>
      <p:ext uri="{BB962C8B-B14F-4D97-AF65-F5344CB8AC3E}">
        <p14:creationId xmlns:p14="http://schemas.microsoft.com/office/powerpoint/2010/main" val="85303041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10.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11.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5" Type="http://schemas.openxmlformats.org/officeDocument/2006/relationships/theme" Target="../theme/theme11.xml"/><Relationship Id="rId4"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19.jpe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2.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5" Type="http://schemas.openxmlformats.org/officeDocument/2006/relationships/slideLayout" Target="../slideLayouts/slideLayout128.xml"/><Relationship Id="rId4" Type="http://schemas.openxmlformats.org/officeDocument/2006/relationships/slideLayout" Target="../slideLayouts/slideLayout127.xml"/><Relationship Id="rId9" Type="http://schemas.openxmlformats.org/officeDocument/2006/relationships/image" Target="../media/image21.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image" Target="../media/image19.jpeg"/><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theme" Target="../theme/theme14.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theme" Target="../theme/theme15.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slideLayout" Target="../slideLayouts/slideLayout166.xml"/><Relationship Id="rId18" Type="http://schemas.openxmlformats.org/officeDocument/2006/relationships/slideLayout" Target="../slideLayouts/slideLayout171.xml"/><Relationship Id="rId3" Type="http://schemas.openxmlformats.org/officeDocument/2006/relationships/slideLayout" Target="../slideLayouts/slideLayout156.xml"/><Relationship Id="rId21" Type="http://schemas.openxmlformats.org/officeDocument/2006/relationships/slideLayout" Target="../slideLayouts/slideLayout174.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17" Type="http://schemas.openxmlformats.org/officeDocument/2006/relationships/slideLayout" Target="../slideLayouts/slideLayout170.xml"/><Relationship Id="rId2" Type="http://schemas.openxmlformats.org/officeDocument/2006/relationships/slideLayout" Target="../slideLayouts/slideLayout155.xml"/><Relationship Id="rId16" Type="http://schemas.openxmlformats.org/officeDocument/2006/relationships/slideLayout" Target="../slideLayouts/slideLayout169.xml"/><Relationship Id="rId20" Type="http://schemas.openxmlformats.org/officeDocument/2006/relationships/slideLayout" Target="../slideLayouts/slideLayout173.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24" Type="http://schemas.openxmlformats.org/officeDocument/2006/relationships/image" Target="../media/image23.wmf"/><Relationship Id="rId5" Type="http://schemas.openxmlformats.org/officeDocument/2006/relationships/slideLayout" Target="../slideLayouts/slideLayout158.xml"/><Relationship Id="rId15" Type="http://schemas.openxmlformats.org/officeDocument/2006/relationships/slideLayout" Target="../slideLayouts/slideLayout168.xml"/><Relationship Id="rId23" Type="http://schemas.openxmlformats.org/officeDocument/2006/relationships/theme" Target="../theme/theme16.xml"/><Relationship Id="rId10" Type="http://schemas.openxmlformats.org/officeDocument/2006/relationships/slideLayout" Target="../slideLayouts/slideLayout163.xml"/><Relationship Id="rId19" Type="http://schemas.openxmlformats.org/officeDocument/2006/relationships/slideLayout" Target="../slideLayouts/slideLayout172.xml"/><Relationship Id="rId4" Type="http://schemas.openxmlformats.org/officeDocument/2006/relationships/slideLayout" Target="../slideLayouts/slideLayout157.xml"/><Relationship Id="rId9" Type="http://schemas.openxmlformats.org/officeDocument/2006/relationships/slideLayout" Target="../slideLayouts/slideLayout162.xml"/><Relationship Id="rId14" Type="http://schemas.openxmlformats.org/officeDocument/2006/relationships/slideLayout" Target="../slideLayouts/slideLayout167.xml"/><Relationship Id="rId22"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177.xml"/><Relationship Id="rId1" Type="http://schemas.openxmlformats.org/officeDocument/2006/relationships/slideLayout" Target="../slideLayouts/slideLayout17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2.emf"/><Relationship Id="rId2" Type="http://schemas.openxmlformats.org/officeDocument/2006/relationships/slideLayout" Target="../slideLayouts/slideLayout13.xml"/><Relationship Id="rId16" Type="http://schemas.openxmlformats.org/officeDocument/2006/relationships/oleObject" Target="../embeddings/oleObject1.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2.v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2.emf"/><Relationship Id="rId2" Type="http://schemas.openxmlformats.org/officeDocument/2006/relationships/slideLayout" Target="../slideLayouts/slideLayout24.xml"/><Relationship Id="rId16" Type="http://schemas.openxmlformats.org/officeDocument/2006/relationships/oleObject" Target="../embeddings/oleObject2.bin"/><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6.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8.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9.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0.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theme" Target="../theme/theme9.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p:cNvCxnSpPr/>
          <p:nvPr/>
        </p:nvCxnSpPr>
        <p:spPr>
          <a:xfrm>
            <a:off x="441325" y="6451600"/>
            <a:ext cx="8385175"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1027" name="Picture 14" descr="master panda.jpg"/>
          <p:cNvPicPr>
            <a:picLocks noChangeAspect="1"/>
          </p:cNvPicPr>
          <p:nvPr/>
        </p:nvPicPr>
        <p:blipFill>
          <a:blip r:embed="rId13">
            <a:clrChange>
              <a:clrFrom>
                <a:srgbClr val="F1F1E7"/>
              </a:clrFrom>
              <a:clrTo>
                <a:srgbClr val="F1F1E7">
                  <a:alpha val="0"/>
                </a:srgbClr>
              </a:clrTo>
            </a:clrChange>
            <a:extLst>
              <a:ext uri="{28A0092B-C50C-407E-A947-70E740481C1C}">
                <a14:useLocalDpi xmlns:a14="http://schemas.microsoft.com/office/drawing/2010/main" val="0"/>
              </a:ext>
            </a:extLst>
          </a:blip>
          <a:srcRect/>
          <a:stretch>
            <a:fillRect/>
          </a:stretch>
        </p:blipFill>
        <p:spPr bwMode="auto">
          <a:xfrm>
            <a:off x="171450" y="114300"/>
            <a:ext cx="52705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0" y="0"/>
            <a:ext cx="107950" cy="6858000"/>
          </a:xfrm>
          <a:prstGeom prst="rect">
            <a:avLst/>
          </a:prstGeom>
          <a:solidFill>
            <a:srgbClr val="7CC8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p>
        </p:txBody>
      </p:sp>
      <p:sp>
        <p:nvSpPr>
          <p:cNvPr id="123922" name="Rectangle 18"/>
          <p:cNvSpPr>
            <a:spLocks noGrp="1" noChangeArrowheads="1"/>
          </p:cNvSpPr>
          <p:nvPr>
            <p:ph type="dt" sz="half" idx="2"/>
          </p:nvPr>
        </p:nvSpPr>
        <p:spPr bwMode="auto">
          <a:xfrm>
            <a:off x="7524750" y="6453188"/>
            <a:ext cx="1439863" cy="288925"/>
          </a:xfrm>
          <a:prstGeom prst="rect">
            <a:avLst/>
          </a:prstGeom>
          <a:noFill/>
          <a:ln>
            <a:noFill/>
          </a:ln>
          <a:effectLst/>
          <a:extLst/>
        </p:spPr>
        <p:txBody>
          <a:bodyPr vert="horz" wrap="square" lIns="91440" tIns="45720" rIns="91440" bIns="0" numCol="1" anchor="b" anchorCtr="0" compatLnSpc="1">
            <a:prstTxWarp prst="textNoShape">
              <a:avLst/>
            </a:prstTxWarp>
          </a:bodyPr>
          <a:lstStyle>
            <a:lvl1pPr algn="r" eaLnBrk="1" hangingPunct="1">
              <a:defRPr sz="800" smtClean="0">
                <a:latin typeface="Arial" panose="020B0604020202020204" pitchFamily="34" charset="0"/>
              </a:defRPr>
            </a:lvl1pPr>
          </a:lstStyle>
          <a:p>
            <a:pPr>
              <a:defRPr/>
            </a:pPr>
            <a:fld id="{DA5D00B4-3B57-4F5B-9A37-20FDBB78DD6C}" type="datetimeFigureOut">
              <a:rPr lang="en-GB" altLang="en-US"/>
              <a:pPr>
                <a:defRPr/>
              </a:pPr>
              <a:t>29/03/2017</a:t>
            </a:fld>
            <a:r>
              <a:rPr lang="en-GB" altLang="en-US"/>
              <a:t> - </a:t>
            </a:r>
            <a:fld id="{5B5B02D9-B1A8-4FDC-AFD8-939B1C48F76E}"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628" r:id="rId1"/>
    <p:sldLayoutId id="2147484629" r:id="rId2"/>
    <p:sldLayoutId id="2147484630" r:id="rId3"/>
    <p:sldLayoutId id="2147484631" r:id="rId4"/>
    <p:sldLayoutId id="2147484632" r:id="rId5"/>
    <p:sldLayoutId id="2147484633" r:id="rId6"/>
    <p:sldLayoutId id="2147484634" r:id="rId7"/>
    <p:sldLayoutId id="2147484635" r:id="rId8"/>
    <p:sldLayoutId id="2147484636" r:id="rId9"/>
    <p:sldLayoutId id="2147484637" r:id="rId10"/>
    <p:sldLayoutId id="2147484638" r:id="rId11"/>
  </p:sldLayoutIdLst>
  <p:transition spd="med">
    <p:fade/>
  </p:transition>
  <p:hf sldNum="0" hdr="0" ftr="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Shape 6"/>
          <p:cNvSpPr txBox="1">
            <a:spLocks noGrp="1"/>
          </p:cNvSpPr>
          <p:nvPr>
            <p:ph type="title"/>
          </p:nvPr>
        </p:nvSpPr>
        <p:spPr bwMode="auto">
          <a:xfrm>
            <a:off x="311150" y="593725"/>
            <a:ext cx="85217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9219" name="Shape 7"/>
          <p:cNvSpPr txBox="1">
            <a:spLocks noGrp="1"/>
          </p:cNvSpPr>
          <p:nvPr>
            <p:ph type="body" idx="1"/>
          </p:nvPr>
        </p:nvSpPr>
        <p:spPr bwMode="auto">
          <a:xfrm>
            <a:off x="311150" y="1536700"/>
            <a:ext cx="85217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8" name="Shape 8"/>
          <p:cNvSpPr txBox="1">
            <a:spLocks noGrp="1"/>
          </p:cNvSpPr>
          <p:nvPr>
            <p:ph type="sldNum" idx="12"/>
          </p:nvPr>
        </p:nvSpPr>
        <p:spPr>
          <a:xfrm>
            <a:off x="8472488" y="6218238"/>
            <a:ext cx="549275" cy="523875"/>
          </a:xfrm>
          <a:prstGeom prst="rect">
            <a:avLst/>
          </a:prstGeom>
          <a:noFill/>
          <a:ln>
            <a:noFill/>
          </a:ln>
        </p:spPr>
        <p:txBody>
          <a:bodyPr vert="horz" wrap="square" lIns="91425" tIns="91425" rIns="91425" bIns="91425" numCol="1" anchor="ctr" anchorCtr="0" compatLnSpc="1">
            <a:prstTxWarp prst="textNoShape">
              <a:avLst/>
            </a:prstTxWarp>
            <a:noAutofit/>
          </a:bodyPr>
          <a:lstStyle>
            <a:lvl1pPr algn="r" eaLnBrk="0" hangingPunct="0">
              <a:buClr>
                <a:srgbClr val="595959"/>
              </a:buClr>
              <a:buSzPct val="25000"/>
              <a:defRPr sz="1000" smtClean="0">
                <a:solidFill>
                  <a:srgbClr val="595959"/>
                </a:solidFill>
              </a:defRPr>
            </a:lvl1pPr>
          </a:lstStyle>
          <a:p>
            <a:pPr>
              <a:defRPr/>
            </a:pPr>
            <a:fld id="{8C818485-7EF7-4EBF-AF71-C26516103D12}" type="slidenum">
              <a:rPr lang="en-GB" altLang="en-US"/>
              <a:pPr>
                <a:defRPr/>
              </a:pPr>
              <a:t>‹#›</a:t>
            </a:fld>
            <a:endParaRPr lang="en-GB" altLang="en-US"/>
          </a:p>
        </p:txBody>
      </p:sp>
    </p:spTree>
  </p:cSld>
  <p:clrMap bg1="lt1" tx1="dk1" bg2="dk2" tx2="lt2" accent1="accent1" accent2="accent2" accent3="accent3" accent4="accent4" accent5="accent5" accent6="accent6" hlink="hlink" folHlink="folHlink"/>
  <p:sldLayoutIdLst>
    <p:sldLayoutId id="2147484756" r:id="rId1"/>
    <p:sldLayoutId id="2147484757" r:id="rId2"/>
    <p:sldLayoutId id="2147484758" r:id="rId3"/>
    <p:sldLayoutId id="2147484759" r:id="rId4"/>
    <p:sldLayoutId id="2147484760" r:id="rId5"/>
    <p:sldLayoutId id="2147484761" r:id="rId6"/>
    <p:sldLayoutId id="2147484762" r:id="rId7"/>
    <p:sldLayoutId id="2147484763" r:id="rId8"/>
    <p:sldLayoutId id="2147484764" r:id="rId9"/>
    <p:sldLayoutId id="2147484765" r:id="rId10"/>
    <p:sldLayoutId id="2147484766" r:id="rId11"/>
    <p:sldLayoutId id="2147484767" r:id="rId12"/>
  </p:sldLayoutIdLst>
  <p:transition spd="med">
    <p:fade/>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Shape 61"/>
          <p:cNvSpPr txBox="1">
            <a:spLocks noGrp="1"/>
          </p:cNvSpPr>
          <p:nvPr>
            <p:ph type="title"/>
          </p:nvPr>
        </p:nvSpPr>
        <p:spPr bwMode="auto">
          <a:xfrm>
            <a:off x="446088" y="4762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10243" name="Shape 62"/>
          <p:cNvSpPr txBox="1">
            <a:spLocks noGrp="1"/>
          </p:cNvSpPr>
          <p:nvPr>
            <p:ph type="body" idx="1"/>
          </p:nvPr>
        </p:nvSpPr>
        <p:spPr bwMode="auto">
          <a:xfrm>
            <a:off x="446088" y="1628775"/>
            <a:ext cx="8229600"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63" name="Shape 63"/>
          <p:cNvSpPr txBox="1">
            <a:spLocks noGrp="1"/>
          </p:cNvSpPr>
          <p:nvPr>
            <p:ph type="sldNum" idx="12"/>
          </p:nvPr>
        </p:nvSpPr>
        <p:spPr>
          <a:xfrm>
            <a:off x="8459788" y="6269038"/>
            <a:ext cx="230187" cy="138112"/>
          </a:xfrm>
          <a:prstGeom prst="rect">
            <a:avLst/>
          </a:prstGeom>
          <a:noFill/>
          <a:ln>
            <a:noFill/>
          </a:ln>
        </p:spPr>
        <p:txBody>
          <a:bodyPr vert="horz" wrap="square" lIns="0" tIns="0" rIns="0" bIns="0" numCol="1" anchor="t" anchorCtr="0" compatLnSpc="1">
            <a:prstTxWarp prst="textNoShape">
              <a:avLst/>
            </a:prstTxWarp>
            <a:noAutofit/>
          </a:bodyPr>
          <a:lstStyle>
            <a:lvl1pPr algn="r" eaLnBrk="0" hangingPunct="0">
              <a:buClr>
                <a:srgbClr val="008D8E"/>
              </a:buClr>
              <a:buSzPct val="25000"/>
              <a:defRPr sz="900" smtClean="0">
                <a:solidFill>
                  <a:srgbClr val="008D8E"/>
                </a:solidFill>
              </a:defRPr>
            </a:lvl1pPr>
          </a:lstStyle>
          <a:p>
            <a:pPr>
              <a:defRPr/>
            </a:pPr>
            <a:fld id="{E2E53D6D-9258-48C9-85A8-5EC3950C3BC2}" type="slidenum">
              <a:rPr lang="en-GB" altLang="en-US"/>
              <a:pPr>
                <a:defRPr/>
              </a:pPr>
              <a:t>‹#›</a:t>
            </a:fld>
            <a:endParaRPr lang="en-GB" altLang="en-US"/>
          </a:p>
        </p:txBody>
      </p:sp>
      <p:sp>
        <p:nvSpPr>
          <p:cNvPr id="64" name="Shape 64"/>
          <p:cNvSpPr txBox="1">
            <a:spLocks noGrp="1"/>
          </p:cNvSpPr>
          <p:nvPr>
            <p:ph type="ftr" idx="11"/>
          </p:nvPr>
        </p:nvSpPr>
        <p:spPr>
          <a:xfrm>
            <a:off x="1835150" y="6269038"/>
            <a:ext cx="6553200" cy="144462"/>
          </a:xfrm>
          <a:prstGeom prst="rect">
            <a:avLst/>
          </a:prstGeom>
          <a:noFill/>
          <a:ln>
            <a:noFill/>
          </a:ln>
        </p:spPr>
        <p:txBody>
          <a:bodyPr lIns="91425" tIns="91425" rIns="91425" bIns="91425" anchor="ctr" anchorCtr="0"/>
          <a:lstStyle>
            <a:lvl1pPr marL="0" marR="0" lvl="0" indent="0" algn="r" rtl="0" eaLnBrk="0" hangingPunct="0">
              <a:lnSpc>
                <a:spcPct val="100000"/>
              </a:lnSpc>
              <a:spcBef>
                <a:spcPts val="0"/>
              </a:spcBef>
              <a:spcAft>
                <a:spcPts val="0"/>
              </a:spcAft>
              <a:buClr>
                <a:schemeClr val="dk1"/>
              </a:buClr>
              <a:buFont typeface="Arial"/>
              <a:buNone/>
              <a:defRPr sz="900" b="0" i="0" u="none" strike="noStrike" cap="none">
                <a:solidFill>
                  <a:schemeClr val="dk1"/>
                </a:solidFill>
                <a:latin typeface="Arial"/>
                <a:ea typeface="Arial"/>
                <a:cs typeface="Arial"/>
                <a:sym typeface="Arial"/>
              </a:defRPr>
            </a:lvl1pPr>
            <a:lvl2pPr marL="457189" marR="0" lvl="1"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2pPr>
            <a:lvl3pPr marL="914377" marR="0" lvl="2"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3pPr>
            <a:lvl4pPr marL="1371566" marR="0" lvl="3"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4pPr>
            <a:lvl5pPr marL="1828754" marR="0" lvl="4"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5pPr>
            <a:lvl6pPr marL="2285943" marR="0" lvl="5"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6pPr>
            <a:lvl7pPr marL="2743131" marR="0" lvl="6"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7pPr>
            <a:lvl8pPr marL="3200320" marR="0" lvl="7"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8pPr>
            <a:lvl9pPr marL="3657509" marR="0" lvl="8"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9pPr>
          </a:lstStyle>
          <a:p>
            <a:pPr>
              <a:defRPr/>
            </a:pPr>
            <a:endParaRPr/>
          </a:p>
        </p:txBody>
      </p:sp>
    </p:spTree>
  </p:cSld>
  <p:clrMap bg1="lt1" tx1="dk1" bg2="dk2" tx2="lt2" accent1="accent1" accent2="accent2" accent3="accent3" accent4="accent4" accent5="accent5" accent6="accent6" hlink="hlink" folHlink="folHlink"/>
  <p:sldLayoutIdLst>
    <p:sldLayoutId id="2147484768" r:id="rId1"/>
    <p:sldLayoutId id="2147484769" r:id="rId2"/>
    <p:sldLayoutId id="2147484770" r:id="rId3"/>
    <p:sldLayoutId id="2147484771" r:id="rId4"/>
  </p:sldLayoutIdLst>
  <p:transition spd="med">
    <p:fade/>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66700"/>
            <a:ext cx="8229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endParaRPr lang="en-GB" altLang="en-US"/>
          </a:p>
        </p:txBody>
      </p:sp>
      <p:sp>
        <p:nvSpPr>
          <p:cNvPr id="11267" name="Rectangle 3"/>
          <p:cNvSpPr>
            <a:spLocks noGrp="1" noChangeArrowheads="1"/>
          </p:cNvSpPr>
          <p:nvPr>
            <p:ph type="body" idx="1"/>
          </p:nvPr>
        </p:nvSpPr>
        <p:spPr bwMode="auto">
          <a:xfrm>
            <a:off x="457200" y="1619250"/>
            <a:ext cx="8229600"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3076" name="Rectangle 4"/>
          <p:cNvSpPr>
            <a:spLocks noGrp="1" noChangeArrowheads="1"/>
          </p:cNvSpPr>
          <p:nvPr>
            <p:ph type="sldNum" sz="quarter" idx="4"/>
          </p:nvPr>
        </p:nvSpPr>
        <p:spPr bwMode="auto">
          <a:xfrm>
            <a:off x="4538663" y="6245225"/>
            <a:ext cx="4167187" cy="138113"/>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spAutoFit/>
          </a:bodyPr>
          <a:lstStyle>
            <a:lvl1pPr algn="r" eaLnBrk="1" hangingPunct="1">
              <a:defRPr sz="900"/>
            </a:lvl1pPr>
          </a:lstStyle>
          <a:p>
            <a:pPr>
              <a:defRPr/>
            </a:pPr>
            <a:r>
              <a:rPr lang="en-GB" altLang="en-US"/>
              <a:t>HMRC NL Standard  </a:t>
            </a:r>
            <a:r>
              <a:rPr lang="en-GB" altLang="en-US" b="1">
                <a:solidFill>
                  <a:schemeClr val="tx2"/>
                </a:solidFill>
              </a:rPr>
              <a:t>|</a:t>
            </a:r>
            <a:r>
              <a:rPr lang="en-GB" altLang="en-US">
                <a:solidFill>
                  <a:schemeClr val="tx2"/>
                </a:solidFill>
              </a:rPr>
              <a:t>  </a:t>
            </a:r>
            <a:r>
              <a:rPr lang="en-GB" altLang="en-US"/>
              <a:t>05/08/2013  </a:t>
            </a:r>
            <a:r>
              <a:rPr lang="en-GB" altLang="en-US" b="1">
                <a:solidFill>
                  <a:schemeClr val="tx2"/>
                </a:solidFill>
              </a:rPr>
              <a:t>|</a:t>
            </a:r>
            <a:r>
              <a:rPr lang="en-GB" altLang="en-US">
                <a:solidFill>
                  <a:schemeClr val="tx2"/>
                </a:solidFill>
              </a:rPr>
              <a:t>  </a:t>
            </a:r>
            <a:fld id="{F219B915-FC61-49E1-8378-417393E44457}" type="slidenum">
              <a:rPr lang="en-GB" altLang="en-US" smtClean="0">
                <a:solidFill>
                  <a:schemeClr val="tx2"/>
                </a:solidFill>
              </a:rPr>
              <a:pPr>
                <a:defRPr/>
              </a:pPr>
              <a:t>‹#›</a:t>
            </a:fld>
            <a:endParaRPr lang="en-GB" altLang="en-US">
              <a:solidFill>
                <a:schemeClr val="tx2"/>
              </a:solidFill>
            </a:endParaRPr>
          </a:p>
        </p:txBody>
      </p:sp>
      <p:pic>
        <p:nvPicPr>
          <p:cNvPr id="11269" name="Picture 106" descr="57% HMRCppt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5138" y="5748338"/>
            <a:ext cx="1030287"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107"/>
          <p:cNvSpPr>
            <a:spLocks noChangeArrowheads="1"/>
          </p:cNvSpPr>
          <p:nvPr/>
        </p:nvSpPr>
        <p:spPr bwMode="auto">
          <a:xfrm>
            <a:off x="1760538" y="6243638"/>
            <a:ext cx="3927475" cy="138112"/>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l" eaLnBrk="1" hangingPunct="1">
              <a:defRPr/>
            </a:pPr>
            <a:r>
              <a:rPr lang="en-GB" altLang="en-US" sz="900">
                <a:solidFill>
                  <a:schemeClr val="tx1"/>
                </a:solidFill>
              </a:rPr>
              <a:t>Protective marking – Unclassified, Protect, Restricted (delete as required)</a:t>
            </a:r>
            <a:endParaRPr lang="en-GB" altLang="en-US" sz="900"/>
          </a:p>
        </p:txBody>
      </p:sp>
    </p:spTree>
  </p:cSld>
  <p:clrMap bg1="lt1" tx1="dk1" bg2="lt2" tx2="dk2" accent1="accent1" accent2="accent2" accent3="accent3" accent4="accent4" accent5="accent5" accent6="accent6" hlink="hlink" folHlink="folHlink"/>
  <p:sldLayoutIdLst>
    <p:sldLayoutId id="2147484772" r:id="rId1"/>
    <p:sldLayoutId id="2147484717" r:id="rId2"/>
    <p:sldLayoutId id="2147484718" r:id="rId3"/>
    <p:sldLayoutId id="2147484719" r:id="rId4"/>
    <p:sldLayoutId id="2147484720" r:id="rId5"/>
    <p:sldLayoutId id="2147484721" r:id="rId6"/>
    <p:sldLayoutId id="2147484722" r:id="rId7"/>
    <p:sldLayoutId id="2147484723" r:id="rId8"/>
    <p:sldLayoutId id="2147484724" r:id="rId9"/>
    <p:sldLayoutId id="2147484725" r:id="rId10"/>
    <p:sldLayoutId id="2147484726" r:id="rId11"/>
  </p:sldLayoutIdLst>
  <p:transition spd="med">
    <p:fade/>
  </p:transition>
  <p:hf hdr="0" ftr="0" dt="0"/>
  <p:txStyles>
    <p:titleStyle>
      <a:lvl1pPr algn="l" rtl="0" eaLnBrk="0" fontAlgn="base" hangingPunct="0">
        <a:lnSpc>
          <a:spcPts val="2700"/>
        </a:lnSpc>
        <a:spcBef>
          <a:spcPct val="0"/>
        </a:spcBef>
        <a:spcAft>
          <a:spcPct val="0"/>
        </a:spcAft>
        <a:defRPr sz="2600" kern="1200">
          <a:solidFill>
            <a:schemeClr val="tx2"/>
          </a:solidFill>
          <a:latin typeface="+mj-lt"/>
          <a:ea typeface="+mj-ea"/>
          <a:cs typeface="+mj-cs"/>
        </a:defRPr>
      </a:lvl1pPr>
      <a:lvl2pPr algn="l" rtl="0" eaLnBrk="0" fontAlgn="base" hangingPunct="0">
        <a:lnSpc>
          <a:spcPts val="2700"/>
        </a:lnSpc>
        <a:spcBef>
          <a:spcPct val="0"/>
        </a:spcBef>
        <a:spcAft>
          <a:spcPct val="0"/>
        </a:spcAft>
        <a:defRPr sz="2600">
          <a:solidFill>
            <a:schemeClr val="tx2"/>
          </a:solidFill>
          <a:latin typeface="Arial" panose="020B0604020202020204" pitchFamily="34" charset="0"/>
          <a:cs typeface="Arial" panose="020B0604020202020204" pitchFamily="34" charset="0"/>
        </a:defRPr>
      </a:lvl2pPr>
      <a:lvl3pPr algn="l" rtl="0" eaLnBrk="0" fontAlgn="base" hangingPunct="0">
        <a:lnSpc>
          <a:spcPts val="2700"/>
        </a:lnSpc>
        <a:spcBef>
          <a:spcPct val="0"/>
        </a:spcBef>
        <a:spcAft>
          <a:spcPct val="0"/>
        </a:spcAft>
        <a:defRPr sz="2600">
          <a:solidFill>
            <a:schemeClr val="tx2"/>
          </a:solidFill>
          <a:latin typeface="Arial" panose="020B0604020202020204" pitchFamily="34" charset="0"/>
          <a:cs typeface="Arial" panose="020B0604020202020204" pitchFamily="34" charset="0"/>
        </a:defRPr>
      </a:lvl3pPr>
      <a:lvl4pPr algn="l" rtl="0" eaLnBrk="0" fontAlgn="base" hangingPunct="0">
        <a:lnSpc>
          <a:spcPts val="2700"/>
        </a:lnSpc>
        <a:spcBef>
          <a:spcPct val="0"/>
        </a:spcBef>
        <a:spcAft>
          <a:spcPct val="0"/>
        </a:spcAft>
        <a:defRPr sz="2600">
          <a:solidFill>
            <a:schemeClr val="tx2"/>
          </a:solidFill>
          <a:latin typeface="Arial" panose="020B0604020202020204" pitchFamily="34" charset="0"/>
          <a:cs typeface="Arial" panose="020B0604020202020204" pitchFamily="34" charset="0"/>
        </a:defRPr>
      </a:lvl4pPr>
      <a:lvl5pPr algn="l" rtl="0" eaLnBrk="0" fontAlgn="base" hangingPunct="0">
        <a:lnSpc>
          <a:spcPts val="2700"/>
        </a:lnSpc>
        <a:spcBef>
          <a:spcPct val="0"/>
        </a:spcBef>
        <a:spcAft>
          <a:spcPct val="0"/>
        </a:spcAft>
        <a:defRPr sz="2600">
          <a:solidFill>
            <a:schemeClr val="tx2"/>
          </a:solidFill>
          <a:latin typeface="Arial" panose="020B0604020202020204" pitchFamily="34" charset="0"/>
          <a:cs typeface="Arial" panose="020B0604020202020204" pitchFamily="34" charset="0"/>
        </a:defRPr>
      </a:lvl5pPr>
      <a:lvl6pPr marL="457200" algn="l" rtl="0" eaLnBrk="1" fontAlgn="base" hangingPunct="1">
        <a:lnSpc>
          <a:spcPts val="2700"/>
        </a:lnSpc>
        <a:spcBef>
          <a:spcPct val="0"/>
        </a:spcBef>
        <a:spcAft>
          <a:spcPct val="0"/>
        </a:spcAft>
        <a:defRPr sz="2600">
          <a:solidFill>
            <a:schemeClr val="tx2"/>
          </a:solidFill>
          <a:latin typeface="Arial" panose="020B0604020202020204" pitchFamily="34" charset="0"/>
          <a:cs typeface="Arial" panose="020B0604020202020204" pitchFamily="34" charset="0"/>
        </a:defRPr>
      </a:lvl6pPr>
      <a:lvl7pPr marL="914400" algn="l" rtl="0" eaLnBrk="1" fontAlgn="base" hangingPunct="1">
        <a:lnSpc>
          <a:spcPts val="2700"/>
        </a:lnSpc>
        <a:spcBef>
          <a:spcPct val="0"/>
        </a:spcBef>
        <a:spcAft>
          <a:spcPct val="0"/>
        </a:spcAft>
        <a:defRPr sz="2600">
          <a:solidFill>
            <a:schemeClr val="tx2"/>
          </a:solidFill>
          <a:latin typeface="Arial" panose="020B0604020202020204" pitchFamily="34" charset="0"/>
          <a:cs typeface="Arial" panose="020B0604020202020204" pitchFamily="34" charset="0"/>
        </a:defRPr>
      </a:lvl7pPr>
      <a:lvl8pPr marL="1371600" algn="l" rtl="0" eaLnBrk="1" fontAlgn="base" hangingPunct="1">
        <a:lnSpc>
          <a:spcPts val="2700"/>
        </a:lnSpc>
        <a:spcBef>
          <a:spcPct val="0"/>
        </a:spcBef>
        <a:spcAft>
          <a:spcPct val="0"/>
        </a:spcAft>
        <a:defRPr sz="2600">
          <a:solidFill>
            <a:schemeClr val="tx2"/>
          </a:solidFill>
          <a:latin typeface="Arial" panose="020B0604020202020204" pitchFamily="34" charset="0"/>
          <a:cs typeface="Arial" panose="020B0604020202020204" pitchFamily="34" charset="0"/>
        </a:defRPr>
      </a:lvl8pPr>
      <a:lvl9pPr marL="1828800" algn="l" rtl="0" eaLnBrk="1" fontAlgn="base" hangingPunct="1">
        <a:lnSpc>
          <a:spcPts val="2700"/>
        </a:lnSpc>
        <a:spcBef>
          <a:spcPct val="0"/>
        </a:spcBef>
        <a:spcAft>
          <a:spcPct val="0"/>
        </a:spcAft>
        <a:defRPr sz="2600">
          <a:solidFill>
            <a:schemeClr val="tx2"/>
          </a:solidFill>
          <a:latin typeface="Arial" panose="020B0604020202020204" pitchFamily="34" charset="0"/>
          <a:cs typeface="Arial" panose="020B0604020202020204" pitchFamily="34" charset="0"/>
        </a:defRPr>
      </a:lvl9pPr>
    </p:titleStyle>
    <p:bodyStyle>
      <a:lvl1pPr algn="l" rtl="0" eaLnBrk="0" fontAlgn="base" hangingPunct="0">
        <a:lnSpc>
          <a:spcPts val="2100"/>
        </a:lnSpc>
        <a:spcBef>
          <a:spcPct val="0"/>
        </a:spcBef>
        <a:spcAft>
          <a:spcPct val="0"/>
        </a:spcAft>
        <a:defRPr kern="1200">
          <a:solidFill>
            <a:schemeClr val="tx2"/>
          </a:solidFill>
          <a:latin typeface="+mn-lt"/>
          <a:ea typeface="+mn-ea"/>
          <a:cs typeface="+mn-cs"/>
        </a:defRPr>
      </a:lvl1pPr>
      <a:lvl2pPr marL="347663" indent="-346075" algn="l" rtl="0" eaLnBrk="0" fontAlgn="base" hangingPunct="0">
        <a:lnSpc>
          <a:spcPts val="2100"/>
        </a:lnSpc>
        <a:spcBef>
          <a:spcPct val="0"/>
        </a:spcBef>
        <a:spcAft>
          <a:spcPts val="800"/>
        </a:spcAft>
        <a:buClr>
          <a:schemeClr val="tx2"/>
        </a:buClr>
        <a:buChar char="•"/>
        <a:defRPr kern="1200">
          <a:solidFill>
            <a:schemeClr val="tx1"/>
          </a:solidFill>
          <a:latin typeface="+mn-lt"/>
          <a:ea typeface="+mn-ea"/>
          <a:cs typeface="+mn-cs"/>
        </a:defRPr>
      </a:lvl2pPr>
      <a:lvl3pPr marL="717550" indent="-368300" algn="l" rtl="0" eaLnBrk="0" fontAlgn="base" hangingPunct="0">
        <a:lnSpc>
          <a:spcPts val="2100"/>
        </a:lnSpc>
        <a:spcBef>
          <a:spcPts val="400"/>
        </a:spcBef>
        <a:spcAft>
          <a:spcPts val="800"/>
        </a:spcAft>
        <a:buClr>
          <a:schemeClr val="tx2"/>
        </a:buClr>
        <a:buChar char="•"/>
        <a:defRPr sz="1600" kern="1200">
          <a:solidFill>
            <a:schemeClr val="tx1"/>
          </a:solidFill>
          <a:latin typeface="+mn-lt"/>
          <a:ea typeface="+mn-ea"/>
          <a:cs typeface="+mn-cs"/>
        </a:defRPr>
      </a:lvl3pPr>
      <a:lvl4pPr marL="1052513" indent="-333375" algn="l" rtl="0" eaLnBrk="0" fontAlgn="base" hangingPunct="0">
        <a:lnSpc>
          <a:spcPts val="1900"/>
        </a:lnSpc>
        <a:spcBef>
          <a:spcPct val="0"/>
        </a:spcBef>
        <a:spcAft>
          <a:spcPts val="800"/>
        </a:spcAft>
        <a:buClr>
          <a:schemeClr val="tx2"/>
        </a:buClr>
        <a:buChar char="•"/>
        <a:defRPr sz="1400" kern="1200">
          <a:solidFill>
            <a:schemeClr val="tx1"/>
          </a:solidFill>
          <a:latin typeface="+mn-lt"/>
          <a:ea typeface="+mn-ea"/>
          <a:cs typeface="+mn-cs"/>
        </a:defRPr>
      </a:lvl4pPr>
      <a:lvl5pPr marL="1435100" indent="-381000" algn="l" rtl="0" eaLnBrk="0" fontAlgn="base" hangingPunct="0">
        <a:spcBef>
          <a:spcPct val="0"/>
        </a:spcBef>
        <a:spcAft>
          <a:spcPct val="400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2292" name="Picture 6" descr="nt-trustmarketing-logotyp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3875" y="6202363"/>
            <a:ext cx="253523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73" r:id="rId1"/>
    <p:sldLayoutId id="2147484774" r:id="rId2"/>
    <p:sldLayoutId id="2147484775" r:id="rId3"/>
    <p:sldLayoutId id="2147484776" r:id="rId4"/>
    <p:sldLayoutId id="2147484777" r:id="rId5"/>
    <p:sldLayoutId id="2147484778" r:id="rId6"/>
    <p:sldLayoutId id="2147484779" r:id="rId7"/>
  </p:sldLayoutIdLst>
  <p:transition spd="med">
    <p:fade/>
  </p:transition>
  <p:txStyles>
    <p:titleStyle>
      <a:lvl1pPr algn="l" defTabSz="457200" rtl="0" eaLnBrk="0" fontAlgn="base" hangingPunct="0">
        <a:spcBef>
          <a:spcPct val="0"/>
        </a:spcBef>
        <a:spcAft>
          <a:spcPct val="0"/>
        </a:spcAft>
        <a:defRPr sz="4400" kern="1200">
          <a:solidFill>
            <a:srgbClr val="404040"/>
          </a:solidFill>
          <a:latin typeface="NationalTrustTT-Regular"/>
          <a:ea typeface="MS PGothic" panose="020B0600070205080204" pitchFamily="34" charset="-128"/>
          <a:cs typeface="NationalTrustTT-Regular"/>
        </a:defRPr>
      </a:lvl1pPr>
      <a:lvl2pPr algn="l" defTabSz="457200" rtl="0" eaLnBrk="0" fontAlgn="base" hangingPunct="0">
        <a:spcBef>
          <a:spcPct val="0"/>
        </a:spcBef>
        <a:spcAft>
          <a:spcPct val="0"/>
        </a:spcAft>
        <a:defRPr sz="4400">
          <a:solidFill>
            <a:srgbClr val="404040"/>
          </a:solidFill>
          <a:latin typeface="NationalTrustTT-Regular"/>
          <a:ea typeface="MS PGothic" panose="020B0600070205080204" pitchFamily="34" charset="-128"/>
          <a:cs typeface="NationalTrustTT-Regular"/>
        </a:defRPr>
      </a:lvl2pPr>
      <a:lvl3pPr algn="l" defTabSz="457200" rtl="0" eaLnBrk="0" fontAlgn="base" hangingPunct="0">
        <a:spcBef>
          <a:spcPct val="0"/>
        </a:spcBef>
        <a:spcAft>
          <a:spcPct val="0"/>
        </a:spcAft>
        <a:defRPr sz="4400">
          <a:solidFill>
            <a:srgbClr val="404040"/>
          </a:solidFill>
          <a:latin typeface="NationalTrustTT-Regular"/>
          <a:ea typeface="MS PGothic" panose="020B0600070205080204" pitchFamily="34" charset="-128"/>
          <a:cs typeface="NationalTrustTT-Regular"/>
        </a:defRPr>
      </a:lvl3pPr>
      <a:lvl4pPr algn="l" defTabSz="457200" rtl="0" eaLnBrk="0" fontAlgn="base" hangingPunct="0">
        <a:spcBef>
          <a:spcPct val="0"/>
        </a:spcBef>
        <a:spcAft>
          <a:spcPct val="0"/>
        </a:spcAft>
        <a:defRPr sz="4400">
          <a:solidFill>
            <a:srgbClr val="404040"/>
          </a:solidFill>
          <a:latin typeface="NationalTrustTT-Regular"/>
          <a:ea typeface="MS PGothic" panose="020B0600070205080204" pitchFamily="34" charset="-128"/>
          <a:cs typeface="NationalTrustTT-Regular"/>
        </a:defRPr>
      </a:lvl4pPr>
      <a:lvl5pPr algn="l" defTabSz="457200" rtl="0" eaLnBrk="0" fontAlgn="base" hangingPunct="0">
        <a:spcBef>
          <a:spcPct val="0"/>
        </a:spcBef>
        <a:spcAft>
          <a:spcPct val="0"/>
        </a:spcAft>
        <a:defRPr sz="4400">
          <a:solidFill>
            <a:srgbClr val="404040"/>
          </a:solidFill>
          <a:latin typeface="NationalTrustTT-Regular"/>
          <a:ea typeface="MS PGothic" panose="020B0600070205080204" pitchFamily="34" charset="-128"/>
          <a:cs typeface="NationalTrustTT-Regular"/>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Clr>
          <a:srgbClr val="FF3399"/>
        </a:buClr>
        <a:buFont typeface="Arial" panose="020B0604020202020204" pitchFamily="34" charset="0"/>
        <a:buChar char="•"/>
        <a:defRPr sz="3200" kern="1200">
          <a:solidFill>
            <a:schemeClr val="tx1"/>
          </a:solidFill>
          <a:latin typeface="NationalTrustTT-Regular"/>
          <a:ea typeface="MS PGothic" panose="020B0600070205080204" pitchFamily="34" charset="-128"/>
          <a:cs typeface="NationalTrustTT-Regular"/>
        </a:defRPr>
      </a:lvl1pPr>
      <a:lvl2pPr marL="742950" indent="-285750" algn="l" defTabSz="457200" rtl="0" eaLnBrk="0" fontAlgn="base" hangingPunct="0">
        <a:spcBef>
          <a:spcPct val="20000"/>
        </a:spcBef>
        <a:spcAft>
          <a:spcPct val="0"/>
        </a:spcAft>
        <a:buClr>
          <a:srgbClr val="FF3399"/>
        </a:buClr>
        <a:buFont typeface="Arial" panose="020B0604020202020204" pitchFamily="34" charset="0"/>
        <a:buChar char="•"/>
        <a:defRPr sz="2800" kern="1200">
          <a:solidFill>
            <a:schemeClr val="tx1"/>
          </a:solidFill>
          <a:latin typeface="NationalTrustTT-Regular"/>
          <a:ea typeface="MS PGothic" panose="020B0600070205080204" pitchFamily="34" charset="-128"/>
          <a:cs typeface="NationalTrustTT-Regular"/>
        </a:defRPr>
      </a:lvl2pPr>
      <a:lvl3pPr marL="1143000" indent="-228600" algn="l" defTabSz="457200" rtl="0" eaLnBrk="0" fontAlgn="base" hangingPunct="0">
        <a:spcBef>
          <a:spcPct val="20000"/>
        </a:spcBef>
        <a:spcAft>
          <a:spcPct val="0"/>
        </a:spcAft>
        <a:buClr>
          <a:srgbClr val="FF3399"/>
        </a:buClr>
        <a:buFont typeface="Arial" panose="020B0604020202020204" pitchFamily="34" charset="0"/>
        <a:buChar char="•"/>
        <a:defRPr sz="2400" kern="1200">
          <a:solidFill>
            <a:schemeClr val="tx1"/>
          </a:solidFill>
          <a:latin typeface="NationalTrustTT-Regular"/>
          <a:ea typeface="MS PGothic" panose="020B0600070205080204" pitchFamily="34" charset="-128"/>
          <a:cs typeface="NationalTrustTT-Regular"/>
        </a:defRPr>
      </a:lvl3pPr>
      <a:lvl4pPr marL="1600200" indent="-228600" algn="l" defTabSz="457200" rtl="0" eaLnBrk="0" fontAlgn="base" hangingPunct="0">
        <a:spcBef>
          <a:spcPct val="20000"/>
        </a:spcBef>
        <a:spcAft>
          <a:spcPct val="0"/>
        </a:spcAft>
        <a:buClr>
          <a:srgbClr val="FF3399"/>
        </a:buClr>
        <a:buFont typeface="Arial" panose="020B0604020202020204" pitchFamily="34" charset="0"/>
        <a:buChar char="•"/>
        <a:defRPr sz="2000" kern="1200">
          <a:solidFill>
            <a:schemeClr val="tx1"/>
          </a:solidFill>
          <a:latin typeface="NationalTrustTT-Regular"/>
          <a:ea typeface="MS PGothic" panose="020B0600070205080204" pitchFamily="34" charset="-128"/>
          <a:cs typeface="NationalTrustTT-Regular"/>
        </a:defRPr>
      </a:lvl4pPr>
      <a:lvl5pPr marL="2057400" indent="-228600" algn="l" defTabSz="457200" rtl="0" eaLnBrk="0" fontAlgn="base" hangingPunct="0">
        <a:spcBef>
          <a:spcPct val="20000"/>
        </a:spcBef>
        <a:spcAft>
          <a:spcPct val="0"/>
        </a:spcAft>
        <a:buClr>
          <a:srgbClr val="FF3399"/>
        </a:buClr>
        <a:buFont typeface="Arial" panose="020B0604020202020204" pitchFamily="34" charset="0"/>
        <a:buChar char="•"/>
        <a:defRPr sz="2000" kern="1200">
          <a:solidFill>
            <a:schemeClr val="tx1"/>
          </a:solidFill>
          <a:latin typeface="NationalTrustTT-Regular"/>
          <a:ea typeface="MS PGothic" panose="020B0600070205080204" pitchFamily="34" charset="-128"/>
          <a:cs typeface="NationalTrustTT-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66700"/>
            <a:ext cx="8229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endParaRPr lang="en-GB" altLang="en-US"/>
          </a:p>
        </p:txBody>
      </p:sp>
      <p:sp>
        <p:nvSpPr>
          <p:cNvPr id="13315" name="Rectangle 3"/>
          <p:cNvSpPr>
            <a:spLocks noGrp="1" noChangeArrowheads="1"/>
          </p:cNvSpPr>
          <p:nvPr>
            <p:ph type="body" idx="1"/>
          </p:nvPr>
        </p:nvSpPr>
        <p:spPr bwMode="auto">
          <a:xfrm>
            <a:off x="457200" y="1619250"/>
            <a:ext cx="8229600"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3076" name="Rectangle 4"/>
          <p:cNvSpPr>
            <a:spLocks noGrp="1" noChangeArrowheads="1"/>
          </p:cNvSpPr>
          <p:nvPr>
            <p:ph type="sldNum" sz="quarter" idx="4"/>
          </p:nvPr>
        </p:nvSpPr>
        <p:spPr bwMode="auto">
          <a:xfrm>
            <a:off x="4538663" y="6245225"/>
            <a:ext cx="4167187" cy="138113"/>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spAutoFit/>
          </a:bodyPr>
          <a:lstStyle>
            <a:lvl1pPr algn="r" eaLnBrk="1" hangingPunct="1">
              <a:defRPr sz="900"/>
            </a:lvl1pPr>
          </a:lstStyle>
          <a:p>
            <a:pPr>
              <a:defRPr/>
            </a:pPr>
            <a:r>
              <a:rPr lang="en-GB" altLang="en-US"/>
              <a:t>HMRC NL Standard  </a:t>
            </a:r>
            <a:r>
              <a:rPr lang="en-GB" altLang="en-US" b="1">
                <a:solidFill>
                  <a:schemeClr val="tx2"/>
                </a:solidFill>
              </a:rPr>
              <a:t>|</a:t>
            </a:r>
            <a:r>
              <a:rPr lang="en-GB" altLang="en-US">
                <a:solidFill>
                  <a:schemeClr val="tx2"/>
                </a:solidFill>
              </a:rPr>
              <a:t>  </a:t>
            </a:r>
            <a:r>
              <a:rPr lang="en-GB" altLang="en-US"/>
              <a:t>05/08/2013  </a:t>
            </a:r>
            <a:r>
              <a:rPr lang="en-GB" altLang="en-US" b="1">
                <a:solidFill>
                  <a:schemeClr val="tx2"/>
                </a:solidFill>
              </a:rPr>
              <a:t>|</a:t>
            </a:r>
            <a:r>
              <a:rPr lang="en-GB" altLang="en-US">
                <a:solidFill>
                  <a:schemeClr val="tx2"/>
                </a:solidFill>
              </a:rPr>
              <a:t>  </a:t>
            </a:r>
            <a:fld id="{32A76D10-B519-42BD-B2CC-22D2DD751BB0}" type="slidenum">
              <a:rPr lang="en-GB" altLang="en-US" smtClean="0">
                <a:solidFill>
                  <a:schemeClr val="tx2"/>
                </a:solidFill>
              </a:rPr>
              <a:pPr>
                <a:defRPr/>
              </a:pPr>
              <a:t>‹#›</a:t>
            </a:fld>
            <a:endParaRPr lang="en-GB" altLang="en-US">
              <a:solidFill>
                <a:schemeClr val="tx2"/>
              </a:solidFill>
            </a:endParaRPr>
          </a:p>
        </p:txBody>
      </p:sp>
      <p:pic>
        <p:nvPicPr>
          <p:cNvPr id="13317" name="Picture 106" descr="57% HMRCppt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5138" y="5748338"/>
            <a:ext cx="1030287"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107"/>
          <p:cNvSpPr>
            <a:spLocks noChangeArrowheads="1"/>
          </p:cNvSpPr>
          <p:nvPr/>
        </p:nvSpPr>
        <p:spPr bwMode="auto">
          <a:xfrm>
            <a:off x="1760538" y="6243638"/>
            <a:ext cx="3927475" cy="138112"/>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l" eaLnBrk="1" hangingPunct="1">
              <a:defRPr/>
            </a:pPr>
            <a:r>
              <a:rPr lang="en-GB" sz="900">
                <a:solidFill>
                  <a:schemeClr val="tx1"/>
                </a:solidFill>
              </a:rPr>
              <a:t>Protective marking – Unclassified, Protect, Restricted (delete as required)</a:t>
            </a:r>
            <a:endParaRPr lang="en-GB" sz="900"/>
          </a:p>
        </p:txBody>
      </p:sp>
    </p:spTree>
  </p:cSld>
  <p:clrMap bg1="lt1" tx1="dk1" bg2="lt2" tx2="dk2" accent1="accent1" accent2="accent2" accent3="accent3" accent4="accent4" accent5="accent5" accent6="accent6" hlink="hlink" folHlink="folHlink"/>
  <p:sldLayoutIdLst>
    <p:sldLayoutId id="2147484780" r:id="rId1"/>
    <p:sldLayoutId id="2147484727" r:id="rId2"/>
    <p:sldLayoutId id="2147484728" r:id="rId3"/>
    <p:sldLayoutId id="2147484729" r:id="rId4"/>
    <p:sldLayoutId id="2147484730" r:id="rId5"/>
    <p:sldLayoutId id="2147484731" r:id="rId6"/>
    <p:sldLayoutId id="2147484732" r:id="rId7"/>
    <p:sldLayoutId id="2147484733" r:id="rId8"/>
    <p:sldLayoutId id="2147484734" r:id="rId9"/>
    <p:sldLayoutId id="2147484735" r:id="rId10"/>
    <p:sldLayoutId id="2147484736" r:id="rId11"/>
  </p:sldLayoutIdLst>
  <p:transition spd="med">
    <p:fade/>
  </p:transition>
  <p:hf hdr="0" ftr="0" dt="0"/>
  <p:txStyles>
    <p:titleStyle>
      <a:lvl1pPr algn="l" rtl="0" eaLnBrk="0" fontAlgn="base" hangingPunct="0">
        <a:lnSpc>
          <a:spcPts val="2700"/>
        </a:lnSpc>
        <a:spcBef>
          <a:spcPct val="0"/>
        </a:spcBef>
        <a:spcAft>
          <a:spcPct val="0"/>
        </a:spcAft>
        <a:defRPr sz="2600" kern="1200">
          <a:solidFill>
            <a:schemeClr val="tx2"/>
          </a:solidFill>
          <a:latin typeface="+mj-lt"/>
          <a:ea typeface="+mj-ea"/>
          <a:cs typeface="+mj-cs"/>
        </a:defRPr>
      </a:lvl1pPr>
      <a:lvl2pPr algn="l" rtl="0" eaLnBrk="0" fontAlgn="base" hangingPunct="0">
        <a:lnSpc>
          <a:spcPts val="2700"/>
        </a:lnSpc>
        <a:spcBef>
          <a:spcPct val="0"/>
        </a:spcBef>
        <a:spcAft>
          <a:spcPct val="0"/>
        </a:spcAft>
        <a:defRPr sz="2600">
          <a:solidFill>
            <a:schemeClr val="tx2"/>
          </a:solidFill>
          <a:latin typeface="Arial" panose="020B0604020202020204" pitchFamily="34" charset="0"/>
          <a:cs typeface="Arial" panose="020B0604020202020204" pitchFamily="34" charset="0"/>
        </a:defRPr>
      </a:lvl2pPr>
      <a:lvl3pPr algn="l" rtl="0" eaLnBrk="0" fontAlgn="base" hangingPunct="0">
        <a:lnSpc>
          <a:spcPts val="2700"/>
        </a:lnSpc>
        <a:spcBef>
          <a:spcPct val="0"/>
        </a:spcBef>
        <a:spcAft>
          <a:spcPct val="0"/>
        </a:spcAft>
        <a:defRPr sz="2600">
          <a:solidFill>
            <a:schemeClr val="tx2"/>
          </a:solidFill>
          <a:latin typeface="Arial" panose="020B0604020202020204" pitchFamily="34" charset="0"/>
          <a:cs typeface="Arial" panose="020B0604020202020204" pitchFamily="34" charset="0"/>
        </a:defRPr>
      </a:lvl3pPr>
      <a:lvl4pPr algn="l" rtl="0" eaLnBrk="0" fontAlgn="base" hangingPunct="0">
        <a:lnSpc>
          <a:spcPts val="2700"/>
        </a:lnSpc>
        <a:spcBef>
          <a:spcPct val="0"/>
        </a:spcBef>
        <a:spcAft>
          <a:spcPct val="0"/>
        </a:spcAft>
        <a:defRPr sz="2600">
          <a:solidFill>
            <a:schemeClr val="tx2"/>
          </a:solidFill>
          <a:latin typeface="Arial" panose="020B0604020202020204" pitchFamily="34" charset="0"/>
          <a:cs typeface="Arial" panose="020B0604020202020204" pitchFamily="34" charset="0"/>
        </a:defRPr>
      </a:lvl4pPr>
      <a:lvl5pPr algn="l" rtl="0" eaLnBrk="0" fontAlgn="base" hangingPunct="0">
        <a:lnSpc>
          <a:spcPts val="2700"/>
        </a:lnSpc>
        <a:spcBef>
          <a:spcPct val="0"/>
        </a:spcBef>
        <a:spcAft>
          <a:spcPct val="0"/>
        </a:spcAft>
        <a:defRPr sz="2600">
          <a:solidFill>
            <a:schemeClr val="tx2"/>
          </a:solidFill>
          <a:latin typeface="Arial" panose="020B0604020202020204" pitchFamily="34" charset="0"/>
          <a:cs typeface="Arial" panose="020B0604020202020204" pitchFamily="34" charset="0"/>
        </a:defRPr>
      </a:lvl5pPr>
      <a:lvl6pPr marL="457200" algn="l" rtl="0" eaLnBrk="1" fontAlgn="base" hangingPunct="1">
        <a:lnSpc>
          <a:spcPts val="2700"/>
        </a:lnSpc>
        <a:spcBef>
          <a:spcPct val="0"/>
        </a:spcBef>
        <a:spcAft>
          <a:spcPct val="0"/>
        </a:spcAft>
        <a:defRPr sz="2600">
          <a:solidFill>
            <a:schemeClr val="tx2"/>
          </a:solidFill>
          <a:latin typeface="Arial" panose="020B0604020202020204" pitchFamily="34" charset="0"/>
          <a:cs typeface="Arial" panose="020B0604020202020204" pitchFamily="34" charset="0"/>
        </a:defRPr>
      </a:lvl6pPr>
      <a:lvl7pPr marL="914400" algn="l" rtl="0" eaLnBrk="1" fontAlgn="base" hangingPunct="1">
        <a:lnSpc>
          <a:spcPts val="2700"/>
        </a:lnSpc>
        <a:spcBef>
          <a:spcPct val="0"/>
        </a:spcBef>
        <a:spcAft>
          <a:spcPct val="0"/>
        </a:spcAft>
        <a:defRPr sz="2600">
          <a:solidFill>
            <a:schemeClr val="tx2"/>
          </a:solidFill>
          <a:latin typeface="Arial" panose="020B0604020202020204" pitchFamily="34" charset="0"/>
          <a:cs typeface="Arial" panose="020B0604020202020204" pitchFamily="34" charset="0"/>
        </a:defRPr>
      </a:lvl7pPr>
      <a:lvl8pPr marL="1371600" algn="l" rtl="0" eaLnBrk="1" fontAlgn="base" hangingPunct="1">
        <a:lnSpc>
          <a:spcPts val="2700"/>
        </a:lnSpc>
        <a:spcBef>
          <a:spcPct val="0"/>
        </a:spcBef>
        <a:spcAft>
          <a:spcPct val="0"/>
        </a:spcAft>
        <a:defRPr sz="2600">
          <a:solidFill>
            <a:schemeClr val="tx2"/>
          </a:solidFill>
          <a:latin typeface="Arial" panose="020B0604020202020204" pitchFamily="34" charset="0"/>
          <a:cs typeface="Arial" panose="020B0604020202020204" pitchFamily="34" charset="0"/>
        </a:defRPr>
      </a:lvl8pPr>
      <a:lvl9pPr marL="1828800" algn="l" rtl="0" eaLnBrk="1" fontAlgn="base" hangingPunct="1">
        <a:lnSpc>
          <a:spcPts val="2700"/>
        </a:lnSpc>
        <a:spcBef>
          <a:spcPct val="0"/>
        </a:spcBef>
        <a:spcAft>
          <a:spcPct val="0"/>
        </a:spcAft>
        <a:defRPr sz="2600">
          <a:solidFill>
            <a:schemeClr val="tx2"/>
          </a:solidFill>
          <a:latin typeface="Arial" panose="020B0604020202020204" pitchFamily="34" charset="0"/>
          <a:cs typeface="Arial" panose="020B0604020202020204" pitchFamily="34" charset="0"/>
        </a:defRPr>
      </a:lvl9pPr>
    </p:titleStyle>
    <p:bodyStyle>
      <a:lvl1pPr algn="l" rtl="0" eaLnBrk="0" fontAlgn="base" hangingPunct="0">
        <a:lnSpc>
          <a:spcPts val="2100"/>
        </a:lnSpc>
        <a:spcBef>
          <a:spcPct val="0"/>
        </a:spcBef>
        <a:spcAft>
          <a:spcPct val="0"/>
        </a:spcAft>
        <a:defRPr kern="1200">
          <a:solidFill>
            <a:schemeClr val="tx2"/>
          </a:solidFill>
          <a:latin typeface="+mn-lt"/>
          <a:ea typeface="+mn-ea"/>
          <a:cs typeface="+mn-cs"/>
        </a:defRPr>
      </a:lvl1pPr>
      <a:lvl2pPr marL="347663" indent="-346075" algn="l" rtl="0" eaLnBrk="0" fontAlgn="base" hangingPunct="0">
        <a:lnSpc>
          <a:spcPts val="2100"/>
        </a:lnSpc>
        <a:spcBef>
          <a:spcPct val="0"/>
        </a:spcBef>
        <a:spcAft>
          <a:spcPts val="800"/>
        </a:spcAft>
        <a:buClr>
          <a:schemeClr val="tx2"/>
        </a:buClr>
        <a:buChar char="•"/>
        <a:defRPr kern="1200">
          <a:solidFill>
            <a:schemeClr val="tx1"/>
          </a:solidFill>
          <a:latin typeface="+mn-lt"/>
          <a:ea typeface="+mn-ea"/>
          <a:cs typeface="+mn-cs"/>
        </a:defRPr>
      </a:lvl2pPr>
      <a:lvl3pPr marL="717550" indent="-368300" algn="l" rtl="0" eaLnBrk="0" fontAlgn="base" hangingPunct="0">
        <a:lnSpc>
          <a:spcPts val="2100"/>
        </a:lnSpc>
        <a:spcBef>
          <a:spcPts val="400"/>
        </a:spcBef>
        <a:spcAft>
          <a:spcPts val="800"/>
        </a:spcAft>
        <a:buClr>
          <a:schemeClr val="tx2"/>
        </a:buClr>
        <a:buChar char="•"/>
        <a:defRPr sz="1600" kern="1200">
          <a:solidFill>
            <a:schemeClr val="tx1"/>
          </a:solidFill>
          <a:latin typeface="+mn-lt"/>
          <a:ea typeface="+mn-ea"/>
          <a:cs typeface="+mn-cs"/>
        </a:defRPr>
      </a:lvl3pPr>
      <a:lvl4pPr marL="1052513" indent="-333375" algn="l" rtl="0" eaLnBrk="0" fontAlgn="base" hangingPunct="0">
        <a:lnSpc>
          <a:spcPts val="1900"/>
        </a:lnSpc>
        <a:spcBef>
          <a:spcPct val="0"/>
        </a:spcBef>
        <a:spcAft>
          <a:spcPts val="800"/>
        </a:spcAft>
        <a:buClr>
          <a:schemeClr val="tx2"/>
        </a:buClr>
        <a:buChar char="•"/>
        <a:defRPr sz="1400" kern="1200">
          <a:solidFill>
            <a:schemeClr val="tx1"/>
          </a:solidFill>
          <a:latin typeface="+mn-lt"/>
          <a:ea typeface="+mn-ea"/>
          <a:cs typeface="+mn-cs"/>
        </a:defRPr>
      </a:lvl4pPr>
      <a:lvl5pPr marL="1435100" indent="-381000" algn="l" rtl="0" eaLnBrk="0" fontAlgn="base" hangingPunct="0">
        <a:spcBef>
          <a:spcPct val="0"/>
        </a:spcBef>
        <a:spcAft>
          <a:spcPct val="400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66700"/>
            <a:ext cx="8229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Click to edit Master title style</a:t>
            </a:r>
          </a:p>
        </p:txBody>
      </p:sp>
      <p:sp>
        <p:nvSpPr>
          <p:cNvPr id="14339" name="Rectangle 3"/>
          <p:cNvSpPr>
            <a:spLocks noGrp="1" noChangeArrowheads="1"/>
          </p:cNvSpPr>
          <p:nvPr>
            <p:ph type="body" idx="1"/>
          </p:nvPr>
        </p:nvSpPr>
        <p:spPr bwMode="auto">
          <a:xfrm>
            <a:off x="457200" y="1619250"/>
            <a:ext cx="8229600"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4737" r:id="rId1"/>
    <p:sldLayoutId id="2147484738" r:id="rId2"/>
    <p:sldLayoutId id="2147484739" r:id="rId3"/>
    <p:sldLayoutId id="2147484740" r:id="rId4"/>
    <p:sldLayoutId id="2147484741" r:id="rId5"/>
    <p:sldLayoutId id="2147484742" r:id="rId6"/>
    <p:sldLayoutId id="2147484743" r:id="rId7"/>
    <p:sldLayoutId id="2147484744" r:id="rId8"/>
    <p:sldLayoutId id="2147484745" r:id="rId9"/>
    <p:sldLayoutId id="2147484746" r:id="rId10"/>
    <p:sldLayoutId id="2147484747" r:id="rId11"/>
    <p:sldLayoutId id="2147484748" r:id="rId12"/>
  </p:sldLayoutIdLst>
  <p:transition spd="med">
    <p:fade/>
  </p:transition>
  <p:txStyles>
    <p:titleStyle>
      <a:lvl1pPr algn="l" rtl="0" eaLnBrk="0" fontAlgn="base" hangingPunct="0">
        <a:lnSpc>
          <a:spcPts val="2700"/>
        </a:lnSpc>
        <a:spcBef>
          <a:spcPct val="0"/>
        </a:spcBef>
        <a:spcAft>
          <a:spcPct val="0"/>
        </a:spcAft>
        <a:defRPr sz="2600" kern="1200">
          <a:solidFill>
            <a:schemeClr val="tx2"/>
          </a:solidFill>
          <a:latin typeface="+mj-lt"/>
          <a:ea typeface="+mj-ea"/>
          <a:cs typeface="+mj-cs"/>
        </a:defRPr>
      </a:lvl1pPr>
      <a:lvl2pPr algn="l" rtl="0" eaLnBrk="0" fontAlgn="base" hangingPunct="0">
        <a:lnSpc>
          <a:spcPts val="2700"/>
        </a:lnSpc>
        <a:spcBef>
          <a:spcPct val="0"/>
        </a:spcBef>
        <a:spcAft>
          <a:spcPct val="0"/>
        </a:spcAft>
        <a:defRPr sz="2600">
          <a:solidFill>
            <a:schemeClr val="tx2"/>
          </a:solidFill>
          <a:latin typeface="Arial" panose="020B0604020202020204" pitchFamily="34" charset="0"/>
          <a:cs typeface="Arial" panose="020B0604020202020204" pitchFamily="34" charset="0"/>
        </a:defRPr>
      </a:lvl2pPr>
      <a:lvl3pPr algn="l" rtl="0" eaLnBrk="0" fontAlgn="base" hangingPunct="0">
        <a:lnSpc>
          <a:spcPts val="2700"/>
        </a:lnSpc>
        <a:spcBef>
          <a:spcPct val="0"/>
        </a:spcBef>
        <a:spcAft>
          <a:spcPct val="0"/>
        </a:spcAft>
        <a:defRPr sz="2600">
          <a:solidFill>
            <a:schemeClr val="tx2"/>
          </a:solidFill>
          <a:latin typeface="Arial" panose="020B0604020202020204" pitchFamily="34" charset="0"/>
          <a:cs typeface="Arial" panose="020B0604020202020204" pitchFamily="34" charset="0"/>
        </a:defRPr>
      </a:lvl3pPr>
      <a:lvl4pPr algn="l" rtl="0" eaLnBrk="0" fontAlgn="base" hangingPunct="0">
        <a:lnSpc>
          <a:spcPts val="2700"/>
        </a:lnSpc>
        <a:spcBef>
          <a:spcPct val="0"/>
        </a:spcBef>
        <a:spcAft>
          <a:spcPct val="0"/>
        </a:spcAft>
        <a:defRPr sz="2600">
          <a:solidFill>
            <a:schemeClr val="tx2"/>
          </a:solidFill>
          <a:latin typeface="Arial" panose="020B0604020202020204" pitchFamily="34" charset="0"/>
          <a:cs typeface="Arial" panose="020B0604020202020204" pitchFamily="34" charset="0"/>
        </a:defRPr>
      </a:lvl4pPr>
      <a:lvl5pPr algn="l" rtl="0" eaLnBrk="0" fontAlgn="base" hangingPunct="0">
        <a:lnSpc>
          <a:spcPts val="2700"/>
        </a:lnSpc>
        <a:spcBef>
          <a:spcPct val="0"/>
        </a:spcBef>
        <a:spcAft>
          <a:spcPct val="0"/>
        </a:spcAft>
        <a:defRPr sz="2600">
          <a:solidFill>
            <a:schemeClr val="tx2"/>
          </a:solidFill>
          <a:latin typeface="Arial" panose="020B0604020202020204" pitchFamily="34" charset="0"/>
          <a:cs typeface="Arial" panose="020B0604020202020204" pitchFamily="34" charset="0"/>
        </a:defRPr>
      </a:lvl5pPr>
      <a:lvl6pPr marL="457200" algn="l" rtl="0" fontAlgn="base">
        <a:lnSpc>
          <a:spcPts val="2700"/>
        </a:lnSpc>
        <a:spcBef>
          <a:spcPct val="0"/>
        </a:spcBef>
        <a:spcAft>
          <a:spcPct val="0"/>
        </a:spcAft>
        <a:defRPr sz="2600">
          <a:solidFill>
            <a:schemeClr val="tx2"/>
          </a:solidFill>
          <a:latin typeface="Arial" panose="020B0604020202020204" pitchFamily="34" charset="0"/>
          <a:cs typeface="Arial" panose="020B0604020202020204" pitchFamily="34" charset="0"/>
        </a:defRPr>
      </a:lvl6pPr>
      <a:lvl7pPr marL="914400" algn="l" rtl="0" fontAlgn="base">
        <a:lnSpc>
          <a:spcPts val="2700"/>
        </a:lnSpc>
        <a:spcBef>
          <a:spcPct val="0"/>
        </a:spcBef>
        <a:spcAft>
          <a:spcPct val="0"/>
        </a:spcAft>
        <a:defRPr sz="2600">
          <a:solidFill>
            <a:schemeClr val="tx2"/>
          </a:solidFill>
          <a:latin typeface="Arial" panose="020B0604020202020204" pitchFamily="34" charset="0"/>
          <a:cs typeface="Arial" panose="020B0604020202020204" pitchFamily="34" charset="0"/>
        </a:defRPr>
      </a:lvl7pPr>
      <a:lvl8pPr marL="1371600" algn="l" rtl="0" fontAlgn="base">
        <a:lnSpc>
          <a:spcPts val="2700"/>
        </a:lnSpc>
        <a:spcBef>
          <a:spcPct val="0"/>
        </a:spcBef>
        <a:spcAft>
          <a:spcPct val="0"/>
        </a:spcAft>
        <a:defRPr sz="2600">
          <a:solidFill>
            <a:schemeClr val="tx2"/>
          </a:solidFill>
          <a:latin typeface="Arial" panose="020B0604020202020204" pitchFamily="34" charset="0"/>
          <a:cs typeface="Arial" panose="020B0604020202020204" pitchFamily="34" charset="0"/>
        </a:defRPr>
      </a:lvl8pPr>
      <a:lvl9pPr marL="1828800" algn="l" rtl="0" fontAlgn="base">
        <a:lnSpc>
          <a:spcPts val="2700"/>
        </a:lnSpc>
        <a:spcBef>
          <a:spcPct val="0"/>
        </a:spcBef>
        <a:spcAft>
          <a:spcPct val="0"/>
        </a:spcAft>
        <a:defRPr sz="2600">
          <a:solidFill>
            <a:schemeClr val="tx2"/>
          </a:solidFill>
          <a:latin typeface="Arial" panose="020B0604020202020204" pitchFamily="34" charset="0"/>
          <a:cs typeface="Arial" panose="020B0604020202020204" pitchFamily="34" charset="0"/>
        </a:defRPr>
      </a:lvl9pPr>
    </p:titleStyle>
    <p:bodyStyle>
      <a:lvl1pPr algn="l" rtl="0" eaLnBrk="0" fontAlgn="base" hangingPunct="0">
        <a:lnSpc>
          <a:spcPts val="2100"/>
        </a:lnSpc>
        <a:spcBef>
          <a:spcPct val="0"/>
        </a:spcBef>
        <a:spcAft>
          <a:spcPct val="0"/>
        </a:spcAft>
        <a:defRPr kern="1200">
          <a:solidFill>
            <a:schemeClr val="tx2"/>
          </a:solidFill>
          <a:latin typeface="+mn-lt"/>
          <a:ea typeface="+mn-ea"/>
          <a:cs typeface="+mn-cs"/>
        </a:defRPr>
      </a:lvl1pPr>
      <a:lvl2pPr marL="347663" indent="-346075" algn="l" rtl="0" eaLnBrk="0" fontAlgn="base" hangingPunct="0">
        <a:lnSpc>
          <a:spcPts val="2100"/>
        </a:lnSpc>
        <a:spcBef>
          <a:spcPct val="0"/>
        </a:spcBef>
        <a:spcAft>
          <a:spcPts val="800"/>
        </a:spcAft>
        <a:buClr>
          <a:schemeClr val="tx2"/>
        </a:buClr>
        <a:buChar char="•"/>
        <a:defRPr kern="1200">
          <a:solidFill>
            <a:schemeClr val="tx1"/>
          </a:solidFill>
          <a:latin typeface="+mn-lt"/>
          <a:ea typeface="+mn-ea"/>
          <a:cs typeface="+mn-cs"/>
        </a:defRPr>
      </a:lvl2pPr>
      <a:lvl3pPr marL="717550" indent="-368300" algn="l" rtl="0" eaLnBrk="0" fontAlgn="base" hangingPunct="0">
        <a:lnSpc>
          <a:spcPts val="2100"/>
        </a:lnSpc>
        <a:spcBef>
          <a:spcPts val="400"/>
        </a:spcBef>
        <a:spcAft>
          <a:spcPts val="800"/>
        </a:spcAft>
        <a:buClr>
          <a:schemeClr val="tx2"/>
        </a:buClr>
        <a:buChar char="•"/>
        <a:defRPr sz="1600" kern="1200">
          <a:solidFill>
            <a:schemeClr val="tx1"/>
          </a:solidFill>
          <a:latin typeface="+mn-lt"/>
          <a:ea typeface="+mn-ea"/>
          <a:cs typeface="+mn-cs"/>
        </a:defRPr>
      </a:lvl3pPr>
      <a:lvl4pPr marL="1052513" indent="-333375" algn="l" rtl="0" eaLnBrk="0" fontAlgn="base" hangingPunct="0">
        <a:lnSpc>
          <a:spcPts val="1900"/>
        </a:lnSpc>
        <a:spcBef>
          <a:spcPct val="0"/>
        </a:spcBef>
        <a:spcAft>
          <a:spcPts val="800"/>
        </a:spcAft>
        <a:buClr>
          <a:schemeClr val="tx2"/>
        </a:buClr>
        <a:buChar char="•"/>
        <a:defRPr sz="1400" kern="1200">
          <a:solidFill>
            <a:schemeClr val="tx1"/>
          </a:solidFill>
          <a:latin typeface="+mn-lt"/>
          <a:ea typeface="+mn-ea"/>
          <a:cs typeface="+mn-cs"/>
        </a:defRPr>
      </a:lvl4pPr>
      <a:lvl5pPr marL="1435100" indent="-381000" algn="l" rtl="0" eaLnBrk="0" fontAlgn="base" hangingPunct="0">
        <a:spcBef>
          <a:spcPct val="0"/>
        </a:spcBef>
        <a:spcAft>
          <a:spcPct val="400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01613"/>
            <a:ext cx="82327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5363" name="Text Placeholder 2"/>
          <p:cNvSpPr>
            <a:spLocks noGrp="1"/>
          </p:cNvSpPr>
          <p:nvPr>
            <p:ph type="body" idx="1"/>
          </p:nvPr>
        </p:nvSpPr>
        <p:spPr bwMode="auto">
          <a:xfrm>
            <a:off x="457200" y="1425575"/>
            <a:ext cx="82296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4" name="Footer Placeholder 4"/>
          <p:cNvSpPr>
            <a:spLocks noGrp="1"/>
          </p:cNvSpPr>
          <p:nvPr>
            <p:ph type="ftr" sz="quarter" idx="3"/>
          </p:nvPr>
        </p:nvSpPr>
        <p:spPr>
          <a:xfrm>
            <a:off x="2587625" y="6496050"/>
            <a:ext cx="3435350" cy="201613"/>
          </a:xfrm>
          <a:prstGeom prst="rect">
            <a:avLst/>
          </a:prstGeom>
        </p:spPr>
        <p:txBody>
          <a:bodyPr vert="horz" lIns="0" tIns="0" rIns="0" bIns="0" rtlCol="0" anchor="t" anchorCtr="0">
            <a:noAutofit/>
          </a:bodyPr>
          <a:lstStyle>
            <a:lvl1pPr algn="l" eaLnBrk="1" fontAlgn="auto" hangingPunct="1">
              <a:spcBef>
                <a:spcPts val="0"/>
              </a:spcBef>
              <a:spcAft>
                <a:spcPts val="0"/>
              </a:spcAft>
              <a:defRPr sz="1100">
                <a:solidFill>
                  <a:srgbClr val="646464"/>
                </a:solidFill>
                <a:latin typeface="+mn-lt"/>
                <a:cs typeface="Arial" pitchFamily="34" charset="0"/>
              </a:defRPr>
            </a:lvl1pPr>
          </a:lstStyle>
          <a:p>
            <a:pPr>
              <a:defRPr/>
            </a:pPr>
            <a:r>
              <a:rPr lang="en-GB"/>
              <a:t>Tax Directors' Netwrok - October 2016</a:t>
            </a:r>
            <a:endParaRPr lang="en-GB" dirty="0"/>
          </a:p>
        </p:txBody>
      </p:sp>
      <p:sp>
        <p:nvSpPr>
          <p:cNvPr id="15" name="TextBox 14"/>
          <p:cNvSpPr txBox="1"/>
          <p:nvPr/>
        </p:nvSpPr>
        <p:spPr>
          <a:xfrm>
            <a:off x="457200" y="6496050"/>
            <a:ext cx="722313" cy="201613"/>
          </a:xfrm>
          <a:prstGeom prst="rect">
            <a:avLst/>
          </a:prstGeom>
          <a:noFill/>
        </p:spPr>
        <p:txBody>
          <a:bodyPr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en-GB" altLang="en-US" sz="1100">
                <a:solidFill>
                  <a:srgbClr val="646464"/>
                </a:solidFill>
                <a:latin typeface="Arial" panose="020B0604020202020204" pitchFamily="34" charset="0"/>
              </a:rPr>
              <a:t>Page </a:t>
            </a:r>
            <a:fld id="{8F30C289-E428-4595-BF1D-987A9A5A358E}" type="slidenum">
              <a:rPr lang="en-GB" altLang="en-US" sz="1100" smtClean="0">
                <a:solidFill>
                  <a:srgbClr val="646464"/>
                </a:solidFill>
                <a:latin typeface="Arial" panose="020B0604020202020204" pitchFamily="34" charset="0"/>
              </a:rPr>
              <a:pPr eaLnBrk="1" hangingPunct="1">
                <a:defRPr/>
              </a:pPr>
              <a:t>‹#›</a:t>
            </a:fld>
            <a:endParaRPr lang="en-GB" altLang="en-US" sz="1100">
              <a:solidFill>
                <a:srgbClr val="646464"/>
              </a:solidFill>
              <a:latin typeface="Arial" panose="020B0604020202020204" pitchFamily="34" charset="0"/>
            </a:endParaRPr>
          </a:p>
        </p:txBody>
      </p:sp>
      <p:sp>
        <p:nvSpPr>
          <p:cNvPr id="16" name="Date Placeholder 3"/>
          <p:cNvSpPr>
            <a:spLocks noGrp="1"/>
          </p:cNvSpPr>
          <p:nvPr>
            <p:ph type="dt" sz="half" idx="2"/>
          </p:nvPr>
        </p:nvSpPr>
        <p:spPr>
          <a:xfrm>
            <a:off x="1217613" y="6496050"/>
            <a:ext cx="1189037" cy="201613"/>
          </a:xfrm>
          <a:prstGeom prst="rect">
            <a:avLst/>
          </a:prstGeom>
        </p:spPr>
        <p:txBody>
          <a:bodyPr vert="horz" wrap="none" lIns="0" tIns="0" rIns="0" bIns="0" rtlCol="0" anchor="t" anchorCtr="0">
            <a:noAutofit/>
          </a:bodyPr>
          <a:lstStyle>
            <a:lvl1pPr algn="l" eaLnBrk="1" fontAlgn="auto" hangingPunct="1">
              <a:spcBef>
                <a:spcPts val="0"/>
              </a:spcBef>
              <a:spcAft>
                <a:spcPts val="0"/>
              </a:spcAft>
              <a:defRPr sz="1100">
                <a:solidFill>
                  <a:srgbClr val="646464"/>
                </a:solidFill>
                <a:latin typeface="+mn-lt"/>
                <a:cs typeface="Arial" pitchFamily="34" charset="0"/>
              </a:defRPr>
            </a:lvl1pPr>
          </a:lstStyle>
          <a:p>
            <a:pPr>
              <a:defRPr/>
            </a:pPr>
            <a:endParaRPr lang="en-US"/>
          </a:p>
        </p:txBody>
      </p:sp>
      <p:pic>
        <p:nvPicPr>
          <p:cNvPr id="15367" name="Picture 16"/>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8285163" y="6327775"/>
            <a:ext cx="39846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 id="2147484792" r:id="rId12"/>
    <p:sldLayoutId id="2147484793" r:id="rId13"/>
    <p:sldLayoutId id="2147484794" r:id="rId14"/>
    <p:sldLayoutId id="2147484795" r:id="rId15"/>
    <p:sldLayoutId id="2147484796" r:id="rId16"/>
    <p:sldLayoutId id="2147484797" r:id="rId17"/>
    <p:sldLayoutId id="2147484798" r:id="rId18"/>
    <p:sldLayoutId id="2147484799" r:id="rId19"/>
    <p:sldLayoutId id="2147484800" r:id="rId20"/>
    <p:sldLayoutId id="2147484801" r:id="rId21"/>
    <p:sldLayoutId id="2147484802" r:id="rId22"/>
  </p:sldLayoutIdLst>
  <p:hf hdr="0" dt="0"/>
  <p:txStyles>
    <p:titleStyle>
      <a:lvl1pPr algn="l" rtl="0" eaLnBrk="0" fontAlgn="base" hangingPunct="0">
        <a:lnSpc>
          <a:spcPct val="85000"/>
        </a:lnSpc>
        <a:spcBef>
          <a:spcPct val="0"/>
        </a:spcBef>
        <a:spcAft>
          <a:spcPct val="0"/>
        </a:spcAft>
        <a:defRPr sz="3000" b="1" kern="1200">
          <a:solidFill>
            <a:schemeClr val="bg1"/>
          </a:solidFill>
          <a:latin typeface="+mn-lt"/>
          <a:ea typeface="+mj-ea"/>
          <a:cs typeface="Arial" pitchFamily="34" charset="0"/>
        </a:defRPr>
      </a:lvl1pPr>
      <a:lvl2pPr algn="l" rtl="0" eaLnBrk="0" fontAlgn="base" hangingPunct="0">
        <a:lnSpc>
          <a:spcPct val="85000"/>
        </a:lnSpc>
        <a:spcBef>
          <a:spcPct val="0"/>
        </a:spcBef>
        <a:spcAft>
          <a:spcPct val="0"/>
        </a:spcAft>
        <a:defRPr sz="3000" b="1">
          <a:solidFill>
            <a:schemeClr val="bg1"/>
          </a:solidFill>
          <a:latin typeface="Arial" panose="020B0604020202020204" pitchFamily="34" charset="0"/>
          <a:cs typeface="Arial" panose="020B0604020202020204" pitchFamily="34" charset="0"/>
        </a:defRPr>
      </a:lvl2pPr>
      <a:lvl3pPr algn="l" rtl="0" eaLnBrk="0" fontAlgn="base" hangingPunct="0">
        <a:lnSpc>
          <a:spcPct val="85000"/>
        </a:lnSpc>
        <a:spcBef>
          <a:spcPct val="0"/>
        </a:spcBef>
        <a:spcAft>
          <a:spcPct val="0"/>
        </a:spcAft>
        <a:defRPr sz="3000" b="1">
          <a:solidFill>
            <a:schemeClr val="bg1"/>
          </a:solidFill>
          <a:latin typeface="Arial" panose="020B0604020202020204" pitchFamily="34" charset="0"/>
          <a:cs typeface="Arial" panose="020B0604020202020204" pitchFamily="34" charset="0"/>
        </a:defRPr>
      </a:lvl3pPr>
      <a:lvl4pPr algn="l" rtl="0" eaLnBrk="0" fontAlgn="base" hangingPunct="0">
        <a:lnSpc>
          <a:spcPct val="85000"/>
        </a:lnSpc>
        <a:spcBef>
          <a:spcPct val="0"/>
        </a:spcBef>
        <a:spcAft>
          <a:spcPct val="0"/>
        </a:spcAft>
        <a:defRPr sz="3000" b="1">
          <a:solidFill>
            <a:schemeClr val="bg1"/>
          </a:solidFill>
          <a:latin typeface="Arial" panose="020B0604020202020204" pitchFamily="34" charset="0"/>
          <a:cs typeface="Arial" panose="020B0604020202020204" pitchFamily="34" charset="0"/>
        </a:defRPr>
      </a:lvl4pPr>
      <a:lvl5pPr algn="l" rtl="0" eaLnBrk="0" fontAlgn="base" hangingPunct="0">
        <a:lnSpc>
          <a:spcPct val="85000"/>
        </a:lnSpc>
        <a:spcBef>
          <a:spcPct val="0"/>
        </a:spcBef>
        <a:spcAft>
          <a:spcPct val="0"/>
        </a:spcAft>
        <a:defRPr sz="3000" b="1">
          <a:solidFill>
            <a:schemeClr val="bg1"/>
          </a:solidFill>
          <a:latin typeface="Arial" panose="020B0604020202020204" pitchFamily="34" charset="0"/>
          <a:cs typeface="Arial" panose="020B0604020202020204" pitchFamily="34" charset="0"/>
        </a:defRPr>
      </a:lvl5pPr>
      <a:lvl6pPr marL="457200" algn="l" rtl="0" fontAlgn="base">
        <a:lnSpc>
          <a:spcPct val="85000"/>
        </a:lnSpc>
        <a:spcBef>
          <a:spcPct val="0"/>
        </a:spcBef>
        <a:spcAft>
          <a:spcPct val="0"/>
        </a:spcAft>
        <a:defRPr sz="3000" b="1">
          <a:solidFill>
            <a:schemeClr val="bg1"/>
          </a:solidFill>
          <a:latin typeface="Arial" panose="020B0604020202020204" pitchFamily="34" charset="0"/>
          <a:cs typeface="Arial" panose="020B0604020202020204" pitchFamily="34" charset="0"/>
        </a:defRPr>
      </a:lvl6pPr>
      <a:lvl7pPr marL="914400" algn="l" rtl="0" fontAlgn="base">
        <a:lnSpc>
          <a:spcPct val="85000"/>
        </a:lnSpc>
        <a:spcBef>
          <a:spcPct val="0"/>
        </a:spcBef>
        <a:spcAft>
          <a:spcPct val="0"/>
        </a:spcAft>
        <a:defRPr sz="3000" b="1">
          <a:solidFill>
            <a:schemeClr val="bg1"/>
          </a:solidFill>
          <a:latin typeface="Arial" panose="020B0604020202020204" pitchFamily="34" charset="0"/>
          <a:cs typeface="Arial" panose="020B0604020202020204" pitchFamily="34" charset="0"/>
        </a:defRPr>
      </a:lvl7pPr>
      <a:lvl8pPr marL="1371600" algn="l" rtl="0" fontAlgn="base">
        <a:lnSpc>
          <a:spcPct val="85000"/>
        </a:lnSpc>
        <a:spcBef>
          <a:spcPct val="0"/>
        </a:spcBef>
        <a:spcAft>
          <a:spcPct val="0"/>
        </a:spcAft>
        <a:defRPr sz="3000" b="1">
          <a:solidFill>
            <a:schemeClr val="bg1"/>
          </a:solidFill>
          <a:latin typeface="Arial" panose="020B0604020202020204" pitchFamily="34" charset="0"/>
          <a:cs typeface="Arial" panose="020B0604020202020204" pitchFamily="34" charset="0"/>
        </a:defRPr>
      </a:lvl8pPr>
      <a:lvl9pPr marL="1828800" algn="l" rtl="0" fontAlgn="base">
        <a:lnSpc>
          <a:spcPct val="85000"/>
        </a:lnSpc>
        <a:spcBef>
          <a:spcPct val="0"/>
        </a:spcBef>
        <a:spcAft>
          <a:spcPct val="0"/>
        </a:spcAft>
        <a:defRPr sz="3000" b="1">
          <a:solidFill>
            <a:schemeClr val="bg1"/>
          </a:solidFill>
          <a:latin typeface="Arial" panose="020B0604020202020204" pitchFamily="34" charset="0"/>
          <a:cs typeface="Arial" panose="020B0604020202020204" pitchFamily="34" charset="0"/>
        </a:defRPr>
      </a:lvl9pPr>
    </p:titleStyle>
    <p:bodyStyle>
      <a:lvl1pPr marL="355600" indent="-355600" algn="l" rtl="0" eaLnBrk="0" fontAlgn="base" hangingPunct="0">
        <a:spcBef>
          <a:spcPct val="20000"/>
        </a:spcBef>
        <a:spcAft>
          <a:spcPct val="0"/>
        </a:spcAft>
        <a:buClr>
          <a:schemeClr val="accent2"/>
        </a:buClr>
        <a:buSzPct val="70000"/>
        <a:buFont typeface="Arial" panose="020B0604020202020204" pitchFamily="34" charset="0"/>
        <a:buChar char="►"/>
        <a:defRPr sz="2400" kern="1200">
          <a:solidFill>
            <a:schemeClr val="bg1"/>
          </a:solidFill>
          <a:latin typeface="+mn-lt"/>
          <a:ea typeface="+mn-ea"/>
          <a:cs typeface="Arial" pitchFamily="34" charset="0"/>
        </a:defRPr>
      </a:lvl1pPr>
      <a:lvl2pPr marL="712788" indent="-355600" algn="l" rtl="0" eaLnBrk="0" fontAlgn="base" hangingPunct="0">
        <a:spcBef>
          <a:spcPct val="20000"/>
        </a:spcBef>
        <a:spcAft>
          <a:spcPct val="0"/>
        </a:spcAft>
        <a:buClr>
          <a:schemeClr val="accent2"/>
        </a:buClr>
        <a:buSzPct val="70000"/>
        <a:buFont typeface="Arial" panose="020B0604020202020204" pitchFamily="34" charset="0"/>
        <a:buChar char="►"/>
        <a:defRPr sz="2000" kern="1200">
          <a:solidFill>
            <a:schemeClr val="bg1"/>
          </a:solidFill>
          <a:latin typeface="+mn-lt"/>
          <a:ea typeface="+mn-ea"/>
          <a:cs typeface="Arial" pitchFamily="34" charset="0"/>
        </a:defRPr>
      </a:lvl2pPr>
      <a:lvl3pPr marL="1068388" indent="-355600" algn="l" rtl="0" eaLnBrk="0" fontAlgn="base" hangingPunct="0">
        <a:spcBef>
          <a:spcPct val="20000"/>
        </a:spcBef>
        <a:spcAft>
          <a:spcPct val="0"/>
        </a:spcAft>
        <a:buClr>
          <a:schemeClr val="accent2"/>
        </a:buClr>
        <a:buSzPct val="70000"/>
        <a:buFont typeface="Arial" panose="020B0604020202020204" pitchFamily="34" charset="0"/>
        <a:buChar char="►"/>
        <a:defRPr kern="1200">
          <a:solidFill>
            <a:schemeClr val="bg1"/>
          </a:solidFill>
          <a:latin typeface="+mn-lt"/>
          <a:ea typeface="+mn-ea"/>
          <a:cs typeface="Arial" pitchFamily="34" charset="0"/>
        </a:defRPr>
      </a:lvl3pPr>
      <a:lvl4pPr marL="1425575" indent="-355600" algn="l" rtl="0" eaLnBrk="0" fontAlgn="base" hangingPunct="0">
        <a:spcBef>
          <a:spcPct val="20000"/>
        </a:spcBef>
        <a:spcAft>
          <a:spcPct val="0"/>
        </a:spcAft>
        <a:buClr>
          <a:schemeClr val="accent2"/>
        </a:buClr>
        <a:buSzPct val="70000"/>
        <a:buFont typeface="Arial" panose="020B0604020202020204" pitchFamily="34" charset="0"/>
        <a:buChar char="►"/>
        <a:defRPr sz="1600" kern="1200">
          <a:solidFill>
            <a:schemeClr val="bg1"/>
          </a:solidFill>
          <a:latin typeface="+mn-lt"/>
          <a:ea typeface="+mn-ea"/>
          <a:cs typeface="Arial" pitchFamily="34" charset="0"/>
        </a:defRPr>
      </a:lvl4pPr>
      <a:lvl5pPr marL="1782763" indent="-355600" algn="l" rtl="0" eaLnBrk="0" fontAlgn="base" hangingPunct="0">
        <a:spcBef>
          <a:spcPct val="20000"/>
        </a:spcBef>
        <a:spcAft>
          <a:spcPct val="0"/>
        </a:spcAft>
        <a:buClr>
          <a:schemeClr val="accent2"/>
        </a:buClr>
        <a:buSzPct val="70000"/>
        <a:buFont typeface="Arial" panose="020B0604020202020204"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188913"/>
            <a:ext cx="7210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6387" name="Rectangle 3"/>
          <p:cNvSpPr>
            <a:spLocks noGrp="1" noChangeArrowheads="1"/>
          </p:cNvSpPr>
          <p:nvPr>
            <p:ph type="body" idx="1"/>
          </p:nvPr>
        </p:nvSpPr>
        <p:spPr bwMode="auto">
          <a:xfrm>
            <a:off x="457200" y="1628775"/>
            <a:ext cx="8208963"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p:txBody>
      </p:sp>
      <p:sp>
        <p:nvSpPr>
          <p:cNvPr id="11" name="Date Placeholder 6"/>
          <p:cNvSpPr>
            <a:spLocks noGrp="1"/>
          </p:cNvSpPr>
          <p:nvPr>
            <p:ph type="dt" sz="half" idx="2"/>
          </p:nvPr>
        </p:nvSpPr>
        <p:spPr bwMode="auto">
          <a:xfrm>
            <a:off x="6804025" y="6245225"/>
            <a:ext cx="1165225" cy="476250"/>
          </a:xfrm>
          <a:prstGeom prst="rect">
            <a:avLst/>
          </a:prstGeom>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solidFill>
                  <a:srgbClr val="2C2E2E"/>
                </a:solidFill>
                <a:latin typeface="Lato Light" panose="020F0502020204030203" pitchFamily="34" charset="0"/>
                <a:cs typeface="+mn-cs"/>
              </a:defRPr>
            </a:lvl1pPr>
          </a:lstStyle>
          <a:p>
            <a:pPr>
              <a:defRPr/>
            </a:pPr>
            <a:endParaRPr lang="en-US" altLang="en-US"/>
          </a:p>
        </p:txBody>
      </p:sp>
      <p:sp>
        <p:nvSpPr>
          <p:cNvPr id="12" name="Footer Placeholder 7"/>
          <p:cNvSpPr>
            <a:spLocks noGrp="1"/>
          </p:cNvSpPr>
          <p:nvPr>
            <p:ph type="ftr" sz="quarter" idx="3"/>
          </p:nvPr>
        </p:nvSpPr>
        <p:spPr bwMode="auto">
          <a:xfrm>
            <a:off x="482600" y="6245225"/>
            <a:ext cx="3513138" cy="476250"/>
          </a:xfrm>
          <a:prstGeom prst="rect">
            <a:avLst/>
          </a:prstGeom>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solidFill>
                  <a:srgbClr val="00B3E4"/>
                </a:solidFill>
                <a:latin typeface="Lato Light" panose="020F0502020204030203" pitchFamily="34" charset="0"/>
                <a:cs typeface="+mn-cs"/>
              </a:defRPr>
            </a:lvl1pPr>
          </a:lstStyle>
          <a:p>
            <a:pPr>
              <a:defRPr/>
            </a:pPr>
            <a:r>
              <a:rPr lang="en-US" altLang="en-US"/>
              <a:t>The voice of charities on Tax</a:t>
            </a:r>
          </a:p>
          <a:p>
            <a:pPr>
              <a:defRPr/>
            </a:pPr>
            <a:endParaRPr lang="en-GB" altLang="en-US"/>
          </a:p>
        </p:txBody>
      </p:sp>
      <p:sp>
        <p:nvSpPr>
          <p:cNvPr id="13" name="Slide Number Placeholder 8"/>
          <p:cNvSpPr>
            <a:spLocks noGrp="1"/>
          </p:cNvSpPr>
          <p:nvPr>
            <p:ph type="sldNum" sz="quarter" idx="4"/>
          </p:nvPr>
        </p:nvSpPr>
        <p:spPr bwMode="auto">
          <a:xfrm>
            <a:off x="7969250" y="6245225"/>
            <a:ext cx="696913" cy="476250"/>
          </a:xfrm>
          <a:prstGeom prst="rect">
            <a:avLst/>
          </a:prstGeom>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2C2E2E"/>
                </a:solidFill>
                <a:latin typeface="Lato Light"/>
              </a:defRPr>
            </a:lvl1pPr>
          </a:lstStyle>
          <a:p>
            <a:pPr>
              <a:defRPr/>
            </a:pPr>
            <a:fld id="{5FFDCA38-CB05-4CFA-AC34-BB3FFC8EE5C7}"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803" r:id="rId1"/>
    <p:sldLayoutId id="2147484804" r:id="rId2"/>
  </p:sldLayoutIdLst>
  <p:hf sldNum="0" hdr="0" dt="0"/>
  <p:txStyles>
    <p:titleStyle>
      <a:lvl1pPr algn="l" rtl="0" eaLnBrk="0" fontAlgn="base" hangingPunct="0">
        <a:spcBef>
          <a:spcPct val="0"/>
        </a:spcBef>
        <a:spcAft>
          <a:spcPct val="0"/>
        </a:spcAft>
        <a:defRPr sz="2800">
          <a:solidFill>
            <a:schemeClr val="tx2"/>
          </a:solidFill>
          <a:latin typeface="Lato" charset="0"/>
          <a:ea typeface="Lato" charset="0"/>
          <a:cs typeface="Lato" charset="0"/>
        </a:defRPr>
      </a:lvl1pPr>
      <a:lvl2pPr algn="l" rtl="0" eaLnBrk="0" fontAlgn="base" hangingPunct="0">
        <a:spcBef>
          <a:spcPct val="0"/>
        </a:spcBef>
        <a:spcAft>
          <a:spcPct val="0"/>
        </a:spcAft>
        <a:defRPr sz="2800">
          <a:solidFill>
            <a:schemeClr val="tx2"/>
          </a:solidFill>
          <a:latin typeface="Lato" charset="0"/>
          <a:ea typeface="Lato" charset="0"/>
          <a:cs typeface="Lato" charset="0"/>
        </a:defRPr>
      </a:lvl2pPr>
      <a:lvl3pPr algn="l" rtl="0" eaLnBrk="0" fontAlgn="base" hangingPunct="0">
        <a:spcBef>
          <a:spcPct val="0"/>
        </a:spcBef>
        <a:spcAft>
          <a:spcPct val="0"/>
        </a:spcAft>
        <a:defRPr sz="2800">
          <a:solidFill>
            <a:schemeClr val="tx2"/>
          </a:solidFill>
          <a:latin typeface="Lato" charset="0"/>
          <a:ea typeface="Lato" charset="0"/>
          <a:cs typeface="Lato" charset="0"/>
        </a:defRPr>
      </a:lvl3pPr>
      <a:lvl4pPr algn="l" rtl="0" eaLnBrk="0" fontAlgn="base" hangingPunct="0">
        <a:spcBef>
          <a:spcPct val="0"/>
        </a:spcBef>
        <a:spcAft>
          <a:spcPct val="0"/>
        </a:spcAft>
        <a:defRPr sz="2800">
          <a:solidFill>
            <a:schemeClr val="tx2"/>
          </a:solidFill>
          <a:latin typeface="Lato" charset="0"/>
          <a:ea typeface="Lato" charset="0"/>
          <a:cs typeface="Lato" charset="0"/>
        </a:defRPr>
      </a:lvl4pPr>
      <a:lvl5pPr algn="l" rtl="0" eaLnBrk="0" fontAlgn="base" hangingPunct="0">
        <a:spcBef>
          <a:spcPct val="0"/>
        </a:spcBef>
        <a:spcAft>
          <a:spcPct val="0"/>
        </a:spcAft>
        <a:defRPr sz="2800">
          <a:solidFill>
            <a:schemeClr val="tx2"/>
          </a:solidFill>
          <a:latin typeface="Lato" charset="0"/>
          <a:ea typeface="Lato" charset="0"/>
          <a:cs typeface="Lato"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246063" indent="-246063" algn="l" rtl="0" eaLnBrk="0" fontAlgn="base" hangingPunct="0">
        <a:spcBef>
          <a:spcPts val="2000"/>
        </a:spcBef>
        <a:spcAft>
          <a:spcPct val="0"/>
        </a:spcAft>
        <a:buClr>
          <a:schemeClr val="accent2"/>
        </a:buClr>
        <a:buFont typeface="Wingdings" panose="05000000000000000000" pitchFamily="2" charset="2"/>
        <a:buChar char="§"/>
        <a:defRPr sz="2000">
          <a:solidFill>
            <a:schemeClr val="tx1"/>
          </a:solidFill>
          <a:latin typeface="Lato Light" charset="0"/>
          <a:ea typeface="Lato Light" charset="0"/>
          <a:cs typeface="Lato Light" charset="0"/>
        </a:defRPr>
      </a:lvl1pPr>
      <a:lvl2pPr marL="668338" indent="-211138" algn="l" rtl="0" eaLnBrk="0" fontAlgn="base" hangingPunct="0">
        <a:spcBef>
          <a:spcPts val="1800"/>
        </a:spcBef>
        <a:spcAft>
          <a:spcPct val="0"/>
        </a:spcAft>
        <a:buClr>
          <a:schemeClr val="accent2"/>
        </a:buClr>
        <a:buFont typeface="Wingdings" panose="05000000000000000000" pitchFamily="2" charset="2"/>
        <a:buChar char="§"/>
        <a:defRPr>
          <a:solidFill>
            <a:schemeClr val="tx1"/>
          </a:solidFill>
          <a:latin typeface="Lato Light" charset="0"/>
          <a:ea typeface="Lato Light" charset="0"/>
          <a:cs typeface="Lato Light" charset="0"/>
        </a:defRPr>
      </a:lvl2pPr>
      <a:lvl3pPr marL="1092200" indent="-177800" algn="l" rtl="0" eaLnBrk="0" fontAlgn="base" hangingPunct="0">
        <a:spcBef>
          <a:spcPts val="1600"/>
        </a:spcBef>
        <a:spcAft>
          <a:spcPct val="0"/>
        </a:spcAft>
        <a:buClr>
          <a:schemeClr val="accent2"/>
        </a:buClr>
        <a:buFont typeface="Wingdings" panose="05000000000000000000" pitchFamily="2" charset="2"/>
        <a:buChar char="§"/>
        <a:defRPr sz="1600">
          <a:solidFill>
            <a:schemeClr val="tx1"/>
          </a:solidFill>
          <a:latin typeface="Lato Light" charset="0"/>
          <a:ea typeface="Lato Light" charset="0"/>
          <a:cs typeface="Lato Light" charset="0"/>
        </a:defRPr>
      </a:lvl3pPr>
      <a:lvl4pPr marL="1555750" indent="-184150" algn="l" rtl="0" eaLnBrk="0" fontAlgn="base" hangingPunct="0">
        <a:spcBef>
          <a:spcPts val="1400"/>
        </a:spcBef>
        <a:spcAft>
          <a:spcPct val="0"/>
        </a:spcAft>
        <a:buClr>
          <a:schemeClr val="accent2"/>
        </a:buClr>
        <a:buFont typeface="Wingdings" panose="05000000000000000000" pitchFamily="2" charset="2"/>
        <a:buChar char="§"/>
        <a:defRPr sz="1400">
          <a:solidFill>
            <a:schemeClr val="tx1"/>
          </a:solidFill>
          <a:latin typeface="Lato Light" charset="0"/>
          <a:ea typeface="Lato Light" charset="0"/>
          <a:cs typeface="Lato Light" charset="0"/>
        </a:defRPr>
      </a:lvl4pPr>
      <a:lvl5pPr marL="20574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charset="0"/>
          <a:ea typeface="Lato Light" charset="0"/>
          <a:cs typeface="Lato Light"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396875"/>
            <a:ext cx="6858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2"/>
          <p:cNvSpPr/>
          <p:nvPr/>
        </p:nvSpPr>
        <p:spPr>
          <a:xfrm>
            <a:off x="1371600" y="3816350"/>
            <a:ext cx="7342188" cy="2374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52" name="Picture 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400800" y="609600"/>
            <a:ext cx="23114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3" name="Object 56"/>
          <p:cNvGraphicFramePr>
            <a:graphicFrameLocks/>
          </p:cNvGraphicFramePr>
          <p:nvPr/>
        </p:nvGraphicFramePr>
        <p:xfrm>
          <a:off x="1385888" y="5334000"/>
          <a:ext cx="7343775" cy="952500"/>
        </p:xfrm>
        <a:graphic>
          <a:graphicData uri="http://schemas.openxmlformats.org/presentationml/2006/ole">
            <mc:AlternateContent xmlns:mc="http://schemas.openxmlformats.org/markup-compatibility/2006">
              <mc:Choice xmlns:v="urn:schemas-microsoft-com:vml" Requires="v">
                <p:oleObj spid="_x0000_s2056" name="Document" r:id="rId16" imgW="6656999" imgH="866955" progId="">
                  <p:embed/>
                </p:oleObj>
              </mc:Choice>
              <mc:Fallback>
                <p:oleObj name="Document" r:id="rId16" imgW="6656999" imgH="866955" progId="">
                  <p:embed/>
                  <p:pic>
                    <p:nvPicPr>
                      <p:cNvPr id="0" name="Object 56"/>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85888" y="5334000"/>
                        <a:ext cx="73437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4" name="Title Placeholder 1"/>
          <p:cNvSpPr>
            <a:spLocks noGrp="1"/>
          </p:cNvSpPr>
          <p:nvPr>
            <p:ph type="title"/>
          </p:nvPr>
        </p:nvSpPr>
        <p:spPr bwMode="auto">
          <a:xfrm>
            <a:off x="1368425" y="431800"/>
            <a:ext cx="73437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 name="Text Placeholder 2"/>
          <p:cNvSpPr>
            <a:spLocks noGrp="1"/>
          </p:cNvSpPr>
          <p:nvPr>
            <p:ph type="body" idx="1"/>
          </p:nvPr>
        </p:nvSpPr>
        <p:spPr>
          <a:xfrm>
            <a:off x="1371600" y="1368425"/>
            <a:ext cx="7342188" cy="4714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Sld>
  <p:clrMap bg1="lt1" tx1="dk1" bg2="lt2" tx2="dk2" accent1="accent1" accent2="accent2" accent3="accent3" accent4="accent4" accent5="accent5" accent6="accent6" hlink="hlink" folHlink="folHlink"/>
  <p:sldLayoutIdLst>
    <p:sldLayoutId id="2147484639" r:id="rId1"/>
    <p:sldLayoutId id="2147484640" r:id="rId2"/>
    <p:sldLayoutId id="2147484641" r:id="rId3"/>
    <p:sldLayoutId id="2147484642" r:id="rId4"/>
    <p:sldLayoutId id="2147484643" r:id="rId5"/>
    <p:sldLayoutId id="2147484644" r:id="rId6"/>
    <p:sldLayoutId id="2147484645" r:id="rId7"/>
    <p:sldLayoutId id="2147484646" r:id="rId8"/>
    <p:sldLayoutId id="2147484647" r:id="rId9"/>
    <p:sldLayoutId id="2147484648" r:id="rId10"/>
    <p:sldLayoutId id="2147484649" r:id="rId11"/>
  </p:sldLayoutIdLst>
  <p:transition spd="med">
    <p:fade/>
  </p:transition>
  <p:txStyles>
    <p:titleStyle>
      <a:lvl1pPr algn="l" rtl="0" eaLnBrk="0" fontAlgn="base" hangingPunct="0">
        <a:spcBef>
          <a:spcPct val="0"/>
        </a:spcBef>
        <a:spcAft>
          <a:spcPct val="0"/>
        </a:spcAft>
        <a:defRPr sz="2800" b="1" kern="1200">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2800" b="1">
          <a:solidFill>
            <a:schemeClr val="tx1"/>
          </a:solidFill>
          <a:latin typeface="Arial" panose="020B0604020202020204" pitchFamily="34" charset="0"/>
          <a:cs typeface="Arial" panose="020B0604020202020204" pitchFamily="34" charset="0"/>
        </a:defRPr>
      </a:lvl9pPr>
    </p:titleStyle>
    <p:bodyStyle>
      <a:lvl1pPr marL="285750" indent="-285750" algn="l" rtl="0" eaLnBrk="0" fontAlgn="base" hangingPunct="0">
        <a:spcBef>
          <a:spcPct val="20000"/>
        </a:spcBef>
        <a:spcAft>
          <a:spcPct val="0"/>
        </a:spcAft>
        <a:buClr>
          <a:schemeClr val="tx1"/>
        </a:buClr>
        <a:buFont typeface="Arial" panose="020B0604020202020204" pitchFamily="34" charset="0"/>
        <a:buChar char="●"/>
        <a:defRPr sz="2200" kern="1200">
          <a:solidFill>
            <a:srgbClr val="4D4D4D"/>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anose="020B0604020202020204" pitchFamily="34" charset="0"/>
        <a:buChar char="•"/>
        <a:defRPr sz="2200" kern="1200">
          <a:solidFill>
            <a:srgbClr val="4D4D4D"/>
          </a:solidFill>
          <a:latin typeface="+mn-lt"/>
          <a:ea typeface="+mn-ea"/>
          <a:cs typeface="+mn-cs"/>
        </a:defRPr>
      </a:lvl2pPr>
      <a:lvl3pPr marL="1200150" indent="-285750" algn="l" rtl="0" eaLnBrk="0" fontAlgn="base" hangingPunct="0">
        <a:spcBef>
          <a:spcPct val="20000"/>
        </a:spcBef>
        <a:spcAft>
          <a:spcPct val="0"/>
        </a:spcAft>
        <a:buClr>
          <a:schemeClr val="tx1"/>
        </a:buClr>
        <a:buFont typeface="Arial" panose="020B0604020202020204" pitchFamily="34" charset="0"/>
        <a:buChar char="-"/>
        <a:defRPr sz="2200" kern="1200">
          <a:solidFill>
            <a:srgbClr val="4D4D4D"/>
          </a:solidFill>
          <a:latin typeface="+mn-lt"/>
          <a:ea typeface="+mn-ea"/>
          <a:cs typeface="+mn-cs"/>
        </a:defRPr>
      </a:lvl3pPr>
      <a:lvl4pPr marL="1657350" indent="-285750" algn="l" rtl="0" eaLnBrk="0" fontAlgn="base" hangingPunct="0">
        <a:spcBef>
          <a:spcPct val="20000"/>
        </a:spcBef>
        <a:spcAft>
          <a:spcPct val="0"/>
        </a:spcAft>
        <a:buClr>
          <a:schemeClr val="tx1"/>
        </a:buClr>
        <a:buFont typeface="Arial" panose="020B0604020202020204" pitchFamily="34" charset="0"/>
        <a:buChar char="-"/>
        <a:defRPr sz="2200" kern="1200">
          <a:solidFill>
            <a:srgbClr val="4D4D4D"/>
          </a:solidFill>
          <a:latin typeface="+mn-lt"/>
          <a:ea typeface="+mn-ea"/>
          <a:cs typeface="+mn-cs"/>
        </a:defRPr>
      </a:lvl4pPr>
      <a:lvl5pPr marL="2114550" indent="-285750" algn="l" rtl="0" eaLnBrk="0" fontAlgn="base" hangingPunct="0">
        <a:spcBef>
          <a:spcPct val="20000"/>
        </a:spcBef>
        <a:spcAft>
          <a:spcPct val="0"/>
        </a:spcAft>
        <a:buClr>
          <a:schemeClr val="tx1"/>
        </a:buClr>
        <a:buFont typeface="Arial" panose="020B0604020202020204" pitchFamily="34" charset="0"/>
        <a:buChar char="-"/>
        <a:defRPr sz="2200" kern="1200">
          <a:solidFill>
            <a:srgbClr val="4D4D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368425" y="1371600"/>
            <a:ext cx="7343775" cy="4824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a:p>
        </p:txBody>
      </p:sp>
      <p:pic>
        <p:nvPicPr>
          <p:cNvPr id="3075" name="Picture 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467600" y="6419850"/>
            <a:ext cx="12446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81000" y="6200775"/>
            <a:ext cx="47783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7" name="Object 56"/>
          <p:cNvGraphicFramePr>
            <a:graphicFrameLocks/>
          </p:cNvGraphicFramePr>
          <p:nvPr/>
        </p:nvGraphicFramePr>
        <p:xfrm>
          <a:off x="1385888" y="5334000"/>
          <a:ext cx="7343775" cy="952500"/>
        </p:xfrm>
        <a:graphic>
          <a:graphicData uri="http://schemas.openxmlformats.org/presentationml/2006/ole">
            <mc:AlternateContent xmlns:mc="http://schemas.openxmlformats.org/markup-compatibility/2006">
              <mc:Choice xmlns:v="urn:schemas-microsoft-com:vml" Requires="v">
                <p:oleObj spid="_x0000_s3080" name="Document" r:id="rId16" imgW="6656999" imgH="866955" progId="">
                  <p:embed/>
                </p:oleObj>
              </mc:Choice>
              <mc:Fallback>
                <p:oleObj name="Document" r:id="rId16" imgW="6656999" imgH="866955" progId="">
                  <p:embed/>
                  <p:pic>
                    <p:nvPicPr>
                      <p:cNvPr id="0" name="Object 56"/>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85888" y="5334000"/>
                        <a:ext cx="73437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8" name="Title Placeholder 1"/>
          <p:cNvSpPr>
            <a:spLocks noGrp="1"/>
          </p:cNvSpPr>
          <p:nvPr>
            <p:ph type="title"/>
          </p:nvPr>
        </p:nvSpPr>
        <p:spPr bwMode="auto">
          <a:xfrm>
            <a:off x="1368425" y="431800"/>
            <a:ext cx="73437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 name="Text Placeholder 2"/>
          <p:cNvSpPr>
            <a:spLocks noGrp="1"/>
          </p:cNvSpPr>
          <p:nvPr>
            <p:ph type="body" idx="1"/>
          </p:nvPr>
        </p:nvSpPr>
        <p:spPr>
          <a:xfrm>
            <a:off x="1371600" y="1368425"/>
            <a:ext cx="7342188" cy="4714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Sld>
  <p:clrMap bg1="lt1" tx1="dk1" bg2="lt2" tx2="dk2" accent1="accent1" accent2="accent2" accent3="accent3" accent4="accent4" accent5="accent5" accent6="accent6" hlink="hlink" folHlink="folHlink"/>
  <p:sldLayoutIdLst>
    <p:sldLayoutId id="2147484650" r:id="rId1"/>
    <p:sldLayoutId id="2147484651" r:id="rId2"/>
    <p:sldLayoutId id="2147484652" r:id="rId3"/>
    <p:sldLayoutId id="2147484653" r:id="rId4"/>
    <p:sldLayoutId id="2147484654" r:id="rId5"/>
    <p:sldLayoutId id="2147484655" r:id="rId6"/>
    <p:sldLayoutId id="2147484656" r:id="rId7"/>
    <p:sldLayoutId id="2147484657" r:id="rId8"/>
    <p:sldLayoutId id="2147484658" r:id="rId9"/>
    <p:sldLayoutId id="2147484659" r:id="rId10"/>
    <p:sldLayoutId id="2147484660" r:id="rId11"/>
  </p:sldLayoutIdLst>
  <p:transition spd="med">
    <p:fade/>
  </p:transition>
  <p:txStyles>
    <p:titleStyle>
      <a:lvl1pPr algn="l" rtl="0" eaLnBrk="0" fontAlgn="base" hangingPunct="0">
        <a:spcBef>
          <a:spcPct val="0"/>
        </a:spcBef>
        <a:spcAft>
          <a:spcPct val="0"/>
        </a:spcAft>
        <a:defRPr sz="2800" b="1" kern="1200">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anose="020B0604020202020204" pitchFamily="34" charset="0"/>
        </a:defRPr>
      </a:lvl2pPr>
      <a:lvl3pPr algn="l" rtl="0" eaLnBrk="0" fontAlgn="base" hangingPunct="0">
        <a:spcBef>
          <a:spcPct val="0"/>
        </a:spcBef>
        <a:spcAft>
          <a:spcPct val="0"/>
        </a:spcAft>
        <a:defRPr sz="2800" b="1">
          <a:solidFill>
            <a:schemeClr val="tx1"/>
          </a:solidFill>
          <a:latin typeface="Arial" panose="020B0604020202020204" pitchFamily="34" charset="0"/>
        </a:defRPr>
      </a:lvl3pPr>
      <a:lvl4pPr algn="l" rtl="0" eaLnBrk="0" fontAlgn="base" hangingPunct="0">
        <a:spcBef>
          <a:spcPct val="0"/>
        </a:spcBef>
        <a:spcAft>
          <a:spcPct val="0"/>
        </a:spcAft>
        <a:defRPr sz="2800" b="1">
          <a:solidFill>
            <a:schemeClr val="tx1"/>
          </a:solidFill>
          <a:latin typeface="Arial" panose="020B0604020202020204" pitchFamily="34" charset="0"/>
        </a:defRPr>
      </a:lvl4pPr>
      <a:lvl5pPr algn="l" rtl="0" eaLnBrk="0" fontAlgn="base" hangingPunct="0">
        <a:spcBef>
          <a:spcPct val="0"/>
        </a:spcBef>
        <a:spcAft>
          <a:spcPct val="0"/>
        </a:spcAft>
        <a:defRPr sz="2800" b="1">
          <a:solidFill>
            <a:schemeClr val="tx1"/>
          </a:solidFill>
          <a:latin typeface="Arial" panose="020B0604020202020204" pitchFamily="34" charset="0"/>
        </a:defRPr>
      </a:lvl5pPr>
      <a:lvl6pPr marL="457200" algn="l" rtl="0" fontAlgn="base">
        <a:spcBef>
          <a:spcPct val="0"/>
        </a:spcBef>
        <a:spcAft>
          <a:spcPct val="0"/>
        </a:spcAft>
        <a:defRPr sz="2800" b="1">
          <a:solidFill>
            <a:schemeClr val="tx1"/>
          </a:solidFill>
          <a:latin typeface="Arial" panose="020B0604020202020204" pitchFamily="34" charset="0"/>
        </a:defRPr>
      </a:lvl6pPr>
      <a:lvl7pPr marL="914400" algn="l" rtl="0" fontAlgn="base">
        <a:spcBef>
          <a:spcPct val="0"/>
        </a:spcBef>
        <a:spcAft>
          <a:spcPct val="0"/>
        </a:spcAft>
        <a:defRPr sz="2800" b="1">
          <a:solidFill>
            <a:schemeClr val="tx1"/>
          </a:solidFill>
          <a:latin typeface="Arial" panose="020B0604020202020204" pitchFamily="34" charset="0"/>
        </a:defRPr>
      </a:lvl7pPr>
      <a:lvl8pPr marL="1371600" algn="l" rtl="0" fontAlgn="base">
        <a:spcBef>
          <a:spcPct val="0"/>
        </a:spcBef>
        <a:spcAft>
          <a:spcPct val="0"/>
        </a:spcAft>
        <a:defRPr sz="2800" b="1">
          <a:solidFill>
            <a:schemeClr val="tx1"/>
          </a:solidFill>
          <a:latin typeface="Arial" panose="020B0604020202020204" pitchFamily="34" charset="0"/>
        </a:defRPr>
      </a:lvl8pPr>
      <a:lvl9pPr marL="1828800" algn="l" rtl="0" fontAlgn="base">
        <a:spcBef>
          <a:spcPct val="0"/>
        </a:spcBef>
        <a:spcAft>
          <a:spcPct val="0"/>
        </a:spcAft>
        <a:defRPr sz="2800" b="1">
          <a:solidFill>
            <a:schemeClr val="tx1"/>
          </a:solidFill>
          <a:latin typeface="Arial" panose="020B0604020202020204" pitchFamily="34" charset="0"/>
        </a:defRPr>
      </a:lvl9pPr>
    </p:titleStyle>
    <p:bodyStyle>
      <a:lvl1pPr marL="285750" indent="-285750" algn="l" rtl="0" eaLnBrk="0" fontAlgn="base" hangingPunct="0">
        <a:spcBef>
          <a:spcPct val="20000"/>
        </a:spcBef>
        <a:spcAft>
          <a:spcPct val="0"/>
        </a:spcAft>
        <a:buClr>
          <a:schemeClr val="tx1"/>
        </a:buClr>
        <a:buFont typeface="Arial" panose="020B0604020202020204" pitchFamily="34" charset="0"/>
        <a:buChar char="●"/>
        <a:defRPr sz="2200" kern="1200">
          <a:solidFill>
            <a:srgbClr val="4D4D4D"/>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anose="020B0604020202020204" pitchFamily="34" charset="0"/>
        <a:buChar char="•"/>
        <a:defRPr sz="2200" kern="1200">
          <a:solidFill>
            <a:srgbClr val="4D4D4D"/>
          </a:solidFill>
          <a:latin typeface="+mn-lt"/>
          <a:ea typeface="+mn-ea"/>
          <a:cs typeface="+mn-cs"/>
        </a:defRPr>
      </a:lvl2pPr>
      <a:lvl3pPr marL="1200150" indent="-285750" algn="l" rtl="0" eaLnBrk="0" fontAlgn="base" hangingPunct="0">
        <a:spcBef>
          <a:spcPct val="20000"/>
        </a:spcBef>
        <a:spcAft>
          <a:spcPct val="0"/>
        </a:spcAft>
        <a:buClr>
          <a:schemeClr val="tx1"/>
        </a:buClr>
        <a:buFont typeface="Arial" panose="020B0604020202020204" pitchFamily="34" charset="0"/>
        <a:buChar char="-"/>
        <a:defRPr sz="2200" kern="1200">
          <a:solidFill>
            <a:srgbClr val="4D4D4D"/>
          </a:solidFill>
          <a:latin typeface="+mn-lt"/>
          <a:ea typeface="+mn-ea"/>
          <a:cs typeface="+mn-cs"/>
        </a:defRPr>
      </a:lvl3pPr>
      <a:lvl4pPr marL="1657350" indent="-285750" algn="l" rtl="0" eaLnBrk="0" fontAlgn="base" hangingPunct="0">
        <a:spcBef>
          <a:spcPct val="20000"/>
        </a:spcBef>
        <a:spcAft>
          <a:spcPct val="0"/>
        </a:spcAft>
        <a:buClr>
          <a:schemeClr val="tx1"/>
        </a:buClr>
        <a:buFont typeface="Arial" panose="020B0604020202020204" pitchFamily="34" charset="0"/>
        <a:buChar char="-"/>
        <a:defRPr sz="2200" kern="1200">
          <a:solidFill>
            <a:srgbClr val="4D4D4D"/>
          </a:solidFill>
          <a:latin typeface="+mn-lt"/>
          <a:ea typeface="+mn-ea"/>
          <a:cs typeface="+mn-cs"/>
        </a:defRPr>
      </a:lvl4pPr>
      <a:lvl5pPr marL="2114550" indent="-285750" algn="l" rtl="0" eaLnBrk="0" fontAlgn="base" hangingPunct="0">
        <a:spcBef>
          <a:spcPct val="20000"/>
        </a:spcBef>
        <a:spcAft>
          <a:spcPct val="0"/>
        </a:spcAft>
        <a:buClr>
          <a:schemeClr val="tx1"/>
        </a:buClr>
        <a:buFont typeface="Arial" panose="020B0604020202020204" pitchFamily="34" charset="0"/>
        <a:buChar char="-"/>
        <a:defRPr sz="2200" kern="1200">
          <a:solidFill>
            <a:srgbClr val="4D4D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371600" y="6096000"/>
            <a:ext cx="7342188" cy="107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099" name="Picture 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467600" y="6419850"/>
            <a:ext cx="12446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81000" y="6200775"/>
            <a:ext cx="47783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itle Placeholder 1"/>
          <p:cNvSpPr>
            <a:spLocks noGrp="1"/>
          </p:cNvSpPr>
          <p:nvPr>
            <p:ph type="title"/>
          </p:nvPr>
        </p:nvSpPr>
        <p:spPr bwMode="auto">
          <a:xfrm>
            <a:off x="1368425" y="431800"/>
            <a:ext cx="73437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 name="Text Placeholder 2"/>
          <p:cNvSpPr>
            <a:spLocks noGrp="1"/>
          </p:cNvSpPr>
          <p:nvPr>
            <p:ph type="body" idx="1"/>
          </p:nvPr>
        </p:nvSpPr>
        <p:spPr>
          <a:xfrm>
            <a:off x="1371600" y="1368425"/>
            <a:ext cx="7342188" cy="4714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Sld>
  <p:clrMap bg1="lt1" tx1="dk1" bg2="lt2" tx2="dk2" accent1="accent1" accent2="accent2" accent3="accent3" accent4="accent4" accent5="accent5" accent6="accent6" hlink="hlink" folHlink="folHlink"/>
  <p:sldLayoutIdLst>
    <p:sldLayoutId id="2147484661" r:id="rId1"/>
    <p:sldLayoutId id="2147484662" r:id="rId2"/>
    <p:sldLayoutId id="2147484663" r:id="rId3"/>
    <p:sldLayoutId id="2147484664" r:id="rId4"/>
    <p:sldLayoutId id="2147484665" r:id="rId5"/>
    <p:sldLayoutId id="2147484666" r:id="rId6"/>
    <p:sldLayoutId id="2147484667" r:id="rId7"/>
    <p:sldLayoutId id="2147484668" r:id="rId8"/>
    <p:sldLayoutId id="2147484669" r:id="rId9"/>
    <p:sldLayoutId id="2147484670" r:id="rId10"/>
    <p:sldLayoutId id="2147484671" r:id="rId11"/>
  </p:sldLayoutIdLst>
  <p:transition spd="med">
    <p:fade/>
  </p:transition>
  <p:txStyles>
    <p:titleStyle>
      <a:lvl1pPr algn="l" rtl="0" eaLnBrk="0" fontAlgn="base" hangingPunct="0">
        <a:spcBef>
          <a:spcPct val="0"/>
        </a:spcBef>
        <a:spcAft>
          <a:spcPct val="0"/>
        </a:spcAft>
        <a:defRPr sz="2800" b="1" kern="1200">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anose="020B0604020202020204" pitchFamily="34" charset="0"/>
        </a:defRPr>
      </a:lvl2pPr>
      <a:lvl3pPr algn="l" rtl="0" eaLnBrk="0" fontAlgn="base" hangingPunct="0">
        <a:spcBef>
          <a:spcPct val="0"/>
        </a:spcBef>
        <a:spcAft>
          <a:spcPct val="0"/>
        </a:spcAft>
        <a:defRPr sz="2800" b="1">
          <a:solidFill>
            <a:schemeClr val="tx1"/>
          </a:solidFill>
          <a:latin typeface="Arial" panose="020B0604020202020204" pitchFamily="34" charset="0"/>
        </a:defRPr>
      </a:lvl3pPr>
      <a:lvl4pPr algn="l" rtl="0" eaLnBrk="0" fontAlgn="base" hangingPunct="0">
        <a:spcBef>
          <a:spcPct val="0"/>
        </a:spcBef>
        <a:spcAft>
          <a:spcPct val="0"/>
        </a:spcAft>
        <a:defRPr sz="2800" b="1">
          <a:solidFill>
            <a:schemeClr val="tx1"/>
          </a:solidFill>
          <a:latin typeface="Arial" panose="020B0604020202020204" pitchFamily="34" charset="0"/>
        </a:defRPr>
      </a:lvl4pPr>
      <a:lvl5pPr algn="l" rtl="0" eaLnBrk="0" fontAlgn="base" hangingPunct="0">
        <a:spcBef>
          <a:spcPct val="0"/>
        </a:spcBef>
        <a:spcAft>
          <a:spcPct val="0"/>
        </a:spcAft>
        <a:defRPr sz="2800" b="1">
          <a:solidFill>
            <a:schemeClr val="tx1"/>
          </a:solidFill>
          <a:latin typeface="Arial" panose="020B0604020202020204" pitchFamily="34" charset="0"/>
        </a:defRPr>
      </a:lvl5pPr>
      <a:lvl6pPr marL="457200" algn="l" rtl="0" fontAlgn="base">
        <a:spcBef>
          <a:spcPct val="0"/>
        </a:spcBef>
        <a:spcAft>
          <a:spcPct val="0"/>
        </a:spcAft>
        <a:defRPr sz="2800" b="1">
          <a:solidFill>
            <a:schemeClr val="tx1"/>
          </a:solidFill>
          <a:latin typeface="Arial" panose="020B0604020202020204" pitchFamily="34" charset="0"/>
        </a:defRPr>
      </a:lvl6pPr>
      <a:lvl7pPr marL="914400" algn="l" rtl="0" fontAlgn="base">
        <a:spcBef>
          <a:spcPct val="0"/>
        </a:spcBef>
        <a:spcAft>
          <a:spcPct val="0"/>
        </a:spcAft>
        <a:defRPr sz="2800" b="1">
          <a:solidFill>
            <a:schemeClr val="tx1"/>
          </a:solidFill>
          <a:latin typeface="Arial" panose="020B0604020202020204" pitchFamily="34" charset="0"/>
        </a:defRPr>
      </a:lvl7pPr>
      <a:lvl8pPr marL="1371600" algn="l" rtl="0" fontAlgn="base">
        <a:spcBef>
          <a:spcPct val="0"/>
        </a:spcBef>
        <a:spcAft>
          <a:spcPct val="0"/>
        </a:spcAft>
        <a:defRPr sz="2800" b="1">
          <a:solidFill>
            <a:schemeClr val="tx1"/>
          </a:solidFill>
          <a:latin typeface="Arial" panose="020B0604020202020204" pitchFamily="34" charset="0"/>
        </a:defRPr>
      </a:lvl8pPr>
      <a:lvl9pPr marL="1828800" algn="l" rtl="0" fontAlgn="base">
        <a:spcBef>
          <a:spcPct val="0"/>
        </a:spcBef>
        <a:spcAft>
          <a:spcPct val="0"/>
        </a:spcAft>
        <a:defRPr sz="2800" b="1">
          <a:solidFill>
            <a:schemeClr val="tx1"/>
          </a:solidFill>
          <a:latin typeface="Arial" panose="020B0604020202020204" pitchFamily="34" charset="0"/>
        </a:defRPr>
      </a:lvl9pPr>
    </p:titleStyle>
    <p:bodyStyle>
      <a:lvl1pPr marL="285750" indent="-285750" algn="l" rtl="0" eaLnBrk="0" fontAlgn="base" hangingPunct="0">
        <a:spcBef>
          <a:spcPct val="20000"/>
        </a:spcBef>
        <a:spcAft>
          <a:spcPct val="0"/>
        </a:spcAft>
        <a:buClr>
          <a:schemeClr val="tx1"/>
        </a:buClr>
        <a:buFont typeface="Arial" panose="020B0604020202020204" pitchFamily="34" charset="0"/>
        <a:buChar char="●"/>
        <a:defRPr sz="2200" kern="1200">
          <a:solidFill>
            <a:srgbClr val="4D4D4D"/>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anose="020B0604020202020204" pitchFamily="34" charset="0"/>
        <a:buChar char="•"/>
        <a:defRPr sz="2200" kern="1200">
          <a:solidFill>
            <a:srgbClr val="4D4D4D"/>
          </a:solidFill>
          <a:latin typeface="+mn-lt"/>
          <a:ea typeface="+mn-ea"/>
          <a:cs typeface="+mn-cs"/>
        </a:defRPr>
      </a:lvl2pPr>
      <a:lvl3pPr marL="1200150" indent="-285750" algn="l" rtl="0" eaLnBrk="0" fontAlgn="base" hangingPunct="0">
        <a:spcBef>
          <a:spcPct val="20000"/>
        </a:spcBef>
        <a:spcAft>
          <a:spcPct val="0"/>
        </a:spcAft>
        <a:buClr>
          <a:schemeClr val="tx1"/>
        </a:buClr>
        <a:buFont typeface="Arial" panose="020B0604020202020204" pitchFamily="34" charset="0"/>
        <a:buChar char="-"/>
        <a:defRPr sz="2200" kern="1200">
          <a:solidFill>
            <a:srgbClr val="4D4D4D"/>
          </a:solidFill>
          <a:latin typeface="+mn-lt"/>
          <a:ea typeface="+mn-ea"/>
          <a:cs typeface="+mn-cs"/>
        </a:defRPr>
      </a:lvl3pPr>
      <a:lvl4pPr marL="1657350" indent="-285750" algn="l" rtl="0" eaLnBrk="0" fontAlgn="base" hangingPunct="0">
        <a:spcBef>
          <a:spcPct val="20000"/>
        </a:spcBef>
        <a:spcAft>
          <a:spcPct val="0"/>
        </a:spcAft>
        <a:buClr>
          <a:schemeClr val="tx1"/>
        </a:buClr>
        <a:buFont typeface="Arial" panose="020B0604020202020204" pitchFamily="34" charset="0"/>
        <a:buChar char="-"/>
        <a:defRPr sz="2200" kern="1200">
          <a:solidFill>
            <a:srgbClr val="4D4D4D"/>
          </a:solidFill>
          <a:latin typeface="+mn-lt"/>
          <a:ea typeface="+mn-ea"/>
          <a:cs typeface="+mn-cs"/>
        </a:defRPr>
      </a:lvl4pPr>
      <a:lvl5pPr marL="2114550" indent="-285750" algn="l" rtl="0" eaLnBrk="0" fontAlgn="base" hangingPunct="0">
        <a:spcBef>
          <a:spcPct val="20000"/>
        </a:spcBef>
        <a:spcAft>
          <a:spcPct val="0"/>
        </a:spcAft>
        <a:buClr>
          <a:schemeClr val="tx1"/>
        </a:buClr>
        <a:buFont typeface="Arial" panose="020B0604020202020204" pitchFamily="34" charset="0"/>
        <a:buChar char="-"/>
        <a:defRPr sz="2200" kern="1200">
          <a:solidFill>
            <a:srgbClr val="4D4D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Line 8"/>
          <p:cNvSpPr>
            <a:spLocks noChangeShapeType="1"/>
          </p:cNvSpPr>
          <p:nvPr/>
        </p:nvSpPr>
        <p:spPr bwMode="auto">
          <a:xfrm>
            <a:off x="0" y="1052513"/>
            <a:ext cx="9144000"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23" name="Line 8"/>
          <p:cNvSpPr>
            <a:spLocks noChangeShapeType="1"/>
          </p:cNvSpPr>
          <p:nvPr/>
        </p:nvSpPr>
        <p:spPr bwMode="auto">
          <a:xfrm>
            <a:off x="0" y="6308725"/>
            <a:ext cx="91440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pic>
        <p:nvPicPr>
          <p:cNvPr id="5124" name="Picture 10" descr="Treasury_1805_DIGI_AW.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84200" y="6381750"/>
            <a:ext cx="1570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11" descr="Large confetti"/>
          <p:cNvSpPr>
            <a:spLocks noGrp="1" noChangeArrowheads="1"/>
          </p:cNvSpPr>
          <p:nvPr>
            <p:ph type="title"/>
          </p:nvPr>
        </p:nvSpPr>
        <p:spPr bwMode="auto">
          <a:xfrm>
            <a:off x="533400" y="26035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5126" name="Rectangle 12"/>
          <p:cNvSpPr>
            <a:spLocks noGrp="1" noChangeArrowheads="1"/>
          </p:cNvSpPr>
          <p:nvPr>
            <p:ph type="body" idx="1"/>
          </p:nvPr>
        </p:nvSpPr>
        <p:spPr bwMode="auto">
          <a:xfrm>
            <a:off x="533400" y="1268413"/>
            <a:ext cx="80772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Date Placeholder 2"/>
          <p:cNvSpPr>
            <a:spLocks noGrp="1"/>
          </p:cNvSpPr>
          <p:nvPr>
            <p:ph type="dt" sz="half" idx="2"/>
          </p:nvPr>
        </p:nvSpPr>
        <p:spPr>
          <a:xfrm>
            <a:off x="457200" y="6356350"/>
            <a:ext cx="2133600" cy="365125"/>
          </a:xfrm>
          <a:prstGeom prst="rect">
            <a:avLst/>
          </a:prstGeom>
        </p:spPr>
        <p:txBody>
          <a:bodyPr/>
          <a:lstStyle>
            <a:lvl1pPr eaLnBrk="0" hangingPunct="0">
              <a:defRPr sz="3200">
                <a:solidFill>
                  <a:srgbClr val="000000"/>
                </a:solidFill>
                <a:latin typeface="+mn-lt"/>
                <a:cs typeface="+mn-cs"/>
              </a:defRPr>
            </a:lvl1pPr>
          </a:lstStyle>
          <a:p>
            <a:pPr>
              <a:defRPr/>
            </a:pPr>
            <a:fld id="{1D364DF3-00DD-45C9-94BA-F020AEDF8BA5}" type="datetimeFigureOut">
              <a:rPr lang="en-GB"/>
              <a:pPr>
                <a:defRPr/>
              </a:pPr>
              <a:t>29/03/2017</a:t>
            </a:fld>
            <a:endParaRPr lang="en-GB" dirty="0"/>
          </a:p>
        </p:txBody>
      </p:sp>
      <p:sp>
        <p:nvSpPr>
          <p:cNvPr id="9" name="Footer Placeholder 3"/>
          <p:cNvSpPr>
            <a:spLocks noGrp="1"/>
          </p:cNvSpPr>
          <p:nvPr>
            <p:ph type="ftr" sz="quarter" idx="3"/>
          </p:nvPr>
        </p:nvSpPr>
        <p:spPr>
          <a:xfrm>
            <a:off x="3124200" y="6356350"/>
            <a:ext cx="2895600" cy="365125"/>
          </a:xfrm>
          <a:prstGeom prst="rect">
            <a:avLst/>
          </a:prstGeom>
        </p:spPr>
        <p:txBody>
          <a:bodyPr/>
          <a:lstStyle>
            <a:lvl1pPr eaLnBrk="0" hangingPunct="0">
              <a:defRPr sz="3200">
                <a:solidFill>
                  <a:srgbClr val="000000"/>
                </a:solidFill>
                <a:latin typeface="+mn-lt"/>
                <a:cs typeface="+mn-cs"/>
              </a:defRPr>
            </a:lvl1pPr>
          </a:lstStyle>
          <a:p>
            <a:pPr>
              <a:defRPr/>
            </a:pPr>
            <a:r>
              <a:rPr lang="en-GB"/>
              <a:t>UNCLASSIFIED</a:t>
            </a:r>
          </a:p>
        </p:txBody>
      </p:sp>
      <p:sp>
        <p:nvSpPr>
          <p:cNvPr id="10" name="Slide Number Placeholder 4"/>
          <p:cNvSpPr>
            <a:spLocks noGrp="1"/>
          </p:cNvSpPr>
          <p:nvPr>
            <p:ph type="sldNum" sz="quarter" idx="4"/>
          </p:nvPr>
        </p:nvSpPr>
        <p:spPr bwMode="auto">
          <a:xfrm>
            <a:off x="8153400" y="6400800"/>
            <a:ext cx="609600" cy="196850"/>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defRPr sz="1400" smtClean="0">
                <a:solidFill>
                  <a:srgbClr val="C41200"/>
                </a:solidFill>
                <a:latin typeface="Arial" panose="020B0604020202020204" pitchFamily="34" charset="0"/>
              </a:defRPr>
            </a:lvl1pPr>
          </a:lstStyle>
          <a:p>
            <a:pPr>
              <a:defRPr/>
            </a:pPr>
            <a:fld id="{C25F0297-51D7-4E1B-BA18-F1BF337E7AF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672" r:id="rId1"/>
    <p:sldLayoutId id="2147484673" r:id="rId2"/>
    <p:sldLayoutId id="2147484674" r:id="rId3"/>
    <p:sldLayoutId id="2147484675" r:id="rId4"/>
    <p:sldLayoutId id="2147484676" r:id="rId5"/>
    <p:sldLayoutId id="2147484677" r:id="rId6"/>
    <p:sldLayoutId id="2147484678" r:id="rId7"/>
    <p:sldLayoutId id="2147484679" r:id="rId8"/>
    <p:sldLayoutId id="2147484680" r:id="rId9"/>
    <p:sldLayoutId id="2147484681" r:id="rId10"/>
    <p:sldLayoutId id="2147484682" r:id="rId11"/>
  </p:sldLayoutIdLst>
  <p:transition spd="med">
    <p:fade/>
  </p:transition>
  <p:hf hdr="0" dt="0"/>
  <p:txStyles>
    <p:titleStyle>
      <a:lvl1pPr algn="l" rtl="0" eaLnBrk="0" fontAlgn="base" hangingPunct="0">
        <a:spcBef>
          <a:spcPct val="0"/>
        </a:spcBef>
        <a:spcAft>
          <a:spcPct val="0"/>
        </a:spcAft>
        <a:defRPr sz="2400" kern="1200">
          <a:solidFill>
            <a:srgbClr val="C41200"/>
          </a:solidFill>
          <a:latin typeface="+mj-lt"/>
          <a:ea typeface="+mj-ea"/>
          <a:cs typeface="+mj-cs"/>
        </a:defRPr>
      </a:lvl1pPr>
      <a:lvl2pPr algn="l" rtl="0" eaLnBrk="0" fontAlgn="base" hangingPunct="0">
        <a:spcBef>
          <a:spcPct val="0"/>
        </a:spcBef>
        <a:spcAft>
          <a:spcPct val="0"/>
        </a:spcAft>
        <a:defRPr sz="2400">
          <a:solidFill>
            <a:srgbClr val="C41200"/>
          </a:solidFill>
          <a:latin typeface="Arial Black" panose="020B0A04020102020204" pitchFamily="34" charset="0"/>
          <a:cs typeface="Arial" panose="020B0604020202020204" pitchFamily="34" charset="0"/>
        </a:defRPr>
      </a:lvl2pPr>
      <a:lvl3pPr algn="l" rtl="0" eaLnBrk="0" fontAlgn="base" hangingPunct="0">
        <a:spcBef>
          <a:spcPct val="0"/>
        </a:spcBef>
        <a:spcAft>
          <a:spcPct val="0"/>
        </a:spcAft>
        <a:defRPr sz="2400">
          <a:solidFill>
            <a:srgbClr val="C41200"/>
          </a:solidFill>
          <a:latin typeface="Arial Black" panose="020B0A04020102020204" pitchFamily="34" charset="0"/>
          <a:cs typeface="Arial" panose="020B0604020202020204" pitchFamily="34" charset="0"/>
        </a:defRPr>
      </a:lvl3pPr>
      <a:lvl4pPr algn="l" rtl="0" eaLnBrk="0" fontAlgn="base" hangingPunct="0">
        <a:spcBef>
          <a:spcPct val="0"/>
        </a:spcBef>
        <a:spcAft>
          <a:spcPct val="0"/>
        </a:spcAft>
        <a:defRPr sz="2400">
          <a:solidFill>
            <a:srgbClr val="C41200"/>
          </a:solidFill>
          <a:latin typeface="Arial Black" panose="020B0A04020102020204" pitchFamily="34" charset="0"/>
          <a:cs typeface="Arial" panose="020B0604020202020204" pitchFamily="34" charset="0"/>
        </a:defRPr>
      </a:lvl4pPr>
      <a:lvl5pPr algn="l" rtl="0" eaLnBrk="0" fontAlgn="base" hangingPunct="0">
        <a:spcBef>
          <a:spcPct val="0"/>
        </a:spcBef>
        <a:spcAft>
          <a:spcPct val="0"/>
        </a:spcAft>
        <a:defRPr sz="2400">
          <a:solidFill>
            <a:srgbClr val="C41200"/>
          </a:solidFill>
          <a:latin typeface="Arial Black" panose="020B0A04020102020204" pitchFamily="34" charset="0"/>
          <a:cs typeface="Arial" panose="020B0604020202020204" pitchFamily="34" charset="0"/>
        </a:defRPr>
      </a:lvl5pPr>
      <a:lvl6pPr marL="457200" algn="l" rtl="0" fontAlgn="base">
        <a:spcBef>
          <a:spcPct val="0"/>
        </a:spcBef>
        <a:spcAft>
          <a:spcPct val="0"/>
        </a:spcAft>
        <a:defRPr sz="2400">
          <a:solidFill>
            <a:srgbClr val="C41200"/>
          </a:solidFill>
          <a:latin typeface="Arial Black" panose="020B0A04020102020204" pitchFamily="34" charset="0"/>
          <a:cs typeface="Arial" panose="020B0604020202020204" pitchFamily="34" charset="0"/>
        </a:defRPr>
      </a:lvl6pPr>
      <a:lvl7pPr marL="914400" algn="l" rtl="0" fontAlgn="base">
        <a:spcBef>
          <a:spcPct val="0"/>
        </a:spcBef>
        <a:spcAft>
          <a:spcPct val="0"/>
        </a:spcAft>
        <a:defRPr sz="2400">
          <a:solidFill>
            <a:srgbClr val="C41200"/>
          </a:solidFill>
          <a:latin typeface="Arial Black" panose="020B0A04020102020204" pitchFamily="34" charset="0"/>
          <a:cs typeface="Arial" panose="020B0604020202020204" pitchFamily="34" charset="0"/>
        </a:defRPr>
      </a:lvl7pPr>
      <a:lvl8pPr marL="1371600" algn="l" rtl="0" fontAlgn="base">
        <a:spcBef>
          <a:spcPct val="0"/>
        </a:spcBef>
        <a:spcAft>
          <a:spcPct val="0"/>
        </a:spcAft>
        <a:defRPr sz="2400">
          <a:solidFill>
            <a:srgbClr val="C41200"/>
          </a:solidFill>
          <a:latin typeface="Arial Black" panose="020B0A04020102020204" pitchFamily="34" charset="0"/>
          <a:cs typeface="Arial" panose="020B0604020202020204" pitchFamily="34" charset="0"/>
        </a:defRPr>
      </a:lvl8pPr>
      <a:lvl9pPr marL="1828800" algn="l" rtl="0" fontAlgn="base">
        <a:spcBef>
          <a:spcPct val="0"/>
        </a:spcBef>
        <a:spcAft>
          <a:spcPct val="0"/>
        </a:spcAft>
        <a:defRPr sz="2400">
          <a:solidFill>
            <a:srgbClr val="C41200"/>
          </a:solidFill>
          <a:latin typeface="Arial Black" panose="020B0A04020102020204" pitchFamily="34" charset="0"/>
          <a:cs typeface="Arial" panose="020B0604020202020204" pitchFamily="34" charset="0"/>
        </a:defRPr>
      </a:lvl9pPr>
    </p:titleStyle>
    <p:bodyStyle>
      <a:lvl1pPr marL="514350" indent="-514350" algn="l" rtl="0" eaLnBrk="0" fontAlgn="base" hangingPunct="0">
        <a:lnSpc>
          <a:spcPts val="2400"/>
        </a:lnSpc>
        <a:spcBef>
          <a:spcPct val="50000"/>
        </a:spcBef>
        <a:spcAft>
          <a:spcPct val="0"/>
        </a:spcAft>
        <a:buSzPct val="85000"/>
        <a:buFont typeface="Arial" panose="020B0604020202020204" pitchFamily="34" charset="0"/>
        <a:defRPr sz="2000" kern="1200">
          <a:solidFill>
            <a:schemeClr val="tx1"/>
          </a:solidFill>
          <a:latin typeface="+mn-lt"/>
          <a:ea typeface="+mn-ea"/>
          <a:cs typeface="+mn-cs"/>
        </a:defRPr>
      </a:lvl1pPr>
      <a:lvl2pPr marL="1085850" indent="-381000" algn="l" rtl="0" eaLnBrk="0" fontAlgn="base" hangingPunct="0">
        <a:spcBef>
          <a:spcPct val="0"/>
        </a:spcBef>
        <a:spcAft>
          <a:spcPct val="0"/>
        </a:spcAft>
        <a:defRPr sz="2000" kern="1200">
          <a:solidFill>
            <a:schemeClr val="tx1"/>
          </a:solidFill>
          <a:latin typeface="+mn-lt"/>
          <a:ea typeface="+mn-ea"/>
          <a:cs typeface="+mn-cs"/>
        </a:defRPr>
      </a:lvl2pPr>
      <a:lvl3pPr marL="1638300" indent="-457200" algn="l" rtl="0" eaLnBrk="0" fontAlgn="base" hangingPunct="0">
        <a:lnSpc>
          <a:spcPts val="2400"/>
        </a:lnSpc>
        <a:spcBef>
          <a:spcPct val="50000"/>
        </a:spcBef>
        <a:spcAft>
          <a:spcPct val="0"/>
        </a:spcAft>
        <a:buChar char="•"/>
        <a:defRPr sz="2000" kern="1200">
          <a:solidFill>
            <a:schemeClr val="tx1"/>
          </a:solidFill>
          <a:latin typeface="+mn-lt"/>
          <a:ea typeface="+mn-ea"/>
          <a:cs typeface="+mn-cs"/>
        </a:defRPr>
      </a:lvl3pPr>
      <a:lvl4pPr marL="2209800" indent="-381000" algn="l" rtl="0" eaLnBrk="0" fontAlgn="base" hangingPunct="0">
        <a:lnSpc>
          <a:spcPts val="2400"/>
        </a:lnSpc>
        <a:spcBef>
          <a:spcPct val="50000"/>
        </a:spcBef>
        <a:spcAft>
          <a:spcPct val="0"/>
        </a:spcAft>
        <a:buChar char="•"/>
        <a:defRPr sz="2000" kern="1200">
          <a:solidFill>
            <a:schemeClr val="tx1"/>
          </a:solidFill>
          <a:latin typeface="+mn-lt"/>
          <a:ea typeface="+mn-ea"/>
          <a:cs typeface="+mn-cs"/>
        </a:defRPr>
      </a:lvl4pPr>
      <a:lvl5pPr marL="2781300" indent="-381000" algn="l" rtl="0" eaLnBrk="0" fontAlgn="base" hangingPunct="0">
        <a:lnSpc>
          <a:spcPts val="2400"/>
        </a:lnSpc>
        <a:spcBef>
          <a:spcPct val="5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6146" name="Picture 1" descr="01 CRUK Full Colour RGB.eps"/>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978775" y="6154738"/>
            <a:ext cx="96202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83" r:id="rId1"/>
    <p:sldLayoutId id="2147484684" r:id="rId2"/>
    <p:sldLayoutId id="2147484685" r:id="rId3"/>
    <p:sldLayoutId id="2147484686" r:id="rId4"/>
    <p:sldLayoutId id="2147484687" r:id="rId5"/>
    <p:sldLayoutId id="2147484688" r:id="rId6"/>
    <p:sldLayoutId id="2147484689" r:id="rId7"/>
    <p:sldLayoutId id="2147484690" r:id="rId8"/>
    <p:sldLayoutId id="2147484691" r:id="rId9"/>
    <p:sldLayoutId id="2147484692" r:id="rId10"/>
    <p:sldLayoutId id="2147484693" r:id="rId11"/>
  </p:sldLayoutIdLst>
  <p:transition spd="med">
    <p:fade/>
  </p:transition>
  <p:hf hdr="0"/>
  <p:txStyles>
    <p:titleStyle>
      <a:lvl1pPr algn="l" defTabSz="457200" rtl="0" eaLnBrk="0" fontAlgn="base" hangingPunct="0">
        <a:spcBef>
          <a:spcPct val="0"/>
        </a:spcBef>
        <a:spcAft>
          <a:spcPct val="0"/>
        </a:spcAft>
        <a:defRPr sz="4400" kern="1200">
          <a:solidFill>
            <a:schemeClr val="tx1"/>
          </a:solidFill>
          <a:latin typeface="+mj-lt"/>
          <a:ea typeface="+mj-ea"/>
          <a:cs typeface="+mj-cs"/>
        </a:defRPr>
      </a:lvl1pPr>
      <a:lvl2pPr algn="l" defTabSz="457200" rtl="0" eaLnBrk="0" fontAlgn="base" hangingPunct="0">
        <a:spcBef>
          <a:spcPct val="0"/>
        </a:spcBef>
        <a:spcAft>
          <a:spcPct val="0"/>
        </a:spcAft>
        <a:defRPr sz="4400">
          <a:solidFill>
            <a:schemeClr val="tx1"/>
          </a:solidFill>
          <a:latin typeface="Calibri" panose="020F0502020204030204" pitchFamily="34" charset="0"/>
          <a:cs typeface="Arial" panose="020B0604020202020204" pitchFamily="34" charset="0"/>
        </a:defRPr>
      </a:lvl2pPr>
      <a:lvl3pPr algn="l" defTabSz="457200" rtl="0" eaLnBrk="0" fontAlgn="base" hangingPunct="0">
        <a:spcBef>
          <a:spcPct val="0"/>
        </a:spcBef>
        <a:spcAft>
          <a:spcPct val="0"/>
        </a:spcAft>
        <a:defRPr sz="4400">
          <a:solidFill>
            <a:schemeClr val="tx1"/>
          </a:solidFill>
          <a:latin typeface="Calibri" panose="020F0502020204030204" pitchFamily="34" charset="0"/>
          <a:cs typeface="Arial" panose="020B0604020202020204" pitchFamily="34" charset="0"/>
        </a:defRPr>
      </a:lvl3pPr>
      <a:lvl4pPr algn="l" defTabSz="457200" rtl="0" eaLnBrk="0" fontAlgn="base" hangingPunct="0">
        <a:spcBef>
          <a:spcPct val="0"/>
        </a:spcBef>
        <a:spcAft>
          <a:spcPct val="0"/>
        </a:spcAft>
        <a:defRPr sz="4400">
          <a:solidFill>
            <a:schemeClr val="tx1"/>
          </a:solidFill>
          <a:latin typeface="Calibri" panose="020F0502020204030204" pitchFamily="34" charset="0"/>
          <a:cs typeface="Arial" panose="020B0604020202020204" pitchFamily="34" charset="0"/>
        </a:defRPr>
      </a:lvl4pPr>
      <a:lvl5pPr algn="l" defTabSz="457200" rtl="0" eaLnBrk="0" fontAlgn="base" hangingPunct="0">
        <a:spcBef>
          <a:spcPct val="0"/>
        </a:spcBef>
        <a:spcAft>
          <a:spcPct val="0"/>
        </a:spcAft>
        <a:defRPr sz="4400">
          <a:solidFill>
            <a:schemeClr val="tx1"/>
          </a:solidFill>
          <a:latin typeface="Calibri" panose="020F0502020204030204" pitchFamily="34" charset="0"/>
          <a:cs typeface="Arial" panose="020B0604020202020204" pitchFamily="34" charset="0"/>
        </a:defRPr>
      </a:lvl5pPr>
      <a:lvl6pPr marL="457200" algn="l" defTabSz="457200"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6pPr>
      <a:lvl7pPr marL="914400" algn="l" defTabSz="457200"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7pPr>
      <a:lvl8pPr marL="1371600" algn="l" defTabSz="457200"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8pPr>
      <a:lvl9pPr marL="1828800" algn="l" defTabSz="457200"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694" r:id="rId1"/>
    <p:sldLayoutId id="2147484695" r:id="rId2"/>
    <p:sldLayoutId id="2147484696" r:id="rId3"/>
    <p:sldLayoutId id="2147484697" r:id="rId4"/>
    <p:sldLayoutId id="2147484698" r:id="rId5"/>
    <p:sldLayoutId id="2147484699" r:id="rId6"/>
    <p:sldLayoutId id="2147484700" r:id="rId7"/>
    <p:sldLayoutId id="2147484701" r:id="rId8"/>
    <p:sldLayoutId id="2147484702" r:id="rId9"/>
    <p:sldLayoutId id="2147484703" r:id="rId10"/>
    <p:sldLayoutId id="2147484704" r:id="rId11"/>
  </p:sldLayoutIdLst>
  <p:transition spd="med">
    <p:fade/>
  </p:transition>
  <p:hf hdr="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188913"/>
            <a:ext cx="7210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7171" name="Rectangle 3"/>
          <p:cNvSpPr>
            <a:spLocks noGrp="1" noChangeArrowheads="1"/>
          </p:cNvSpPr>
          <p:nvPr>
            <p:ph type="body" idx="1"/>
          </p:nvPr>
        </p:nvSpPr>
        <p:spPr bwMode="auto">
          <a:xfrm>
            <a:off x="457200" y="1628775"/>
            <a:ext cx="8208963"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p:txBody>
      </p:sp>
      <p:sp>
        <p:nvSpPr>
          <p:cNvPr id="11" name="Date Placeholder 6"/>
          <p:cNvSpPr>
            <a:spLocks noGrp="1"/>
          </p:cNvSpPr>
          <p:nvPr>
            <p:ph type="dt" sz="half" idx="2"/>
          </p:nvPr>
        </p:nvSpPr>
        <p:spPr bwMode="auto">
          <a:xfrm>
            <a:off x="6804025" y="6245225"/>
            <a:ext cx="1165225" cy="476250"/>
          </a:xfrm>
          <a:prstGeom prst="rect">
            <a:avLst/>
          </a:prstGeom>
          <a:ex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Lato Light" panose="020F0502020204030203" pitchFamily="34" charset="0"/>
              </a:defRPr>
            </a:lvl1pPr>
          </a:lstStyle>
          <a:p>
            <a:pPr>
              <a:defRPr/>
            </a:pPr>
            <a:endParaRPr lang="en-US" altLang="en-US"/>
          </a:p>
        </p:txBody>
      </p:sp>
      <p:sp>
        <p:nvSpPr>
          <p:cNvPr id="12" name="Footer Placeholder 7"/>
          <p:cNvSpPr>
            <a:spLocks noGrp="1"/>
          </p:cNvSpPr>
          <p:nvPr>
            <p:ph type="ftr" sz="quarter" idx="3"/>
          </p:nvPr>
        </p:nvSpPr>
        <p:spPr bwMode="auto">
          <a:xfrm>
            <a:off x="482600" y="6245225"/>
            <a:ext cx="3513138" cy="476250"/>
          </a:xfrm>
          <a:prstGeom prst="rect">
            <a:avLst/>
          </a:prstGeom>
          <a:extLst/>
        </p:spPr>
        <p:txBody>
          <a:bodyPr vert="horz" wrap="square" lIns="91440" tIns="45720" rIns="91440" bIns="45720" numCol="1" anchor="t" anchorCtr="0" compatLnSpc="1">
            <a:prstTxWarp prst="textNoShape">
              <a:avLst/>
            </a:prstTxWarp>
          </a:bodyPr>
          <a:lstStyle>
            <a:lvl1pPr eaLnBrk="1" hangingPunct="1">
              <a:defRPr>
                <a:solidFill>
                  <a:schemeClr val="accent2"/>
                </a:solidFill>
                <a:latin typeface="Lato Light" panose="020F0502020204030203" pitchFamily="34" charset="0"/>
              </a:defRPr>
            </a:lvl1pPr>
          </a:lstStyle>
          <a:p>
            <a:pPr>
              <a:defRPr/>
            </a:pPr>
            <a:r>
              <a:rPr lang="en-US" altLang="en-US"/>
              <a:t>The voice of charities on Tax</a:t>
            </a:r>
          </a:p>
          <a:p>
            <a:pPr>
              <a:defRPr/>
            </a:pPr>
            <a:endParaRPr lang="en-GB" altLang="en-US"/>
          </a:p>
        </p:txBody>
      </p:sp>
      <p:sp>
        <p:nvSpPr>
          <p:cNvPr id="13" name="Slide Number Placeholder 8"/>
          <p:cNvSpPr>
            <a:spLocks noGrp="1"/>
          </p:cNvSpPr>
          <p:nvPr>
            <p:ph type="sldNum" sz="quarter" idx="4"/>
          </p:nvPr>
        </p:nvSpPr>
        <p:spPr bwMode="auto">
          <a:xfrm>
            <a:off x="7969250" y="6245225"/>
            <a:ext cx="696913" cy="476250"/>
          </a:xfrm>
          <a:prstGeom prst="rect">
            <a:avLst/>
          </a:prstGeom>
          <a:extLst/>
        </p:spPr>
        <p:txBody>
          <a:bodyPr vert="horz" wrap="square" lIns="91440" tIns="45720" rIns="91440" bIns="45720" numCol="1" anchor="t" anchorCtr="0" compatLnSpc="1">
            <a:prstTxWarp prst="textNoShape">
              <a:avLst/>
            </a:prstTxWarp>
          </a:bodyPr>
          <a:lstStyle>
            <a:lvl1pPr algn="r" eaLnBrk="1" hangingPunct="1">
              <a:defRPr sz="1400" smtClean="0">
                <a:latin typeface="Lato Light"/>
              </a:defRPr>
            </a:lvl1pPr>
          </a:lstStyle>
          <a:p>
            <a:pPr>
              <a:defRPr/>
            </a:pPr>
            <a:fld id="{060A9F3D-9BA2-46A8-AD92-9147824973B6}"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749" r:id="rId1"/>
    <p:sldLayoutId id="2147484750" r:id="rId2"/>
  </p:sldLayoutIdLst>
  <p:transition spd="med">
    <p:fade/>
  </p:transition>
  <p:hf sldNum="0" hdr="0" dt="0"/>
  <p:txStyles>
    <p:titleStyle>
      <a:lvl1pPr algn="l" rtl="0" eaLnBrk="0" fontAlgn="base" hangingPunct="0">
        <a:spcBef>
          <a:spcPct val="0"/>
        </a:spcBef>
        <a:spcAft>
          <a:spcPct val="0"/>
        </a:spcAft>
        <a:defRPr sz="2800">
          <a:solidFill>
            <a:schemeClr val="tx2"/>
          </a:solidFill>
          <a:latin typeface="Lato" charset="0"/>
          <a:ea typeface="Lato" charset="0"/>
          <a:cs typeface="Lato" charset="0"/>
        </a:defRPr>
      </a:lvl1pPr>
      <a:lvl2pPr algn="l" rtl="0" eaLnBrk="0" fontAlgn="base" hangingPunct="0">
        <a:spcBef>
          <a:spcPct val="0"/>
        </a:spcBef>
        <a:spcAft>
          <a:spcPct val="0"/>
        </a:spcAft>
        <a:defRPr sz="2800">
          <a:solidFill>
            <a:schemeClr val="tx2"/>
          </a:solidFill>
          <a:latin typeface="Lato" charset="0"/>
          <a:ea typeface="Lato" charset="0"/>
          <a:cs typeface="Lato" charset="0"/>
        </a:defRPr>
      </a:lvl2pPr>
      <a:lvl3pPr algn="l" rtl="0" eaLnBrk="0" fontAlgn="base" hangingPunct="0">
        <a:spcBef>
          <a:spcPct val="0"/>
        </a:spcBef>
        <a:spcAft>
          <a:spcPct val="0"/>
        </a:spcAft>
        <a:defRPr sz="2800">
          <a:solidFill>
            <a:schemeClr val="tx2"/>
          </a:solidFill>
          <a:latin typeface="Lato" charset="0"/>
          <a:ea typeface="Lato" charset="0"/>
          <a:cs typeface="Lato" charset="0"/>
        </a:defRPr>
      </a:lvl3pPr>
      <a:lvl4pPr algn="l" rtl="0" eaLnBrk="0" fontAlgn="base" hangingPunct="0">
        <a:spcBef>
          <a:spcPct val="0"/>
        </a:spcBef>
        <a:spcAft>
          <a:spcPct val="0"/>
        </a:spcAft>
        <a:defRPr sz="2800">
          <a:solidFill>
            <a:schemeClr val="tx2"/>
          </a:solidFill>
          <a:latin typeface="Lato" charset="0"/>
          <a:ea typeface="Lato" charset="0"/>
          <a:cs typeface="Lato" charset="0"/>
        </a:defRPr>
      </a:lvl4pPr>
      <a:lvl5pPr algn="l" rtl="0" eaLnBrk="0" fontAlgn="base" hangingPunct="0">
        <a:spcBef>
          <a:spcPct val="0"/>
        </a:spcBef>
        <a:spcAft>
          <a:spcPct val="0"/>
        </a:spcAft>
        <a:defRPr sz="2800">
          <a:solidFill>
            <a:schemeClr val="tx2"/>
          </a:solidFill>
          <a:latin typeface="Lato" charset="0"/>
          <a:ea typeface="Lato" charset="0"/>
          <a:cs typeface="Lato"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246063" indent="-246063" algn="l" rtl="0" eaLnBrk="0" fontAlgn="base" hangingPunct="0">
        <a:spcBef>
          <a:spcPts val="2000"/>
        </a:spcBef>
        <a:spcAft>
          <a:spcPct val="0"/>
        </a:spcAft>
        <a:buClr>
          <a:schemeClr val="accent2"/>
        </a:buClr>
        <a:buFont typeface="Wingdings" panose="05000000000000000000" pitchFamily="2" charset="2"/>
        <a:buChar char="§"/>
        <a:defRPr sz="2000">
          <a:solidFill>
            <a:schemeClr val="tx1"/>
          </a:solidFill>
          <a:latin typeface="Lato Light" charset="0"/>
          <a:ea typeface="Lato Light" charset="0"/>
          <a:cs typeface="Lato Light" charset="0"/>
        </a:defRPr>
      </a:lvl1pPr>
      <a:lvl2pPr marL="668338" indent="-211138" algn="l" rtl="0" eaLnBrk="0" fontAlgn="base" hangingPunct="0">
        <a:spcBef>
          <a:spcPts val="1800"/>
        </a:spcBef>
        <a:spcAft>
          <a:spcPct val="0"/>
        </a:spcAft>
        <a:buClr>
          <a:schemeClr val="accent2"/>
        </a:buClr>
        <a:buFont typeface="Wingdings" panose="05000000000000000000" pitchFamily="2" charset="2"/>
        <a:buChar char="§"/>
        <a:defRPr>
          <a:solidFill>
            <a:schemeClr val="tx1"/>
          </a:solidFill>
          <a:latin typeface="Lato Light" charset="0"/>
          <a:ea typeface="Lato Light" charset="0"/>
          <a:cs typeface="Lato Light" charset="0"/>
        </a:defRPr>
      </a:lvl2pPr>
      <a:lvl3pPr marL="1092200" indent="-177800" algn="l" rtl="0" eaLnBrk="0" fontAlgn="base" hangingPunct="0">
        <a:spcBef>
          <a:spcPts val="1600"/>
        </a:spcBef>
        <a:spcAft>
          <a:spcPct val="0"/>
        </a:spcAft>
        <a:buClr>
          <a:schemeClr val="accent2"/>
        </a:buClr>
        <a:buFont typeface="Wingdings" panose="05000000000000000000" pitchFamily="2" charset="2"/>
        <a:buChar char="§"/>
        <a:defRPr sz="1600">
          <a:solidFill>
            <a:schemeClr val="tx1"/>
          </a:solidFill>
          <a:latin typeface="Lato Light" charset="0"/>
          <a:ea typeface="Lato Light" charset="0"/>
          <a:cs typeface="Lato Light" charset="0"/>
        </a:defRPr>
      </a:lvl3pPr>
      <a:lvl4pPr marL="1555750" indent="-184150" algn="l" rtl="0" eaLnBrk="0" fontAlgn="base" hangingPunct="0">
        <a:spcBef>
          <a:spcPts val="1400"/>
        </a:spcBef>
        <a:spcAft>
          <a:spcPct val="0"/>
        </a:spcAft>
        <a:buClr>
          <a:schemeClr val="accent2"/>
        </a:buClr>
        <a:buFont typeface="Wingdings" panose="05000000000000000000" pitchFamily="2" charset="2"/>
        <a:buChar char="§"/>
        <a:defRPr sz="1400">
          <a:solidFill>
            <a:schemeClr val="tx1"/>
          </a:solidFill>
          <a:latin typeface="Lato Light" charset="0"/>
          <a:ea typeface="Lato Light" charset="0"/>
          <a:cs typeface="Lato Light" charset="0"/>
        </a:defRPr>
      </a:lvl4pPr>
      <a:lvl5pPr marL="20574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charset="0"/>
          <a:ea typeface="Lato Light" charset="0"/>
          <a:cs typeface="Lato Light"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bwMode="auto">
          <a:xfrm>
            <a:off x="539750" y="358775"/>
            <a:ext cx="82089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GB" altLang="en-US"/>
          </a:p>
        </p:txBody>
      </p:sp>
      <p:sp>
        <p:nvSpPr>
          <p:cNvPr id="8195" name="Rectangle 4"/>
          <p:cNvSpPr>
            <a:spLocks noGrp="1" noChangeArrowheads="1"/>
          </p:cNvSpPr>
          <p:nvPr>
            <p:ph type="body" idx="1"/>
          </p:nvPr>
        </p:nvSpPr>
        <p:spPr bwMode="auto">
          <a:xfrm>
            <a:off x="539750" y="1258888"/>
            <a:ext cx="8208963"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 </a:t>
            </a:r>
            <a:fld id="{71AD1848-66BC-4A80-89B5-93F4F1109DDE}" type="datetime1">
              <a:rPr lang="en-GB" altLang="en-US" smtClean="0"/>
              <a:pPr lvl="2"/>
              <a:t>​</a:t>
            </a:fld>
            <a:r>
              <a:rPr lang="en-GB" altLang="en-US"/>
              <a:t> </a:t>
            </a:r>
          </a:p>
        </p:txBody>
      </p:sp>
      <p:sp>
        <p:nvSpPr>
          <p:cNvPr id="1031" name="Text Box 10"/>
          <p:cNvSpPr txBox="1">
            <a:spLocks noChangeArrowheads="1"/>
          </p:cNvSpPr>
          <p:nvPr/>
        </p:nvSpPr>
        <p:spPr bwMode="auto">
          <a:xfrm>
            <a:off x="107950" y="6551613"/>
            <a:ext cx="2070100" cy="312737"/>
          </a:xfrm>
          <a:prstGeom prst="rect">
            <a:avLst/>
          </a:prstGeom>
          <a:noFill/>
          <a:ln>
            <a:noFill/>
          </a:ln>
          <a:effectLst/>
          <a:extLst>
            <a:ext uri="{909E8E84-426E-40dd-AFC4-6F175D3DCCD1}"/>
            <a:ext uri="{91240B29-F687-4f45-9708-019B960494DF}"/>
            <a:ext uri="{AF507438-7753-43e0-B8FC-AC1667EBCBE1}"/>
          </a:extLst>
        </p:spPr>
        <p:txBody>
          <a:bodyPr lIns="72000" tIns="72000" rIns="72000" bIns="72000">
            <a:spAutoFit/>
          </a:bodyPr>
          <a:lstStyle>
            <a:lvl1pPr eaLnBrk="0" hangingPunct="0">
              <a:lnSpc>
                <a:spcPct val="125000"/>
              </a:lnSpc>
              <a:spcBef>
                <a:spcPct val="50000"/>
              </a:spcBef>
              <a:defRPr sz="2400">
                <a:solidFill>
                  <a:schemeClr val="bg1"/>
                </a:solidFill>
                <a:latin typeface="Arial" charset="0"/>
              </a:defRPr>
            </a:lvl1pPr>
            <a:lvl2pPr marL="742950" indent="-285750" eaLnBrk="0" hangingPunct="0">
              <a:lnSpc>
                <a:spcPct val="125000"/>
              </a:lnSpc>
              <a:spcBef>
                <a:spcPct val="50000"/>
              </a:spcBef>
              <a:defRPr sz="2400">
                <a:solidFill>
                  <a:schemeClr val="bg1"/>
                </a:solidFill>
                <a:latin typeface="Arial" charset="0"/>
              </a:defRPr>
            </a:lvl2pPr>
            <a:lvl3pPr marL="1143000" indent="-228600" eaLnBrk="0" hangingPunct="0">
              <a:lnSpc>
                <a:spcPct val="125000"/>
              </a:lnSpc>
              <a:spcBef>
                <a:spcPct val="50000"/>
              </a:spcBef>
              <a:defRPr sz="2400">
                <a:solidFill>
                  <a:schemeClr val="bg1"/>
                </a:solidFill>
                <a:latin typeface="Arial" charset="0"/>
              </a:defRPr>
            </a:lvl3pPr>
            <a:lvl4pPr marL="1600200" indent="-228600" eaLnBrk="0" hangingPunct="0">
              <a:lnSpc>
                <a:spcPct val="125000"/>
              </a:lnSpc>
              <a:spcBef>
                <a:spcPct val="50000"/>
              </a:spcBef>
              <a:defRPr sz="2400">
                <a:solidFill>
                  <a:schemeClr val="bg1"/>
                </a:solidFill>
                <a:latin typeface="Arial" charset="0"/>
              </a:defRPr>
            </a:lvl4pPr>
            <a:lvl5pPr marL="2057400" indent="-228600" eaLnBrk="0" hangingPunct="0">
              <a:lnSpc>
                <a:spcPct val="125000"/>
              </a:lnSpc>
              <a:spcBef>
                <a:spcPct val="50000"/>
              </a:spcBef>
              <a:defRPr sz="2400">
                <a:solidFill>
                  <a:schemeClr val="bg1"/>
                </a:solidFill>
                <a:latin typeface="Arial" charset="0"/>
              </a:defRPr>
            </a:lvl5pPr>
            <a:lvl6pPr marL="2514600" indent="-228600" eaLnBrk="0" fontAlgn="base" hangingPunct="0">
              <a:lnSpc>
                <a:spcPct val="125000"/>
              </a:lnSpc>
              <a:spcBef>
                <a:spcPct val="50000"/>
              </a:spcBef>
              <a:spcAft>
                <a:spcPct val="0"/>
              </a:spcAft>
              <a:defRPr sz="2400">
                <a:solidFill>
                  <a:schemeClr val="bg1"/>
                </a:solidFill>
                <a:latin typeface="Arial" charset="0"/>
              </a:defRPr>
            </a:lvl6pPr>
            <a:lvl7pPr marL="2971800" indent="-228600" eaLnBrk="0" fontAlgn="base" hangingPunct="0">
              <a:lnSpc>
                <a:spcPct val="125000"/>
              </a:lnSpc>
              <a:spcBef>
                <a:spcPct val="50000"/>
              </a:spcBef>
              <a:spcAft>
                <a:spcPct val="0"/>
              </a:spcAft>
              <a:defRPr sz="2400">
                <a:solidFill>
                  <a:schemeClr val="bg1"/>
                </a:solidFill>
                <a:latin typeface="Arial" charset="0"/>
              </a:defRPr>
            </a:lvl7pPr>
            <a:lvl8pPr marL="3429000" indent="-228600" eaLnBrk="0" fontAlgn="base" hangingPunct="0">
              <a:lnSpc>
                <a:spcPct val="125000"/>
              </a:lnSpc>
              <a:spcBef>
                <a:spcPct val="50000"/>
              </a:spcBef>
              <a:spcAft>
                <a:spcPct val="0"/>
              </a:spcAft>
              <a:defRPr sz="2400">
                <a:solidFill>
                  <a:schemeClr val="bg1"/>
                </a:solidFill>
                <a:latin typeface="Arial" charset="0"/>
              </a:defRPr>
            </a:lvl8pPr>
            <a:lvl9pPr marL="3886200" indent="-228600" eaLnBrk="0" fontAlgn="base" hangingPunct="0">
              <a:lnSpc>
                <a:spcPct val="125000"/>
              </a:lnSpc>
              <a:spcBef>
                <a:spcPct val="50000"/>
              </a:spcBef>
              <a:spcAft>
                <a:spcPct val="0"/>
              </a:spcAft>
              <a:defRPr sz="2400">
                <a:solidFill>
                  <a:schemeClr val="bg1"/>
                </a:solidFill>
                <a:latin typeface="Arial" charset="0"/>
              </a:defRPr>
            </a:lvl9pPr>
          </a:lstStyle>
          <a:p>
            <a:pPr eaLnBrk="1" hangingPunct="1">
              <a:defRPr/>
            </a:pPr>
            <a:r>
              <a:rPr lang="en-GB" sz="900" b="1" dirty="0">
                <a:solidFill>
                  <a:schemeClr val="tx1"/>
                </a:solidFill>
              </a:rPr>
              <a:t>BUSINESS WITH CONFIDENCE</a:t>
            </a:r>
          </a:p>
        </p:txBody>
      </p:sp>
      <p:sp>
        <p:nvSpPr>
          <p:cNvPr id="1032" name="Text Box 11"/>
          <p:cNvSpPr txBox="1">
            <a:spLocks noChangeArrowheads="1"/>
          </p:cNvSpPr>
          <p:nvPr/>
        </p:nvSpPr>
        <p:spPr bwMode="auto">
          <a:xfrm>
            <a:off x="8101013" y="6551613"/>
            <a:ext cx="896937" cy="312737"/>
          </a:xfrm>
          <a:prstGeom prst="rect">
            <a:avLst/>
          </a:prstGeom>
          <a:noFill/>
          <a:ln>
            <a:noFill/>
          </a:ln>
          <a:effectLst/>
          <a:extLst>
            <a:ext uri="{909E8E84-426E-40dd-AFC4-6F175D3DCCD1}"/>
            <a:ext uri="{91240B29-F687-4f45-9708-019B960494DF}"/>
            <a:ext uri="{AF507438-7753-43e0-B8FC-AC1667EBCBE1}"/>
          </a:extLst>
        </p:spPr>
        <p:txBody>
          <a:bodyPr lIns="72000" tIns="72000" rIns="72000" bIns="72000">
            <a:spAutoFit/>
          </a:bodyPr>
          <a:lstStyle>
            <a:lvl1pPr eaLnBrk="0" hangingPunct="0">
              <a:lnSpc>
                <a:spcPct val="125000"/>
              </a:lnSpc>
              <a:spcBef>
                <a:spcPct val="50000"/>
              </a:spcBef>
              <a:defRPr sz="2400">
                <a:solidFill>
                  <a:schemeClr val="bg1"/>
                </a:solidFill>
                <a:latin typeface="Arial" charset="0"/>
              </a:defRPr>
            </a:lvl1pPr>
            <a:lvl2pPr marL="742950" indent="-285750" eaLnBrk="0" hangingPunct="0">
              <a:lnSpc>
                <a:spcPct val="125000"/>
              </a:lnSpc>
              <a:spcBef>
                <a:spcPct val="50000"/>
              </a:spcBef>
              <a:defRPr sz="2400">
                <a:solidFill>
                  <a:schemeClr val="bg1"/>
                </a:solidFill>
                <a:latin typeface="Arial" charset="0"/>
              </a:defRPr>
            </a:lvl2pPr>
            <a:lvl3pPr marL="1143000" indent="-228600" eaLnBrk="0" hangingPunct="0">
              <a:lnSpc>
                <a:spcPct val="125000"/>
              </a:lnSpc>
              <a:spcBef>
                <a:spcPct val="50000"/>
              </a:spcBef>
              <a:defRPr sz="2400">
                <a:solidFill>
                  <a:schemeClr val="bg1"/>
                </a:solidFill>
                <a:latin typeface="Arial" charset="0"/>
              </a:defRPr>
            </a:lvl3pPr>
            <a:lvl4pPr marL="1600200" indent="-228600" eaLnBrk="0" hangingPunct="0">
              <a:lnSpc>
                <a:spcPct val="125000"/>
              </a:lnSpc>
              <a:spcBef>
                <a:spcPct val="50000"/>
              </a:spcBef>
              <a:defRPr sz="2400">
                <a:solidFill>
                  <a:schemeClr val="bg1"/>
                </a:solidFill>
                <a:latin typeface="Arial" charset="0"/>
              </a:defRPr>
            </a:lvl4pPr>
            <a:lvl5pPr marL="2057400" indent="-228600" eaLnBrk="0" hangingPunct="0">
              <a:lnSpc>
                <a:spcPct val="125000"/>
              </a:lnSpc>
              <a:spcBef>
                <a:spcPct val="50000"/>
              </a:spcBef>
              <a:defRPr sz="2400">
                <a:solidFill>
                  <a:schemeClr val="bg1"/>
                </a:solidFill>
                <a:latin typeface="Arial" charset="0"/>
              </a:defRPr>
            </a:lvl5pPr>
            <a:lvl6pPr marL="2514600" indent="-228600" eaLnBrk="0" fontAlgn="base" hangingPunct="0">
              <a:lnSpc>
                <a:spcPct val="125000"/>
              </a:lnSpc>
              <a:spcBef>
                <a:spcPct val="50000"/>
              </a:spcBef>
              <a:spcAft>
                <a:spcPct val="0"/>
              </a:spcAft>
              <a:defRPr sz="2400">
                <a:solidFill>
                  <a:schemeClr val="bg1"/>
                </a:solidFill>
                <a:latin typeface="Arial" charset="0"/>
              </a:defRPr>
            </a:lvl6pPr>
            <a:lvl7pPr marL="2971800" indent="-228600" eaLnBrk="0" fontAlgn="base" hangingPunct="0">
              <a:lnSpc>
                <a:spcPct val="125000"/>
              </a:lnSpc>
              <a:spcBef>
                <a:spcPct val="50000"/>
              </a:spcBef>
              <a:spcAft>
                <a:spcPct val="0"/>
              </a:spcAft>
              <a:defRPr sz="2400">
                <a:solidFill>
                  <a:schemeClr val="bg1"/>
                </a:solidFill>
                <a:latin typeface="Arial" charset="0"/>
              </a:defRPr>
            </a:lvl7pPr>
            <a:lvl8pPr marL="3429000" indent="-228600" eaLnBrk="0" fontAlgn="base" hangingPunct="0">
              <a:lnSpc>
                <a:spcPct val="125000"/>
              </a:lnSpc>
              <a:spcBef>
                <a:spcPct val="50000"/>
              </a:spcBef>
              <a:spcAft>
                <a:spcPct val="0"/>
              </a:spcAft>
              <a:defRPr sz="2400">
                <a:solidFill>
                  <a:schemeClr val="bg1"/>
                </a:solidFill>
                <a:latin typeface="Arial" charset="0"/>
              </a:defRPr>
            </a:lvl8pPr>
            <a:lvl9pPr marL="3886200" indent="-228600" eaLnBrk="0" fontAlgn="base" hangingPunct="0">
              <a:lnSpc>
                <a:spcPct val="125000"/>
              </a:lnSpc>
              <a:spcBef>
                <a:spcPct val="50000"/>
              </a:spcBef>
              <a:spcAft>
                <a:spcPct val="0"/>
              </a:spcAft>
              <a:defRPr sz="2400">
                <a:solidFill>
                  <a:schemeClr val="bg1"/>
                </a:solidFill>
                <a:latin typeface="Arial" charset="0"/>
              </a:defRPr>
            </a:lvl9pPr>
          </a:lstStyle>
          <a:p>
            <a:pPr algn="r" eaLnBrk="1" hangingPunct="1">
              <a:defRPr/>
            </a:pPr>
            <a:r>
              <a:rPr lang="en-GB" sz="900" b="1" dirty="0">
                <a:solidFill>
                  <a:schemeClr val="tx1"/>
                </a:solidFill>
              </a:rPr>
              <a:t>icaew.com</a:t>
            </a:r>
          </a:p>
        </p:txBody>
      </p:sp>
      <p:sp>
        <p:nvSpPr>
          <p:cNvPr id="1029" name="Text Box 12"/>
          <p:cNvSpPr txBox="1">
            <a:spLocks noChangeArrowheads="1"/>
          </p:cNvSpPr>
          <p:nvPr/>
        </p:nvSpPr>
        <p:spPr bwMode="auto">
          <a:xfrm>
            <a:off x="4084638" y="6577013"/>
            <a:ext cx="1135062" cy="280987"/>
          </a:xfrm>
          <a:prstGeom prst="rect">
            <a:avLst/>
          </a:prstGeom>
          <a:noFill/>
          <a:ln>
            <a:noFill/>
          </a:ln>
          <a:effectLst/>
          <a:extLst>
            <a:ext uri="{909E8E84-426E-40dd-AFC4-6F175D3DCCD1}"/>
            <a:ext uri="{91240B29-F687-4f45-9708-019B960494DF}"/>
            <a:ext uri="{AF507438-7753-43e0-B8FC-AC1667EBCBE1}"/>
          </a:extLst>
        </p:spPr>
        <p:txBody>
          <a:bodyPr lIns="72000" tIns="72000" rIns="72000" bIns="72000">
            <a:spAutoFit/>
          </a:bodyPr>
          <a:lstStyle>
            <a:lvl1pPr eaLnBrk="0" hangingPunct="0">
              <a:lnSpc>
                <a:spcPct val="125000"/>
              </a:lnSpc>
              <a:spcBef>
                <a:spcPct val="50000"/>
              </a:spcBef>
              <a:defRPr sz="2400">
                <a:solidFill>
                  <a:schemeClr val="bg1"/>
                </a:solidFill>
                <a:latin typeface="Arial" charset="0"/>
              </a:defRPr>
            </a:lvl1pPr>
            <a:lvl2pPr marL="742950" indent="-285750" eaLnBrk="0" hangingPunct="0">
              <a:lnSpc>
                <a:spcPct val="125000"/>
              </a:lnSpc>
              <a:spcBef>
                <a:spcPct val="50000"/>
              </a:spcBef>
              <a:defRPr sz="2400">
                <a:solidFill>
                  <a:schemeClr val="bg1"/>
                </a:solidFill>
                <a:latin typeface="Arial" charset="0"/>
              </a:defRPr>
            </a:lvl2pPr>
            <a:lvl3pPr marL="1143000" indent="-228600" eaLnBrk="0" hangingPunct="0">
              <a:lnSpc>
                <a:spcPct val="125000"/>
              </a:lnSpc>
              <a:spcBef>
                <a:spcPct val="50000"/>
              </a:spcBef>
              <a:defRPr sz="2400">
                <a:solidFill>
                  <a:schemeClr val="bg1"/>
                </a:solidFill>
                <a:latin typeface="Arial" charset="0"/>
              </a:defRPr>
            </a:lvl3pPr>
            <a:lvl4pPr marL="1600200" indent="-228600" eaLnBrk="0" hangingPunct="0">
              <a:lnSpc>
                <a:spcPct val="125000"/>
              </a:lnSpc>
              <a:spcBef>
                <a:spcPct val="50000"/>
              </a:spcBef>
              <a:defRPr sz="2400">
                <a:solidFill>
                  <a:schemeClr val="bg1"/>
                </a:solidFill>
                <a:latin typeface="Arial" charset="0"/>
              </a:defRPr>
            </a:lvl4pPr>
            <a:lvl5pPr marL="2057400" indent="-228600" eaLnBrk="0" hangingPunct="0">
              <a:lnSpc>
                <a:spcPct val="125000"/>
              </a:lnSpc>
              <a:spcBef>
                <a:spcPct val="50000"/>
              </a:spcBef>
              <a:defRPr sz="2400">
                <a:solidFill>
                  <a:schemeClr val="bg1"/>
                </a:solidFill>
                <a:latin typeface="Arial" charset="0"/>
              </a:defRPr>
            </a:lvl5pPr>
            <a:lvl6pPr marL="2514600" indent="-228600" eaLnBrk="0" fontAlgn="base" hangingPunct="0">
              <a:lnSpc>
                <a:spcPct val="125000"/>
              </a:lnSpc>
              <a:spcBef>
                <a:spcPct val="50000"/>
              </a:spcBef>
              <a:spcAft>
                <a:spcPct val="0"/>
              </a:spcAft>
              <a:defRPr sz="2400">
                <a:solidFill>
                  <a:schemeClr val="bg1"/>
                </a:solidFill>
                <a:latin typeface="Arial" charset="0"/>
              </a:defRPr>
            </a:lvl6pPr>
            <a:lvl7pPr marL="2971800" indent="-228600" eaLnBrk="0" fontAlgn="base" hangingPunct="0">
              <a:lnSpc>
                <a:spcPct val="125000"/>
              </a:lnSpc>
              <a:spcBef>
                <a:spcPct val="50000"/>
              </a:spcBef>
              <a:spcAft>
                <a:spcPct val="0"/>
              </a:spcAft>
              <a:defRPr sz="2400">
                <a:solidFill>
                  <a:schemeClr val="bg1"/>
                </a:solidFill>
                <a:latin typeface="Arial" charset="0"/>
              </a:defRPr>
            </a:lvl7pPr>
            <a:lvl8pPr marL="3429000" indent="-228600" eaLnBrk="0" fontAlgn="base" hangingPunct="0">
              <a:lnSpc>
                <a:spcPct val="125000"/>
              </a:lnSpc>
              <a:spcBef>
                <a:spcPct val="50000"/>
              </a:spcBef>
              <a:spcAft>
                <a:spcPct val="0"/>
              </a:spcAft>
              <a:defRPr sz="2400">
                <a:solidFill>
                  <a:schemeClr val="bg1"/>
                </a:solidFill>
                <a:latin typeface="Arial" charset="0"/>
              </a:defRPr>
            </a:lvl8pPr>
            <a:lvl9pPr marL="3886200" indent="-228600" eaLnBrk="0" fontAlgn="base" hangingPunct="0">
              <a:lnSpc>
                <a:spcPct val="125000"/>
              </a:lnSpc>
              <a:spcBef>
                <a:spcPct val="50000"/>
              </a:spcBef>
              <a:spcAft>
                <a:spcPct val="0"/>
              </a:spcAft>
              <a:defRPr sz="2400">
                <a:solidFill>
                  <a:schemeClr val="bg1"/>
                </a:solidFill>
                <a:latin typeface="Arial" charset="0"/>
              </a:defRPr>
            </a:lvl9pPr>
          </a:lstStyle>
          <a:p>
            <a:pPr algn="ctr" eaLnBrk="1" hangingPunct="1">
              <a:defRPr/>
            </a:pPr>
            <a:r>
              <a:rPr lang="en-GB" sz="700" noProof="1">
                <a:solidFill>
                  <a:schemeClr val="tx1"/>
                </a:solidFill>
              </a:rPr>
              <a:t>© ICAEW </a:t>
            </a:r>
            <a:r>
              <a:rPr lang="en-GB" sz="700" dirty="0">
                <a:solidFill>
                  <a:schemeClr val="tx1"/>
                </a:solidFill>
              </a:rPr>
              <a:t>2017</a:t>
            </a:r>
          </a:p>
        </p:txBody>
      </p:sp>
      <p:sp>
        <p:nvSpPr>
          <p:cNvPr id="8" name="Rectangle 7"/>
          <p:cNvSpPr/>
          <p:nvPr/>
        </p:nvSpPr>
        <p:spPr>
          <a:xfrm>
            <a:off x="0" y="6492875"/>
            <a:ext cx="9144000" cy="34925"/>
          </a:xfrm>
          <a:prstGeom prst="rect">
            <a:avLst/>
          </a:prstGeom>
          <a:gradFill>
            <a:gsLst>
              <a:gs pos="0">
                <a:srgbClr val="660000"/>
              </a:gs>
              <a:gs pos="100000">
                <a:srgbClr val="CC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 bg1="lt1" tx1="dk1" bg2="lt2" tx2="dk2" accent1="accent1" accent2="accent2" accent3="accent3" accent4="accent4" accent5="accent5" accent6="accent6" hlink="hlink" folHlink="folHlink"/>
  <p:sldLayoutIdLst>
    <p:sldLayoutId id="2147484751" r:id="rId1"/>
    <p:sldLayoutId id="2147484752" r:id="rId2"/>
    <p:sldLayoutId id="2147484753" r:id="rId3"/>
    <p:sldLayoutId id="2147484754" r:id="rId4"/>
    <p:sldLayoutId id="2147484705" r:id="rId5"/>
    <p:sldLayoutId id="2147484706" r:id="rId6"/>
    <p:sldLayoutId id="2147484755" r:id="rId7"/>
    <p:sldLayoutId id="2147484707" r:id="rId8"/>
    <p:sldLayoutId id="2147484708" r:id="rId9"/>
    <p:sldLayoutId id="2147484709" r:id="rId10"/>
    <p:sldLayoutId id="2147484710" r:id="rId11"/>
    <p:sldLayoutId id="2147484711" r:id="rId12"/>
    <p:sldLayoutId id="2147484712" r:id="rId13"/>
    <p:sldLayoutId id="2147484713" r:id="rId14"/>
    <p:sldLayoutId id="2147484714" r:id="rId15"/>
    <p:sldLayoutId id="2147484715" r:id="rId16"/>
    <p:sldLayoutId id="2147484716" r:id="rId17"/>
  </p:sldLayoutIdLst>
  <p:transition spd="med">
    <p:fade/>
  </p:transition>
  <p:txStyles>
    <p:titleStyle>
      <a:lvl1pPr algn="l" rtl="0" eaLnBrk="0" fontAlgn="base" hangingPunct="0">
        <a:spcBef>
          <a:spcPct val="0"/>
        </a:spcBef>
        <a:spcAft>
          <a:spcPct val="0"/>
        </a:spcAft>
        <a:defRPr sz="3000">
          <a:solidFill>
            <a:srgbClr val="CC0000"/>
          </a:solidFill>
          <a:latin typeface="+mj-lt"/>
          <a:ea typeface="+mj-ea"/>
          <a:cs typeface="+mj-cs"/>
        </a:defRPr>
      </a:lvl1pPr>
      <a:lvl2pPr algn="l" rtl="0" eaLnBrk="0" fontAlgn="base" hangingPunct="0">
        <a:spcBef>
          <a:spcPct val="0"/>
        </a:spcBef>
        <a:spcAft>
          <a:spcPct val="0"/>
        </a:spcAft>
        <a:defRPr sz="3000">
          <a:solidFill>
            <a:srgbClr val="CC0000"/>
          </a:solidFill>
          <a:latin typeface="Arial" charset="0"/>
        </a:defRPr>
      </a:lvl2pPr>
      <a:lvl3pPr algn="l" rtl="0" eaLnBrk="0" fontAlgn="base" hangingPunct="0">
        <a:spcBef>
          <a:spcPct val="0"/>
        </a:spcBef>
        <a:spcAft>
          <a:spcPct val="0"/>
        </a:spcAft>
        <a:defRPr sz="3000">
          <a:solidFill>
            <a:srgbClr val="CC0000"/>
          </a:solidFill>
          <a:latin typeface="Arial" charset="0"/>
        </a:defRPr>
      </a:lvl3pPr>
      <a:lvl4pPr algn="l" rtl="0" eaLnBrk="0" fontAlgn="base" hangingPunct="0">
        <a:spcBef>
          <a:spcPct val="0"/>
        </a:spcBef>
        <a:spcAft>
          <a:spcPct val="0"/>
        </a:spcAft>
        <a:defRPr sz="3000">
          <a:solidFill>
            <a:srgbClr val="CC0000"/>
          </a:solidFill>
          <a:latin typeface="Arial" charset="0"/>
        </a:defRPr>
      </a:lvl4pPr>
      <a:lvl5pPr algn="l" rtl="0" eaLnBrk="0" fontAlgn="base" hangingPunct="0">
        <a:spcBef>
          <a:spcPct val="0"/>
        </a:spcBef>
        <a:spcAft>
          <a:spcPct val="0"/>
        </a:spcAft>
        <a:defRPr sz="3000">
          <a:solidFill>
            <a:srgbClr val="CC0000"/>
          </a:solidFill>
          <a:latin typeface="Arial" charset="0"/>
        </a:defRPr>
      </a:lvl5pPr>
      <a:lvl6pPr marL="457200" algn="l" rtl="0" eaLnBrk="1" fontAlgn="base" hangingPunct="1">
        <a:spcBef>
          <a:spcPct val="0"/>
        </a:spcBef>
        <a:spcAft>
          <a:spcPct val="0"/>
        </a:spcAft>
        <a:defRPr sz="3000">
          <a:solidFill>
            <a:srgbClr val="CC0000"/>
          </a:solidFill>
          <a:latin typeface="Arial" charset="0"/>
        </a:defRPr>
      </a:lvl6pPr>
      <a:lvl7pPr marL="914400" algn="l" rtl="0" eaLnBrk="1" fontAlgn="base" hangingPunct="1">
        <a:spcBef>
          <a:spcPct val="0"/>
        </a:spcBef>
        <a:spcAft>
          <a:spcPct val="0"/>
        </a:spcAft>
        <a:defRPr sz="3000">
          <a:solidFill>
            <a:srgbClr val="CC0000"/>
          </a:solidFill>
          <a:latin typeface="Arial" charset="0"/>
        </a:defRPr>
      </a:lvl7pPr>
      <a:lvl8pPr marL="1371600" algn="l" rtl="0" eaLnBrk="1" fontAlgn="base" hangingPunct="1">
        <a:spcBef>
          <a:spcPct val="0"/>
        </a:spcBef>
        <a:spcAft>
          <a:spcPct val="0"/>
        </a:spcAft>
        <a:defRPr sz="3000">
          <a:solidFill>
            <a:srgbClr val="CC0000"/>
          </a:solidFill>
          <a:latin typeface="Arial" charset="0"/>
        </a:defRPr>
      </a:lvl8pPr>
      <a:lvl9pPr marL="1828800" algn="l" rtl="0" eaLnBrk="1" fontAlgn="base" hangingPunct="1">
        <a:spcBef>
          <a:spcPct val="0"/>
        </a:spcBef>
        <a:spcAft>
          <a:spcPct val="0"/>
        </a:spcAft>
        <a:defRPr sz="3000">
          <a:solidFill>
            <a:srgbClr val="CC0000"/>
          </a:solidFill>
          <a:latin typeface="Arial" charset="0"/>
        </a:defRPr>
      </a:lvl9pPr>
    </p:titleStyle>
    <p:bodyStyle>
      <a:lvl1pPr marL="250825" indent="-250825" algn="l" rtl="0" eaLnBrk="0" fontAlgn="base" hangingPunct="0">
        <a:spcBef>
          <a:spcPct val="0"/>
        </a:spcBef>
        <a:spcAft>
          <a:spcPct val="30000"/>
        </a:spcAft>
        <a:buClr>
          <a:schemeClr val="accent1"/>
        </a:buClr>
        <a:buFont typeface="Times" panose="02020603050405020304" pitchFamily="18" charset="0"/>
        <a:buChar char="•"/>
        <a:defRPr sz="2200">
          <a:solidFill>
            <a:schemeClr val="tx1"/>
          </a:solidFill>
          <a:latin typeface="+mn-lt"/>
          <a:ea typeface="+mn-ea"/>
          <a:cs typeface="+mn-cs"/>
        </a:defRPr>
      </a:lvl1pPr>
      <a:lvl2pPr marL="503238" indent="-250825" algn="l" rtl="0" eaLnBrk="0" fontAlgn="base" hangingPunct="0">
        <a:spcBef>
          <a:spcPct val="0"/>
        </a:spcBef>
        <a:spcAft>
          <a:spcPct val="30000"/>
        </a:spcAft>
        <a:buClr>
          <a:schemeClr val="accent1"/>
        </a:buClr>
        <a:buFont typeface="Times" panose="02020603050405020304" pitchFamily="18" charset="0"/>
        <a:buChar char="–"/>
        <a:defRPr sz="2000">
          <a:solidFill>
            <a:schemeClr val="tx1"/>
          </a:solidFill>
          <a:latin typeface="+mn-lt"/>
        </a:defRPr>
      </a:lvl2pPr>
      <a:lvl3pPr marL="755650" indent="-250825" algn="l" rtl="0" eaLnBrk="0" fontAlgn="base" hangingPunct="0">
        <a:spcBef>
          <a:spcPct val="0"/>
        </a:spcBef>
        <a:spcAft>
          <a:spcPct val="30000"/>
        </a:spcAft>
        <a:buClr>
          <a:schemeClr val="accent1"/>
        </a:buClr>
        <a:buFont typeface="Times" panose="02020603050405020304" pitchFamily="18" charset="0"/>
        <a:buChar char="–"/>
        <a:defRPr>
          <a:solidFill>
            <a:schemeClr val="tx1"/>
          </a:solidFill>
          <a:latin typeface="+mn-lt"/>
        </a:defRPr>
      </a:lvl3pPr>
      <a:lvl4pPr marL="1428750" indent="-228600" algn="l" rtl="0" eaLnBrk="0" fontAlgn="base" hangingPunct="0">
        <a:lnSpc>
          <a:spcPct val="110000"/>
        </a:lnSpc>
        <a:spcBef>
          <a:spcPct val="0"/>
        </a:spcBef>
        <a:spcAft>
          <a:spcPct val="0"/>
        </a:spcAft>
        <a:buClr>
          <a:schemeClr val="accent1"/>
        </a:buClr>
        <a:buFont typeface="Times" panose="02020603050405020304" pitchFamily="18" charset="0"/>
        <a:defRPr sz="2000">
          <a:solidFill>
            <a:schemeClr val="tx1"/>
          </a:solidFill>
          <a:latin typeface="+mn-lt"/>
        </a:defRPr>
      </a:lvl4pPr>
      <a:lvl5pPr marL="1771650" indent="-228600" algn="l" rtl="0" eaLnBrk="0" fontAlgn="base" hangingPunct="0">
        <a:lnSpc>
          <a:spcPct val="110000"/>
        </a:lnSpc>
        <a:spcBef>
          <a:spcPct val="0"/>
        </a:spcBef>
        <a:spcAft>
          <a:spcPct val="0"/>
        </a:spcAft>
        <a:buClr>
          <a:schemeClr val="accent1"/>
        </a:buClr>
        <a:buFont typeface="Times" panose="02020603050405020304" pitchFamily="18" charset="0"/>
        <a:defRPr sz="2000">
          <a:solidFill>
            <a:schemeClr val="tx1"/>
          </a:solidFill>
          <a:latin typeface="+mn-lt"/>
        </a:defRPr>
      </a:lvl5pPr>
      <a:lvl6pPr marL="2228850" indent="-228600" algn="l" rtl="0" eaLnBrk="1" fontAlgn="base" hangingPunct="1">
        <a:lnSpc>
          <a:spcPct val="110000"/>
        </a:lnSpc>
        <a:spcBef>
          <a:spcPct val="0"/>
        </a:spcBef>
        <a:spcAft>
          <a:spcPct val="0"/>
        </a:spcAft>
        <a:buClr>
          <a:schemeClr val="accent1"/>
        </a:buClr>
        <a:buFont typeface="Times" charset="0"/>
        <a:defRPr sz="2000">
          <a:solidFill>
            <a:schemeClr val="tx1"/>
          </a:solidFill>
          <a:latin typeface="+mn-lt"/>
        </a:defRPr>
      </a:lvl6pPr>
      <a:lvl7pPr marL="2686050" indent="-228600" algn="l" rtl="0" eaLnBrk="1" fontAlgn="base" hangingPunct="1">
        <a:lnSpc>
          <a:spcPct val="110000"/>
        </a:lnSpc>
        <a:spcBef>
          <a:spcPct val="0"/>
        </a:spcBef>
        <a:spcAft>
          <a:spcPct val="0"/>
        </a:spcAft>
        <a:buClr>
          <a:schemeClr val="accent1"/>
        </a:buClr>
        <a:buFont typeface="Times" charset="0"/>
        <a:defRPr sz="2000">
          <a:solidFill>
            <a:schemeClr val="tx1"/>
          </a:solidFill>
          <a:latin typeface="+mn-lt"/>
        </a:defRPr>
      </a:lvl7pPr>
      <a:lvl8pPr marL="3143250" indent="-228600" algn="l" rtl="0" eaLnBrk="1" fontAlgn="base" hangingPunct="1">
        <a:lnSpc>
          <a:spcPct val="110000"/>
        </a:lnSpc>
        <a:spcBef>
          <a:spcPct val="0"/>
        </a:spcBef>
        <a:spcAft>
          <a:spcPct val="0"/>
        </a:spcAft>
        <a:buClr>
          <a:schemeClr val="accent1"/>
        </a:buClr>
        <a:buFont typeface="Times" charset="0"/>
        <a:defRPr sz="2000">
          <a:solidFill>
            <a:schemeClr val="tx1"/>
          </a:solidFill>
          <a:latin typeface="+mn-lt"/>
        </a:defRPr>
      </a:lvl8pPr>
      <a:lvl9pPr marL="3600450" indent="-228600" algn="l" rtl="0" eaLnBrk="1" fontAlgn="base" hangingPunct="1">
        <a:lnSpc>
          <a:spcPct val="110000"/>
        </a:lnSpc>
        <a:spcBef>
          <a:spcPct val="0"/>
        </a:spcBef>
        <a:spcAft>
          <a:spcPct val="0"/>
        </a:spcAft>
        <a:buClr>
          <a:schemeClr val="accent1"/>
        </a:buClr>
        <a:buFont typeface="Times" charset="0"/>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0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109.xml"/></Relationships>
</file>

<file path=ppt/slides/_rels/slide10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109.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9.xml"/></Relationships>
</file>

<file path=ppt/slides/_rels/slide10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3.xml"/><Relationship Id="rId1" Type="http://schemas.openxmlformats.org/officeDocument/2006/relationships/slideLayout" Target="../slideLayouts/slideLayout109.xml"/></Relationships>
</file>

<file path=ppt/slides/_rels/slide10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4.xml"/><Relationship Id="rId1" Type="http://schemas.openxmlformats.org/officeDocument/2006/relationships/slideLayout" Target="../slideLayouts/slideLayout109.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9.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0.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0.xml"/></Relationships>
</file>

<file path=ppt/slides/_rels/slide10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110.xml"/></Relationships>
</file>

<file path=ppt/slides/_rels/slide10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image" Target="../media/image61.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9.xml"/><Relationship Id="rId16" Type="http://schemas.openxmlformats.org/officeDocument/2006/relationships/diagramColors" Target="../diagrams/colors3.xml"/><Relationship Id="rId20" Type="http://schemas.openxmlformats.org/officeDocument/2006/relationships/image" Target="../media/image63.png"/><Relationship Id="rId1" Type="http://schemas.openxmlformats.org/officeDocument/2006/relationships/slideLayout" Target="../slideLayouts/slideLayout11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image" Target="../media/image62.png"/><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1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9.xml"/><Relationship Id="rId1" Type="http://schemas.openxmlformats.org/officeDocument/2006/relationships/vmlDrawing" Target="../drawings/vmlDrawing3.vml"/><Relationship Id="rId5" Type="http://schemas.openxmlformats.org/officeDocument/2006/relationships/image" Target="../media/image33.w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9.xml"/><Relationship Id="rId1" Type="http://schemas.openxmlformats.org/officeDocument/2006/relationships/vmlDrawing" Target="../drawings/vmlDrawing4.vml"/><Relationship Id="rId5" Type="http://schemas.openxmlformats.org/officeDocument/2006/relationships/image" Target="../media/image33.w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14.xml"/><Relationship Id="rId1" Type="http://schemas.openxmlformats.org/officeDocument/2006/relationships/vmlDrawing" Target="../drawings/vmlDrawing5.vml"/><Relationship Id="rId4" Type="http://schemas.openxmlformats.org/officeDocument/2006/relationships/image" Target="../media/image34.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14.xml"/><Relationship Id="rId1" Type="http://schemas.openxmlformats.org/officeDocument/2006/relationships/vmlDrawing" Target="../drawings/vmlDrawing6.vml"/><Relationship Id="rId4" Type="http://schemas.openxmlformats.org/officeDocument/2006/relationships/image" Target="../media/image34.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3.xml.rels><?xml version="1.0" encoding="UTF-8" standalone="yes"?>
<Relationships xmlns="http://schemas.openxmlformats.org/package/2006/relationships"><Relationship Id="rId2" Type="http://schemas.openxmlformats.org/officeDocument/2006/relationships/hyperlink" Target="mailto:Steven.Carroll@hmrc.gsi.gov.uk" TargetMode="External"/><Relationship Id="rId1" Type="http://schemas.openxmlformats.org/officeDocument/2006/relationships/slideLayout" Target="../slideLayouts/slideLayout1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8.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6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9.xml"/></Relationships>
</file>

<file path=ppt/slides/_rels/slide6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9.xml"/></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9.xml"/></Relationships>
</file>

<file path=ppt/slides/_rels/slide6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9.xml"/></Relationships>
</file>

<file path=ppt/slides/_rels/slide6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9.xml"/></Relationships>
</file>

<file path=ppt/slides/_rels/slide6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9.xml"/></Relationships>
</file>

<file path=ppt/slides/_rels/slide6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9.xml"/></Relationships>
</file>

<file path=ppt/slides/_rels/slide6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9.xml"/></Relationships>
</file>

<file path=ppt/slides/_rels/slide7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9.xml"/></Relationships>
</file>

<file path=ppt/slides/_rels/slide7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9.xml"/></Relationships>
</file>

<file path=ppt/slides/_rels/slide8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79.xml"/></Relationships>
</file>

<file path=ppt/slides/_rels/slide89.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6.xml"/><Relationship Id="rId1" Type="http://schemas.openxmlformats.org/officeDocument/2006/relationships/slideLayout" Target="../slideLayouts/slideLayout12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97.xml.rels><?xml version="1.0" encoding="UTF-8" standalone="yes"?>
<Relationships xmlns="http://schemas.openxmlformats.org/package/2006/relationships"><Relationship Id="rId2" Type="http://schemas.openxmlformats.org/officeDocument/2006/relationships/hyperlink" Target="mailto:Gillian.McKay@icaew.com" TargetMode="External"/><Relationship Id="rId1" Type="http://schemas.openxmlformats.org/officeDocument/2006/relationships/slideLayout" Target="../slideLayouts/slideLayout96.xml"/></Relationships>
</file>

<file path=ppt/slides/_rels/slide9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97.xml"/></Relationships>
</file>

<file path=ppt/slides/_rels/slide9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10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ubtitle 1"/>
          <p:cNvSpPr>
            <a:spLocks noGrp="1"/>
          </p:cNvSpPr>
          <p:nvPr>
            <p:ph type="subTitle" idx="1"/>
          </p:nvPr>
        </p:nvSpPr>
        <p:spPr>
          <a:xfrm>
            <a:off x="482600" y="1843088"/>
            <a:ext cx="7185025" cy="1801812"/>
          </a:xfrm>
        </p:spPr>
        <p:txBody>
          <a:bodyPr/>
          <a:lstStyle/>
          <a:p>
            <a:r>
              <a:rPr lang="en-GB" altLang="en-US" sz="4000" b="1">
                <a:latin typeface="Lato"/>
                <a:ea typeface="Lato"/>
                <a:cs typeface="Lato"/>
              </a:rPr>
              <a:t>CTG Tax Conference</a:t>
            </a:r>
          </a:p>
        </p:txBody>
      </p:sp>
      <p:sp>
        <p:nvSpPr>
          <p:cNvPr id="76803" name="Text Placeholder 2"/>
          <p:cNvSpPr>
            <a:spLocks noGrp="1"/>
          </p:cNvSpPr>
          <p:nvPr>
            <p:ph type="body" sz="quarter" idx="13"/>
          </p:nvPr>
        </p:nvSpPr>
        <p:spPr>
          <a:xfrm>
            <a:off x="503238" y="3575050"/>
            <a:ext cx="7164387" cy="431800"/>
          </a:xfrm>
        </p:spPr>
        <p:txBody>
          <a:bodyPr/>
          <a:lstStyle/>
          <a:p>
            <a:r>
              <a:rPr lang="en-GB" altLang="en-US">
                <a:latin typeface="Lato Light"/>
                <a:ea typeface="Lato Light"/>
                <a:cs typeface="Lato Light"/>
              </a:rPr>
              <a:t>28 March 2017</a:t>
            </a:r>
          </a:p>
        </p:txBody>
      </p:sp>
      <p:sp>
        <p:nvSpPr>
          <p:cNvPr id="76804" name="Footer Placeholder 3"/>
          <p:cNvSpPr>
            <a:spLocks noGrp="1"/>
          </p:cNvSpPr>
          <p:nvPr>
            <p:ph type="ftr" sz="quarter" idx="1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a:spcBef>
                <a:spcPct val="0"/>
              </a:spcBef>
              <a:buClrTx/>
              <a:buFontTx/>
              <a:buNone/>
            </a:pPr>
            <a:r>
              <a:rPr lang="en-US" altLang="en-US" sz="1800">
                <a:solidFill>
                  <a:schemeClr val="accent2"/>
                </a:solidFill>
                <a:cs typeface="Arial" panose="020B0604020202020204" pitchFamily="34" charset="0"/>
              </a:rPr>
              <a:t>The voice of charities on Tax</a:t>
            </a:r>
          </a:p>
          <a:p>
            <a:pPr>
              <a:spcBef>
                <a:spcPct val="0"/>
              </a:spcBef>
              <a:buClrTx/>
              <a:buFontTx/>
              <a:buNone/>
            </a:pPr>
            <a:endParaRPr lang="en-GB" altLang="en-US" sz="1800">
              <a:solidFill>
                <a:schemeClr val="accent2"/>
              </a:solidFill>
              <a:cs typeface="Arial" panose="020B0604020202020204" pitchFamily="34" charset="0"/>
            </a:endParaRPr>
          </a:p>
        </p:txBody>
      </p:sp>
      <p:sp>
        <p:nvSpPr>
          <p:cNvPr id="7" name="Text Placeholder 2"/>
          <p:cNvSpPr txBox="1">
            <a:spLocks/>
          </p:cNvSpPr>
          <p:nvPr/>
        </p:nvSpPr>
        <p:spPr bwMode="auto">
          <a:xfrm>
            <a:off x="503238" y="4694238"/>
            <a:ext cx="2628900" cy="463550"/>
          </a:xfrm>
          <a:prstGeom prst="rect">
            <a:avLst/>
          </a:prstGeom>
          <a:noFill/>
          <a:ln>
            <a:noFill/>
          </a:ln>
          <a:extLst>
            <a:ext uri="{909E8E84-426E-40dd-AFC4-6F175D3DCCD1}"/>
            <a:ext uri="{91240B29-F687-4f45-9708-019B960494DF}"/>
          </a:extLst>
        </p:spPr>
        <p:txBody>
          <a:bodyPr/>
          <a:lstStyle>
            <a:lvl1pPr marL="0" indent="0" algn="l" rtl="0" eaLnBrk="0" fontAlgn="base" hangingPunct="0">
              <a:spcBef>
                <a:spcPts val="2000"/>
              </a:spcBef>
              <a:spcAft>
                <a:spcPct val="0"/>
              </a:spcAft>
              <a:buClr>
                <a:schemeClr val="accent2"/>
              </a:buClr>
              <a:buFont typeface="Wingdings" panose="05000000000000000000" pitchFamily="2" charset="2"/>
              <a:buNone/>
              <a:defRPr sz="2800">
                <a:solidFill>
                  <a:schemeClr val="tx1"/>
                </a:solidFill>
                <a:latin typeface="Lato Light" charset="0"/>
                <a:ea typeface="Lato Light" charset="0"/>
                <a:cs typeface="Lato Light" charset="0"/>
              </a:defRPr>
            </a:lvl1pPr>
            <a:lvl2pPr marL="668338" indent="-211138" algn="l" rtl="0" eaLnBrk="0" fontAlgn="base" hangingPunct="0">
              <a:spcBef>
                <a:spcPts val="1800"/>
              </a:spcBef>
              <a:spcAft>
                <a:spcPct val="0"/>
              </a:spcAft>
              <a:buClr>
                <a:schemeClr val="accent2"/>
              </a:buClr>
              <a:buFont typeface="Wingdings" panose="05000000000000000000" pitchFamily="2" charset="2"/>
              <a:buChar char="§"/>
              <a:defRPr>
                <a:solidFill>
                  <a:schemeClr val="tx1"/>
                </a:solidFill>
                <a:latin typeface="Lato Light" charset="0"/>
                <a:ea typeface="Lato Light" charset="0"/>
                <a:cs typeface="Lato Light" charset="0"/>
              </a:defRPr>
            </a:lvl2pPr>
            <a:lvl3pPr marL="1092200" indent="-177800" algn="l" rtl="0" eaLnBrk="0" fontAlgn="base" hangingPunct="0">
              <a:spcBef>
                <a:spcPts val="1600"/>
              </a:spcBef>
              <a:spcAft>
                <a:spcPct val="0"/>
              </a:spcAft>
              <a:buClr>
                <a:schemeClr val="accent2"/>
              </a:buClr>
              <a:buFont typeface="Wingdings" panose="05000000000000000000" pitchFamily="2" charset="2"/>
              <a:buChar char="§"/>
              <a:defRPr sz="1600">
                <a:solidFill>
                  <a:schemeClr val="tx1"/>
                </a:solidFill>
                <a:latin typeface="Lato Light" charset="0"/>
                <a:ea typeface="Lato Light" charset="0"/>
                <a:cs typeface="Lato Light" charset="0"/>
              </a:defRPr>
            </a:lvl3pPr>
            <a:lvl4pPr marL="1555750" indent="-184150" algn="l" rtl="0" eaLnBrk="0" fontAlgn="base" hangingPunct="0">
              <a:spcBef>
                <a:spcPts val="1400"/>
              </a:spcBef>
              <a:spcAft>
                <a:spcPct val="0"/>
              </a:spcAft>
              <a:buClr>
                <a:schemeClr val="accent2"/>
              </a:buClr>
              <a:buFont typeface="Wingdings" panose="05000000000000000000" pitchFamily="2" charset="2"/>
              <a:buChar char="§"/>
              <a:defRPr sz="1400">
                <a:solidFill>
                  <a:schemeClr val="tx1"/>
                </a:solidFill>
                <a:latin typeface="Lato Light" charset="0"/>
                <a:ea typeface="Lato Light" charset="0"/>
                <a:cs typeface="Lato Light" charset="0"/>
              </a:defRPr>
            </a:lvl4pPr>
            <a:lvl5pPr marL="20574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charset="0"/>
                <a:ea typeface="Lato Light" charset="0"/>
                <a:cs typeface="Lato Light"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GB" altLang="en-US" sz="2000" b="1" kern="0" dirty="0">
                <a:latin typeface="Lato Light" pitchFamily="34" charset="0"/>
              </a:rPr>
              <a:t>@</a:t>
            </a:r>
            <a:r>
              <a:rPr lang="en-GB" altLang="en-US" sz="2000" b="1" kern="0" dirty="0" err="1">
                <a:latin typeface="Lato Light" pitchFamily="34" charset="0"/>
              </a:rPr>
              <a:t>CharityTaxGroup</a:t>
            </a:r>
            <a:endParaRPr lang="en-GB" altLang="en-US" sz="2000" b="1" kern="0" dirty="0">
              <a:latin typeface="Lato Light" pitchFamily="34" charset="0"/>
            </a:endParaRPr>
          </a:p>
        </p:txBody>
      </p:sp>
      <p:sp>
        <p:nvSpPr>
          <p:cNvPr id="8" name="Text Placeholder 2"/>
          <p:cNvSpPr txBox="1">
            <a:spLocks/>
          </p:cNvSpPr>
          <p:nvPr/>
        </p:nvSpPr>
        <p:spPr bwMode="auto">
          <a:xfrm>
            <a:off x="6084888" y="4694238"/>
            <a:ext cx="2484437" cy="431800"/>
          </a:xfrm>
          <a:prstGeom prst="rect">
            <a:avLst/>
          </a:prstGeom>
          <a:noFill/>
          <a:ln>
            <a:noFill/>
          </a:ln>
          <a:extLst>
            <a:ext uri="{909E8E84-426E-40dd-AFC4-6F175D3DCCD1}"/>
            <a:ext uri="{91240B29-F687-4f45-9708-019B960494DF}"/>
          </a:extLst>
        </p:spPr>
        <p:txBody>
          <a:bodyPr/>
          <a:lstStyle>
            <a:lvl1pPr marL="0" indent="0" algn="l" rtl="0" eaLnBrk="0" fontAlgn="base" hangingPunct="0">
              <a:spcBef>
                <a:spcPts val="2000"/>
              </a:spcBef>
              <a:spcAft>
                <a:spcPct val="0"/>
              </a:spcAft>
              <a:buClr>
                <a:schemeClr val="accent2"/>
              </a:buClr>
              <a:buFont typeface="Wingdings" panose="05000000000000000000" pitchFamily="2" charset="2"/>
              <a:buNone/>
              <a:defRPr sz="2800">
                <a:solidFill>
                  <a:schemeClr val="tx1"/>
                </a:solidFill>
                <a:latin typeface="Lato Light" charset="0"/>
                <a:ea typeface="Lato Light" charset="0"/>
                <a:cs typeface="Lato Light" charset="0"/>
              </a:defRPr>
            </a:lvl1pPr>
            <a:lvl2pPr marL="668338" indent="-211138" algn="l" rtl="0" eaLnBrk="0" fontAlgn="base" hangingPunct="0">
              <a:spcBef>
                <a:spcPts val="1800"/>
              </a:spcBef>
              <a:spcAft>
                <a:spcPct val="0"/>
              </a:spcAft>
              <a:buClr>
                <a:schemeClr val="accent2"/>
              </a:buClr>
              <a:buFont typeface="Wingdings" panose="05000000000000000000" pitchFamily="2" charset="2"/>
              <a:buChar char="§"/>
              <a:defRPr>
                <a:solidFill>
                  <a:schemeClr val="tx1"/>
                </a:solidFill>
                <a:latin typeface="Lato Light" charset="0"/>
                <a:ea typeface="Lato Light" charset="0"/>
                <a:cs typeface="Lato Light" charset="0"/>
              </a:defRPr>
            </a:lvl2pPr>
            <a:lvl3pPr marL="1092200" indent="-177800" algn="l" rtl="0" eaLnBrk="0" fontAlgn="base" hangingPunct="0">
              <a:spcBef>
                <a:spcPts val="1600"/>
              </a:spcBef>
              <a:spcAft>
                <a:spcPct val="0"/>
              </a:spcAft>
              <a:buClr>
                <a:schemeClr val="accent2"/>
              </a:buClr>
              <a:buFont typeface="Wingdings" panose="05000000000000000000" pitchFamily="2" charset="2"/>
              <a:buChar char="§"/>
              <a:defRPr sz="1600">
                <a:solidFill>
                  <a:schemeClr val="tx1"/>
                </a:solidFill>
                <a:latin typeface="Lato Light" charset="0"/>
                <a:ea typeface="Lato Light" charset="0"/>
                <a:cs typeface="Lato Light" charset="0"/>
              </a:defRPr>
            </a:lvl3pPr>
            <a:lvl4pPr marL="1555750" indent="-184150" algn="l" rtl="0" eaLnBrk="0" fontAlgn="base" hangingPunct="0">
              <a:spcBef>
                <a:spcPts val="1400"/>
              </a:spcBef>
              <a:spcAft>
                <a:spcPct val="0"/>
              </a:spcAft>
              <a:buClr>
                <a:schemeClr val="accent2"/>
              </a:buClr>
              <a:buFont typeface="Wingdings" panose="05000000000000000000" pitchFamily="2" charset="2"/>
              <a:buChar char="§"/>
              <a:defRPr sz="1400">
                <a:solidFill>
                  <a:schemeClr val="tx1"/>
                </a:solidFill>
                <a:latin typeface="Lato Light" charset="0"/>
                <a:ea typeface="Lato Light" charset="0"/>
                <a:cs typeface="Lato Light" charset="0"/>
              </a:defRPr>
            </a:lvl4pPr>
            <a:lvl5pPr marL="20574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charset="0"/>
                <a:ea typeface="Lato Light" charset="0"/>
                <a:cs typeface="Lato Light"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a:defRPr/>
            </a:pPr>
            <a:r>
              <a:rPr lang="en-GB" altLang="en-US" sz="2000" b="1" kern="0" dirty="0">
                <a:latin typeface="Lato Light" pitchFamily="34" charset="0"/>
              </a:rPr>
              <a:t>#</a:t>
            </a:r>
            <a:r>
              <a:rPr lang="en-GB" altLang="en-US" sz="2000" b="1" kern="0" dirty="0" err="1">
                <a:latin typeface="Lato Light" pitchFamily="34" charset="0"/>
              </a:rPr>
              <a:t>ctgtaxconference</a:t>
            </a:r>
            <a:endParaRPr lang="en-GB" altLang="en-US" sz="2000" b="1" kern="0" dirty="0">
              <a:latin typeface="Lato Light" pitchFamily="34" charset="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p:txBody>
          <a:bodyPr/>
          <a:lstStyle/>
          <a:p>
            <a:r>
              <a:rPr lang="en-GB" altLang="en-US" i="1">
                <a:latin typeface="Lato"/>
                <a:ea typeface="Lato"/>
                <a:cs typeface="Lato"/>
              </a:rPr>
              <a:t>Sveda</a:t>
            </a:r>
            <a:r>
              <a:rPr lang="en-GB" altLang="en-US">
                <a:latin typeface="Lato"/>
                <a:ea typeface="Lato"/>
                <a:cs typeface="Lato"/>
              </a:rPr>
              <a:t> revisited</a:t>
            </a:r>
          </a:p>
        </p:txBody>
      </p:sp>
      <p:sp>
        <p:nvSpPr>
          <p:cNvPr id="86019" name="Content Placeholder 2"/>
          <p:cNvSpPr>
            <a:spLocks noGrp="1"/>
          </p:cNvSpPr>
          <p:nvPr>
            <p:ph idx="4294967295"/>
          </p:nvPr>
        </p:nvSpPr>
        <p:spPr>
          <a:xfrm>
            <a:off x="468313" y="1628775"/>
            <a:ext cx="8208962" cy="4216400"/>
          </a:xfrm>
        </p:spPr>
        <p:txBody>
          <a:bodyPr/>
          <a:lstStyle/>
          <a:p>
            <a:r>
              <a:rPr lang="en-GB" altLang="en-US" sz="2400" i="1">
                <a:latin typeface="Lato Light"/>
                <a:ea typeface="Lato Light"/>
                <a:cs typeface="Lato Light"/>
              </a:rPr>
              <a:t>Durham Cathedral </a:t>
            </a:r>
            <a:r>
              <a:rPr lang="en-GB" altLang="en-US" sz="2400">
                <a:latin typeface="Lato Light"/>
                <a:ea typeface="Lato Light"/>
                <a:cs typeface="Lato Light"/>
              </a:rPr>
              <a:t>tribunal case</a:t>
            </a:r>
          </a:p>
          <a:p>
            <a:r>
              <a:rPr lang="en-GB" altLang="en-US" sz="2400">
                <a:latin typeface="Lato Light"/>
                <a:ea typeface="Lato Light"/>
                <a:cs typeface="Lato Light"/>
              </a:rPr>
              <a:t>Based on</a:t>
            </a:r>
            <a:r>
              <a:rPr lang="en-GB" altLang="en-US" sz="2400" i="1">
                <a:latin typeface="Lato Light"/>
                <a:ea typeface="Lato Light"/>
                <a:cs typeface="Lato Light"/>
              </a:rPr>
              <a:t> Sveda</a:t>
            </a:r>
            <a:endParaRPr lang="en-GB" altLang="en-US" sz="2400">
              <a:latin typeface="Lato Light"/>
              <a:ea typeface="Lato Light"/>
              <a:cs typeface="Lato Light"/>
            </a:endParaRPr>
          </a:p>
          <a:p>
            <a:r>
              <a:rPr lang="en-GB" altLang="en-US" sz="2400">
                <a:latin typeface="Lato Light"/>
                <a:ea typeface="Lato Light"/>
                <a:cs typeface="Lato Light"/>
              </a:rPr>
              <a:t>Does not deny that </a:t>
            </a:r>
            <a:r>
              <a:rPr lang="en-GB" altLang="en-US" sz="2400" i="1">
                <a:latin typeface="Lato Light"/>
                <a:ea typeface="Lato Light"/>
                <a:cs typeface="Lato Light"/>
              </a:rPr>
              <a:t>Sveda </a:t>
            </a:r>
            <a:r>
              <a:rPr lang="en-GB" altLang="en-US" sz="2400">
                <a:latin typeface="Lato Light"/>
                <a:ea typeface="Lato Light"/>
                <a:cs typeface="Lato Light"/>
              </a:rPr>
              <a:t>applies to charities</a:t>
            </a:r>
          </a:p>
          <a:p>
            <a:r>
              <a:rPr lang="en-GB" altLang="en-US" sz="2400">
                <a:latin typeface="Lato Light"/>
                <a:ea typeface="Lato Light"/>
                <a:cs typeface="Lato Light"/>
              </a:rPr>
              <a:t>No sign of HMRC policy on </a:t>
            </a:r>
            <a:r>
              <a:rPr lang="en-GB" altLang="en-US" sz="2400" i="1">
                <a:latin typeface="Lato Light"/>
                <a:ea typeface="Lato Light"/>
                <a:cs typeface="Lato Light"/>
              </a:rPr>
              <a:t>Sveda </a:t>
            </a:r>
            <a:r>
              <a:rPr lang="en-GB" altLang="en-US" sz="2400">
                <a:latin typeface="Lato Light"/>
                <a:ea typeface="Lato Light"/>
                <a:cs typeface="Lato Light"/>
              </a:rPr>
              <a:t>application to charities</a:t>
            </a:r>
          </a:p>
        </p:txBody>
      </p:sp>
      <p:sp>
        <p:nvSpPr>
          <p:cNvPr id="86020"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spTree>
  </p:cSld>
  <p:clrMapOvr>
    <a:masterClrMapping/>
  </p:clrMapOvr>
  <p:transition spd="med">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p:nvPr/>
        </p:nvSpPr>
        <p:spPr>
          <a:xfrm>
            <a:off x="639763" y="1055688"/>
            <a:ext cx="6362700" cy="611187"/>
          </a:xfrm>
          <a:prstGeom prst="rect">
            <a:avLst/>
          </a:prstGeom>
          <a:noFill/>
          <a:ln>
            <a:noFill/>
          </a:ln>
        </p:spPr>
        <p:txBody>
          <a:bodyPr lIns="0" tIns="0" rIns="0" bIns="0" anchor="ctr"/>
          <a:lstStyle/>
          <a:p>
            <a:pPr eaLnBrk="1" fontAlgn="auto" hangingPunct="1">
              <a:lnSpc>
                <a:spcPct val="93750"/>
              </a:lnSpc>
              <a:spcBef>
                <a:spcPts val="0"/>
              </a:spcBef>
              <a:spcAft>
                <a:spcPts val="0"/>
              </a:spcAft>
              <a:buClr>
                <a:srgbClr val="008D8E"/>
              </a:buClr>
              <a:buSzPct val="25000"/>
              <a:defRPr/>
            </a:pPr>
            <a:r>
              <a:rPr lang="en-GB" sz="2400" b="1" kern="0" dirty="0">
                <a:solidFill>
                  <a:srgbClr val="008D8E"/>
                </a:solidFill>
                <a:latin typeface="Arial"/>
                <a:cs typeface="Arial"/>
                <a:sym typeface="Arial"/>
              </a:rPr>
              <a:t>Making Tax Digital for Business - four foundations</a:t>
            </a:r>
          </a:p>
        </p:txBody>
      </p:sp>
      <p:grpSp>
        <p:nvGrpSpPr>
          <p:cNvPr id="197635" name="Shape 108"/>
          <p:cNvGrpSpPr>
            <a:grpSpLocks/>
          </p:cNvGrpSpPr>
          <p:nvPr/>
        </p:nvGrpSpPr>
        <p:grpSpPr bwMode="auto">
          <a:xfrm>
            <a:off x="1925638" y="1808163"/>
            <a:ext cx="5259387" cy="3209925"/>
            <a:chOff x="2566990" y="1268412"/>
            <a:chExt cx="7011986" cy="4278311"/>
          </a:xfrm>
        </p:grpSpPr>
        <p:pic>
          <p:nvPicPr>
            <p:cNvPr id="197636" name="Shape 109" descr="foundations.pn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990" y="1268412"/>
              <a:ext cx="7011986" cy="4278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7637" name="Shape 110"/>
            <p:cNvGrpSpPr>
              <a:grpSpLocks/>
            </p:cNvGrpSpPr>
            <p:nvPr/>
          </p:nvGrpSpPr>
          <p:grpSpPr bwMode="auto">
            <a:xfrm>
              <a:off x="2566990" y="2509517"/>
              <a:ext cx="6770049" cy="2991219"/>
              <a:chOff x="2566990" y="2509517"/>
              <a:chExt cx="6770049" cy="2991219"/>
            </a:xfrm>
          </p:grpSpPr>
          <p:sp>
            <p:nvSpPr>
              <p:cNvPr id="111" name="Shape 111"/>
              <p:cNvSpPr/>
              <p:nvPr/>
            </p:nvSpPr>
            <p:spPr>
              <a:xfrm>
                <a:off x="2566990" y="2580259"/>
                <a:ext cx="3388526" cy="653807"/>
              </a:xfrm>
              <a:prstGeom prst="rect">
                <a:avLst/>
              </a:prstGeom>
              <a:solidFill>
                <a:srgbClr val="00A0DD"/>
              </a:solidFill>
              <a:ln>
                <a:noFill/>
              </a:ln>
            </p:spPr>
            <p:txBody>
              <a:bodyPr lIns="68551" tIns="34275" rIns="68551" bIns="34275" anchor="ctr"/>
              <a:lstStyle/>
              <a:p>
                <a:pPr eaLnBrk="1" fontAlgn="auto" hangingPunct="1">
                  <a:spcBef>
                    <a:spcPts val="0"/>
                  </a:spcBef>
                  <a:spcAft>
                    <a:spcPts val="0"/>
                  </a:spcAft>
                  <a:buClr>
                    <a:srgbClr val="FFFFFF"/>
                  </a:buClr>
                  <a:buSzPct val="25000"/>
                  <a:defRPr/>
                </a:pPr>
                <a:r>
                  <a:rPr lang="en-GB" kern="0" dirty="0">
                    <a:solidFill>
                      <a:srgbClr val="FFFFFF"/>
                    </a:solidFill>
                    <a:latin typeface="Calibri"/>
                    <a:ea typeface="Calibri"/>
                    <a:cs typeface="Calibri"/>
                    <a:sym typeface="Calibri"/>
                  </a:rPr>
                  <a:t>Better use of information </a:t>
                </a:r>
              </a:p>
            </p:txBody>
          </p:sp>
          <p:sp>
            <p:nvSpPr>
              <p:cNvPr id="112" name="Shape 112"/>
              <p:cNvSpPr/>
              <p:nvPr/>
            </p:nvSpPr>
            <p:spPr>
              <a:xfrm>
                <a:off x="6198915" y="2510434"/>
                <a:ext cx="3138778" cy="791340"/>
              </a:xfrm>
              <a:prstGeom prst="rect">
                <a:avLst/>
              </a:prstGeom>
              <a:solidFill>
                <a:srgbClr val="4E4A85"/>
              </a:solidFill>
              <a:ln>
                <a:noFill/>
              </a:ln>
            </p:spPr>
            <p:txBody>
              <a:bodyPr lIns="68551" tIns="34275" rIns="68551" bIns="34275" anchor="ctr"/>
              <a:lstStyle/>
              <a:p>
                <a:pPr eaLnBrk="1" fontAlgn="auto" hangingPunct="1">
                  <a:spcBef>
                    <a:spcPts val="0"/>
                  </a:spcBef>
                  <a:spcAft>
                    <a:spcPts val="0"/>
                  </a:spcAft>
                  <a:buClr>
                    <a:srgbClr val="FFFFFF"/>
                  </a:buClr>
                  <a:buSzPct val="25000"/>
                  <a:defRPr/>
                </a:pPr>
                <a:r>
                  <a:rPr lang="en-GB" kern="0" dirty="0">
                    <a:solidFill>
                      <a:srgbClr val="FFFFFF"/>
                    </a:solidFill>
                    <a:latin typeface="Calibri"/>
                    <a:ea typeface="Calibri"/>
                    <a:cs typeface="Calibri"/>
                    <a:sym typeface="Calibri"/>
                  </a:rPr>
                  <a:t>Tax in real time</a:t>
                </a:r>
              </a:p>
            </p:txBody>
          </p:sp>
          <p:sp>
            <p:nvSpPr>
              <p:cNvPr id="113" name="Shape 113"/>
              <p:cNvSpPr/>
              <p:nvPr/>
            </p:nvSpPr>
            <p:spPr>
              <a:xfrm>
                <a:off x="2691863" y="4911960"/>
                <a:ext cx="3138780" cy="588215"/>
              </a:xfrm>
              <a:prstGeom prst="rect">
                <a:avLst/>
              </a:prstGeom>
              <a:solidFill>
                <a:srgbClr val="D51B5D"/>
              </a:solidFill>
              <a:ln>
                <a:noFill/>
              </a:ln>
            </p:spPr>
            <p:txBody>
              <a:bodyPr lIns="68551" tIns="34275" rIns="68551" bIns="34275" anchor="ctr"/>
              <a:lstStyle/>
              <a:p>
                <a:pPr eaLnBrk="1" fontAlgn="auto" hangingPunct="1">
                  <a:spcBef>
                    <a:spcPts val="0"/>
                  </a:spcBef>
                  <a:spcAft>
                    <a:spcPts val="0"/>
                  </a:spcAft>
                  <a:buClr>
                    <a:srgbClr val="FFFFFF"/>
                  </a:buClr>
                  <a:buSzPct val="25000"/>
                  <a:defRPr/>
                </a:pPr>
                <a:r>
                  <a:rPr lang="en-GB" kern="0" dirty="0">
                    <a:solidFill>
                      <a:srgbClr val="FFFFFF"/>
                    </a:solidFill>
                    <a:latin typeface="Calibri"/>
                    <a:ea typeface="Calibri"/>
                    <a:cs typeface="Calibri"/>
                    <a:sym typeface="Calibri"/>
                  </a:rPr>
                  <a:t>Single financial account</a:t>
                </a:r>
              </a:p>
            </p:txBody>
          </p:sp>
          <p:sp>
            <p:nvSpPr>
              <p:cNvPr id="114" name="Shape 114"/>
              <p:cNvSpPr/>
              <p:nvPr/>
            </p:nvSpPr>
            <p:spPr>
              <a:xfrm>
                <a:off x="6198915" y="4759616"/>
                <a:ext cx="3138778" cy="740558"/>
              </a:xfrm>
              <a:prstGeom prst="rect">
                <a:avLst/>
              </a:prstGeom>
              <a:solidFill>
                <a:srgbClr val="F58220"/>
              </a:solidFill>
              <a:ln>
                <a:noFill/>
              </a:ln>
            </p:spPr>
            <p:txBody>
              <a:bodyPr lIns="68551" tIns="34275" rIns="68551" bIns="34275" anchor="ctr"/>
              <a:lstStyle/>
              <a:p>
                <a:pPr eaLnBrk="1" fontAlgn="auto" hangingPunct="1">
                  <a:spcBef>
                    <a:spcPts val="0"/>
                  </a:spcBef>
                  <a:spcAft>
                    <a:spcPts val="0"/>
                  </a:spcAft>
                  <a:buClr>
                    <a:srgbClr val="FFFFFF"/>
                  </a:buClr>
                  <a:buSzPct val="25000"/>
                  <a:defRPr/>
                </a:pPr>
                <a:r>
                  <a:rPr lang="en-GB" kern="0" dirty="0">
                    <a:solidFill>
                      <a:srgbClr val="FFFFFF"/>
                    </a:solidFill>
                    <a:latin typeface="Calibri"/>
                    <a:ea typeface="Calibri"/>
                    <a:cs typeface="Calibri"/>
                    <a:sym typeface="Calibri"/>
                  </a:rPr>
                  <a:t>Interaction digitally with customers </a:t>
                </a:r>
              </a:p>
            </p:txBody>
          </p:sp>
        </p:grpSp>
      </p:grpSp>
    </p:spTree>
  </p:cSld>
  <p:clrMapOvr>
    <a:masterClrMapping/>
  </p:clrMapOvr>
  <p:transition spd="med">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txBox="1"/>
          <p:nvPr/>
        </p:nvSpPr>
        <p:spPr>
          <a:xfrm>
            <a:off x="357188" y="1025525"/>
            <a:ext cx="7164387" cy="452438"/>
          </a:xfrm>
          <a:prstGeom prst="rect">
            <a:avLst/>
          </a:prstGeom>
          <a:noFill/>
          <a:ln>
            <a:noFill/>
          </a:ln>
        </p:spPr>
        <p:txBody>
          <a:bodyPr lIns="91425" tIns="91425" rIns="91425" bIns="91425" anchor="ctr"/>
          <a:lstStyle/>
          <a:p>
            <a:pPr eaLnBrk="1" fontAlgn="auto" hangingPunct="1">
              <a:lnSpc>
                <a:spcPct val="103846"/>
              </a:lnSpc>
              <a:spcBef>
                <a:spcPts val="0"/>
              </a:spcBef>
              <a:spcAft>
                <a:spcPts val="0"/>
              </a:spcAft>
              <a:buClr>
                <a:srgbClr val="008D8E"/>
              </a:buClr>
              <a:buSzPct val="25000"/>
              <a:defRPr/>
            </a:pPr>
            <a:r>
              <a:rPr lang="en-GB" sz="2400" b="1" kern="0" dirty="0">
                <a:solidFill>
                  <a:srgbClr val="008D8E"/>
                </a:solidFill>
                <a:latin typeface="Arial"/>
                <a:cs typeface="Arial"/>
                <a:sym typeface="Arial"/>
              </a:rPr>
              <a:t>Making Tax Digital - What does it mean for you?</a:t>
            </a:r>
          </a:p>
        </p:txBody>
      </p:sp>
      <p:sp>
        <p:nvSpPr>
          <p:cNvPr id="167" name="Shape 167"/>
          <p:cNvSpPr txBox="1"/>
          <p:nvPr/>
        </p:nvSpPr>
        <p:spPr>
          <a:xfrm>
            <a:off x="473075" y="2006600"/>
            <a:ext cx="2271713" cy="1052513"/>
          </a:xfrm>
          <a:prstGeom prst="rect">
            <a:avLst/>
          </a:prstGeom>
          <a:noFill/>
          <a:ln>
            <a:noFill/>
          </a:ln>
        </p:spPr>
        <p:txBody>
          <a:bodyPr lIns="91425" tIns="91425" rIns="91425" bIns="91425"/>
          <a:lstStyle/>
          <a:p>
            <a:pPr eaLnBrk="1" fontAlgn="auto" hangingPunct="1">
              <a:spcBef>
                <a:spcPts val="0"/>
              </a:spcBef>
              <a:spcAft>
                <a:spcPts val="0"/>
              </a:spcAft>
              <a:buClr>
                <a:srgbClr val="000000"/>
              </a:buClr>
              <a:defRPr/>
            </a:pPr>
            <a:endParaRPr sz="1400" kern="0" dirty="0">
              <a:solidFill>
                <a:srgbClr val="000000"/>
              </a:solidFill>
              <a:latin typeface="Arial"/>
              <a:cs typeface="Arial"/>
              <a:sym typeface="Arial"/>
            </a:endParaRPr>
          </a:p>
        </p:txBody>
      </p:sp>
      <p:sp>
        <p:nvSpPr>
          <p:cNvPr id="168" name="Shape 168"/>
          <p:cNvSpPr txBox="1"/>
          <p:nvPr/>
        </p:nvSpPr>
        <p:spPr>
          <a:xfrm>
            <a:off x="598488" y="1971675"/>
            <a:ext cx="2271712" cy="1050925"/>
          </a:xfrm>
          <a:prstGeom prst="rect">
            <a:avLst/>
          </a:prstGeom>
          <a:noFill/>
          <a:ln>
            <a:noFill/>
          </a:ln>
        </p:spPr>
        <p:txBody>
          <a:bodyPr lIns="91425" tIns="91425" rIns="91425" bIns="91425"/>
          <a:lstStyle/>
          <a:p>
            <a:pPr eaLnBrk="1" fontAlgn="auto" hangingPunct="1">
              <a:spcBef>
                <a:spcPts val="0"/>
              </a:spcBef>
              <a:spcAft>
                <a:spcPts val="0"/>
              </a:spcAft>
              <a:buClr>
                <a:srgbClr val="000000"/>
              </a:buClr>
              <a:defRPr/>
            </a:pPr>
            <a:endParaRPr sz="1400" kern="0" dirty="0">
              <a:solidFill>
                <a:srgbClr val="000000"/>
              </a:solidFill>
              <a:latin typeface="Arial"/>
              <a:cs typeface="Arial"/>
              <a:sym typeface="Arial"/>
            </a:endParaRPr>
          </a:p>
        </p:txBody>
      </p:sp>
      <p:sp>
        <p:nvSpPr>
          <p:cNvPr id="169" name="Shape 169"/>
          <p:cNvSpPr txBox="1"/>
          <p:nvPr/>
        </p:nvSpPr>
        <p:spPr>
          <a:xfrm>
            <a:off x="427038" y="1785938"/>
            <a:ext cx="2116137" cy="989012"/>
          </a:xfrm>
          <a:prstGeom prst="rect">
            <a:avLst/>
          </a:prstGeom>
          <a:noFill/>
          <a:ln>
            <a:noFill/>
          </a:ln>
        </p:spPr>
        <p:txBody>
          <a:bodyPr lIns="91425" tIns="91425" rIns="91425" bIns="91425"/>
          <a:lstStyle/>
          <a:p>
            <a:pPr algn="ctr" eaLnBrk="1" fontAlgn="auto" hangingPunct="1">
              <a:spcBef>
                <a:spcPts val="0"/>
              </a:spcBef>
              <a:spcAft>
                <a:spcPts val="0"/>
              </a:spcAft>
              <a:buClr>
                <a:srgbClr val="3B3A3D"/>
              </a:buClr>
              <a:buSzPct val="25000"/>
              <a:defRPr/>
            </a:pPr>
            <a:r>
              <a:rPr lang="en-GB" sz="1200" kern="0" dirty="0">
                <a:solidFill>
                  <a:srgbClr val="3B3A3D"/>
                </a:solidFill>
                <a:latin typeface="Arial"/>
                <a:cs typeface="Arial"/>
                <a:sym typeface="Arial"/>
              </a:rPr>
              <a:t>Business records kept digitally, and quarterly updates provided to HMRC summarising the key information</a:t>
            </a:r>
          </a:p>
        </p:txBody>
      </p:sp>
      <p:sp>
        <p:nvSpPr>
          <p:cNvPr id="170" name="Shape 170"/>
          <p:cNvSpPr txBox="1"/>
          <p:nvPr/>
        </p:nvSpPr>
        <p:spPr>
          <a:xfrm>
            <a:off x="6499225" y="1766888"/>
            <a:ext cx="1973263" cy="1666875"/>
          </a:xfrm>
          <a:prstGeom prst="rect">
            <a:avLst/>
          </a:prstGeom>
          <a:noFill/>
          <a:ln>
            <a:noFill/>
          </a:ln>
        </p:spPr>
        <p:txBody>
          <a:bodyPr lIns="91425" tIns="91425" rIns="91425" bIns="91425"/>
          <a:lstStyle/>
          <a:p>
            <a:pPr algn="ctr" eaLnBrk="1" fontAlgn="auto" hangingPunct="1">
              <a:spcBef>
                <a:spcPts val="0"/>
              </a:spcBef>
              <a:spcAft>
                <a:spcPts val="0"/>
              </a:spcAft>
              <a:buClr>
                <a:srgbClr val="000000"/>
              </a:buClr>
              <a:buSzPct val="25000"/>
              <a:defRPr/>
            </a:pPr>
            <a:r>
              <a:rPr lang="en-GB" sz="1200" kern="0" dirty="0">
                <a:solidFill>
                  <a:srgbClr val="000000"/>
                </a:solidFill>
                <a:latin typeface="Arial"/>
                <a:cs typeface="Arial"/>
                <a:sym typeface="Arial"/>
              </a:rPr>
              <a:t>Updates to HMRC are simple in many cases – sending a quarterly update will require little, if any, adjustments to the summary information automatically calculated by their record keeping software</a:t>
            </a:r>
          </a:p>
        </p:txBody>
      </p:sp>
      <p:sp>
        <p:nvSpPr>
          <p:cNvPr id="171" name="Shape 171"/>
          <p:cNvSpPr txBox="1"/>
          <p:nvPr/>
        </p:nvSpPr>
        <p:spPr>
          <a:xfrm>
            <a:off x="427038" y="3667125"/>
            <a:ext cx="2390775" cy="1452563"/>
          </a:xfrm>
          <a:prstGeom prst="rect">
            <a:avLst/>
          </a:prstGeom>
          <a:noFill/>
          <a:ln>
            <a:noFill/>
          </a:ln>
        </p:spPr>
        <p:txBody>
          <a:bodyPr lIns="91425" tIns="91425" rIns="91425" bIns="91425"/>
          <a:lstStyle/>
          <a:p>
            <a:pPr algn="ctr" eaLnBrk="1" fontAlgn="auto" hangingPunct="1">
              <a:spcBef>
                <a:spcPts val="0"/>
              </a:spcBef>
              <a:spcAft>
                <a:spcPts val="0"/>
              </a:spcAft>
              <a:buClr>
                <a:srgbClr val="000000"/>
              </a:buClr>
              <a:buSzPct val="25000"/>
              <a:defRPr/>
            </a:pPr>
            <a:r>
              <a:rPr lang="en-GB" sz="1200" kern="0" dirty="0">
                <a:solidFill>
                  <a:srgbClr val="000000"/>
                </a:solidFill>
                <a:latin typeface="Arial"/>
                <a:cs typeface="Arial"/>
                <a:sym typeface="Arial"/>
              </a:rPr>
              <a:t>Able to see your latest tax position on your digital account, giving you more certainty about your tax position and helping you plan for your tax bill</a:t>
            </a:r>
          </a:p>
        </p:txBody>
      </p:sp>
      <p:sp>
        <p:nvSpPr>
          <p:cNvPr id="172" name="Shape 172"/>
          <p:cNvSpPr txBox="1"/>
          <p:nvPr/>
        </p:nvSpPr>
        <p:spPr>
          <a:xfrm>
            <a:off x="3660775" y="1785938"/>
            <a:ext cx="2001838" cy="1138237"/>
          </a:xfrm>
          <a:prstGeom prst="rect">
            <a:avLst/>
          </a:prstGeom>
          <a:noFill/>
          <a:ln>
            <a:noFill/>
          </a:ln>
        </p:spPr>
        <p:txBody>
          <a:bodyPr lIns="91425" tIns="91425" rIns="91425" bIns="91425"/>
          <a:lstStyle/>
          <a:p>
            <a:pPr algn="ctr" eaLnBrk="1" fontAlgn="auto" hangingPunct="1">
              <a:spcBef>
                <a:spcPts val="0"/>
              </a:spcBef>
              <a:spcAft>
                <a:spcPts val="0"/>
              </a:spcAft>
              <a:buClr>
                <a:srgbClr val="000000"/>
              </a:buClr>
              <a:buSzPct val="25000"/>
              <a:defRPr/>
            </a:pPr>
            <a:r>
              <a:rPr lang="en-GB" sz="1200" kern="0" dirty="0">
                <a:solidFill>
                  <a:srgbClr val="000000"/>
                </a:solidFill>
                <a:latin typeface="Arial"/>
                <a:cs typeface="Arial"/>
                <a:sym typeface="Arial"/>
              </a:rPr>
              <a:t>Software uses built-in checks to help prevent errors before information is sent to HMRC</a:t>
            </a:r>
          </a:p>
        </p:txBody>
      </p:sp>
      <p:sp>
        <p:nvSpPr>
          <p:cNvPr id="173" name="Shape 173"/>
          <p:cNvSpPr txBox="1"/>
          <p:nvPr/>
        </p:nvSpPr>
        <p:spPr>
          <a:xfrm>
            <a:off x="3908425" y="4743450"/>
            <a:ext cx="1633538" cy="1244600"/>
          </a:xfrm>
          <a:prstGeom prst="rect">
            <a:avLst/>
          </a:prstGeom>
          <a:noFill/>
          <a:ln>
            <a:noFill/>
          </a:ln>
        </p:spPr>
        <p:txBody>
          <a:bodyPr lIns="91425" tIns="91425" rIns="91425" bIns="91425"/>
          <a:lstStyle/>
          <a:p>
            <a:pPr algn="ctr" eaLnBrk="1" fontAlgn="auto" hangingPunct="1">
              <a:spcBef>
                <a:spcPts val="0"/>
              </a:spcBef>
              <a:spcAft>
                <a:spcPts val="0"/>
              </a:spcAft>
              <a:buClr>
                <a:srgbClr val="000000"/>
              </a:buClr>
              <a:buSzPct val="25000"/>
              <a:defRPr/>
            </a:pPr>
            <a:r>
              <a:rPr lang="en-GB" sz="1200" kern="0" dirty="0">
                <a:solidFill>
                  <a:srgbClr val="000000"/>
                </a:solidFill>
                <a:latin typeface="Arial"/>
                <a:cs typeface="Arial"/>
                <a:sym typeface="Arial"/>
              </a:rPr>
              <a:t> Payment deadlines unchanged but able to make ‘</a:t>
            </a:r>
            <a:r>
              <a:rPr lang="en-GB" sz="1200" i="1" kern="0" dirty="0">
                <a:solidFill>
                  <a:srgbClr val="000000"/>
                </a:solidFill>
                <a:latin typeface="Arial"/>
                <a:cs typeface="Arial"/>
                <a:sym typeface="Arial"/>
              </a:rPr>
              <a:t>pay as you go</a:t>
            </a:r>
            <a:r>
              <a:rPr lang="en-GB" sz="1200" kern="0" dirty="0">
                <a:solidFill>
                  <a:srgbClr val="000000"/>
                </a:solidFill>
                <a:latin typeface="Arial"/>
                <a:cs typeface="Arial"/>
                <a:sym typeface="Arial"/>
              </a:rPr>
              <a:t>’ tax payments should you wish</a:t>
            </a:r>
          </a:p>
        </p:txBody>
      </p:sp>
      <p:pic>
        <p:nvPicPr>
          <p:cNvPr id="199690" name="Shape 17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0038" y="3186113"/>
            <a:ext cx="8699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 name="Shape 175"/>
          <p:cNvSpPr/>
          <p:nvPr/>
        </p:nvSpPr>
        <p:spPr>
          <a:xfrm>
            <a:off x="484188" y="1738313"/>
            <a:ext cx="2125662" cy="1236662"/>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124363" y="0"/>
                </a:moveTo>
                <a:close/>
              </a:path>
              <a:path w="120000" h="120000" fill="none" extrusionOk="0">
                <a:moveTo>
                  <a:pt x="124363" y="22499"/>
                </a:moveTo>
                <a:lnTo>
                  <a:pt x="132056" y="22499"/>
                </a:lnTo>
                <a:lnTo>
                  <a:pt x="131503" y="100995"/>
                </a:lnTo>
                <a:lnTo>
                  <a:pt x="190161" y="143157"/>
                </a:lnTo>
              </a:path>
            </a:pathLst>
          </a:custGeom>
          <a:noFill/>
          <a:ln w="25400" cap="flat" cmpd="sng">
            <a:solidFill>
              <a:schemeClr val="dk2"/>
            </a:solidFill>
            <a:prstDash val="solid"/>
            <a:round/>
            <a:headEnd type="none" w="med" len="med"/>
            <a:tailEnd type="none" w="med" len="med"/>
          </a:ln>
        </p:spPr>
        <p:txBody>
          <a:bodyPr lIns="68551" tIns="34275" rIns="68551" bIns="34275" anchor="ctr"/>
          <a:lstStyle/>
          <a:p>
            <a:pPr algn="ctr" eaLnBrk="1" fontAlgn="auto" hangingPunct="1">
              <a:spcBef>
                <a:spcPts val="0"/>
              </a:spcBef>
              <a:spcAft>
                <a:spcPts val="0"/>
              </a:spcAft>
              <a:buClr>
                <a:srgbClr val="000000"/>
              </a:buClr>
              <a:defRPr/>
            </a:pPr>
            <a:endParaRPr sz="1051" kern="0" dirty="0">
              <a:solidFill>
                <a:srgbClr val="3B3A3D"/>
              </a:solidFill>
              <a:latin typeface="Arial"/>
              <a:cs typeface="Arial"/>
              <a:sym typeface="Arial"/>
            </a:endParaRPr>
          </a:p>
        </p:txBody>
      </p:sp>
      <p:sp>
        <p:nvSpPr>
          <p:cNvPr id="176" name="Shape 176"/>
          <p:cNvSpPr/>
          <p:nvPr/>
        </p:nvSpPr>
        <p:spPr>
          <a:xfrm>
            <a:off x="423863" y="3535363"/>
            <a:ext cx="2355850" cy="1370012"/>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124363" y="0"/>
                </a:moveTo>
                <a:close/>
              </a:path>
              <a:path w="120000" h="120000" fill="none" extrusionOk="0">
                <a:moveTo>
                  <a:pt x="124363" y="98850"/>
                </a:moveTo>
                <a:lnTo>
                  <a:pt x="129560" y="98850"/>
                </a:lnTo>
                <a:lnTo>
                  <a:pt x="129506" y="44375"/>
                </a:lnTo>
                <a:lnTo>
                  <a:pt x="175684" y="18766"/>
                </a:lnTo>
              </a:path>
            </a:pathLst>
          </a:custGeom>
          <a:noFill/>
          <a:ln w="25400" cap="flat" cmpd="sng">
            <a:solidFill>
              <a:schemeClr val="dk2"/>
            </a:solidFill>
            <a:prstDash val="solid"/>
            <a:round/>
            <a:headEnd type="none" w="med" len="med"/>
            <a:tailEnd type="none" w="med" len="med"/>
          </a:ln>
        </p:spPr>
        <p:txBody>
          <a:bodyPr lIns="68551" tIns="34275" rIns="68551" bIns="34275" anchor="ctr"/>
          <a:lstStyle/>
          <a:p>
            <a:pPr algn="ctr" eaLnBrk="1" fontAlgn="auto" hangingPunct="1">
              <a:spcBef>
                <a:spcPts val="0"/>
              </a:spcBef>
              <a:spcAft>
                <a:spcPts val="0"/>
              </a:spcAft>
              <a:buClr>
                <a:srgbClr val="000000"/>
              </a:buClr>
              <a:defRPr/>
            </a:pPr>
            <a:endParaRPr sz="1051" kern="0" dirty="0">
              <a:solidFill>
                <a:srgbClr val="3B3A3D"/>
              </a:solidFill>
              <a:latin typeface="Arial"/>
              <a:cs typeface="Arial"/>
              <a:sym typeface="Arial"/>
            </a:endParaRPr>
          </a:p>
        </p:txBody>
      </p:sp>
      <p:sp>
        <p:nvSpPr>
          <p:cNvPr id="177" name="Shape 177"/>
          <p:cNvSpPr/>
          <p:nvPr/>
        </p:nvSpPr>
        <p:spPr>
          <a:xfrm rot="5400000">
            <a:off x="4111626" y="1201737"/>
            <a:ext cx="1141412" cy="2157413"/>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124363" y="0"/>
                </a:moveTo>
                <a:close/>
              </a:path>
              <a:path w="120000" h="120000" fill="none" extrusionOk="0">
                <a:moveTo>
                  <a:pt x="124363" y="22500"/>
                </a:moveTo>
                <a:lnTo>
                  <a:pt x="132056" y="22500"/>
                </a:lnTo>
                <a:lnTo>
                  <a:pt x="131503" y="68305"/>
                </a:lnTo>
                <a:lnTo>
                  <a:pt x="153054" y="68516"/>
                </a:lnTo>
              </a:path>
            </a:pathLst>
          </a:custGeom>
          <a:noFill/>
          <a:ln w="25400" cap="flat" cmpd="sng">
            <a:solidFill>
              <a:schemeClr val="dk2"/>
            </a:solidFill>
            <a:prstDash val="solid"/>
            <a:round/>
            <a:headEnd type="none" w="med" len="med"/>
            <a:tailEnd type="none" w="med" len="med"/>
          </a:ln>
        </p:spPr>
        <p:txBody>
          <a:bodyPr lIns="68551" tIns="34275" rIns="68551" bIns="34275" anchor="ctr"/>
          <a:lstStyle/>
          <a:p>
            <a:pPr algn="ctr" eaLnBrk="1" fontAlgn="auto" hangingPunct="1">
              <a:spcBef>
                <a:spcPts val="0"/>
              </a:spcBef>
              <a:spcAft>
                <a:spcPts val="0"/>
              </a:spcAft>
              <a:buClr>
                <a:srgbClr val="000000"/>
              </a:buClr>
              <a:defRPr/>
            </a:pPr>
            <a:endParaRPr sz="1051" kern="0" dirty="0">
              <a:solidFill>
                <a:srgbClr val="3B3A3D"/>
              </a:solidFill>
              <a:latin typeface="Arial"/>
              <a:cs typeface="Arial"/>
              <a:sym typeface="Arial"/>
            </a:endParaRPr>
          </a:p>
        </p:txBody>
      </p:sp>
      <p:sp>
        <p:nvSpPr>
          <p:cNvPr id="178" name="Shape 178"/>
          <p:cNvSpPr/>
          <p:nvPr/>
        </p:nvSpPr>
        <p:spPr>
          <a:xfrm rot="10800000">
            <a:off x="6451600" y="1687513"/>
            <a:ext cx="2127250" cy="1847850"/>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123810" y="0"/>
                </a:moveTo>
                <a:close/>
              </a:path>
              <a:path w="120000" h="120000" fill="none" extrusionOk="0">
                <a:moveTo>
                  <a:pt x="123810" y="95037"/>
                </a:moveTo>
                <a:lnTo>
                  <a:pt x="128185" y="95037"/>
                </a:lnTo>
                <a:lnTo>
                  <a:pt x="128185" y="42456"/>
                </a:lnTo>
                <a:lnTo>
                  <a:pt x="186291" y="2535"/>
                </a:lnTo>
              </a:path>
            </a:pathLst>
          </a:custGeom>
          <a:noFill/>
          <a:ln w="25400" cap="flat" cmpd="sng">
            <a:solidFill>
              <a:schemeClr val="dk2"/>
            </a:solidFill>
            <a:prstDash val="solid"/>
            <a:round/>
            <a:headEnd type="none" w="med" len="med"/>
            <a:tailEnd type="none" w="med" len="med"/>
          </a:ln>
        </p:spPr>
        <p:txBody>
          <a:bodyPr lIns="68551" tIns="34275" rIns="68551" bIns="34275" anchor="ctr"/>
          <a:lstStyle/>
          <a:p>
            <a:pPr algn="ctr" eaLnBrk="1" fontAlgn="auto" hangingPunct="1">
              <a:spcBef>
                <a:spcPts val="0"/>
              </a:spcBef>
              <a:spcAft>
                <a:spcPts val="0"/>
              </a:spcAft>
              <a:buClr>
                <a:srgbClr val="000000"/>
              </a:buClr>
              <a:defRPr/>
            </a:pPr>
            <a:endParaRPr sz="1051" kern="0" dirty="0">
              <a:solidFill>
                <a:srgbClr val="3B3A3D"/>
              </a:solidFill>
              <a:latin typeface="Arial"/>
              <a:cs typeface="Arial"/>
              <a:sym typeface="Arial"/>
            </a:endParaRPr>
          </a:p>
        </p:txBody>
      </p:sp>
      <p:sp>
        <p:nvSpPr>
          <p:cNvPr id="179" name="Shape 179"/>
          <p:cNvSpPr/>
          <p:nvPr/>
        </p:nvSpPr>
        <p:spPr>
          <a:xfrm>
            <a:off x="6935788" y="3989388"/>
            <a:ext cx="1824037" cy="808037"/>
          </a:xfrm>
          <a:prstGeom prst="rect">
            <a:avLst/>
          </a:prstGeom>
          <a:noFill/>
          <a:ln>
            <a:noFill/>
          </a:ln>
        </p:spPr>
        <p:txBody>
          <a:bodyPr lIns="68551" tIns="34275" rIns="68551" bIns="34275"/>
          <a:lstStyle/>
          <a:p>
            <a:pPr algn="ctr" eaLnBrk="1" fontAlgn="auto" hangingPunct="1">
              <a:spcBef>
                <a:spcPts val="0"/>
              </a:spcBef>
              <a:spcAft>
                <a:spcPts val="0"/>
              </a:spcAft>
              <a:buClr>
                <a:srgbClr val="000000"/>
              </a:buClr>
              <a:buSzPct val="25000"/>
              <a:defRPr/>
            </a:pPr>
            <a:r>
              <a:rPr lang="en-GB" sz="1200" kern="0" dirty="0">
                <a:solidFill>
                  <a:srgbClr val="000000"/>
                </a:solidFill>
                <a:latin typeface="Arial"/>
                <a:cs typeface="Arial"/>
                <a:sym typeface="Arial"/>
              </a:rPr>
              <a:t>If you use an agent, you will be able to give them access to see and do what you can </a:t>
            </a:r>
          </a:p>
        </p:txBody>
      </p:sp>
      <p:sp>
        <p:nvSpPr>
          <p:cNvPr id="180" name="Shape 180"/>
          <p:cNvSpPr/>
          <p:nvPr/>
        </p:nvSpPr>
        <p:spPr>
          <a:xfrm rot="10800000">
            <a:off x="6784975" y="3860800"/>
            <a:ext cx="2125663" cy="1044575"/>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122703" y="0"/>
                </a:moveTo>
                <a:close/>
              </a:path>
              <a:path w="120000" h="120000" fill="none" extrusionOk="0">
                <a:moveTo>
                  <a:pt x="122703" y="31968"/>
                </a:moveTo>
                <a:lnTo>
                  <a:pt x="127078" y="31968"/>
                </a:lnTo>
                <a:lnTo>
                  <a:pt x="127633" y="102146"/>
                </a:lnTo>
                <a:lnTo>
                  <a:pt x="205090" y="124171"/>
                </a:lnTo>
              </a:path>
            </a:pathLst>
          </a:custGeom>
          <a:noFill/>
          <a:ln w="25400" cap="flat" cmpd="sng">
            <a:solidFill>
              <a:schemeClr val="dk2"/>
            </a:solidFill>
            <a:prstDash val="solid"/>
            <a:round/>
            <a:headEnd type="none" w="med" len="med"/>
            <a:tailEnd type="none" w="med" len="med"/>
          </a:ln>
        </p:spPr>
        <p:txBody>
          <a:bodyPr lIns="68551" tIns="34275" rIns="68551" bIns="34275" anchor="ctr"/>
          <a:lstStyle/>
          <a:p>
            <a:pPr algn="ctr" eaLnBrk="1" fontAlgn="auto" hangingPunct="1">
              <a:spcBef>
                <a:spcPts val="0"/>
              </a:spcBef>
              <a:spcAft>
                <a:spcPts val="0"/>
              </a:spcAft>
              <a:buClr>
                <a:srgbClr val="000000"/>
              </a:buClr>
              <a:defRPr/>
            </a:pPr>
            <a:endParaRPr sz="1051" kern="0" dirty="0">
              <a:solidFill>
                <a:srgbClr val="3B3A3D"/>
              </a:solidFill>
              <a:latin typeface="Arial"/>
              <a:cs typeface="Arial"/>
              <a:sym typeface="Arial"/>
            </a:endParaRPr>
          </a:p>
        </p:txBody>
      </p:sp>
      <p:sp>
        <p:nvSpPr>
          <p:cNvPr id="181" name="Shape 181"/>
          <p:cNvSpPr/>
          <p:nvPr/>
        </p:nvSpPr>
        <p:spPr>
          <a:xfrm rot="-5400000">
            <a:off x="4154488" y="4167188"/>
            <a:ext cx="1141412" cy="2157412"/>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124363" y="0"/>
                </a:moveTo>
                <a:close/>
              </a:path>
              <a:path w="120000" h="120000" fill="none" extrusionOk="0">
                <a:moveTo>
                  <a:pt x="124363" y="22500"/>
                </a:moveTo>
                <a:lnTo>
                  <a:pt x="132056" y="22500"/>
                </a:lnTo>
                <a:lnTo>
                  <a:pt x="131503" y="68305"/>
                </a:lnTo>
                <a:lnTo>
                  <a:pt x="153054" y="68516"/>
                </a:lnTo>
              </a:path>
            </a:pathLst>
          </a:custGeom>
          <a:noFill/>
          <a:ln w="25400" cap="flat" cmpd="sng">
            <a:solidFill>
              <a:schemeClr val="dk2"/>
            </a:solidFill>
            <a:prstDash val="solid"/>
            <a:round/>
            <a:headEnd type="none" w="med" len="med"/>
            <a:tailEnd type="none" w="med" len="med"/>
          </a:ln>
        </p:spPr>
        <p:txBody>
          <a:bodyPr lIns="68551" tIns="34275" rIns="68551" bIns="34275" anchor="ctr"/>
          <a:lstStyle/>
          <a:p>
            <a:pPr algn="ctr" eaLnBrk="1" fontAlgn="auto" hangingPunct="1">
              <a:spcBef>
                <a:spcPts val="0"/>
              </a:spcBef>
              <a:spcAft>
                <a:spcPts val="0"/>
              </a:spcAft>
              <a:buClr>
                <a:srgbClr val="000000"/>
              </a:buClr>
              <a:defRPr/>
            </a:pPr>
            <a:endParaRPr sz="1051" kern="0" dirty="0">
              <a:solidFill>
                <a:srgbClr val="3B3A3D"/>
              </a:solidFill>
              <a:latin typeface="Arial"/>
              <a:cs typeface="Arial"/>
              <a:sym typeface="Arial"/>
            </a:endParaRPr>
          </a:p>
        </p:txBody>
      </p:sp>
    </p:spTree>
  </p:cSld>
  <p:clrMapOvr>
    <a:masterClrMapping/>
  </p:clrMapOvr>
  <p:transition spd="med">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p:nvPr/>
        </p:nvSpPr>
        <p:spPr>
          <a:xfrm>
            <a:off x="1454150" y="1728788"/>
            <a:ext cx="1917700" cy="1604962"/>
          </a:xfrm>
          <a:prstGeom prst="rect">
            <a:avLst/>
          </a:prstGeom>
          <a:solidFill>
            <a:srgbClr val="0FB9B1"/>
          </a:solidFill>
          <a:ln w="9525" cap="flat" cmpd="sng">
            <a:solidFill>
              <a:srgbClr val="0FB9B1"/>
            </a:solidFill>
            <a:prstDash val="solid"/>
            <a:round/>
            <a:headEnd type="none" w="med" len="med"/>
            <a:tailEnd type="none" w="med" len="med"/>
          </a:ln>
        </p:spPr>
        <p:txBody>
          <a:bodyPr lIns="126000" tIns="118800" rIns="126000" bIns="118800"/>
          <a:lstStyle/>
          <a:p>
            <a:pPr algn="ctr" eaLnBrk="1" fontAlgn="auto" hangingPunct="1">
              <a:spcBef>
                <a:spcPts val="0"/>
              </a:spcBef>
              <a:spcAft>
                <a:spcPts val="0"/>
              </a:spcAft>
              <a:buClr>
                <a:srgbClr val="FFFFFF"/>
              </a:buClr>
              <a:buSzPct val="25000"/>
              <a:defRPr/>
            </a:pPr>
            <a:r>
              <a:rPr lang="en-GB" sz="2000" b="1" kern="0" dirty="0">
                <a:solidFill>
                  <a:srgbClr val="FFFFFF"/>
                </a:solidFill>
                <a:latin typeface="Calibri"/>
                <a:ea typeface="Calibri"/>
                <a:cs typeface="Calibri"/>
                <a:sym typeface="Calibri"/>
              </a:rPr>
              <a:t>Bringing business tax into the digital age</a:t>
            </a:r>
          </a:p>
          <a:p>
            <a:pPr eaLnBrk="1" fontAlgn="auto" hangingPunct="1">
              <a:spcBef>
                <a:spcPts val="751"/>
              </a:spcBef>
              <a:spcAft>
                <a:spcPts val="0"/>
              </a:spcAft>
              <a:buClr>
                <a:srgbClr val="000000"/>
              </a:buClr>
              <a:defRPr/>
            </a:pPr>
            <a:endParaRPr sz="1200" b="1" kern="0" dirty="0">
              <a:solidFill>
                <a:srgbClr val="FFFFFF"/>
              </a:solidFill>
              <a:latin typeface="Calibri"/>
              <a:ea typeface="Calibri"/>
              <a:cs typeface="Calibri"/>
              <a:sym typeface="Calibri"/>
            </a:endParaRPr>
          </a:p>
        </p:txBody>
      </p:sp>
      <p:sp>
        <p:nvSpPr>
          <p:cNvPr id="130" name="Shape 130"/>
          <p:cNvSpPr/>
          <p:nvPr/>
        </p:nvSpPr>
        <p:spPr>
          <a:xfrm>
            <a:off x="3652838" y="1728788"/>
            <a:ext cx="1919287" cy="1604962"/>
          </a:xfrm>
          <a:prstGeom prst="rect">
            <a:avLst/>
          </a:prstGeom>
          <a:solidFill>
            <a:srgbClr val="C3AF1B"/>
          </a:solidFill>
          <a:ln w="9525" cap="flat" cmpd="sng">
            <a:solidFill>
              <a:srgbClr val="C3AF1B"/>
            </a:solidFill>
            <a:prstDash val="solid"/>
            <a:round/>
            <a:headEnd type="none" w="med" len="med"/>
            <a:tailEnd type="none" w="med" len="med"/>
          </a:ln>
        </p:spPr>
        <p:txBody>
          <a:bodyPr lIns="126000" tIns="118800" rIns="126000" bIns="118800"/>
          <a:lstStyle/>
          <a:p>
            <a:pPr algn="ctr" eaLnBrk="1" fontAlgn="auto" hangingPunct="1">
              <a:spcBef>
                <a:spcPts val="0"/>
              </a:spcBef>
              <a:spcAft>
                <a:spcPts val="0"/>
              </a:spcAft>
              <a:buClr>
                <a:srgbClr val="FFFFFF"/>
              </a:buClr>
              <a:buSzPct val="25000"/>
              <a:defRPr/>
            </a:pPr>
            <a:r>
              <a:rPr lang="en-GB" sz="2000" b="1" kern="0" dirty="0">
                <a:solidFill>
                  <a:srgbClr val="FFFFFF"/>
                </a:solidFill>
                <a:latin typeface="Calibri"/>
                <a:ea typeface="Calibri"/>
                <a:cs typeface="Calibri"/>
                <a:sym typeface="Calibri"/>
              </a:rPr>
              <a:t>Simplifying tax for unincorporated businesses</a:t>
            </a:r>
          </a:p>
          <a:p>
            <a:pPr eaLnBrk="1" fontAlgn="auto" hangingPunct="1">
              <a:spcBef>
                <a:spcPts val="0"/>
              </a:spcBef>
              <a:spcAft>
                <a:spcPts val="0"/>
              </a:spcAft>
              <a:buClr>
                <a:srgbClr val="000000"/>
              </a:buClr>
              <a:defRPr/>
            </a:pPr>
            <a:endParaRPr sz="1200" kern="0" dirty="0">
              <a:solidFill>
                <a:srgbClr val="FFFFFF"/>
              </a:solidFill>
              <a:latin typeface="Calibri"/>
              <a:ea typeface="Calibri"/>
              <a:cs typeface="Calibri"/>
              <a:sym typeface="Calibri"/>
            </a:endParaRPr>
          </a:p>
        </p:txBody>
      </p:sp>
      <p:sp>
        <p:nvSpPr>
          <p:cNvPr id="131" name="Shape 131"/>
          <p:cNvSpPr/>
          <p:nvPr/>
        </p:nvSpPr>
        <p:spPr>
          <a:xfrm>
            <a:off x="5853113" y="1728788"/>
            <a:ext cx="1920875" cy="1604962"/>
          </a:xfrm>
          <a:prstGeom prst="rect">
            <a:avLst/>
          </a:prstGeom>
          <a:solidFill>
            <a:srgbClr val="FF0066"/>
          </a:solidFill>
          <a:ln w="9525" cap="flat" cmpd="sng">
            <a:solidFill>
              <a:srgbClr val="FF0066"/>
            </a:solidFill>
            <a:prstDash val="solid"/>
            <a:round/>
            <a:headEnd type="none" w="med" len="med"/>
            <a:tailEnd type="none" w="med" len="med"/>
          </a:ln>
        </p:spPr>
        <p:txBody>
          <a:bodyPr lIns="126000" tIns="118800" rIns="126000" bIns="118800"/>
          <a:lstStyle/>
          <a:p>
            <a:pPr algn="ctr" eaLnBrk="1" fontAlgn="auto" hangingPunct="1">
              <a:spcBef>
                <a:spcPts val="0"/>
              </a:spcBef>
              <a:spcAft>
                <a:spcPts val="0"/>
              </a:spcAft>
              <a:buClr>
                <a:srgbClr val="FFFFFF"/>
              </a:buClr>
              <a:buSzPct val="25000"/>
              <a:defRPr/>
            </a:pPr>
            <a:r>
              <a:rPr lang="en-GB" sz="2000" b="1" kern="0" dirty="0">
                <a:solidFill>
                  <a:srgbClr val="FFFFFF"/>
                </a:solidFill>
                <a:latin typeface="Calibri"/>
                <a:ea typeface="Calibri"/>
                <a:cs typeface="Calibri"/>
                <a:sym typeface="Calibri"/>
              </a:rPr>
              <a:t>Simplified cash basis for unincorporated property businesses</a:t>
            </a:r>
          </a:p>
          <a:p>
            <a:pPr eaLnBrk="1" fontAlgn="auto" hangingPunct="1">
              <a:spcBef>
                <a:spcPts val="0"/>
              </a:spcBef>
              <a:spcAft>
                <a:spcPts val="0"/>
              </a:spcAft>
              <a:buClr>
                <a:srgbClr val="FFFFFF"/>
              </a:buClr>
              <a:buSzPct val="25000"/>
              <a:defRPr/>
            </a:pPr>
            <a:r>
              <a:rPr lang="en-GB" sz="1200" b="1" kern="0" dirty="0">
                <a:solidFill>
                  <a:srgbClr val="FFFFFF"/>
                </a:solidFill>
                <a:latin typeface="Calibri"/>
                <a:ea typeface="Calibri"/>
                <a:cs typeface="Calibri"/>
                <a:sym typeface="Calibri"/>
              </a:rPr>
              <a:t> </a:t>
            </a:r>
          </a:p>
          <a:p>
            <a:pPr eaLnBrk="1" fontAlgn="auto" hangingPunct="1">
              <a:spcBef>
                <a:spcPts val="0"/>
              </a:spcBef>
              <a:spcAft>
                <a:spcPts val="0"/>
              </a:spcAft>
              <a:buClr>
                <a:srgbClr val="000000"/>
              </a:buClr>
              <a:defRPr/>
            </a:pPr>
            <a:endParaRPr sz="900" kern="0" dirty="0">
              <a:solidFill>
                <a:srgbClr val="3B3A3D"/>
              </a:solidFill>
              <a:latin typeface="Calibri"/>
              <a:ea typeface="Calibri"/>
              <a:cs typeface="Calibri"/>
              <a:sym typeface="Calibri"/>
            </a:endParaRPr>
          </a:p>
          <a:p>
            <a:pPr eaLnBrk="1" fontAlgn="auto" hangingPunct="1">
              <a:spcBef>
                <a:spcPts val="0"/>
              </a:spcBef>
              <a:spcAft>
                <a:spcPts val="0"/>
              </a:spcAft>
              <a:buClr>
                <a:srgbClr val="000000"/>
              </a:buClr>
              <a:defRPr/>
            </a:pPr>
            <a:endParaRPr sz="900" kern="0" dirty="0">
              <a:solidFill>
                <a:srgbClr val="3B3A3D"/>
              </a:solidFill>
              <a:latin typeface="Calibri"/>
              <a:ea typeface="Calibri"/>
              <a:cs typeface="Calibri"/>
              <a:sym typeface="Calibri"/>
            </a:endParaRPr>
          </a:p>
          <a:p>
            <a:pPr eaLnBrk="1" fontAlgn="auto" hangingPunct="1">
              <a:spcBef>
                <a:spcPts val="0"/>
              </a:spcBef>
              <a:spcAft>
                <a:spcPts val="0"/>
              </a:spcAft>
              <a:buClr>
                <a:srgbClr val="000000"/>
              </a:buClr>
              <a:defRPr/>
            </a:pPr>
            <a:endParaRPr sz="900" kern="0" dirty="0">
              <a:solidFill>
                <a:srgbClr val="3B3A3D"/>
              </a:solidFill>
              <a:latin typeface="Calibri"/>
              <a:ea typeface="Calibri"/>
              <a:cs typeface="Calibri"/>
              <a:sym typeface="Calibri"/>
            </a:endParaRPr>
          </a:p>
          <a:p>
            <a:pPr eaLnBrk="1" fontAlgn="auto" hangingPunct="1">
              <a:spcBef>
                <a:spcPts val="0"/>
              </a:spcBef>
              <a:spcAft>
                <a:spcPts val="0"/>
              </a:spcAft>
              <a:buClr>
                <a:srgbClr val="000000"/>
              </a:buClr>
              <a:defRPr/>
            </a:pPr>
            <a:endParaRPr sz="900" kern="0" dirty="0">
              <a:solidFill>
                <a:srgbClr val="3B3A3D"/>
              </a:solidFill>
              <a:latin typeface="Calibri"/>
              <a:ea typeface="Calibri"/>
              <a:cs typeface="Calibri"/>
              <a:sym typeface="Calibri"/>
            </a:endParaRPr>
          </a:p>
          <a:p>
            <a:pPr eaLnBrk="1" fontAlgn="auto" hangingPunct="1">
              <a:spcBef>
                <a:spcPts val="0"/>
              </a:spcBef>
              <a:spcAft>
                <a:spcPts val="0"/>
              </a:spcAft>
              <a:buClr>
                <a:srgbClr val="000000"/>
              </a:buClr>
              <a:defRPr/>
            </a:pPr>
            <a:endParaRPr sz="900" kern="0" dirty="0">
              <a:solidFill>
                <a:srgbClr val="3B3A3D"/>
              </a:solidFill>
              <a:latin typeface="Calibri"/>
              <a:ea typeface="Calibri"/>
              <a:cs typeface="Calibri"/>
              <a:sym typeface="Calibri"/>
            </a:endParaRPr>
          </a:p>
        </p:txBody>
      </p:sp>
      <p:sp>
        <p:nvSpPr>
          <p:cNvPr id="132" name="Shape 132"/>
          <p:cNvSpPr/>
          <p:nvPr/>
        </p:nvSpPr>
        <p:spPr>
          <a:xfrm>
            <a:off x="1454150" y="3468688"/>
            <a:ext cx="1920875" cy="1604962"/>
          </a:xfrm>
          <a:prstGeom prst="rect">
            <a:avLst/>
          </a:prstGeom>
          <a:solidFill>
            <a:srgbClr val="7030A0"/>
          </a:solidFill>
          <a:ln w="9525" cap="flat" cmpd="sng">
            <a:solidFill>
              <a:srgbClr val="7030A0"/>
            </a:solidFill>
            <a:prstDash val="solid"/>
            <a:round/>
            <a:headEnd type="none" w="med" len="med"/>
            <a:tailEnd type="none" w="med" len="med"/>
          </a:ln>
        </p:spPr>
        <p:txBody>
          <a:bodyPr lIns="126000" tIns="118800" rIns="126000" bIns="118800"/>
          <a:lstStyle/>
          <a:p>
            <a:pPr algn="ctr" eaLnBrk="1" fontAlgn="auto" hangingPunct="1">
              <a:spcBef>
                <a:spcPts val="0"/>
              </a:spcBef>
              <a:spcAft>
                <a:spcPts val="0"/>
              </a:spcAft>
              <a:buClr>
                <a:srgbClr val="FFFFFF"/>
              </a:buClr>
              <a:buSzPct val="25000"/>
              <a:defRPr/>
            </a:pPr>
            <a:r>
              <a:rPr lang="en-GB" sz="2000" b="1" kern="0" dirty="0">
                <a:solidFill>
                  <a:srgbClr val="FFFFFF"/>
                </a:solidFill>
                <a:latin typeface="Calibri"/>
                <a:ea typeface="Calibri"/>
                <a:cs typeface="Calibri"/>
                <a:sym typeface="Calibri"/>
              </a:rPr>
              <a:t> </a:t>
            </a:r>
          </a:p>
          <a:p>
            <a:pPr algn="ctr" eaLnBrk="1" fontAlgn="auto" hangingPunct="1">
              <a:spcBef>
                <a:spcPts val="0"/>
              </a:spcBef>
              <a:spcAft>
                <a:spcPts val="0"/>
              </a:spcAft>
              <a:buClr>
                <a:srgbClr val="FFFFFF"/>
              </a:buClr>
              <a:buSzPct val="25000"/>
              <a:defRPr/>
            </a:pPr>
            <a:r>
              <a:rPr lang="en-GB" sz="2000" b="1" kern="0" dirty="0">
                <a:solidFill>
                  <a:srgbClr val="FFFFFF"/>
                </a:solidFill>
                <a:latin typeface="Calibri"/>
                <a:ea typeface="Calibri"/>
                <a:cs typeface="Calibri"/>
                <a:sym typeface="Calibri"/>
              </a:rPr>
              <a:t>Changes to Tax Administration</a:t>
            </a:r>
          </a:p>
          <a:p>
            <a:pPr eaLnBrk="1" fontAlgn="auto" hangingPunct="1">
              <a:spcBef>
                <a:spcPts val="0"/>
              </a:spcBef>
              <a:spcAft>
                <a:spcPts val="0"/>
              </a:spcAft>
              <a:buClr>
                <a:srgbClr val="000000"/>
              </a:buClr>
              <a:defRPr/>
            </a:pPr>
            <a:endParaRPr sz="1200" b="1" kern="0" dirty="0">
              <a:solidFill>
                <a:srgbClr val="FFFFFF"/>
              </a:solidFill>
              <a:latin typeface="Calibri"/>
              <a:ea typeface="Calibri"/>
              <a:cs typeface="Calibri"/>
              <a:sym typeface="Calibri"/>
            </a:endParaRPr>
          </a:p>
          <a:p>
            <a:pPr eaLnBrk="1" fontAlgn="auto" hangingPunct="1">
              <a:spcBef>
                <a:spcPts val="0"/>
              </a:spcBef>
              <a:spcAft>
                <a:spcPts val="0"/>
              </a:spcAft>
              <a:buClr>
                <a:srgbClr val="000000"/>
              </a:buClr>
              <a:defRPr/>
            </a:pPr>
            <a:endParaRPr sz="800" b="1" kern="0" dirty="0">
              <a:solidFill>
                <a:srgbClr val="FFFFFF"/>
              </a:solidFill>
              <a:latin typeface="Calibri"/>
              <a:ea typeface="Calibri"/>
              <a:cs typeface="Calibri"/>
              <a:sym typeface="Calibri"/>
            </a:endParaRPr>
          </a:p>
          <a:p>
            <a:pPr eaLnBrk="1" fontAlgn="auto" hangingPunct="1">
              <a:spcBef>
                <a:spcPts val="0"/>
              </a:spcBef>
              <a:spcAft>
                <a:spcPts val="0"/>
              </a:spcAft>
              <a:buClr>
                <a:srgbClr val="000000"/>
              </a:buClr>
              <a:defRPr/>
            </a:pPr>
            <a:endParaRPr sz="800" b="1" kern="0" dirty="0">
              <a:solidFill>
                <a:srgbClr val="FFFFFF"/>
              </a:solidFill>
              <a:latin typeface="Calibri"/>
              <a:ea typeface="Calibri"/>
              <a:cs typeface="Calibri"/>
              <a:sym typeface="Calibri"/>
            </a:endParaRPr>
          </a:p>
          <a:p>
            <a:pPr eaLnBrk="1" fontAlgn="auto" hangingPunct="1">
              <a:spcBef>
                <a:spcPts val="0"/>
              </a:spcBef>
              <a:spcAft>
                <a:spcPts val="0"/>
              </a:spcAft>
              <a:buClr>
                <a:srgbClr val="000000"/>
              </a:buClr>
              <a:defRPr/>
            </a:pPr>
            <a:endParaRPr sz="400" b="1" kern="0" dirty="0">
              <a:solidFill>
                <a:srgbClr val="FFFFFF"/>
              </a:solidFill>
              <a:latin typeface="Calibri"/>
              <a:ea typeface="Calibri"/>
              <a:cs typeface="Calibri"/>
              <a:sym typeface="Calibri"/>
            </a:endParaRPr>
          </a:p>
          <a:p>
            <a:pPr eaLnBrk="1" fontAlgn="auto" hangingPunct="1">
              <a:spcBef>
                <a:spcPts val="0"/>
              </a:spcBef>
              <a:spcAft>
                <a:spcPts val="0"/>
              </a:spcAft>
              <a:buClr>
                <a:srgbClr val="000000"/>
              </a:buClr>
              <a:defRPr/>
            </a:pPr>
            <a:endParaRPr sz="400" b="1" kern="0" dirty="0">
              <a:solidFill>
                <a:srgbClr val="FFFFFF"/>
              </a:solidFill>
              <a:latin typeface="Calibri"/>
              <a:ea typeface="Calibri"/>
              <a:cs typeface="Calibri"/>
              <a:sym typeface="Calibri"/>
            </a:endParaRPr>
          </a:p>
        </p:txBody>
      </p:sp>
      <p:sp>
        <p:nvSpPr>
          <p:cNvPr id="133" name="Shape 133"/>
          <p:cNvSpPr/>
          <p:nvPr/>
        </p:nvSpPr>
        <p:spPr>
          <a:xfrm>
            <a:off x="3652838" y="3468688"/>
            <a:ext cx="1920875" cy="1604962"/>
          </a:xfrm>
          <a:prstGeom prst="rect">
            <a:avLst/>
          </a:prstGeom>
          <a:solidFill>
            <a:srgbClr val="F08A02"/>
          </a:solidFill>
          <a:ln w="9525" cap="flat" cmpd="sng">
            <a:solidFill>
              <a:srgbClr val="F08A02"/>
            </a:solidFill>
            <a:prstDash val="solid"/>
            <a:round/>
            <a:headEnd type="none" w="med" len="med"/>
            <a:tailEnd type="none" w="med" len="med"/>
          </a:ln>
        </p:spPr>
        <p:txBody>
          <a:bodyPr lIns="126000" tIns="118800" rIns="126000" bIns="118800"/>
          <a:lstStyle/>
          <a:p>
            <a:pPr algn="ctr" eaLnBrk="1" fontAlgn="auto" hangingPunct="1">
              <a:spcBef>
                <a:spcPts val="0"/>
              </a:spcBef>
              <a:spcAft>
                <a:spcPts val="0"/>
              </a:spcAft>
              <a:buClr>
                <a:srgbClr val="000000"/>
              </a:buClr>
              <a:defRPr/>
            </a:pPr>
            <a:endParaRPr sz="2000" b="1" kern="0" dirty="0">
              <a:solidFill>
                <a:srgbClr val="FFFFFF"/>
              </a:solidFill>
              <a:latin typeface="Calibri"/>
              <a:ea typeface="Calibri"/>
              <a:cs typeface="Calibri"/>
              <a:sym typeface="Calibri"/>
            </a:endParaRPr>
          </a:p>
          <a:p>
            <a:pPr algn="ctr" eaLnBrk="1" fontAlgn="auto" hangingPunct="1">
              <a:spcBef>
                <a:spcPts val="0"/>
              </a:spcBef>
              <a:spcAft>
                <a:spcPts val="0"/>
              </a:spcAft>
              <a:buClr>
                <a:srgbClr val="FFFFFF"/>
              </a:buClr>
              <a:buSzPct val="25000"/>
              <a:defRPr/>
            </a:pPr>
            <a:r>
              <a:rPr lang="en-GB" sz="2000" b="1" kern="0" dirty="0">
                <a:solidFill>
                  <a:srgbClr val="FFFFFF"/>
                </a:solidFill>
                <a:latin typeface="Calibri"/>
                <a:ea typeface="Calibri"/>
                <a:cs typeface="Calibri"/>
                <a:sym typeface="Calibri"/>
              </a:rPr>
              <a:t>Voluntary Pay As You Go </a:t>
            </a:r>
          </a:p>
          <a:p>
            <a:pPr eaLnBrk="1" fontAlgn="auto" hangingPunct="1">
              <a:spcBef>
                <a:spcPts val="0"/>
              </a:spcBef>
              <a:spcAft>
                <a:spcPts val="0"/>
              </a:spcAft>
              <a:buClr>
                <a:srgbClr val="000000"/>
              </a:buClr>
              <a:defRPr/>
            </a:pPr>
            <a:endParaRPr sz="800" kern="0" dirty="0">
              <a:solidFill>
                <a:srgbClr val="FFFFFF"/>
              </a:solidFill>
              <a:latin typeface="Calibri"/>
              <a:ea typeface="Calibri"/>
              <a:cs typeface="Calibri"/>
              <a:sym typeface="Calibri"/>
            </a:endParaRPr>
          </a:p>
        </p:txBody>
      </p:sp>
      <p:sp>
        <p:nvSpPr>
          <p:cNvPr id="134" name="Shape 134"/>
          <p:cNvSpPr/>
          <p:nvPr/>
        </p:nvSpPr>
        <p:spPr>
          <a:xfrm>
            <a:off x="5853113" y="3468688"/>
            <a:ext cx="1920875" cy="1604962"/>
          </a:xfrm>
          <a:prstGeom prst="rect">
            <a:avLst/>
          </a:prstGeom>
          <a:solidFill>
            <a:srgbClr val="217BFF"/>
          </a:solidFill>
          <a:ln w="9525" cap="flat" cmpd="sng">
            <a:solidFill>
              <a:srgbClr val="217BFF"/>
            </a:solidFill>
            <a:prstDash val="solid"/>
            <a:round/>
            <a:headEnd type="none" w="med" len="med"/>
            <a:tailEnd type="none" w="med" len="med"/>
          </a:ln>
        </p:spPr>
        <p:txBody>
          <a:bodyPr lIns="126000" tIns="118800" rIns="126000" bIns="118800"/>
          <a:lstStyle/>
          <a:p>
            <a:pPr algn="ctr" eaLnBrk="1" fontAlgn="auto" hangingPunct="1">
              <a:spcBef>
                <a:spcPts val="0"/>
              </a:spcBef>
              <a:spcAft>
                <a:spcPts val="0"/>
              </a:spcAft>
              <a:buClr>
                <a:srgbClr val="FFFFFF"/>
              </a:buClr>
              <a:buSzPct val="25000"/>
              <a:defRPr/>
            </a:pPr>
            <a:r>
              <a:rPr lang="en-GB" sz="2000" b="1" kern="0" dirty="0">
                <a:solidFill>
                  <a:srgbClr val="FFFFFF"/>
                </a:solidFill>
                <a:latin typeface="Calibri"/>
                <a:ea typeface="Calibri"/>
                <a:cs typeface="Calibri"/>
                <a:sym typeface="Calibri"/>
              </a:rPr>
              <a:t>Transforming the tax system through better use of information</a:t>
            </a:r>
          </a:p>
          <a:p>
            <a:pPr eaLnBrk="1" fontAlgn="auto" hangingPunct="1">
              <a:spcBef>
                <a:spcPts val="0"/>
              </a:spcBef>
              <a:spcAft>
                <a:spcPts val="0"/>
              </a:spcAft>
              <a:buClr>
                <a:srgbClr val="000000"/>
              </a:buClr>
              <a:defRPr/>
            </a:pPr>
            <a:endParaRPr sz="800" kern="0" dirty="0">
              <a:solidFill>
                <a:srgbClr val="FFFFFF"/>
              </a:solidFill>
              <a:latin typeface="Calibri"/>
              <a:ea typeface="Calibri"/>
              <a:cs typeface="Calibri"/>
              <a:sym typeface="Calibri"/>
            </a:endParaRPr>
          </a:p>
        </p:txBody>
      </p:sp>
      <p:sp>
        <p:nvSpPr>
          <p:cNvPr id="135" name="Shape 135"/>
          <p:cNvSpPr txBox="1"/>
          <p:nvPr/>
        </p:nvSpPr>
        <p:spPr>
          <a:xfrm>
            <a:off x="788988" y="1117600"/>
            <a:ext cx="4024312" cy="476250"/>
          </a:xfrm>
          <a:prstGeom prst="rect">
            <a:avLst/>
          </a:prstGeom>
          <a:noFill/>
          <a:ln>
            <a:noFill/>
          </a:ln>
        </p:spPr>
        <p:txBody>
          <a:bodyPr lIns="0" tIns="0" rIns="0" bIns="0" anchor="ctr"/>
          <a:lstStyle/>
          <a:p>
            <a:pPr eaLnBrk="1" fontAlgn="auto" hangingPunct="1">
              <a:lnSpc>
                <a:spcPct val="103846"/>
              </a:lnSpc>
              <a:spcBef>
                <a:spcPts val="0"/>
              </a:spcBef>
              <a:spcAft>
                <a:spcPts val="0"/>
              </a:spcAft>
              <a:buClr>
                <a:srgbClr val="3B3A3D"/>
              </a:buClr>
              <a:buSzPct val="25000"/>
              <a:defRPr/>
            </a:pPr>
            <a:r>
              <a:rPr lang="en-GB" sz="2400" b="1" kern="0" dirty="0">
                <a:solidFill>
                  <a:srgbClr val="008D8E"/>
                </a:solidFill>
                <a:latin typeface="Arial"/>
                <a:cs typeface="Arial"/>
                <a:sym typeface="Arial"/>
              </a:rPr>
              <a:t>The MTDfB consultations </a:t>
            </a:r>
          </a:p>
        </p:txBody>
      </p:sp>
      <p:sp>
        <p:nvSpPr>
          <p:cNvPr id="136" name="Shape 136"/>
          <p:cNvSpPr/>
          <p:nvPr/>
        </p:nvSpPr>
        <p:spPr>
          <a:xfrm rot="-1792108">
            <a:off x="803275" y="2862263"/>
            <a:ext cx="7418388" cy="663575"/>
          </a:xfrm>
          <a:prstGeom prst="roundRect">
            <a:avLst>
              <a:gd name="adj" fmla="val 16667"/>
            </a:avLst>
          </a:prstGeom>
          <a:solidFill>
            <a:srgbClr val="7030A0">
              <a:alpha val="47058"/>
            </a:srgbClr>
          </a:solidFill>
          <a:ln w="25400" cap="flat" cmpd="sng">
            <a:solidFill>
              <a:srgbClr val="732329"/>
            </a:solidFill>
            <a:prstDash val="solid"/>
            <a:round/>
            <a:headEnd type="none" w="med" len="med"/>
            <a:tailEnd type="none" w="med" len="med"/>
          </a:ln>
        </p:spPr>
        <p:txBody>
          <a:bodyPr lIns="91425" tIns="45700" rIns="91425" bIns="45700" anchor="ctr"/>
          <a:lstStyle/>
          <a:p>
            <a:pPr algn="ctr" eaLnBrk="1" fontAlgn="auto" hangingPunct="1">
              <a:spcBef>
                <a:spcPts val="0"/>
              </a:spcBef>
              <a:spcAft>
                <a:spcPts val="0"/>
              </a:spcAft>
              <a:buClr>
                <a:srgbClr val="FFFFFF"/>
              </a:buClr>
              <a:buSzPct val="25000"/>
              <a:defRPr/>
            </a:pPr>
            <a:r>
              <a:rPr lang="en-GB" b="1" kern="0" dirty="0">
                <a:solidFill>
                  <a:srgbClr val="00FFFF"/>
                </a:solidFill>
                <a:latin typeface="Arial"/>
                <a:cs typeface="Arial"/>
                <a:sym typeface="Arial"/>
              </a:rPr>
              <a:t>3,000 responses – wide ranging support for a move to digital</a:t>
            </a:r>
            <a:r>
              <a:rPr lang="en-GB" b="1" kern="0" dirty="0">
                <a:solidFill>
                  <a:srgbClr val="5C5C5C"/>
                </a:solidFill>
                <a:latin typeface="Arial"/>
                <a:cs typeface="Arial"/>
                <a:sym typeface="Arial"/>
              </a:rPr>
              <a:t> </a:t>
            </a:r>
            <a:r>
              <a:rPr lang="en-GB" sz="1400" kern="0" dirty="0">
                <a:solidFill>
                  <a:srgbClr val="000000"/>
                </a:solidFill>
                <a:latin typeface="Arial"/>
                <a:cs typeface="Arial"/>
                <a:sym typeface="Arial"/>
              </a:rPr>
              <a:t> </a:t>
            </a:r>
          </a:p>
        </p:txBody>
      </p:sp>
    </p:spTree>
  </p:cSld>
  <p:clrMapOvr>
    <a:masterClrMapping/>
  </p:clrMapOvr>
  <p:transition spd="med">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3778" name="Shape 142"/>
          <p:cNvCxnSpPr>
            <a:cxnSpLocks noChangeShapeType="1"/>
          </p:cNvCxnSpPr>
          <p:nvPr/>
        </p:nvCxnSpPr>
        <p:spPr bwMode="auto">
          <a:xfrm>
            <a:off x="1398588" y="2265363"/>
            <a:ext cx="7937" cy="874712"/>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grpSp>
        <p:nvGrpSpPr>
          <p:cNvPr id="203779" name="Shape 143"/>
          <p:cNvGrpSpPr>
            <a:grpSpLocks/>
          </p:cNvGrpSpPr>
          <p:nvPr/>
        </p:nvGrpSpPr>
        <p:grpSpPr bwMode="auto">
          <a:xfrm>
            <a:off x="1711325" y="1784350"/>
            <a:ext cx="6103938" cy="693738"/>
            <a:chOff x="5027337" y="1270512"/>
            <a:chExt cx="4802591" cy="1079997"/>
          </a:xfrm>
        </p:grpSpPr>
        <p:sp>
          <p:nvSpPr>
            <p:cNvPr id="144" name="Shape 144"/>
            <p:cNvSpPr/>
            <p:nvPr/>
          </p:nvSpPr>
          <p:spPr>
            <a:xfrm>
              <a:off x="5027337" y="1270512"/>
              <a:ext cx="4802591" cy="1079997"/>
            </a:xfrm>
            <a:prstGeom prst="rect">
              <a:avLst/>
            </a:prstGeom>
            <a:solidFill>
              <a:schemeClr val="accent1"/>
            </a:solidFill>
            <a:ln>
              <a:noFill/>
            </a:ln>
          </p:spPr>
          <p:txBody>
            <a:bodyPr lIns="92351" tIns="46175" rIns="92351" bIns="46175" anchor="ctr"/>
            <a:lstStyle/>
            <a:p>
              <a:pPr algn="ctr" eaLnBrk="1" fontAlgn="auto" hangingPunct="1">
                <a:lnSpc>
                  <a:spcPct val="110000"/>
                </a:lnSpc>
                <a:spcBef>
                  <a:spcPts val="0"/>
                </a:spcBef>
                <a:spcAft>
                  <a:spcPts val="0"/>
                </a:spcAft>
                <a:buClr>
                  <a:srgbClr val="008D8E"/>
                </a:buClr>
                <a:defRPr/>
              </a:pPr>
              <a:endParaRPr sz="1300" kern="0" dirty="0">
                <a:solidFill>
                  <a:srgbClr val="FFFFFF"/>
                </a:solidFill>
                <a:latin typeface="Arial"/>
                <a:cs typeface="Arial"/>
                <a:sym typeface="Arial"/>
              </a:endParaRPr>
            </a:p>
          </p:txBody>
        </p:sp>
        <p:sp>
          <p:nvSpPr>
            <p:cNvPr id="145" name="Shape 145"/>
            <p:cNvSpPr txBox="1"/>
            <p:nvPr/>
          </p:nvSpPr>
          <p:spPr>
            <a:xfrm>
              <a:off x="5033583" y="1282870"/>
              <a:ext cx="4796345" cy="1067639"/>
            </a:xfrm>
            <a:prstGeom prst="rect">
              <a:avLst/>
            </a:prstGeom>
            <a:solidFill>
              <a:schemeClr val="accent1"/>
            </a:solidFill>
            <a:ln>
              <a:noFill/>
            </a:ln>
          </p:spPr>
          <p:txBody>
            <a:bodyPr lIns="0" tIns="0" rIns="0" bIns="0" anchor="ctr"/>
            <a:lstStyle/>
            <a:p>
              <a:pPr algn="ctr" eaLnBrk="1" fontAlgn="auto" hangingPunct="1">
                <a:spcBef>
                  <a:spcPts val="0"/>
                </a:spcBef>
                <a:spcAft>
                  <a:spcPts val="0"/>
                </a:spcAft>
                <a:buClr>
                  <a:srgbClr val="FFFFFF"/>
                </a:buClr>
                <a:buSzPct val="25000"/>
                <a:defRPr/>
              </a:pPr>
              <a:r>
                <a:rPr lang="en-GB" sz="1600" kern="0" dirty="0">
                  <a:solidFill>
                    <a:srgbClr val="FFFFFF"/>
                  </a:solidFill>
                  <a:latin typeface="Arial"/>
                  <a:cs typeface="Arial"/>
                  <a:sym typeface="Arial"/>
                </a:rPr>
                <a:t>Wide ranging support for digital tax system</a:t>
              </a:r>
            </a:p>
            <a:p>
              <a:pPr algn="ctr" eaLnBrk="1" fontAlgn="auto" hangingPunct="1">
                <a:spcBef>
                  <a:spcPts val="0"/>
                </a:spcBef>
                <a:spcAft>
                  <a:spcPts val="0"/>
                </a:spcAft>
                <a:buClr>
                  <a:srgbClr val="FFFFFF"/>
                </a:buClr>
                <a:buSzPct val="25000"/>
                <a:defRPr/>
              </a:pPr>
              <a:r>
                <a:rPr lang="en-GB" sz="1600" kern="0" dirty="0">
                  <a:solidFill>
                    <a:srgbClr val="FFFFFF"/>
                  </a:solidFill>
                  <a:latin typeface="Arial"/>
                  <a:cs typeface="Arial"/>
                  <a:sym typeface="Arial"/>
                </a:rPr>
                <a:t>but worried about the </a:t>
              </a:r>
              <a:r>
                <a:rPr lang="en-GB" sz="1600" kern="0" dirty="0">
                  <a:solidFill>
                    <a:srgbClr val="FFFF00"/>
                  </a:solidFill>
                  <a:latin typeface="Arial"/>
                  <a:cs typeface="Arial"/>
                  <a:sym typeface="Arial"/>
                </a:rPr>
                <a:t>pace of change</a:t>
              </a:r>
              <a:br>
                <a:rPr lang="en-GB" sz="900" b="1" kern="0" dirty="0">
                  <a:solidFill>
                    <a:srgbClr val="FFFFFF"/>
                  </a:solidFill>
                  <a:latin typeface="Arial"/>
                  <a:cs typeface="Arial"/>
                  <a:sym typeface="Arial"/>
                </a:rPr>
              </a:br>
              <a:endParaRPr lang="en-GB" sz="900" b="1" kern="0" dirty="0">
                <a:solidFill>
                  <a:srgbClr val="FFFFFF"/>
                </a:solidFill>
                <a:latin typeface="Arial"/>
                <a:cs typeface="Arial"/>
                <a:sym typeface="Arial"/>
              </a:endParaRPr>
            </a:p>
          </p:txBody>
        </p:sp>
      </p:grpSp>
      <p:grpSp>
        <p:nvGrpSpPr>
          <p:cNvPr id="203780" name="Shape 146"/>
          <p:cNvGrpSpPr>
            <a:grpSpLocks/>
          </p:cNvGrpSpPr>
          <p:nvPr/>
        </p:nvGrpSpPr>
        <p:grpSpPr bwMode="auto">
          <a:xfrm>
            <a:off x="1709738" y="2601913"/>
            <a:ext cx="6115050" cy="693737"/>
            <a:chOff x="5027337" y="2494649"/>
            <a:chExt cx="4802399" cy="1080000"/>
          </a:xfrm>
        </p:grpSpPr>
        <p:sp>
          <p:nvSpPr>
            <p:cNvPr id="147" name="Shape 147"/>
            <p:cNvSpPr/>
            <p:nvPr/>
          </p:nvSpPr>
          <p:spPr>
            <a:xfrm>
              <a:off x="5027337" y="2494649"/>
              <a:ext cx="4802399" cy="1080000"/>
            </a:xfrm>
            <a:prstGeom prst="rect">
              <a:avLst/>
            </a:prstGeom>
            <a:solidFill>
              <a:schemeClr val="accent2"/>
            </a:solidFill>
            <a:ln>
              <a:noFill/>
            </a:ln>
          </p:spPr>
          <p:txBody>
            <a:bodyPr lIns="92351" tIns="46175" rIns="92351" bIns="46175" anchor="ctr"/>
            <a:lstStyle/>
            <a:p>
              <a:pPr algn="ctr" eaLnBrk="1" fontAlgn="auto" hangingPunct="1">
                <a:lnSpc>
                  <a:spcPct val="110000"/>
                </a:lnSpc>
                <a:spcBef>
                  <a:spcPts val="0"/>
                </a:spcBef>
                <a:spcAft>
                  <a:spcPts val="0"/>
                </a:spcAft>
                <a:buClr>
                  <a:srgbClr val="008D8E"/>
                </a:buClr>
                <a:defRPr/>
              </a:pPr>
              <a:endParaRPr sz="1300" kern="0" dirty="0">
                <a:solidFill>
                  <a:srgbClr val="FFFFFF"/>
                </a:solidFill>
                <a:latin typeface="Arial"/>
                <a:cs typeface="Arial"/>
                <a:sym typeface="Arial"/>
              </a:endParaRPr>
            </a:p>
          </p:txBody>
        </p:sp>
        <p:sp>
          <p:nvSpPr>
            <p:cNvPr id="148" name="Shape 148"/>
            <p:cNvSpPr txBox="1"/>
            <p:nvPr/>
          </p:nvSpPr>
          <p:spPr>
            <a:xfrm>
              <a:off x="5027337" y="2581147"/>
              <a:ext cx="4794919" cy="837805"/>
            </a:xfrm>
            <a:prstGeom prst="rect">
              <a:avLst/>
            </a:prstGeom>
            <a:solidFill>
              <a:schemeClr val="accent2"/>
            </a:solidFill>
            <a:ln>
              <a:noFill/>
            </a:ln>
          </p:spPr>
          <p:txBody>
            <a:bodyPr lIns="0" tIns="0" rIns="0" bIns="0" anchor="ctr"/>
            <a:lstStyle/>
            <a:p>
              <a:pPr algn="ctr" eaLnBrk="1" fontAlgn="auto" hangingPunct="1">
                <a:lnSpc>
                  <a:spcPct val="110000"/>
                </a:lnSpc>
                <a:spcBef>
                  <a:spcPts val="0"/>
                </a:spcBef>
                <a:spcAft>
                  <a:spcPts val="0"/>
                </a:spcAft>
                <a:buClr>
                  <a:srgbClr val="008D8E"/>
                </a:buClr>
                <a:buSzPct val="25000"/>
                <a:defRPr/>
              </a:pPr>
              <a:r>
                <a:rPr lang="en-GB" sz="1600" kern="0" dirty="0">
                  <a:solidFill>
                    <a:srgbClr val="FFFFFF"/>
                  </a:solidFill>
                  <a:latin typeface="Arial"/>
                  <a:cs typeface="Arial"/>
                  <a:sym typeface="Arial"/>
                </a:rPr>
                <a:t>2m business already use software</a:t>
              </a:r>
            </a:p>
            <a:p>
              <a:pPr algn="ctr" eaLnBrk="1" fontAlgn="auto" hangingPunct="1">
                <a:lnSpc>
                  <a:spcPct val="110000"/>
                </a:lnSpc>
                <a:spcBef>
                  <a:spcPts val="0"/>
                </a:spcBef>
                <a:spcAft>
                  <a:spcPts val="0"/>
                </a:spcAft>
                <a:buClr>
                  <a:srgbClr val="008D8E"/>
                </a:buClr>
                <a:buSzPct val="25000"/>
                <a:defRPr/>
              </a:pPr>
              <a:r>
                <a:rPr lang="en-GB" sz="1600" kern="0" dirty="0">
                  <a:solidFill>
                    <a:srgbClr val="FFFFFF"/>
                  </a:solidFill>
                  <a:latin typeface="Arial"/>
                  <a:cs typeface="Arial"/>
                  <a:sym typeface="Arial"/>
                </a:rPr>
                <a:t>but some lack the </a:t>
              </a:r>
              <a:r>
                <a:rPr lang="en-GB" sz="1600" kern="0" dirty="0">
                  <a:solidFill>
                    <a:srgbClr val="FFFF00"/>
                  </a:solidFill>
                  <a:latin typeface="Arial"/>
                  <a:cs typeface="Arial"/>
                  <a:sym typeface="Arial"/>
                </a:rPr>
                <a:t>capability</a:t>
              </a:r>
              <a:r>
                <a:rPr lang="en-GB" sz="1600" kern="0" dirty="0">
                  <a:solidFill>
                    <a:srgbClr val="FFFFFF"/>
                  </a:solidFill>
                  <a:latin typeface="Arial"/>
                  <a:cs typeface="Arial"/>
                  <a:sym typeface="Arial"/>
                </a:rPr>
                <a:t> to use digital technology</a:t>
              </a:r>
            </a:p>
          </p:txBody>
        </p:sp>
      </p:grpSp>
      <p:grpSp>
        <p:nvGrpSpPr>
          <p:cNvPr id="203781" name="Shape 149"/>
          <p:cNvGrpSpPr>
            <a:grpSpLocks/>
          </p:cNvGrpSpPr>
          <p:nvPr/>
        </p:nvGrpSpPr>
        <p:grpSpPr bwMode="auto">
          <a:xfrm>
            <a:off x="1720850" y="3375025"/>
            <a:ext cx="6130925" cy="679450"/>
            <a:chOff x="5027335" y="3756898"/>
            <a:chExt cx="4802400" cy="1080000"/>
          </a:xfrm>
        </p:grpSpPr>
        <p:sp>
          <p:nvSpPr>
            <p:cNvPr id="150" name="Shape 150"/>
            <p:cNvSpPr/>
            <p:nvPr/>
          </p:nvSpPr>
          <p:spPr>
            <a:xfrm>
              <a:off x="5027335" y="3756898"/>
              <a:ext cx="4802400" cy="1080000"/>
            </a:xfrm>
            <a:prstGeom prst="rect">
              <a:avLst/>
            </a:prstGeom>
            <a:solidFill>
              <a:srgbClr val="BD85A6"/>
            </a:solidFill>
            <a:ln>
              <a:noFill/>
            </a:ln>
          </p:spPr>
          <p:txBody>
            <a:bodyPr lIns="92351" tIns="46175" rIns="92351" bIns="46175" anchor="ctr"/>
            <a:lstStyle/>
            <a:p>
              <a:pPr algn="ctr" eaLnBrk="1" fontAlgn="auto" hangingPunct="1">
                <a:lnSpc>
                  <a:spcPct val="110000"/>
                </a:lnSpc>
                <a:spcBef>
                  <a:spcPts val="0"/>
                </a:spcBef>
                <a:spcAft>
                  <a:spcPts val="0"/>
                </a:spcAft>
                <a:buClr>
                  <a:srgbClr val="008D8E"/>
                </a:buClr>
                <a:defRPr/>
              </a:pPr>
              <a:endParaRPr sz="1300" kern="0" dirty="0">
                <a:solidFill>
                  <a:srgbClr val="FFFFFF"/>
                </a:solidFill>
                <a:latin typeface="Arial"/>
                <a:cs typeface="Arial"/>
                <a:sym typeface="Arial"/>
              </a:endParaRPr>
            </a:p>
          </p:txBody>
        </p:sp>
        <p:sp>
          <p:nvSpPr>
            <p:cNvPr id="151" name="Shape 151"/>
            <p:cNvSpPr txBox="1"/>
            <p:nvPr/>
          </p:nvSpPr>
          <p:spPr>
            <a:xfrm>
              <a:off x="5027335" y="3774562"/>
              <a:ext cx="4775043" cy="1019439"/>
            </a:xfrm>
            <a:prstGeom prst="rect">
              <a:avLst/>
            </a:prstGeom>
            <a:solidFill>
              <a:srgbClr val="BD85A6"/>
            </a:solidFill>
            <a:ln>
              <a:noFill/>
            </a:ln>
          </p:spPr>
          <p:txBody>
            <a:bodyPr lIns="0" tIns="0" rIns="0" bIns="0" anchor="ctr"/>
            <a:lstStyle/>
            <a:p>
              <a:pPr algn="ctr" eaLnBrk="1" fontAlgn="auto" hangingPunct="1">
                <a:lnSpc>
                  <a:spcPct val="110000"/>
                </a:lnSpc>
                <a:spcBef>
                  <a:spcPts val="0"/>
                </a:spcBef>
                <a:spcAft>
                  <a:spcPts val="0"/>
                </a:spcAft>
                <a:buClr>
                  <a:srgbClr val="008D8E"/>
                </a:buClr>
                <a:buSzPct val="25000"/>
                <a:defRPr/>
              </a:pPr>
              <a:r>
                <a:rPr lang="en-GB" sz="1600" kern="0" dirty="0">
                  <a:solidFill>
                    <a:srgbClr val="FFFF00"/>
                  </a:solidFill>
                  <a:latin typeface="Arial"/>
                  <a:cs typeface="Arial"/>
                  <a:sym typeface="Arial"/>
                </a:rPr>
                <a:t>Costs</a:t>
              </a:r>
              <a:r>
                <a:rPr lang="en-GB" sz="1600" kern="0" dirty="0">
                  <a:solidFill>
                    <a:srgbClr val="FFFFFF"/>
                  </a:solidFill>
                  <a:latin typeface="Arial"/>
                  <a:cs typeface="Arial"/>
                  <a:sym typeface="Arial"/>
                </a:rPr>
                <a:t> to businesses</a:t>
              </a:r>
            </a:p>
            <a:p>
              <a:pPr algn="ctr" eaLnBrk="1" fontAlgn="auto" hangingPunct="1">
                <a:lnSpc>
                  <a:spcPct val="110000"/>
                </a:lnSpc>
                <a:spcBef>
                  <a:spcPts val="800"/>
                </a:spcBef>
                <a:spcAft>
                  <a:spcPts val="0"/>
                </a:spcAft>
                <a:buClr>
                  <a:srgbClr val="008D8E"/>
                </a:buClr>
                <a:buSzPct val="25000"/>
                <a:defRPr/>
              </a:pPr>
              <a:r>
                <a:rPr lang="en-GB" sz="1600" kern="0" dirty="0">
                  <a:solidFill>
                    <a:srgbClr val="FFFFFF"/>
                  </a:solidFill>
                  <a:latin typeface="Arial"/>
                  <a:cs typeface="Arial"/>
                  <a:sym typeface="Arial"/>
                </a:rPr>
                <a:t>(both transitional &amp; on-going) </a:t>
              </a:r>
            </a:p>
          </p:txBody>
        </p:sp>
      </p:grpSp>
      <p:grpSp>
        <p:nvGrpSpPr>
          <p:cNvPr id="203782" name="Shape 152"/>
          <p:cNvGrpSpPr>
            <a:grpSpLocks/>
          </p:cNvGrpSpPr>
          <p:nvPr/>
        </p:nvGrpSpPr>
        <p:grpSpPr bwMode="auto">
          <a:xfrm>
            <a:off x="1720850" y="4157663"/>
            <a:ext cx="6157913" cy="692150"/>
            <a:chOff x="2284890" y="4969087"/>
            <a:chExt cx="7546188" cy="1080043"/>
          </a:xfrm>
        </p:grpSpPr>
        <p:sp>
          <p:nvSpPr>
            <p:cNvPr id="153" name="Shape 153"/>
            <p:cNvSpPr txBox="1"/>
            <p:nvPr/>
          </p:nvSpPr>
          <p:spPr>
            <a:xfrm>
              <a:off x="3934585" y="5239097"/>
              <a:ext cx="1079695" cy="540022"/>
            </a:xfrm>
            <a:prstGeom prst="rect">
              <a:avLst/>
            </a:prstGeom>
            <a:noFill/>
            <a:ln>
              <a:noFill/>
            </a:ln>
          </p:spPr>
          <p:txBody>
            <a:bodyPr lIns="0" tIns="0" rIns="0" bIns="0" anchor="ctr"/>
            <a:lstStyle/>
            <a:p>
              <a:pPr algn="ctr" eaLnBrk="1" fontAlgn="auto" hangingPunct="1">
                <a:lnSpc>
                  <a:spcPct val="110000"/>
                </a:lnSpc>
                <a:spcBef>
                  <a:spcPts val="0"/>
                </a:spcBef>
                <a:spcAft>
                  <a:spcPts val="0"/>
                </a:spcAft>
                <a:buClr>
                  <a:srgbClr val="008D8E"/>
                </a:buClr>
                <a:buSzPct val="25000"/>
                <a:defRPr/>
              </a:pPr>
              <a:r>
                <a:rPr lang="en-GB" sz="2100" b="1" kern="0" dirty="0">
                  <a:solidFill>
                    <a:srgbClr val="FFFFFF"/>
                  </a:solidFill>
                  <a:latin typeface="Arial"/>
                  <a:cs typeface="Arial"/>
                  <a:sym typeface="Arial"/>
                </a:rPr>
                <a:t>18%</a:t>
              </a:r>
            </a:p>
          </p:txBody>
        </p:sp>
        <p:sp>
          <p:nvSpPr>
            <p:cNvPr id="154" name="Shape 154"/>
            <p:cNvSpPr/>
            <p:nvPr/>
          </p:nvSpPr>
          <p:spPr>
            <a:xfrm>
              <a:off x="2284890" y="4969087"/>
              <a:ext cx="7544242" cy="1080043"/>
            </a:xfrm>
            <a:prstGeom prst="rect">
              <a:avLst/>
            </a:prstGeom>
            <a:solidFill>
              <a:schemeClr val="accent6"/>
            </a:solidFill>
            <a:ln>
              <a:noFill/>
            </a:ln>
          </p:spPr>
          <p:txBody>
            <a:bodyPr lIns="92351" tIns="46175" rIns="92351" bIns="46175" anchor="ctr"/>
            <a:lstStyle/>
            <a:p>
              <a:pPr algn="ctr" eaLnBrk="1" fontAlgn="auto" hangingPunct="1">
                <a:lnSpc>
                  <a:spcPct val="110000"/>
                </a:lnSpc>
                <a:spcBef>
                  <a:spcPts val="0"/>
                </a:spcBef>
                <a:spcAft>
                  <a:spcPts val="0"/>
                </a:spcAft>
                <a:buClr>
                  <a:srgbClr val="008D8E"/>
                </a:buClr>
                <a:defRPr/>
              </a:pPr>
              <a:endParaRPr sz="1300" kern="0" dirty="0">
                <a:solidFill>
                  <a:srgbClr val="FFFFFF"/>
                </a:solidFill>
                <a:latin typeface="Arial"/>
                <a:cs typeface="Arial"/>
                <a:sym typeface="Arial"/>
              </a:endParaRPr>
            </a:p>
          </p:txBody>
        </p:sp>
        <p:sp>
          <p:nvSpPr>
            <p:cNvPr id="155" name="Shape 155"/>
            <p:cNvSpPr txBox="1"/>
            <p:nvPr/>
          </p:nvSpPr>
          <p:spPr>
            <a:xfrm>
              <a:off x="2333525" y="5043402"/>
              <a:ext cx="7497553" cy="1005728"/>
            </a:xfrm>
            <a:prstGeom prst="rect">
              <a:avLst/>
            </a:prstGeom>
            <a:solidFill>
              <a:schemeClr val="accent6"/>
            </a:solidFill>
            <a:ln>
              <a:noFill/>
            </a:ln>
          </p:spPr>
          <p:txBody>
            <a:bodyPr lIns="0" tIns="0" rIns="0" bIns="0" anchor="ctr"/>
            <a:lstStyle/>
            <a:p>
              <a:pPr algn="ctr" eaLnBrk="1" fontAlgn="auto" hangingPunct="1">
                <a:lnSpc>
                  <a:spcPct val="110000"/>
                </a:lnSpc>
                <a:spcBef>
                  <a:spcPts val="0"/>
                </a:spcBef>
                <a:spcAft>
                  <a:spcPts val="0"/>
                </a:spcAft>
                <a:buClr>
                  <a:srgbClr val="008D8E"/>
                </a:buClr>
                <a:buSzPct val="25000"/>
                <a:defRPr/>
              </a:pPr>
              <a:r>
                <a:rPr lang="en-GB" sz="1500" b="1" kern="0" dirty="0">
                  <a:solidFill>
                    <a:srgbClr val="FFFF00"/>
                  </a:solidFill>
                  <a:latin typeface="Arial"/>
                  <a:cs typeface="Arial"/>
                  <a:sym typeface="Arial"/>
                </a:rPr>
                <a:t>Agent Access</a:t>
              </a:r>
              <a:br>
                <a:rPr lang="en-GB" sz="900" b="1" kern="0" dirty="0">
                  <a:solidFill>
                    <a:srgbClr val="FFFFFF"/>
                  </a:solidFill>
                  <a:latin typeface="Arial"/>
                  <a:cs typeface="Arial"/>
                  <a:sym typeface="Arial"/>
                </a:rPr>
              </a:br>
              <a:endParaRPr lang="en-GB" sz="900" b="1" kern="0" dirty="0">
                <a:solidFill>
                  <a:srgbClr val="FFFFFF"/>
                </a:solidFill>
                <a:latin typeface="Arial"/>
                <a:cs typeface="Arial"/>
                <a:sym typeface="Arial"/>
              </a:endParaRPr>
            </a:p>
          </p:txBody>
        </p:sp>
      </p:grpSp>
      <p:grpSp>
        <p:nvGrpSpPr>
          <p:cNvPr id="203783" name="Shape 156"/>
          <p:cNvGrpSpPr>
            <a:grpSpLocks/>
          </p:cNvGrpSpPr>
          <p:nvPr/>
        </p:nvGrpSpPr>
        <p:grpSpPr bwMode="auto">
          <a:xfrm>
            <a:off x="1719263" y="4951413"/>
            <a:ext cx="6194425" cy="693737"/>
            <a:chOff x="2249641" y="6104951"/>
            <a:chExt cx="7580399" cy="1132087"/>
          </a:xfrm>
        </p:grpSpPr>
        <p:sp>
          <p:nvSpPr>
            <p:cNvPr id="157" name="Shape 157"/>
            <p:cNvSpPr txBox="1"/>
            <p:nvPr/>
          </p:nvSpPr>
          <p:spPr>
            <a:xfrm>
              <a:off x="3933958" y="6449499"/>
              <a:ext cx="1052941" cy="541434"/>
            </a:xfrm>
            <a:prstGeom prst="rect">
              <a:avLst/>
            </a:prstGeom>
            <a:noFill/>
            <a:ln>
              <a:noFill/>
            </a:ln>
          </p:spPr>
          <p:txBody>
            <a:bodyPr lIns="0" tIns="0" rIns="0" bIns="0" anchor="ctr"/>
            <a:lstStyle/>
            <a:p>
              <a:pPr algn="ctr" eaLnBrk="1" fontAlgn="auto" hangingPunct="1">
                <a:lnSpc>
                  <a:spcPct val="110000"/>
                </a:lnSpc>
                <a:spcBef>
                  <a:spcPts val="0"/>
                </a:spcBef>
                <a:spcAft>
                  <a:spcPts val="0"/>
                </a:spcAft>
                <a:buClr>
                  <a:srgbClr val="008D8E"/>
                </a:buClr>
                <a:buSzPct val="25000"/>
                <a:defRPr/>
              </a:pPr>
              <a:r>
                <a:rPr lang="en-GB" sz="2100" b="1" kern="0" dirty="0">
                  <a:solidFill>
                    <a:srgbClr val="FFFFFF"/>
                  </a:solidFill>
                  <a:latin typeface="Arial"/>
                  <a:cs typeface="Arial"/>
                  <a:sym typeface="Arial"/>
                </a:rPr>
                <a:t>23%</a:t>
              </a:r>
            </a:p>
          </p:txBody>
        </p:sp>
        <p:sp>
          <p:nvSpPr>
            <p:cNvPr id="158" name="Shape 158"/>
            <p:cNvSpPr/>
            <p:nvPr/>
          </p:nvSpPr>
          <p:spPr>
            <a:xfrm>
              <a:off x="2249641" y="6104951"/>
              <a:ext cx="7580399" cy="1132087"/>
            </a:xfrm>
            <a:prstGeom prst="rect">
              <a:avLst/>
            </a:prstGeom>
            <a:solidFill>
              <a:schemeClr val="accent4"/>
            </a:solidFill>
            <a:ln>
              <a:noFill/>
            </a:ln>
          </p:spPr>
          <p:txBody>
            <a:bodyPr lIns="92351" tIns="46175" rIns="92351" bIns="46175" anchor="ctr"/>
            <a:lstStyle/>
            <a:p>
              <a:pPr algn="ctr" eaLnBrk="1" fontAlgn="auto" hangingPunct="1">
                <a:lnSpc>
                  <a:spcPct val="110000"/>
                </a:lnSpc>
                <a:spcBef>
                  <a:spcPts val="0"/>
                </a:spcBef>
                <a:spcAft>
                  <a:spcPts val="0"/>
                </a:spcAft>
                <a:buClr>
                  <a:srgbClr val="008D8E"/>
                </a:buClr>
                <a:defRPr/>
              </a:pPr>
              <a:endParaRPr sz="1300" kern="0" dirty="0">
                <a:solidFill>
                  <a:srgbClr val="FFFFFF"/>
                </a:solidFill>
                <a:latin typeface="Arial"/>
                <a:cs typeface="Arial"/>
                <a:sym typeface="Arial"/>
              </a:endParaRPr>
            </a:p>
          </p:txBody>
        </p:sp>
        <p:sp>
          <p:nvSpPr>
            <p:cNvPr id="159" name="Shape 159"/>
            <p:cNvSpPr txBox="1"/>
            <p:nvPr/>
          </p:nvSpPr>
          <p:spPr>
            <a:xfrm>
              <a:off x="2249641" y="6180077"/>
              <a:ext cx="7580399" cy="1056961"/>
            </a:xfrm>
            <a:prstGeom prst="rect">
              <a:avLst/>
            </a:prstGeom>
            <a:solidFill>
              <a:schemeClr val="accent4"/>
            </a:solidFill>
            <a:ln>
              <a:noFill/>
            </a:ln>
          </p:spPr>
          <p:txBody>
            <a:bodyPr lIns="0" tIns="0" rIns="0" bIns="0" anchor="ctr"/>
            <a:lstStyle/>
            <a:p>
              <a:pPr algn="ctr" eaLnBrk="1" fontAlgn="auto" hangingPunct="1">
                <a:lnSpc>
                  <a:spcPct val="110000"/>
                </a:lnSpc>
                <a:spcBef>
                  <a:spcPts val="0"/>
                </a:spcBef>
                <a:spcAft>
                  <a:spcPts val="0"/>
                </a:spcAft>
                <a:buClr>
                  <a:srgbClr val="1B365D"/>
                </a:buClr>
                <a:buSzPct val="25000"/>
                <a:defRPr/>
              </a:pPr>
              <a:r>
                <a:rPr lang="en-GB" sz="1500" b="1" kern="0" dirty="0">
                  <a:solidFill>
                    <a:srgbClr val="FFFF00"/>
                  </a:solidFill>
                  <a:latin typeface="Arial"/>
                  <a:cs typeface="Arial"/>
                  <a:sym typeface="Arial"/>
                </a:rPr>
                <a:t>Data Security</a:t>
              </a:r>
              <a:br>
                <a:rPr lang="en-GB" sz="900" b="1" kern="0" dirty="0">
                  <a:solidFill>
                    <a:srgbClr val="FFFFFF"/>
                  </a:solidFill>
                  <a:latin typeface="Arial"/>
                  <a:cs typeface="Arial"/>
                  <a:sym typeface="Arial"/>
                </a:rPr>
              </a:br>
              <a:endParaRPr lang="en-GB" sz="900" b="1" kern="0" dirty="0">
                <a:solidFill>
                  <a:srgbClr val="FFFFFF"/>
                </a:solidFill>
                <a:latin typeface="Arial"/>
                <a:cs typeface="Arial"/>
                <a:sym typeface="Arial"/>
              </a:endParaRPr>
            </a:p>
          </p:txBody>
        </p:sp>
      </p:grpSp>
      <p:sp>
        <p:nvSpPr>
          <p:cNvPr id="203784" name="Shape 160"/>
          <p:cNvSpPr txBox="1">
            <a:spLocks noGrp="1"/>
          </p:cNvSpPr>
          <p:nvPr>
            <p:ph type="title" idx="4294967295"/>
          </p:nvPr>
        </p:nvSpPr>
        <p:spPr>
          <a:xfrm>
            <a:off x="758825" y="1158875"/>
            <a:ext cx="7256463" cy="612775"/>
          </a:xfrm>
        </p:spPr>
        <p:txBody>
          <a:bodyPr lIns="68575" tIns="68575" rIns="68575" bIns="68575"/>
          <a:lstStyle/>
          <a:p>
            <a:pPr eaLnBrk="1" hangingPunct="1">
              <a:buClr>
                <a:srgbClr val="008D8E"/>
              </a:buClr>
              <a:buSzPct val="25000"/>
            </a:pPr>
            <a:r>
              <a:rPr lang="en-GB" altLang="en-US" sz="2400" b="1">
                <a:solidFill>
                  <a:srgbClr val="129B98"/>
                </a:solidFill>
                <a:latin typeface="Arial" panose="020B0604020202020204" pitchFamily="34" charset="0"/>
                <a:cs typeface="Arial" panose="020B0604020202020204" pitchFamily="34" charset="0"/>
              </a:rPr>
              <a:t>Main consultation themes – business</a:t>
            </a:r>
          </a:p>
        </p:txBody>
      </p:sp>
    </p:spTree>
  </p:cSld>
  <p:clrMapOvr>
    <a:masterClrMapping/>
  </p:clrMapOvr>
  <p:transition spd="med">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txBox="1"/>
          <p:nvPr/>
        </p:nvSpPr>
        <p:spPr>
          <a:xfrm>
            <a:off x="461963" y="839788"/>
            <a:ext cx="7886700" cy="641350"/>
          </a:xfrm>
          <a:prstGeom prst="rect">
            <a:avLst/>
          </a:prstGeom>
          <a:noFill/>
          <a:ln>
            <a:noFill/>
          </a:ln>
        </p:spPr>
        <p:txBody>
          <a:bodyPr lIns="68575" tIns="68575" rIns="68575" bIns="68575" anchor="ctr"/>
          <a:lstStyle/>
          <a:p>
            <a:pPr eaLnBrk="1" fontAlgn="auto" hangingPunct="1">
              <a:lnSpc>
                <a:spcPct val="123076"/>
              </a:lnSpc>
              <a:spcBef>
                <a:spcPts val="0"/>
              </a:spcBef>
              <a:spcAft>
                <a:spcPts val="0"/>
              </a:spcAft>
              <a:buClr>
                <a:srgbClr val="3B3A3D"/>
              </a:buClr>
              <a:buSzPct val="25000"/>
              <a:defRPr/>
            </a:pPr>
            <a:r>
              <a:rPr lang="en-GB" sz="2400" b="1" kern="0" dirty="0">
                <a:solidFill>
                  <a:srgbClr val="008D8E"/>
                </a:solidFill>
                <a:latin typeface="Arial"/>
                <a:cs typeface="Arial"/>
                <a:sym typeface="Arial"/>
              </a:rPr>
              <a:t>Summary of Consultation Responses: Digital Age</a:t>
            </a:r>
          </a:p>
        </p:txBody>
      </p:sp>
      <p:grpSp>
        <p:nvGrpSpPr>
          <p:cNvPr id="205827" name="Shape 189"/>
          <p:cNvGrpSpPr>
            <a:grpSpLocks/>
          </p:cNvGrpSpPr>
          <p:nvPr/>
        </p:nvGrpSpPr>
        <p:grpSpPr bwMode="auto">
          <a:xfrm>
            <a:off x="7159625" y="1504950"/>
            <a:ext cx="1692275" cy="1463675"/>
            <a:chOff x="5547507" y="4836398"/>
            <a:chExt cx="2256317" cy="1951498"/>
          </a:xfrm>
        </p:grpSpPr>
        <p:sp>
          <p:nvSpPr>
            <p:cNvPr id="190" name="Shape 190"/>
            <p:cNvSpPr/>
            <p:nvPr/>
          </p:nvSpPr>
          <p:spPr>
            <a:xfrm>
              <a:off x="5585606" y="4836398"/>
              <a:ext cx="2218218" cy="1951498"/>
            </a:xfrm>
            <a:prstGeom prst="rect">
              <a:avLst/>
            </a:prstGeom>
            <a:solidFill>
              <a:srgbClr val="614B79"/>
            </a:solidFill>
            <a:ln>
              <a:noFill/>
            </a:ln>
          </p:spPr>
          <p:txBody>
            <a:bodyPr lIns="108000" tIns="54000" rIns="108000" bIns="54000" anchor="ctr"/>
            <a:lstStyle/>
            <a:p>
              <a:pPr algn="ctr" eaLnBrk="1" fontAlgn="auto" hangingPunct="1">
                <a:lnSpc>
                  <a:spcPct val="110000"/>
                </a:lnSpc>
                <a:spcBef>
                  <a:spcPts val="0"/>
                </a:spcBef>
                <a:spcAft>
                  <a:spcPts val="0"/>
                </a:spcAft>
                <a:buClr>
                  <a:srgbClr val="222223"/>
                </a:buClr>
                <a:defRPr/>
              </a:pPr>
              <a:endParaRPr sz="1500" kern="0" dirty="0">
                <a:solidFill>
                  <a:srgbClr val="FFFFFF"/>
                </a:solidFill>
                <a:latin typeface="Quattrocento Sans"/>
                <a:ea typeface="Quattrocento Sans"/>
                <a:cs typeface="Quattrocento Sans"/>
                <a:sym typeface="Quattrocento Sans"/>
              </a:endParaRPr>
            </a:p>
          </p:txBody>
        </p:sp>
        <p:sp>
          <p:nvSpPr>
            <p:cNvPr id="191" name="Shape 191"/>
            <p:cNvSpPr/>
            <p:nvPr/>
          </p:nvSpPr>
          <p:spPr>
            <a:xfrm>
              <a:off x="6051263" y="5073456"/>
              <a:ext cx="1674247" cy="1595911"/>
            </a:xfrm>
            <a:custGeom>
              <a:avLst/>
              <a:gdLst/>
              <a:ahLst/>
              <a:cxnLst/>
              <a:rect l="0" t="0" r="0" b="0"/>
              <a:pathLst>
                <a:path w="120000" h="120000" extrusionOk="0">
                  <a:moveTo>
                    <a:pt x="100754" y="12349"/>
                  </a:moveTo>
                  <a:cubicBezTo>
                    <a:pt x="100000" y="11767"/>
                    <a:pt x="99396" y="11120"/>
                    <a:pt x="98566" y="10603"/>
                  </a:cubicBezTo>
                  <a:cubicBezTo>
                    <a:pt x="96226" y="8922"/>
                    <a:pt x="93584" y="7629"/>
                    <a:pt x="90792" y="6336"/>
                  </a:cubicBezTo>
                  <a:cubicBezTo>
                    <a:pt x="88981" y="5495"/>
                    <a:pt x="86943" y="4784"/>
                    <a:pt x="84830" y="4137"/>
                  </a:cubicBezTo>
                  <a:cubicBezTo>
                    <a:pt x="82716" y="3426"/>
                    <a:pt x="80528" y="2909"/>
                    <a:pt x="78188" y="2456"/>
                  </a:cubicBezTo>
                  <a:cubicBezTo>
                    <a:pt x="73735" y="1616"/>
                    <a:pt x="68905" y="711"/>
                    <a:pt x="63622" y="323"/>
                  </a:cubicBezTo>
                  <a:cubicBezTo>
                    <a:pt x="58264" y="0"/>
                    <a:pt x="52679" y="323"/>
                    <a:pt x="47169" y="581"/>
                  </a:cubicBezTo>
                  <a:cubicBezTo>
                    <a:pt x="47924" y="840"/>
                    <a:pt x="48603" y="1163"/>
                    <a:pt x="48905" y="1875"/>
                  </a:cubicBezTo>
                  <a:cubicBezTo>
                    <a:pt x="43924" y="2456"/>
                    <a:pt x="39547" y="3620"/>
                    <a:pt x="35622" y="5043"/>
                  </a:cubicBezTo>
                  <a:cubicBezTo>
                    <a:pt x="31622" y="6465"/>
                    <a:pt x="28301" y="8469"/>
                    <a:pt x="25358" y="10862"/>
                  </a:cubicBezTo>
                  <a:cubicBezTo>
                    <a:pt x="22490" y="13125"/>
                    <a:pt x="19924" y="15905"/>
                    <a:pt x="17735" y="18879"/>
                  </a:cubicBezTo>
                  <a:cubicBezTo>
                    <a:pt x="15622" y="21918"/>
                    <a:pt x="13509" y="25150"/>
                    <a:pt x="12452" y="28900"/>
                  </a:cubicBezTo>
                  <a:cubicBezTo>
                    <a:pt x="13660" y="27607"/>
                    <a:pt x="14943" y="26120"/>
                    <a:pt x="16377" y="24956"/>
                  </a:cubicBezTo>
                  <a:cubicBezTo>
                    <a:pt x="16830" y="24568"/>
                    <a:pt x="17358" y="24116"/>
                    <a:pt x="18037" y="23922"/>
                  </a:cubicBezTo>
                  <a:cubicBezTo>
                    <a:pt x="16981" y="25668"/>
                    <a:pt x="15773" y="27155"/>
                    <a:pt x="14716" y="28771"/>
                  </a:cubicBezTo>
                  <a:cubicBezTo>
                    <a:pt x="13207" y="31163"/>
                    <a:pt x="11849" y="33943"/>
                    <a:pt x="11018" y="36918"/>
                  </a:cubicBezTo>
                  <a:cubicBezTo>
                    <a:pt x="10716" y="37887"/>
                    <a:pt x="10490" y="38987"/>
                    <a:pt x="10415" y="40215"/>
                  </a:cubicBezTo>
                  <a:cubicBezTo>
                    <a:pt x="10264" y="42543"/>
                    <a:pt x="11320" y="44418"/>
                    <a:pt x="11849" y="46551"/>
                  </a:cubicBezTo>
                  <a:cubicBezTo>
                    <a:pt x="12150" y="47586"/>
                    <a:pt x="12301" y="49008"/>
                    <a:pt x="12150" y="49978"/>
                  </a:cubicBezTo>
                  <a:cubicBezTo>
                    <a:pt x="11773" y="52176"/>
                    <a:pt x="10415" y="53599"/>
                    <a:pt x="9207" y="55086"/>
                  </a:cubicBezTo>
                  <a:cubicBezTo>
                    <a:pt x="8905" y="55474"/>
                    <a:pt x="8679" y="55862"/>
                    <a:pt x="8301" y="56250"/>
                  </a:cubicBezTo>
                  <a:cubicBezTo>
                    <a:pt x="7396" y="57349"/>
                    <a:pt x="6490" y="58383"/>
                    <a:pt x="5509" y="59482"/>
                  </a:cubicBezTo>
                  <a:cubicBezTo>
                    <a:pt x="4226" y="60905"/>
                    <a:pt x="2867" y="62262"/>
                    <a:pt x="1584" y="63814"/>
                  </a:cubicBezTo>
                  <a:cubicBezTo>
                    <a:pt x="1056" y="64396"/>
                    <a:pt x="0" y="65366"/>
                    <a:pt x="75" y="66271"/>
                  </a:cubicBezTo>
                  <a:cubicBezTo>
                    <a:pt x="150" y="66853"/>
                    <a:pt x="1132" y="67629"/>
                    <a:pt x="1509" y="67887"/>
                  </a:cubicBezTo>
                  <a:cubicBezTo>
                    <a:pt x="2792" y="68857"/>
                    <a:pt x="4226" y="69310"/>
                    <a:pt x="5811" y="69892"/>
                  </a:cubicBezTo>
                  <a:cubicBezTo>
                    <a:pt x="6641" y="70150"/>
                    <a:pt x="7547" y="70409"/>
                    <a:pt x="8000" y="70862"/>
                  </a:cubicBezTo>
                  <a:cubicBezTo>
                    <a:pt x="8528" y="71379"/>
                    <a:pt x="8679" y="72219"/>
                    <a:pt x="8452" y="72801"/>
                  </a:cubicBezTo>
                  <a:cubicBezTo>
                    <a:pt x="8301" y="73125"/>
                    <a:pt x="8000" y="73318"/>
                    <a:pt x="7773" y="73706"/>
                  </a:cubicBezTo>
                  <a:cubicBezTo>
                    <a:pt x="7169" y="75258"/>
                    <a:pt x="8226" y="76681"/>
                    <a:pt x="9283" y="77392"/>
                  </a:cubicBezTo>
                  <a:cubicBezTo>
                    <a:pt x="9660" y="77650"/>
                    <a:pt x="10867" y="78168"/>
                    <a:pt x="10943" y="78620"/>
                  </a:cubicBezTo>
                  <a:cubicBezTo>
                    <a:pt x="10943" y="78814"/>
                    <a:pt x="10716" y="78943"/>
                    <a:pt x="10641" y="79008"/>
                  </a:cubicBezTo>
                  <a:cubicBezTo>
                    <a:pt x="10566" y="79137"/>
                    <a:pt x="10490" y="79331"/>
                    <a:pt x="10490" y="79461"/>
                  </a:cubicBezTo>
                  <a:cubicBezTo>
                    <a:pt x="9962" y="81336"/>
                    <a:pt x="10792" y="82758"/>
                    <a:pt x="11547" y="83793"/>
                  </a:cubicBezTo>
                  <a:cubicBezTo>
                    <a:pt x="12000" y="84310"/>
                    <a:pt x="12377" y="84827"/>
                    <a:pt x="12981" y="85344"/>
                  </a:cubicBezTo>
                  <a:cubicBezTo>
                    <a:pt x="13509" y="85797"/>
                    <a:pt x="14037" y="86443"/>
                    <a:pt x="14188" y="87090"/>
                  </a:cubicBezTo>
                  <a:cubicBezTo>
                    <a:pt x="14415" y="88318"/>
                    <a:pt x="13811" y="89547"/>
                    <a:pt x="13509" y="90452"/>
                  </a:cubicBezTo>
                  <a:cubicBezTo>
                    <a:pt x="13132" y="91487"/>
                    <a:pt x="12981" y="92715"/>
                    <a:pt x="13056" y="94073"/>
                  </a:cubicBezTo>
                  <a:cubicBezTo>
                    <a:pt x="13132" y="95237"/>
                    <a:pt x="13584" y="96206"/>
                    <a:pt x="14264" y="96982"/>
                  </a:cubicBezTo>
                  <a:cubicBezTo>
                    <a:pt x="15924" y="98857"/>
                    <a:pt x="16150" y="98922"/>
                    <a:pt x="20000" y="99956"/>
                  </a:cubicBezTo>
                  <a:cubicBezTo>
                    <a:pt x="22490" y="100668"/>
                    <a:pt x="25132" y="100926"/>
                    <a:pt x="28150" y="100991"/>
                  </a:cubicBezTo>
                  <a:cubicBezTo>
                    <a:pt x="29660" y="101056"/>
                    <a:pt x="31169" y="100991"/>
                    <a:pt x="32679" y="101120"/>
                  </a:cubicBezTo>
                  <a:cubicBezTo>
                    <a:pt x="35622" y="101314"/>
                    <a:pt x="38037" y="101702"/>
                    <a:pt x="40226" y="102543"/>
                  </a:cubicBezTo>
                  <a:cubicBezTo>
                    <a:pt x="42415" y="103383"/>
                    <a:pt x="44226" y="104418"/>
                    <a:pt x="45584" y="105969"/>
                  </a:cubicBezTo>
                  <a:cubicBezTo>
                    <a:pt x="46867" y="107392"/>
                    <a:pt x="48075" y="109267"/>
                    <a:pt x="48452" y="111465"/>
                  </a:cubicBezTo>
                  <a:cubicBezTo>
                    <a:pt x="48603" y="112629"/>
                    <a:pt x="48528" y="113987"/>
                    <a:pt x="48528" y="115280"/>
                  </a:cubicBezTo>
                  <a:cubicBezTo>
                    <a:pt x="48528" y="116508"/>
                    <a:pt x="47849" y="118771"/>
                    <a:pt x="47547" y="120000"/>
                  </a:cubicBezTo>
                  <a:cubicBezTo>
                    <a:pt x="54113" y="120000"/>
                    <a:pt x="91018" y="120000"/>
                    <a:pt x="96377" y="120000"/>
                  </a:cubicBezTo>
                  <a:cubicBezTo>
                    <a:pt x="93358" y="113663"/>
                    <a:pt x="92452" y="102607"/>
                    <a:pt x="94490" y="94719"/>
                  </a:cubicBezTo>
                  <a:cubicBezTo>
                    <a:pt x="94943" y="92844"/>
                    <a:pt x="95547" y="90840"/>
                    <a:pt x="96000" y="88900"/>
                  </a:cubicBezTo>
                  <a:cubicBezTo>
                    <a:pt x="96150" y="88254"/>
                    <a:pt x="96377" y="87607"/>
                    <a:pt x="96603" y="87090"/>
                  </a:cubicBezTo>
                  <a:cubicBezTo>
                    <a:pt x="96830" y="86702"/>
                    <a:pt x="97283" y="86443"/>
                    <a:pt x="97735" y="86056"/>
                  </a:cubicBezTo>
                  <a:cubicBezTo>
                    <a:pt x="98113" y="85732"/>
                    <a:pt x="98415" y="85280"/>
                    <a:pt x="98716" y="84956"/>
                  </a:cubicBezTo>
                  <a:cubicBezTo>
                    <a:pt x="100679" y="82823"/>
                    <a:pt x="102641" y="80625"/>
                    <a:pt x="104452" y="78491"/>
                  </a:cubicBezTo>
                  <a:cubicBezTo>
                    <a:pt x="105735" y="77004"/>
                    <a:pt x="107018" y="75581"/>
                    <a:pt x="108150" y="73965"/>
                  </a:cubicBezTo>
                  <a:cubicBezTo>
                    <a:pt x="110339" y="70797"/>
                    <a:pt x="112603" y="67629"/>
                    <a:pt x="114339" y="64008"/>
                  </a:cubicBezTo>
                  <a:cubicBezTo>
                    <a:pt x="115245" y="62198"/>
                    <a:pt x="115924" y="60258"/>
                    <a:pt x="116528" y="58254"/>
                  </a:cubicBezTo>
                  <a:cubicBezTo>
                    <a:pt x="117132" y="56250"/>
                    <a:pt x="117584" y="53987"/>
                    <a:pt x="117811" y="51724"/>
                  </a:cubicBezTo>
                  <a:cubicBezTo>
                    <a:pt x="118037" y="49461"/>
                    <a:pt x="118415" y="46875"/>
                    <a:pt x="117811" y="44612"/>
                  </a:cubicBezTo>
                  <a:cubicBezTo>
                    <a:pt x="118264" y="44547"/>
                    <a:pt x="118339" y="44935"/>
                    <a:pt x="118490" y="45129"/>
                  </a:cubicBezTo>
                  <a:cubicBezTo>
                    <a:pt x="118641" y="45387"/>
                    <a:pt x="118867" y="45581"/>
                    <a:pt x="119018" y="45775"/>
                  </a:cubicBezTo>
                  <a:cubicBezTo>
                    <a:pt x="119320" y="46293"/>
                    <a:pt x="119471" y="46875"/>
                    <a:pt x="119773" y="47327"/>
                  </a:cubicBezTo>
                  <a:cubicBezTo>
                    <a:pt x="120000" y="40280"/>
                    <a:pt x="118415" y="35107"/>
                    <a:pt x="115773" y="30646"/>
                  </a:cubicBezTo>
                  <a:cubicBezTo>
                    <a:pt x="114415" y="28512"/>
                    <a:pt x="112905" y="26379"/>
                    <a:pt x="110867" y="24762"/>
                  </a:cubicBezTo>
                  <a:cubicBezTo>
                    <a:pt x="109433" y="23599"/>
                    <a:pt x="107622" y="22500"/>
                    <a:pt x="105811" y="21594"/>
                  </a:cubicBezTo>
                  <a:cubicBezTo>
                    <a:pt x="105132" y="21271"/>
                    <a:pt x="104075" y="21077"/>
                    <a:pt x="103924" y="20625"/>
                  </a:cubicBezTo>
                  <a:cubicBezTo>
                    <a:pt x="103849" y="20237"/>
                    <a:pt x="104150" y="19461"/>
                    <a:pt x="104301" y="19008"/>
                  </a:cubicBezTo>
                  <a:cubicBezTo>
                    <a:pt x="104603" y="17327"/>
                    <a:pt x="104830" y="15258"/>
                    <a:pt x="104377" y="13577"/>
                  </a:cubicBezTo>
                  <a:cubicBezTo>
                    <a:pt x="104075" y="12543"/>
                    <a:pt x="103622" y="11637"/>
                    <a:pt x="103245" y="10732"/>
                  </a:cubicBezTo>
                  <a:cubicBezTo>
                    <a:pt x="102792" y="9827"/>
                    <a:pt x="102264" y="8987"/>
                    <a:pt x="101660" y="8146"/>
                  </a:cubicBezTo>
                  <a:cubicBezTo>
                    <a:pt x="101660" y="8146"/>
                    <a:pt x="101660" y="8081"/>
                    <a:pt x="101584" y="8146"/>
                  </a:cubicBezTo>
                  <a:cubicBezTo>
                    <a:pt x="101886" y="9633"/>
                    <a:pt x="101660" y="11573"/>
                    <a:pt x="100754" y="12349"/>
                  </a:cubicBezTo>
                  <a:close/>
                </a:path>
              </a:pathLst>
            </a:custGeom>
            <a:solidFill>
              <a:srgbClr val="FFFFFF"/>
            </a:solidFill>
            <a:ln>
              <a:noFill/>
            </a:ln>
          </p:spPr>
          <p:txBody>
            <a:bodyPr lIns="68575" tIns="34275" rIns="68575" bIns="34275"/>
            <a:lstStyle/>
            <a:p>
              <a:pPr eaLnBrk="1" fontAlgn="auto" hangingPunct="1">
                <a:spcBef>
                  <a:spcPts val="0"/>
                </a:spcBef>
                <a:spcAft>
                  <a:spcPts val="0"/>
                </a:spcAft>
                <a:buClr>
                  <a:srgbClr val="222223"/>
                </a:buClr>
                <a:defRPr/>
              </a:pPr>
              <a:endParaRPr sz="1400" kern="0" dirty="0">
                <a:solidFill>
                  <a:srgbClr val="222223"/>
                </a:solidFill>
                <a:latin typeface="Quattrocento Sans"/>
                <a:ea typeface="Quattrocento Sans"/>
                <a:cs typeface="Quattrocento Sans"/>
                <a:sym typeface="Quattrocento Sans"/>
              </a:endParaRPr>
            </a:p>
          </p:txBody>
        </p:sp>
        <p:sp>
          <p:nvSpPr>
            <p:cNvPr id="192" name="Shape 192"/>
            <p:cNvSpPr/>
            <p:nvPr/>
          </p:nvSpPr>
          <p:spPr>
            <a:xfrm>
              <a:off x="5865000" y="5742299"/>
              <a:ext cx="186263" cy="503749"/>
            </a:xfrm>
            <a:custGeom>
              <a:avLst/>
              <a:gdLst/>
              <a:ahLst/>
              <a:cxnLst/>
              <a:rect l="0" t="0" r="0" b="0"/>
              <a:pathLst>
                <a:path w="120000" h="120000" extrusionOk="0">
                  <a:moveTo>
                    <a:pt x="90000" y="0"/>
                  </a:moveTo>
                  <a:cubicBezTo>
                    <a:pt x="120000" y="11034"/>
                    <a:pt x="120000" y="11034"/>
                    <a:pt x="120000" y="11034"/>
                  </a:cubicBezTo>
                  <a:cubicBezTo>
                    <a:pt x="82500" y="24827"/>
                    <a:pt x="63750" y="42758"/>
                    <a:pt x="63750" y="60689"/>
                  </a:cubicBezTo>
                  <a:cubicBezTo>
                    <a:pt x="63750" y="78620"/>
                    <a:pt x="82500" y="95172"/>
                    <a:pt x="120000" y="108965"/>
                  </a:cubicBezTo>
                  <a:cubicBezTo>
                    <a:pt x="90000" y="120000"/>
                    <a:pt x="90000" y="120000"/>
                    <a:pt x="90000" y="120000"/>
                  </a:cubicBezTo>
                  <a:cubicBezTo>
                    <a:pt x="0" y="86896"/>
                    <a:pt x="0" y="33103"/>
                    <a:pt x="90000" y="0"/>
                  </a:cubicBezTo>
                  <a:close/>
                </a:path>
              </a:pathLst>
            </a:custGeom>
            <a:solidFill>
              <a:srgbClr val="FFFFFF"/>
            </a:solidFill>
            <a:ln>
              <a:noFill/>
            </a:ln>
          </p:spPr>
          <p:txBody>
            <a:bodyPr lIns="68575" tIns="34275" rIns="68575" bIns="34275"/>
            <a:lstStyle/>
            <a:p>
              <a:pPr eaLnBrk="1" fontAlgn="auto" hangingPunct="1">
                <a:spcBef>
                  <a:spcPts val="0"/>
                </a:spcBef>
                <a:spcAft>
                  <a:spcPts val="0"/>
                </a:spcAft>
                <a:buClr>
                  <a:srgbClr val="222223"/>
                </a:buClr>
                <a:defRPr/>
              </a:pPr>
              <a:endParaRPr sz="1400" kern="0" dirty="0">
                <a:solidFill>
                  <a:srgbClr val="222223"/>
                </a:solidFill>
                <a:latin typeface="Quattrocento Sans"/>
                <a:ea typeface="Quattrocento Sans"/>
                <a:cs typeface="Quattrocento Sans"/>
                <a:sym typeface="Quattrocento Sans"/>
              </a:endParaRPr>
            </a:p>
          </p:txBody>
        </p:sp>
        <p:sp>
          <p:nvSpPr>
            <p:cNvPr id="193" name="Shape 193"/>
            <p:cNvSpPr/>
            <p:nvPr/>
          </p:nvSpPr>
          <p:spPr>
            <a:xfrm>
              <a:off x="5725303" y="5509474"/>
              <a:ext cx="325959" cy="969399"/>
            </a:xfrm>
            <a:custGeom>
              <a:avLst/>
              <a:gdLst/>
              <a:ahLst/>
              <a:cxnLst/>
              <a:rect l="0" t="0" r="0" b="0"/>
              <a:pathLst>
                <a:path w="120000" h="120000" extrusionOk="0">
                  <a:moveTo>
                    <a:pt x="98571" y="1420"/>
                  </a:moveTo>
                  <a:cubicBezTo>
                    <a:pt x="100714" y="710"/>
                    <a:pt x="100714" y="710"/>
                    <a:pt x="102857" y="0"/>
                  </a:cubicBezTo>
                  <a:cubicBezTo>
                    <a:pt x="119999" y="5680"/>
                    <a:pt x="119999" y="5680"/>
                    <a:pt x="119999" y="5680"/>
                  </a:cubicBezTo>
                  <a:cubicBezTo>
                    <a:pt x="117857" y="5680"/>
                    <a:pt x="115714" y="6390"/>
                    <a:pt x="115714" y="7100"/>
                  </a:cubicBezTo>
                  <a:cubicBezTo>
                    <a:pt x="70714" y="22011"/>
                    <a:pt x="47142" y="41183"/>
                    <a:pt x="47142" y="61065"/>
                  </a:cubicBezTo>
                  <a:cubicBezTo>
                    <a:pt x="47142" y="80236"/>
                    <a:pt x="70714" y="100118"/>
                    <a:pt x="115714" y="114319"/>
                  </a:cubicBezTo>
                  <a:cubicBezTo>
                    <a:pt x="98571" y="120000"/>
                    <a:pt x="98571" y="120000"/>
                    <a:pt x="98571" y="120000"/>
                  </a:cubicBezTo>
                  <a:cubicBezTo>
                    <a:pt x="0" y="87337"/>
                    <a:pt x="0" y="34082"/>
                    <a:pt x="98571" y="1420"/>
                  </a:cubicBezTo>
                  <a:close/>
                </a:path>
              </a:pathLst>
            </a:custGeom>
            <a:solidFill>
              <a:srgbClr val="FFFFFF"/>
            </a:solidFill>
            <a:ln>
              <a:noFill/>
            </a:ln>
          </p:spPr>
          <p:txBody>
            <a:bodyPr lIns="68575" tIns="34275" rIns="68575" bIns="34275"/>
            <a:lstStyle/>
            <a:p>
              <a:pPr eaLnBrk="1" fontAlgn="auto" hangingPunct="1">
                <a:spcBef>
                  <a:spcPts val="0"/>
                </a:spcBef>
                <a:spcAft>
                  <a:spcPts val="0"/>
                </a:spcAft>
                <a:buClr>
                  <a:srgbClr val="222223"/>
                </a:buClr>
                <a:defRPr/>
              </a:pPr>
              <a:endParaRPr sz="1400" kern="0" dirty="0">
                <a:solidFill>
                  <a:srgbClr val="222223"/>
                </a:solidFill>
                <a:latin typeface="Quattrocento Sans"/>
                <a:ea typeface="Quattrocento Sans"/>
                <a:cs typeface="Quattrocento Sans"/>
                <a:sym typeface="Quattrocento Sans"/>
              </a:endParaRPr>
            </a:p>
          </p:txBody>
        </p:sp>
        <p:sp>
          <p:nvSpPr>
            <p:cNvPr id="194" name="Shape 194"/>
            <p:cNvSpPr/>
            <p:nvPr/>
          </p:nvSpPr>
          <p:spPr>
            <a:xfrm>
              <a:off x="5547507" y="5268183"/>
              <a:ext cx="457190" cy="1454100"/>
            </a:xfrm>
            <a:custGeom>
              <a:avLst/>
              <a:gdLst/>
              <a:ahLst/>
              <a:cxnLst/>
              <a:rect l="0" t="0" r="0" b="0"/>
              <a:pathLst>
                <a:path w="120000" h="120000" extrusionOk="0">
                  <a:moveTo>
                    <a:pt x="104810" y="956"/>
                  </a:moveTo>
                  <a:cubicBezTo>
                    <a:pt x="106329" y="478"/>
                    <a:pt x="106329" y="478"/>
                    <a:pt x="107848" y="0"/>
                  </a:cubicBezTo>
                  <a:cubicBezTo>
                    <a:pt x="120000" y="3824"/>
                    <a:pt x="120000" y="3824"/>
                    <a:pt x="120000" y="3824"/>
                  </a:cubicBezTo>
                  <a:cubicBezTo>
                    <a:pt x="118481" y="3824"/>
                    <a:pt x="116962" y="4302"/>
                    <a:pt x="116962" y="4780"/>
                  </a:cubicBezTo>
                  <a:cubicBezTo>
                    <a:pt x="66835" y="20079"/>
                    <a:pt x="42531" y="40159"/>
                    <a:pt x="42531" y="60717"/>
                  </a:cubicBezTo>
                  <a:cubicBezTo>
                    <a:pt x="42531" y="80796"/>
                    <a:pt x="66835" y="100876"/>
                    <a:pt x="116962" y="116653"/>
                  </a:cubicBezTo>
                  <a:cubicBezTo>
                    <a:pt x="104810" y="120000"/>
                    <a:pt x="104810" y="120000"/>
                    <a:pt x="104810" y="120000"/>
                  </a:cubicBezTo>
                  <a:cubicBezTo>
                    <a:pt x="0" y="87011"/>
                    <a:pt x="0" y="33944"/>
                    <a:pt x="104810" y="956"/>
                  </a:cubicBezTo>
                  <a:close/>
                </a:path>
              </a:pathLst>
            </a:custGeom>
            <a:solidFill>
              <a:srgbClr val="FFFFFF"/>
            </a:solidFill>
            <a:ln>
              <a:noFill/>
            </a:ln>
          </p:spPr>
          <p:txBody>
            <a:bodyPr lIns="68575" tIns="34275" rIns="68575" bIns="34275"/>
            <a:lstStyle/>
            <a:p>
              <a:pPr eaLnBrk="1" fontAlgn="auto" hangingPunct="1">
                <a:spcBef>
                  <a:spcPts val="0"/>
                </a:spcBef>
                <a:spcAft>
                  <a:spcPts val="0"/>
                </a:spcAft>
                <a:buClr>
                  <a:srgbClr val="222223"/>
                </a:buClr>
                <a:defRPr/>
              </a:pPr>
              <a:endParaRPr sz="1400" kern="0" dirty="0">
                <a:solidFill>
                  <a:srgbClr val="222223"/>
                </a:solidFill>
                <a:latin typeface="Quattrocento Sans"/>
                <a:ea typeface="Quattrocento Sans"/>
                <a:cs typeface="Quattrocento Sans"/>
                <a:sym typeface="Quattrocento Sans"/>
              </a:endParaRPr>
            </a:p>
          </p:txBody>
        </p:sp>
      </p:grpSp>
      <p:sp>
        <p:nvSpPr>
          <p:cNvPr id="195" name="Shape 195"/>
          <p:cNvSpPr txBox="1"/>
          <p:nvPr/>
        </p:nvSpPr>
        <p:spPr>
          <a:xfrm>
            <a:off x="7186613" y="3165475"/>
            <a:ext cx="1692275" cy="1814513"/>
          </a:xfrm>
          <a:prstGeom prst="rect">
            <a:avLst/>
          </a:prstGeom>
          <a:solidFill>
            <a:srgbClr val="D9D9D9"/>
          </a:solidFill>
          <a:ln w="9525" cap="flat" cmpd="sng">
            <a:solidFill>
              <a:srgbClr val="999999"/>
            </a:solidFill>
            <a:prstDash val="solid"/>
            <a:round/>
            <a:headEnd type="none" w="med" len="med"/>
            <a:tailEnd type="none" w="med" len="med"/>
          </a:ln>
        </p:spPr>
        <p:txBody>
          <a:bodyPr lIns="68575" tIns="68575" rIns="68575" bIns="68575"/>
          <a:lstStyle/>
          <a:p>
            <a:pPr algn="ctr" eaLnBrk="1" fontAlgn="auto" hangingPunct="1">
              <a:spcBef>
                <a:spcPts val="0"/>
              </a:spcBef>
              <a:spcAft>
                <a:spcPts val="0"/>
              </a:spcAft>
              <a:buClr>
                <a:srgbClr val="000000"/>
              </a:buClr>
              <a:defRPr/>
            </a:pPr>
            <a:endParaRPr sz="1100" i="1" kern="0" dirty="0">
              <a:solidFill>
                <a:srgbClr val="000000"/>
              </a:solidFill>
              <a:latin typeface="Arial"/>
              <a:cs typeface="Arial"/>
              <a:sym typeface="Arial"/>
            </a:endParaRPr>
          </a:p>
          <a:p>
            <a:pPr algn="ctr" eaLnBrk="1" fontAlgn="auto" hangingPunct="1">
              <a:spcBef>
                <a:spcPts val="0"/>
              </a:spcBef>
              <a:spcAft>
                <a:spcPts val="0"/>
              </a:spcAft>
              <a:buClr>
                <a:srgbClr val="000000"/>
              </a:buClr>
              <a:defRPr/>
            </a:pPr>
            <a:endParaRPr sz="1100" i="1" kern="0" dirty="0">
              <a:solidFill>
                <a:srgbClr val="000000"/>
              </a:solidFill>
              <a:latin typeface="Arial"/>
              <a:cs typeface="Arial"/>
              <a:sym typeface="Arial"/>
            </a:endParaRPr>
          </a:p>
          <a:p>
            <a:pPr algn="ctr" eaLnBrk="1" fontAlgn="auto" hangingPunct="1">
              <a:spcBef>
                <a:spcPts val="0"/>
              </a:spcBef>
              <a:spcAft>
                <a:spcPts val="0"/>
              </a:spcAft>
              <a:buClr>
                <a:srgbClr val="000000"/>
              </a:buClr>
              <a:buSzPct val="25000"/>
              <a:defRPr/>
            </a:pPr>
            <a:r>
              <a:rPr lang="en-GB" sz="1200" i="1" kern="0" dirty="0">
                <a:solidFill>
                  <a:srgbClr val="000000"/>
                </a:solidFill>
                <a:latin typeface="Arial"/>
                <a:cs typeface="Arial"/>
                <a:sym typeface="Arial"/>
              </a:rPr>
              <a:t>Final decisions on  exemption/deferral will be made before legislation is laid later this year; alongside fiscal impact </a:t>
            </a:r>
          </a:p>
        </p:txBody>
      </p:sp>
      <p:grpSp>
        <p:nvGrpSpPr>
          <p:cNvPr id="205829" name="Shape 196"/>
          <p:cNvGrpSpPr>
            <a:grpSpLocks/>
          </p:cNvGrpSpPr>
          <p:nvPr/>
        </p:nvGrpSpPr>
        <p:grpSpPr bwMode="auto">
          <a:xfrm>
            <a:off x="723900" y="1509713"/>
            <a:ext cx="6070600" cy="2711450"/>
            <a:chOff x="724670" y="652164"/>
            <a:chExt cx="6069150" cy="2711960"/>
          </a:xfrm>
        </p:grpSpPr>
        <p:sp>
          <p:nvSpPr>
            <p:cNvPr id="198" name="Shape 198"/>
            <p:cNvSpPr/>
            <p:nvPr/>
          </p:nvSpPr>
          <p:spPr>
            <a:xfrm>
              <a:off x="724670" y="2711538"/>
              <a:ext cx="6069150" cy="652586"/>
            </a:xfrm>
            <a:prstGeom prst="homePlate">
              <a:avLst>
                <a:gd name="adj" fmla="val 50000"/>
              </a:avLst>
            </a:prstGeom>
            <a:solidFill>
              <a:srgbClr val="B7B7B7"/>
            </a:solidFill>
            <a:ln w="9525" cap="flat" cmpd="sng">
              <a:solidFill>
                <a:schemeClr val="dk2"/>
              </a:solidFill>
              <a:prstDash val="solid"/>
              <a:round/>
              <a:headEnd type="none" w="med" len="med"/>
              <a:tailEnd type="none" w="med" len="med"/>
            </a:ln>
          </p:spPr>
          <p:txBody>
            <a:bodyPr lIns="68575" tIns="68575" rIns="68575" bIns="68575" anchor="ctr"/>
            <a:lstStyle/>
            <a:p>
              <a:pPr eaLnBrk="1" fontAlgn="auto" hangingPunct="1">
                <a:spcBef>
                  <a:spcPts val="0"/>
                </a:spcBef>
                <a:spcAft>
                  <a:spcPts val="0"/>
                </a:spcAft>
                <a:buClr>
                  <a:srgbClr val="000000"/>
                </a:buClr>
                <a:buSzPct val="25000"/>
                <a:defRPr/>
              </a:pPr>
              <a:r>
                <a:rPr lang="en-GB" sz="1600" kern="0" dirty="0">
                  <a:solidFill>
                    <a:srgbClr val="000000"/>
                  </a:solidFill>
                  <a:latin typeface="Arial"/>
                  <a:cs typeface="Arial"/>
                  <a:sym typeface="Arial"/>
                </a:rPr>
                <a:t>Free software for businesses with the most straightforward affairs</a:t>
              </a:r>
            </a:p>
          </p:txBody>
        </p:sp>
        <p:sp>
          <p:nvSpPr>
            <p:cNvPr id="199" name="Shape 199"/>
            <p:cNvSpPr/>
            <p:nvPr/>
          </p:nvSpPr>
          <p:spPr>
            <a:xfrm>
              <a:off x="724670" y="2111350"/>
              <a:ext cx="6069150" cy="600188"/>
            </a:xfrm>
            <a:prstGeom prst="homePlate">
              <a:avLst>
                <a:gd name="adj" fmla="val 50000"/>
              </a:avLst>
            </a:prstGeom>
            <a:solidFill>
              <a:srgbClr val="FFD966"/>
            </a:solidFill>
            <a:ln w="9525" cap="flat" cmpd="sng">
              <a:solidFill>
                <a:schemeClr val="dk2"/>
              </a:solidFill>
              <a:prstDash val="solid"/>
              <a:round/>
              <a:headEnd type="none" w="med" len="med"/>
              <a:tailEnd type="none" w="med" len="med"/>
            </a:ln>
          </p:spPr>
          <p:txBody>
            <a:bodyPr lIns="68575" tIns="68575" rIns="68575" bIns="68575" anchor="ctr"/>
            <a:lstStyle/>
            <a:p>
              <a:pPr eaLnBrk="1" fontAlgn="auto" hangingPunct="1">
                <a:spcBef>
                  <a:spcPts val="0"/>
                </a:spcBef>
                <a:spcAft>
                  <a:spcPts val="0"/>
                </a:spcAft>
                <a:buClr>
                  <a:srgbClr val="000000"/>
                </a:buClr>
                <a:buSzPct val="25000"/>
                <a:defRPr/>
              </a:pPr>
              <a:r>
                <a:rPr lang="en-GB" sz="1600" kern="0" dirty="0">
                  <a:solidFill>
                    <a:srgbClr val="000000"/>
                  </a:solidFill>
                  <a:latin typeface="Arial"/>
                  <a:cs typeface="Arial"/>
                  <a:sym typeface="Arial"/>
                </a:rPr>
                <a:t>Digital exemption: religious society, disability, age, remoteness of location, or any other reason</a:t>
              </a:r>
            </a:p>
          </p:txBody>
        </p:sp>
        <p:sp>
          <p:nvSpPr>
            <p:cNvPr id="200" name="Shape 200"/>
            <p:cNvSpPr/>
            <p:nvPr/>
          </p:nvSpPr>
          <p:spPr>
            <a:xfrm>
              <a:off x="724670" y="1501636"/>
              <a:ext cx="6069150" cy="600188"/>
            </a:xfrm>
            <a:prstGeom prst="homePlate">
              <a:avLst>
                <a:gd name="adj" fmla="val 50000"/>
              </a:avLst>
            </a:prstGeom>
            <a:solidFill>
              <a:srgbClr val="B7B7B7"/>
            </a:solidFill>
            <a:ln w="9525" cap="flat" cmpd="sng">
              <a:solidFill>
                <a:schemeClr val="dk2"/>
              </a:solidFill>
              <a:prstDash val="solid"/>
              <a:round/>
              <a:headEnd type="none" w="med" len="med"/>
              <a:tailEnd type="none" w="med" len="med"/>
            </a:ln>
          </p:spPr>
          <p:txBody>
            <a:bodyPr lIns="68575" tIns="68575" rIns="68575" bIns="68575" anchor="ctr"/>
            <a:lstStyle/>
            <a:p>
              <a:pPr eaLnBrk="1" fontAlgn="auto" hangingPunct="1">
                <a:spcBef>
                  <a:spcPts val="0"/>
                </a:spcBef>
                <a:spcAft>
                  <a:spcPts val="0"/>
                </a:spcAft>
                <a:buClr>
                  <a:srgbClr val="000000"/>
                </a:buClr>
                <a:buSzPct val="25000"/>
                <a:defRPr/>
              </a:pPr>
              <a:r>
                <a:rPr lang="en-GB" sz="1600" kern="0" dirty="0">
                  <a:solidFill>
                    <a:srgbClr val="000000"/>
                  </a:solidFill>
                  <a:latin typeface="Arial"/>
                  <a:cs typeface="Arial"/>
                  <a:sym typeface="Arial"/>
                </a:rPr>
                <a:t>Year end activity by 31st Jan/10 months after last day of period of account</a:t>
              </a:r>
            </a:p>
          </p:txBody>
        </p:sp>
        <p:sp>
          <p:nvSpPr>
            <p:cNvPr id="201" name="Shape 201"/>
            <p:cNvSpPr/>
            <p:nvPr/>
          </p:nvSpPr>
          <p:spPr>
            <a:xfrm>
              <a:off x="724670" y="1090396"/>
              <a:ext cx="6069150" cy="409652"/>
            </a:xfrm>
            <a:prstGeom prst="homePlate">
              <a:avLst>
                <a:gd name="adj" fmla="val 50000"/>
              </a:avLst>
            </a:prstGeom>
            <a:solidFill>
              <a:srgbClr val="FFD966"/>
            </a:solidFill>
            <a:ln w="9525" cap="flat" cmpd="sng">
              <a:solidFill>
                <a:schemeClr val="dk2"/>
              </a:solidFill>
              <a:prstDash val="solid"/>
              <a:round/>
              <a:headEnd type="none" w="med" len="med"/>
              <a:tailEnd type="none" w="med" len="med"/>
            </a:ln>
          </p:spPr>
          <p:txBody>
            <a:bodyPr lIns="68575" tIns="68575" rIns="68575" bIns="68575" anchor="ctr"/>
            <a:lstStyle/>
            <a:p>
              <a:pPr eaLnBrk="1" fontAlgn="auto" hangingPunct="1">
                <a:spcBef>
                  <a:spcPts val="0"/>
                </a:spcBef>
                <a:spcAft>
                  <a:spcPts val="0"/>
                </a:spcAft>
                <a:buClr>
                  <a:srgbClr val="000000"/>
                </a:buClr>
                <a:buSzPct val="25000"/>
                <a:defRPr/>
              </a:pPr>
              <a:r>
                <a:rPr lang="en-GB" sz="1600" kern="0" dirty="0">
                  <a:solidFill>
                    <a:srgbClr val="000000"/>
                  </a:solidFill>
                  <a:latin typeface="Arial"/>
                  <a:cs typeface="Arial"/>
                  <a:sym typeface="Arial"/>
                </a:rPr>
                <a:t>3-line accounts will continue, option to categorise into 15 items </a:t>
              </a:r>
            </a:p>
          </p:txBody>
        </p:sp>
        <p:sp>
          <p:nvSpPr>
            <p:cNvPr id="202" name="Shape 202"/>
            <p:cNvSpPr/>
            <p:nvPr/>
          </p:nvSpPr>
          <p:spPr>
            <a:xfrm>
              <a:off x="724670" y="652164"/>
              <a:ext cx="6069150" cy="438232"/>
            </a:xfrm>
            <a:prstGeom prst="homePlate">
              <a:avLst>
                <a:gd name="adj" fmla="val 50000"/>
              </a:avLst>
            </a:prstGeom>
            <a:solidFill>
              <a:srgbClr val="B7B7B7"/>
            </a:solidFill>
            <a:ln w="9525" cap="flat" cmpd="sng">
              <a:solidFill>
                <a:schemeClr val="dk2"/>
              </a:solidFill>
              <a:prstDash val="solid"/>
              <a:round/>
              <a:headEnd type="none" w="med" len="med"/>
              <a:tailEnd type="none" w="med" len="med"/>
            </a:ln>
          </p:spPr>
          <p:txBody>
            <a:bodyPr lIns="68575" tIns="68575" rIns="68575" bIns="68575" anchor="ctr"/>
            <a:lstStyle/>
            <a:p>
              <a:pPr eaLnBrk="1" fontAlgn="auto" hangingPunct="1">
                <a:spcBef>
                  <a:spcPts val="0"/>
                </a:spcBef>
                <a:spcAft>
                  <a:spcPts val="0"/>
                </a:spcAft>
                <a:buClr>
                  <a:srgbClr val="000000"/>
                </a:buClr>
                <a:buSzPct val="25000"/>
                <a:defRPr/>
              </a:pPr>
              <a:r>
                <a:rPr lang="en-GB" sz="1600" kern="0" dirty="0">
                  <a:solidFill>
                    <a:srgbClr val="000000"/>
                  </a:solidFill>
                  <a:latin typeface="Arial"/>
                  <a:cs typeface="Arial"/>
                  <a:sym typeface="Arial"/>
                </a:rPr>
                <a:t>Spreadsheets can be combined with software for record keeping</a:t>
              </a:r>
            </a:p>
          </p:txBody>
        </p:sp>
      </p:grpSp>
      <p:sp>
        <p:nvSpPr>
          <p:cNvPr id="18" name="Shape 197"/>
          <p:cNvSpPr/>
          <p:nvPr/>
        </p:nvSpPr>
        <p:spPr>
          <a:xfrm>
            <a:off x="723900" y="4221163"/>
            <a:ext cx="6070600" cy="866775"/>
          </a:xfrm>
          <a:prstGeom prst="homePlate">
            <a:avLst>
              <a:gd name="adj" fmla="val 41568"/>
            </a:avLst>
          </a:prstGeom>
          <a:solidFill>
            <a:srgbClr val="FFD966"/>
          </a:solidFill>
          <a:ln w="9525" cap="flat" cmpd="sng">
            <a:solidFill>
              <a:schemeClr val="dk2"/>
            </a:solidFill>
            <a:prstDash val="solid"/>
            <a:round/>
            <a:headEnd type="none" w="med" len="med"/>
            <a:tailEnd type="none" w="med" len="med"/>
          </a:ln>
        </p:spPr>
        <p:txBody>
          <a:bodyPr lIns="68575" tIns="68575" rIns="68575" bIns="68575" anchor="ctr"/>
          <a:lstStyle/>
          <a:p>
            <a:pPr eaLnBrk="1" fontAlgn="auto" hangingPunct="1">
              <a:spcBef>
                <a:spcPts val="0"/>
              </a:spcBef>
              <a:spcAft>
                <a:spcPts val="0"/>
              </a:spcAft>
              <a:buClr>
                <a:srgbClr val="000000"/>
              </a:buClr>
              <a:buSzPct val="25000"/>
              <a:defRPr/>
            </a:pPr>
            <a:r>
              <a:rPr lang="en-GB" sz="1600" kern="0" dirty="0">
                <a:solidFill>
                  <a:srgbClr val="000000"/>
                </a:solidFill>
                <a:latin typeface="Arial"/>
                <a:cs typeface="Arial"/>
                <a:sym typeface="Arial"/>
              </a:rPr>
              <a:t>Some exemptions (e.g. CASCs, Lloyds Underwriters) Charities exempt, but not trading subsidiaries. Partnerships with turnover £10m+ deferred until 2020 for Income Tax/NICs – VAT 2019 </a:t>
            </a:r>
          </a:p>
        </p:txBody>
      </p:sp>
    </p:spTree>
  </p:cSld>
  <p:clrMapOvr>
    <a:masterClrMapping/>
  </p:clrMapOvr>
  <p:transition spd="med">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874" name="Shape 208"/>
          <p:cNvGrpSpPr>
            <a:grpSpLocks/>
          </p:cNvGrpSpPr>
          <p:nvPr/>
        </p:nvGrpSpPr>
        <p:grpSpPr bwMode="auto">
          <a:xfrm>
            <a:off x="7107238" y="1868488"/>
            <a:ext cx="1692275" cy="1463675"/>
            <a:chOff x="5547507" y="4836398"/>
            <a:chExt cx="2256317" cy="1951498"/>
          </a:xfrm>
        </p:grpSpPr>
        <p:sp>
          <p:nvSpPr>
            <p:cNvPr id="209" name="Shape 209"/>
            <p:cNvSpPr/>
            <p:nvPr/>
          </p:nvSpPr>
          <p:spPr>
            <a:xfrm>
              <a:off x="5585606" y="4836398"/>
              <a:ext cx="2218218" cy="1951498"/>
            </a:xfrm>
            <a:prstGeom prst="rect">
              <a:avLst/>
            </a:prstGeom>
            <a:solidFill>
              <a:srgbClr val="614B79"/>
            </a:solidFill>
            <a:ln>
              <a:noFill/>
            </a:ln>
          </p:spPr>
          <p:txBody>
            <a:bodyPr lIns="108000" tIns="54000" rIns="108000" bIns="54000" anchor="ctr"/>
            <a:lstStyle/>
            <a:p>
              <a:pPr algn="ctr" eaLnBrk="1" fontAlgn="auto" hangingPunct="1">
                <a:lnSpc>
                  <a:spcPct val="110000"/>
                </a:lnSpc>
                <a:spcBef>
                  <a:spcPts val="0"/>
                </a:spcBef>
                <a:spcAft>
                  <a:spcPts val="0"/>
                </a:spcAft>
                <a:buClr>
                  <a:srgbClr val="222223"/>
                </a:buClr>
                <a:defRPr/>
              </a:pPr>
              <a:endParaRPr sz="1500" kern="0" dirty="0">
                <a:solidFill>
                  <a:srgbClr val="FFFFFF"/>
                </a:solidFill>
                <a:latin typeface="Quattrocento Sans"/>
                <a:ea typeface="Quattrocento Sans"/>
                <a:cs typeface="Quattrocento Sans"/>
                <a:sym typeface="Quattrocento Sans"/>
              </a:endParaRPr>
            </a:p>
          </p:txBody>
        </p:sp>
        <p:sp>
          <p:nvSpPr>
            <p:cNvPr id="210" name="Shape 210"/>
            <p:cNvSpPr/>
            <p:nvPr/>
          </p:nvSpPr>
          <p:spPr>
            <a:xfrm>
              <a:off x="6051263" y="5073456"/>
              <a:ext cx="1674246" cy="1595911"/>
            </a:xfrm>
            <a:custGeom>
              <a:avLst/>
              <a:gdLst/>
              <a:ahLst/>
              <a:cxnLst/>
              <a:rect l="0" t="0" r="0" b="0"/>
              <a:pathLst>
                <a:path w="120000" h="120000" extrusionOk="0">
                  <a:moveTo>
                    <a:pt x="100754" y="12349"/>
                  </a:moveTo>
                  <a:cubicBezTo>
                    <a:pt x="100000" y="11767"/>
                    <a:pt x="99396" y="11120"/>
                    <a:pt x="98566" y="10603"/>
                  </a:cubicBezTo>
                  <a:cubicBezTo>
                    <a:pt x="96226" y="8922"/>
                    <a:pt x="93584" y="7629"/>
                    <a:pt x="90792" y="6336"/>
                  </a:cubicBezTo>
                  <a:cubicBezTo>
                    <a:pt x="88981" y="5495"/>
                    <a:pt x="86943" y="4784"/>
                    <a:pt x="84830" y="4137"/>
                  </a:cubicBezTo>
                  <a:cubicBezTo>
                    <a:pt x="82716" y="3426"/>
                    <a:pt x="80528" y="2909"/>
                    <a:pt x="78188" y="2456"/>
                  </a:cubicBezTo>
                  <a:cubicBezTo>
                    <a:pt x="73735" y="1616"/>
                    <a:pt x="68905" y="711"/>
                    <a:pt x="63622" y="323"/>
                  </a:cubicBezTo>
                  <a:cubicBezTo>
                    <a:pt x="58264" y="0"/>
                    <a:pt x="52679" y="323"/>
                    <a:pt x="47169" y="581"/>
                  </a:cubicBezTo>
                  <a:cubicBezTo>
                    <a:pt x="47924" y="840"/>
                    <a:pt x="48603" y="1163"/>
                    <a:pt x="48905" y="1875"/>
                  </a:cubicBezTo>
                  <a:cubicBezTo>
                    <a:pt x="43924" y="2456"/>
                    <a:pt x="39547" y="3620"/>
                    <a:pt x="35622" y="5043"/>
                  </a:cubicBezTo>
                  <a:cubicBezTo>
                    <a:pt x="31622" y="6465"/>
                    <a:pt x="28301" y="8469"/>
                    <a:pt x="25358" y="10862"/>
                  </a:cubicBezTo>
                  <a:cubicBezTo>
                    <a:pt x="22490" y="13125"/>
                    <a:pt x="19924" y="15905"/>
                    <a:pt x="17735" y="18879"/>
                  </a:cubicBezTo>
                  <a:cubicBezTo>
                    <a:pt x="15622" y="21918"/>
                    <a:pt x="13509" y="25150"/>
                    <a:pt x="12452" y="28900"/>
                  </a:cubicBezTo>
                  <a:cubicBezTo>
                    <a:pt x="13660" y="27607"/>
                    <a:pt x="14943" y="26120"/>
                    <a:pt x="16377" y="24956"/>
                  </a:cubicBezTo>
                  <a:cubicBezTo>
                    <a:pt x="16830" y="24568"/>
                    <a:pt x="17358" y="24116"/>
                    <a:pt x="18037" y="23922"/>
                  </a:cubicBezTo>
                  <a:cubicBezTo>
                    <a:pt x="16981" y="25668"/>
                    <a:pt x="15773" y="27155"/>
                    <a:pt x="14716" y="28771"/>
                  </a:cubicBezTo>
                  <a:cubicBezTo>
                    <a:pt x="13207" y="31163"/>
                    <a:pt x="11849" y="33943"/>
                    <a:pt x="11018" y="36918"/>
                  </a:cubicBezTo>
                  <a:cubicBezTo>
                    <a:pt x="10716" y="37887"/>
                    <a:pt x="10490" y="38987"/>
                    <a:pt x="10415" y="40215"/>
                  </a:cubicBezTo>
                  <a:cubicBezTo>
                    <a:pt x="10264" y="42543"/>
                    <a:pt x="11320" y="44418"/>
                    <a:pt x="11849" y="46551"/>
                  </a:cubicBezTo>
                  <a:cubicBezTo>
                    <a:pt x="12150" y="47586"/>
                    <a:pt x="12301" y="49008"/>
                    <a:pt x="12150" y="49978"/>
                  </a:cubicBezTo>
                  <a:cubicBezTo>
                    <a:pt x="11773" y="52176"/>
                    <a:pt x="10415" y="53599"/>
                    <a:pt x="9207" y="55086"/>
                  </a:cubicBezTo>
                  <a:cubicBezTo>
                    <a:pt x="8905" y="55474"/>
                    <a:pt x="8679" y="55862"/>
                    <a:pt x="8301" y="56250"/>
                  </a:cubicBezTo>
                  <a:cubicBezTo>
                    <a:pt x="7396" y="57349"/>
                    <a:pt x="6490" y="58383"/>
                    <a:pt x="5509" y="59482"/>
                  </a:cubicBezTo>
                  <a:cubicBezTo>
                    <a:pt x="4226" y="60905"/>
                    <a:pt x="2867" y="62262"/>
                    <a:pt x="1584" y="63814"/>
                  </a:cubicBezTo>
                  <a:cubicBezTo>
                    <a:pt x="1056" y="64396"/>
                    <a:pt x="0" y="65366"/>
                    <a:pt x="75" y="66271"/>
                  </a:cubicBezTo>
                  <a:cubicBezTo>
                    <a:pt x="150" y="66853"/>
                    <a:pt x="1132" y="67629"/>
                    <a:pt x="1509" y="67887"/>
                  </a:cubicBezTo>
                  <a:cubicBezTo>
                    <a:pt x="2792" y="68857"/>
                    <a:pt x="4226" y="69310"/>
                    <a:pt x="5811" y="69892"/>
                  </a:cubicBezTo>
                  <a:cubicBezTo>
                    <a:pt x="6641" y="70150"/>
                    <a:pt x="7547" y="70409"/>
                    <a:pt x="8000" y="70862"/>
                  </a:cubicBezTo>
                  <a:cubicBezTo>
                    <a:pt x="8528" y="71379"/>
                    <a:pt x="8679" y="72219"/>
                    <a:pt x="8452" y="72801"/>
                  </a:cubicBezTo>
                  <a:cubicBezTo>
                    <a:pt x="8301" y="73125"/>
                    <a:pt x="8000" y="73318"/>
                    <a:pt x="7773" y="73706"/>
                  </a:cubicBezTo>
                  <a:cubicBezTo>
                    <a:pt x="7169" y="75258"/>
                    <a:pt x="8226" y="76681"/>
                    <a:pt x="9283" y="77392"/>
                  </a:cubicBezTo>
                  <a:cubicBezTo>
                    <a:pt x="9660" y="77650"/>
                    <a:pt x="10867" y="78168"/>
                    <a:pt x="10943" y="78620"/>
                  </a:cubicBezTo>
                  <a:cubicBezTo>
                    <a:pt x="10943" y="78814"/>
                    <a:pt x="10716" y="78943"/>
                    <a:pt x="10641" y="79008"/>
                  </a:cubicBezTo>
                  <a:cubicBezTo>
                    <a:pt x="10566" y="79137"/>
                    <a:pt x="10490" y="79331"/>
                    <a:pt x="10490" y="79461"/>
                  </a:cubicBezTo>
                  <a:cubicBezTo>
                    <a:pt x="9962" y="81336"/>
                    <a:pt x="10792" y="82758"/>
                    <a:pt x="11547" y="83793"/>
                  </a:cubicBezTo>
                  <a:cubicBezTo>
                    <a:pt x="12000" y="84310"/>
                    <a:pt x="12377" y="84827"/>
                    <a:pt x="12981" y="85344"/>
                  </a:cubicBezTo>
                  <a:cubicBezTo>
                    <a:pt x="13509" y="85797"/>
                    <a:pt x="14037" y="86443"/>
                    <a:pt x="14188" y="87090"/>
                  </a:cubicBezTo>
                  <a:cubicBezTo>
                    <a:pt x="14415" y="88318"/>
                    <a:pt x="13811" y="89547"/>
                    <a:pt x="13509" y="90452"/>
                  </a:cubicBezTo>
                  <a:cubicBezTo>
                    <a:pt x="13132" y="91487"/>
                    <a:pt x="12981" y="92715"/>
                    <a:pt x="13056" y="94073"/>
                  </a:cubicBezTo>
                  <a:cubicBezTo>
                    <a:pt x="13132" y="95237"/>
                    <a:pt x="13584" y="96206"/>
                    <a:pt x="14264" y="96982"/>
                  </a:cubicBezTo>
                  <a:cubicBezTo>
                    <a:pt x="15924" y="98857"/>
                    <a:pt x="16150" y="98922"/>
                    <a:pt x="20000" y="99956"/>
                  </a:cubicBezTo>
                  <a:cubicBezTo>
                    <a:pt x="22490" y="100668"/>
                    <a:pt x="25132" y="100926"/>
                    <a:pt x="28150" y="100991"/>
                  </a:cubicBezTo>
                  <a:cubicBezTo>
                    <a:pt x="29660" y="101056"/>
                    <a:pt x="31169" y="100991"/>
                    <a:pt x="32679" y="101120"/>
                  </a:cubicBezTo>
                  <a:cubicBezTo>
                    <a:pt x="35622" y="101314"/>
                    <a:pt x="38037" y="101702"/>
                    <a:pt x="40226" y="102543"/>
                  </a:cubicBezTo>
                  <a:cubicBezTo>
                    <a:pt x="42415" y="103383"/>
                    <a:pt x="44226" y="104418"/>
                    <a:pt x="45584" y="105969"/>
                  </a:cubicBezTo>
                  <a:cubicBezTo>
                    <a:pt x="46867" y="107392"/>
                    <a:pt x="48075" y="109267"/>
                    <a:pt x="48452" y="111465"/>
                  </a:cubicBezTo>
                  <a:cubicBezTo>
                    <a:pt x="48603" y="112629"/>
                    <a:pt x="48528" y="113987"/>
                    <a:pt x="48528" y="115280"/>
                  </a:cubicBezTo>
                  <a:cubicBezTo>
                    <a:pt x="48528" y="116508"/>
                    <a:pt x="47849" y="118771"/>
                    <a:pt x="47547" y="120000"/>
                  </a:cubicBezTo>
                  <a:cubicBezTo>
                    <a:pt x="54113" y="120000"/>
                    <a:pt x="91018" y="120000"/>
                    <a:pt x="96377" y="120000"/>
                  </a:cubicBezTo>
                  <a:cubicBezTo>
                    <a:pt x="93358" y="113663"/>
                    <a:pt x="92452" y="102607"/>
                    <a:pt x="94490" y="94719"/>
                  </a:cubicBezTo>
                  <a:cubicBezTo>
                    <a:pt x="94943" y="92844"/>
                    <a:pt x="95547" y="90840"/>
                    <a:pt x="96000" y="88900"/>
                  </a:cubicBezTo>
                  <a:cubicBezTo>
                    <a:pt x="96150" y="88254"/>
                    <a:pt x="96377" y="87607"/>
                    <a:pt x="96603" y="87090"/>
                  </a:cubicBezTo>
                  <a:cubicBezTo>
                    <a:pt x="96830" y="86702"/>
                    <a:pt x="97283" y="86443"/>
                    <a:pt x="97735" y="86056"/>
                  </a:cubicBezTo>
                  <a:cubicBezTo>
                    <a:pt x="98113" y="85732"/>
                    <a:pt x="98415" y="85280"/>
                    <a:pt x="98716" y="84956"/>
                  </a:cubicBezTo>
                  <a:cubicBezTo>
                    <a:pt x="100679" y="82823"/>
                    <a:pt x="102641" y="80625"/>
                    <a:pt x="104452" y="78491"/>
                  </a:cubicBezTo>
                  <a:cubicBezTo>
                    <a:pt x="105735" y="77004"/>
                    <a:pt x="107018" y="75581"/>
                    <a:pt x="108150" y="73965"/>
                  </a:cubicBezTo>
                  <a:cubicBezTo>
                    <a:pt x="110339" y="70797"/>
                    <a:pt x="112603" y="67629"/>
                    <a:pt x="114339" y="64008"/>
                  </a:cubicBezTo>
                  <a:cubicBezTo>
                    <a:pt x="115245" y="62198"/>
                    <a:pt x="115924" y="60258"/>
                    <a:pt x="116528" y="58254"/>
                  </a:cubicBezTo>
                  <a:cubicBezTo>
                    <a:pt x="117132" y="56250"/>
                    <a:pt x="117584" y="53987"/>
                    <a:pt x="117811" y="51724"/>
                  </a:cubicBezTo>
                  <a:cubicBezTo>
                    <a:pt x="118037" y="49461"/>
                    <a:pt x="118415" y="46875"/>
                    <a:pt x="117811" y="44612"/>
                  </a:cubicBezTo>
                  <a:cubicBezTo>
                    <a:pt x="118264" y="44547"/>
                    <a:pt x="118339" y="44935"/>
                    <a:pt x="118490" y="45129"/>
                  </a:cubicBezTo>
                  <a:cubicBezTo>
                    <a:pt x="118641" y="45387"/>
                    <a:pt x="118867" y="45581"/>
                    <a:pt x="119018" y="45775"/>
                  </a:cubicBezTo>
                  <a:cubicBezTo>
                    <a:pt x="119320" y="46293"/>
                    <a:pt x="119471" y="46875"/>
                    <a:pt x="119773" y="47327"/>
                  </a:cubicBezTo>
                  <a:cubicBezTo>
                    <a:pt x="120000" y="40280"/>
                    <a:pt x="118415" y="35107"/>
                    <a:pt x="115773" y="30646"/>
                  </a:cubicBezTo>
                  <a:cubicBezTo>
                    <a:pt x="114415" y="28512"/>
                    <a:pt x="112905" y="26379"/>
                    <a:pt x="110867" y="24762"/>
                  </a:cubicBezTo>
                  <a:cubicBezTo>
                    <a:pt x="109433" y="23599"/>
                    <a:pt x="107622" y="22500"/>
                    <a:pt x="105811" y="21594"/>
                  </a:cubicBezTo>
                  <a:cubicBezTo>
                    <a:pt x="105132" y="21271"/>
                    <a:pt x="104075" y="21077"/>
                    <a:pt x="103924" y="20625"/>
                  </a:cubicBezTo>
                  <a:cubicBezTo>
                    <a:pt x="103849" y="20237"/>
                    <a:pt x="104150" y="19461"/>
                    <a:pt x="104301" y="19008"/>
                  </a:cubicBezTo>
                  <a:cubicBezTo>
                    <a:pt x="104603" y="17327"/>
                    <a:pt x="104830" y="15258"/>
                    <a:pt x="104377" y="13577"/>
                  </a:cubicBezTo>
                  <a:cubicBezTo>
                    <a:pt x="104075" y="12543"/>
                    <a:pt x="103622" y="11637"/>
                    <a:pt x="103245" y="10732"/>
                  </a:cubicBezTo>
                  <a:cubicBezTo>
                    <a:pt x="102792" y="9827"/>
                    <a:pt x="102264" y="8987"/>
                    <a:pt x="101660" y="8146"/>
                  </a:cubicBezTo>
                  <a:cubicBezTo>
                    <a:pt x="101660" y="8146"/>
                    <a:pt x="101660" y="8081"/>
                    <a:pt x="101584" y="8146"/>
                  </a:cubicBezTo>
                  <a:cubicBezTo>
                    <a:pt x="101886" y="9633"/>
                    <a:pt x="101660" y="11573"/>
                    <a:pt x="100754" y="12349"/>
                  </a:cubicBezTo>
                  <a:close/>
                </a:path>
              </a:pathLst>
            </a:custGeom>
            <a:solidFill>
              <a:srgbClr val="FFFFFF"/>
            </a:solidFill>
            <a:ln>
              <a:noFill/>
            </a:ln>
          </p:spPr>
          <p:txBody>
            <a:bodyPr lIns="68575" tIns="34275" rIns="68575" bIns="34275"/>
            <a:lstStyle/>
            <a:p>
              <a:pPr eaLnBrk="1" fontAlgn="auto" hangingPunct="1">
                <a:spcBef>
                  <a:spcPts val="0"/>
                </a:spcBef>
                <a:spcAft>
                  <a:spcPts val="0"/>
                </a:spcAft>
                <a:buClr>
                  <a:srgbClr val="222223"/>
                </a:buClr>
                <a:defRPr/>
              </a:pPr>
              <a:endParaRPr sz="1400" kern="0" dirty="0">
                <a:solidFill>
                  <a:srgbClr val="222223"/>
                </a:solidFill>
                <a:latin typeface="Quattrocento Sans"/>
                <a:ea typeface="Quattrocento Sans"/>
                <a:cs typeface="Quattrocento Sans"/>
                <a:sym typeface="Quattrocento Sans"/>
              </a:endParaRPr>
            </a:p>
          </p:txBody>
        </p:sp>
        <p:sp>
          <p:nvSpPr>
            <p:cNvPr id="211" name="Shape 211"/>
            <p:cNvSpPr/>
            <p:nvPr/>
          </p:nvSpPr>
          <p:spPr>
            <a:xfrm>
              <a:off x="5865000" y="5742299"/>
              <a:ext cx="186263" cy="503749"/>
            </a:xfrm>
            <a:custGeom>
              <a:avLst/>
              <a:gdLst/>
              <a:ahLst/>
              <a:cxnLst/>
              <a:rect l="0" t="0" r="0" b="0"/>
              <a:pathLst>
                <a:path w="120000" h="120000" extrusionOk="0">
                  <a:moveTo>
                    <a:pt x="90000" y="0"/>
                  </a:moveTo>
                  <a:cubicBezTo>
                    <a:pt x="120000" y="11034"/>
                    <a:pt x="120000" y="11034"/>
                    <a:pt x="120000" y="11034"/>
                  </a:cubicBezTo>
                  <a:cubicBezTo>
                    <a:pt x="82500" y="24827"/>
                    <a:pt x="63750" y="42758"/>
                    <a:pt x="63750" y="60689"/>
                  </a:cubicBezTo>
                  <a:cubicBezTo>
                    <a:pt x="63750" y="78620"/>
                    <a:pt x="82500" y="95172"/>
                    <a:pt x="120000" y="108965"/>
                  </a:cubicBezTo>
                  <a:cubicBezTo>
                    <a:pt x="90000" y="120000"/>
                    <a:pt x="90000" y="120000"/>
                    <a:pt x="90000" y="120000"/>
                  </a:cubicBezTo>
                  <a:cubicBezTo>
                    <a:pt x="0" y="86896"/>
                    <a:pt x="0" y="33103"/>
                    <a:pt x="90000" y="0"/>
                  </a:cubicBezTo>
                  <a:close/>
                </a:path>
              </a:pathLst>
            </a:custGeom>
            <a:solidFill>
              <a:srgbClr val="FFFFFF"/>
            </a:solidFill>
            <a:ln>
              <a:noFill/>
            </a:ln>
          </p:spPr>
          <p:txBody>
            <a:bodyPr lIns="68575" tIns="34275" rIns="68575" bIns="34275"/>
            <a:lstStyle/>
            <a:p>
              <a:pPr eaLnBrk="1" fontAlgn="auto" hangingPunct="1">
                <a:spcBef>
                  <a:spcPts val="0"/>
                </a:spcBef>
                <a:spcAft>
                  <a:spcPts val="0"/>
                </a:spcAft>
                <a:buClr>
                  <a:srgbClr val="222223"/>
                </a:buClr>
                <a:defRPr/>
              </a:pPr>
              <a:endParaRPr sz="1400" kern="0" dirty="0">
                <a:solidFill>
                  <a:srgbClr val="222223"/>
                </a:solidFill>
                <a:latin typeface="Quattrocento Sans"/>
                <a:ea typeface="Quattrocento Sans"/>
                <a:cs typeface="Quattrocento Sans"/>
                <a:sym typeface="Quattrocento Sans"/>
              </a:endParaRPr>
            </a:p>
          </p:txBody>
        </p:sp>
        <p:sp>
          <p:nvSpPr>
            <p:cNvPr id="212" name="Shape 212"/>
            <p:cNvSpPr/>
            <p:nvPr/>
          </p:nvSpPr>
          <p:spPr>
            <a:xfrm>
              <a:off x="5725303" y="5509474"/>
              <a:ext cx="325959" cy="969399"/>
            </a:xfrm>
            <a:custGeom>
              <a:avLst/>
              <a:gdLst/>
              <a:ahLst/>
              <a:cxnLst/>
              <a:rect l="0" t="0" r="0" b="0"/>
              <a:pathLst>
                <a:path w="120000" h="120000" extrusionOk="0">
                  <a:moveTo>
                    <a:pt x="98571" y="1420"/>
                  </a:moveTo>
                  <a:cubicBezTo>
                    <a:pt x="100714" y="710"/>
                    <a:pt x="100714" y="710"/>
                    <a:pt x="102857" y="0"/>
                  </a:cubicBezTo>
                  <a:cubicBezTo>
                    <a:pt x="119999" y="5680"/>
                    <a:pt x="119999" y="5680"/>
                    <a:pt x="119999" y="5680"/>
                  </a:cubicBezTo>
                  <a:cubicBezTo>
                    <a:pt x="117857" y="5680"/>
                    <a:pt x="115714" y="6390"/>
                    <a:pt x="115714" y="7100"/>
                  </a:cubicBezTo>
                  <a:cubicBezTo>
                    <a:pt x="70714" y="22011"/>
                    <a:pt x="47142" y="41183"/>
                    <a:pt x="47142" y="61065"/>
                  </a:cubicBezTo>
                  <a:cubicBezTo>
                    <a:pt x="47142" y="80236"/>
                    <a:pt x="70714" y="100118"/>
                    <a:pt x="115714" y="114319"/>
                  </a:cubicBezTo>
                  <a:cubicBezTo>
                    <a:pt x="98571" y="120000"/>
                    <a:pt x="98571" y="120000"/>
                    <a:pt x="98571" y="120000"/>
                  </a:cubicBezTo>
                  <a:cubicBezTo>
                    <a:pt x="0" y="87337"/>
                    <a:pt x="0" y="34082"/>
                    <a:pt x="98571" y="1420"/>
                  </a:cubicBezTo>
                  <a:close/>
                </a:path>
              </a:pathLst>
            </a:custGeom>
            <a:solidFill>
              <a:srgbClr val="FFFFFF"/>
            </a:solidFill>
            <a:ln>
              <a:noFill/>
            </a:ln>
          </p:spPr>
          <p:txBody>
            <a:bodyPr lIns="68575" tIns="34275" rIns="68575" bIns="34275"/>
            <a:lstStyle/>
            <a:p>
              <a:pPr eaLnBrk="1" fontAlgn="auto" hangingPunct="1">
                <a:spcBef>
                  <a:spcPts val="0"/>
                </a:spcBef>
                <a:spcAft>
                  <a:spcPts val="0"/>
                </a:spcAft>
                <a:buClr>
                  <a:srgbClr val="222223"/>
                </a:buClr>
                <a:defRPr/>
              </a:pPr>
              <a:endParaRPr sz="1400" kern="0" dirty="0">
                <a:solidFill>
                  <a:srgbClr val="222223"/>
                </a:solidFill>
                <a:latin typeface="Quattrocento Sans"/>
                <a:ea typeface="Quattrocento Sans"/>
                <a:cs typeface="Quattrocento Sans"/>
                <a:sym typeface="Quattrocento Sans"/>
              </a:endParaRPr>
            </a:p>
          </p:txBody>
        </p:sp>
        <p:sp>
          <p:nvSpPr>
            <p:cNvPr id="213" name="Shape 213"/>
            <p:cNvSpPr/>
            <p:nvPr/>
          </p:nvSpPr>
          <p:spPr>
            <a:xfrm>
              <a:off x="5547507" y="5268183"/>
              <a:ext cx="457190" cy="1454098"/>
            </a:xfrm>
            <a:custGeom>
              <a:avLst/>
              <a:gdLst/>
              <a:ahLst/>
              <a:cxnLst/>
              <a:rect l="0" t="0" r="0" b="0"/>
              <a:pathLst>
                <a:path w="120000" h="120000" extrusionOk="0">
                  <a:moveTo>
                    <a:pt x="104810" y="956"/>
                  </a:moveTo>
                  <a:cubicBezTo>
                    <a:pt x="106329" y="478"/>
                    <a:pt x="106329" y="478"/>
                    <a:pt x="107848" y="0"/>
                  </a:cubicBezTo>
                  <a:cubicBezTo>
                    <a:pt x="120000" y="3824"/>
                    <a:pt x="120000" y="3824"/>
                    <a:pt x="120000" y="3824"/>
                  </a:cubicBezTo>
                  <a:cubicBezTo>
                    <a:pt x="118481" y="3824"/>
                    <a:pt x="116962" y="4302"/>
                    <a:pt x="116962" y="4780"/>
                  </a:cubicBezTo>
                  <a:cubicBezTo>
                    <a:pt x="66835" y="20079"/>
                    <a:pt x="42531" y="40159"/>
                    <a:pt x="42531" y="60717"/>
                  </a:cubicBezTo>
                  <a:cubicBezTo>
                    <a:pt x="42531" y="80796"/>
                    <a:pt x="66835" y="100876"/>
                    <a:pt x="116962" y="116653"/>
                  </a:cubicBezTo>
                  <a:cubicBezTo>
                    <a:pt x="104810" y="120000"/>
                    <a:pt x="104810" y="120000"/>
                    <a:pt x="104810" y="120000"/>
                  </a:cubicBezTo>
                  <a:cubicBezTo>
                    <a:pt x="0" y="87011"/>
                    <a:pt x="0" y="33944"/>
                    <a:pt x="104810" y="956"/>
                  </a:cubicBezTo>
                  <a:close/>
                </a:path>
              </a:pathLst>
            </a:custGeom>
            <a:solidFill>
              <a:srgbClr val="FFFFFF"/>
            </a:solidFill>
            <a:ln>
              <a:noFill/>
            </a:ln>
          </p:spPr>
          <p:txBody>
            <a:bodyPr lIns="68575" tIns="34275" rIns="68575" bIns="34275"/>
            <a:lstStyle/>
            <a:p>
              <a:pPr eaLnBrk="1" fontAlgn="auto" hangingPunct="1">
                <a:spcBef>
                  <a:spcPts val="0"/>
                </a:spcBef>
                <a:spcAft>
                  <a:spcPts val="0"/>
                </a:spcAft>
                <a:buClr>
                  <a:srgbClr val="222223"/>
                </a:buClr>
                <a:defRPr/>
              </a:pPr>
              <a:endParaRPr sz="1400" kern="0" dirty="0">
                <a:solidFill>
                  <a:srgbClr val="222223"/>
                </a:solidFill>
                <a:latin typeface="Quattrocento Sans"/>
                <a:ea typeface="Quattrocento Sans"/>
                <a:cs typeface="Quattrocento Sans"/>
                <a:sym typeface="Quattrocento Sans"/>
              </a:endParaRPr>
            </a:p>
          </p:txBody>
        </p:sp>
      </p:grpSp>
      <p:sp>
        <p:nvSpPr>
          <p:cNvPr id="214" name="Shape 214"/>
          <p:cNvSpPr txBox="1"/>
          <p:nvPr/>
        </p:nvSpPr>
        <p:spPr>
          <a:xfrm>
            <a:off x="385763" y="1027113"/>
            <a:ext cx="7886700" cy="641350"/>
          </a:xfrm>
          <a:prstGeom prst="rect">
            <a:avLst/>
          </a:prstGeom>
          <a:noFill/>
          <a:ln>
            <a:noFill/>
          </a:ln>
        </p:spPr>
        <p:txBody>
          <a:bodyPr lIns="68575" tIns="68575" rIns="68575" bIns="68575" anchor="ctr"/>
          <a:lstStyle/>
          <a:p>
            <a:pPr eaLnBrk="1" fontAlgn="auto" hangingPunct="1">
              <a:lnSpc>
                <a:spcPct val="123076"/>
              </a:lnSpc>
              <a:spcBef>
                <a:spcPts val="0"/>
              </a:spcBef>
              <a:spcAft>
                <a:spcPts val="0"/>
              </a:spcAft>
              <a:buClr>
                <a:srgbClr val="3B3A3D"/>
              </a:buClr>
              <a:buSzPct val="25000"/>
              <a:defRPr/>
            </a:pPr>
            <a:r>
              <a:rPr lang="en-GB" sz="2400" b="1" kern="0" dirty="0">
                <a:solidFill>
                  <a:srgbClr val="008D8E"/>
                </a:solidFill>
                <a:latin typeface="Arial"/>
                <a:cs typeface="Arial"/>
                <a:sym typeface="Arial"/>
              </a:rPr>
              <a:t>Summary of Consultation Responses: others</a:t>
            </a:r>
          </a:p>
        </p:txBody>
      </p:sp>
      <p:grpSp>
        <p:nvGrpSpPr>
          <p:cNvPr id="207876" name="Shape 215"/>
          <p:cNvGrpSpPr>
            <a:grpSpLocks/>
          </p:cNvGrpSpPr>
          <p:nvPr/>
        </p:nvGrpSpPr>
        <p:grpSpPr bwMode="auto">
          <a:xfrm>
            <a:off x="587375" y="1712913"/>
            <a:ext cx="6069013" cy="3128962"/>
            <a:chOff x="586762" y="855867"/>
            <a:chExt cx="6069150" cy="3129322"/>
          </a:xfrm>
        </p:grpSpPr>
        <p:sp>
          <p:nvSpPr>
            <p:cNvPr id="216" name="Shape 216"/>
            <p:cNvSpPr/>
            <p:nvPr/>
          </p:nvSpPr>
          <p:spPr>
            <a:xfrm>
              <a:off x="586762" y="855867"/>
              <a:ext cx="6069150" cy="730334"/>
            </a:xfrm>
            <a:prstGeom prst="homePlate">
              <a:avLst>
                <a:gd name="adj" fmla="val 50000"/>
              </a:avLst>
            </a:prstGeom>
            <a:solidFill>
              <a:srgbClr val="B7B7B7"/>
            </a:solidFill>
            <a:ln w="9525" cap="flat" cmpd="sng">
              <a:solidFill>
                <a:schemeClr val="dk2"/>
              </a:solidFill>
              <a:prstDash val="solid"/>
              <a:round/>
              <a:headEnd type="none" w="med" len="med"/>
              <a:tailEnd type="none" w="med" len="med"/>
            </a:ln>
          </p:spPr>
          <p:txBody>
            <a:bodyPr lIns="68575" tIns="68575" rIns="68575" bIns="68575" anchor="ctr"/>
            <a:lstStyle/>
            <a:p>
              <a:pPr eaLnBrk="1" fontAlgn="auto" hangingPunct="1">
                <a:spcBef>
                  <a:spcPts val="0"/>
                </a:spcBef>
                <a:spcAft>
                  <a:spcPts val="0"/>
                </a:spcAft>
                <a:buClr>
                  <a:srgbClr val="000000"/>
                </a:buClr>
                <a:buSzPct val="25000"/>
                <a:defRPr/>
              </a:pPr>
              <a:r>
                <a:rPr lang="en-GB" sz="1400" kern="0" dirty="0">
                  <a:solidFill>
                    <a:srgbClr val="000000"/>
                  </a:solidFill>
                  <a:latin typeface="Arial"/>
                  <a:cs typeface="Arial"/>
                  <a:sym typeface="Arial"/>
                </a:rPr>
                <a:t>M</a:t>
              </a:r>
              <a:r>
                <a:rPr lang="en-GB" sz="1600" kern="0" dirty="0">
                  <a:solidFill>
                    <a:srgbClr val="000000"/>
                  </a:solidFill>
                  <a:latin typeface="Arial"/>
                  <a:cs typeface="Arial"/>
                  <a:sym typeface="Arial"/>
                </a:rPr>
                <a:t>ore work on late submission penalties with further consultation to come.  Will also consult further on late payment penalty interest</a:t>
              </a:r>
            </a:p>
          </p:txBody>
        </p:sp>
        <p:sp>
          <p:nvSpPr>
            <p:cNvPr id="217" name="Shape 217"/>
            <p:cNvSpPr/>
            <p:nvPr/>
          </p:nvSpPr>
          <p:spPr>
            <a:xfrm>
              <a:off x="586762" y="1565561"/>
              <a:ext cx="6069150" cy="511234"/>
            </a:xfrm>
            <a:prstGeom prst="homePlate">
              <a:avLst>
                <a:gd name="adj" fmla="val 50000"/>
              </a:avLst>
            </a:prstGeom>
            <a:solidFill>
              <a:srgbClr val="FFD966"/>
            </a:solidFill>
            <a:ln w="9525" cap="flat" cmpd="sng">
              <a:solidFill>
                <a:schemeClr val="dk2"/>
              </a:solidFill>
              <a:prstDash val="solid"/>
              <a:round/>
              <a:headEnd type="none" w="med" len="med"/>
              <a:tailEnd type="none" w="med" len="med"/>
            </a:ln>
          </p:spPr>
          <p:txBody>
            <a:bodyPr lIns="68575" tIns="68575" rIns="68575" bIns="68575" anchor="ctr"/>
            <a:lstStyle/>
            <a:p>
              <a:pPr eaLnBrk="1" fontAlgn="auto" hangingPunct="1">
                <a:spcBef>
                  <a:spcPts val="0"/>
                </a:spcBef>
                <a:spcAft>
                  <a:spcPts val="0"/>
                </a:spcAft>
                <a:buClr>
                  <a:srgbClr val="000000"/>
                </a:buClr>
                <a:buSzPct val="25000"/>
                <a:defRPr/>
              </a:pPr>
              <a:r>
                <a:rPr lang="en-GB" sz="1600" kern="0" dirty="0">
                  <a:solidFill>
                    <a:srgbClr val="000000"/>
                  </a:solidFill>
                  <a:latin typeface="Arial"/>
                  <a:cs typeface="Arial"/>
                  <a:sym typeface="Arial"/>
                </a:rPr>
                <a:t>Entry level for cash basis raised to £150k; exit threshold £300k</a:t>
              </a:r>
              <a:endParaRPr lang="en-GB" sz="1400" kern="0" dirty="0">
                <a:solidFill>
                  <a:srgbClr val="000000"/>
                </a:solidFill>
                <a:latin typeface="Arial"/>
                <a:cs typeface="Arial"/>
                <a:sym typeface="Arial"/>
              </a:endParaRPr>
            </a:p>
          </p:txBody>
        </p:sp>
        <p:sp>
          <p:nvSpPr>
            <p:cNvPr id="218" name="Shape 218"/>
            <p:cNvSpPr/>
            <p:nvPr/>
          </p:nvSpPr>
          <p:spPr>
            <a:xfrm>
              <a:off x="586762" y="2070444"/>
              <a:ext cx="6069150" cy="533461"/>
            </a:xfrm>
            <a:prstGeom prst="homePlate">
              <a:avLst>
                <a:gd name="adj" fmla="val 50000"/>
              </a:avLst>
            </a:prstGeom>
            <a:solidFill>
              <a:srgbClr val="B7B7B7"/>
            </a:solidFill>
            <a:ln w="9525" cap="flat" cmpd="sng">
              <a:solidFill>
                <a:schemeClr val="dk2"/>
              </a:solidFill>
              <a:prstDash val="solid"/>
              <a:round/>
              <a:headEnd type="none" w="med" len="med"/>
              <a:tailEnd type="none" w="med" len="med"/>
            </a:ln>
          </p:spPr>
          <p:txBody>
            <a:bodyPr lIns="68575" tIns="68575" rIns="68575" bIns="68575" anchor="ctr"/>
            <a:lstStyle/>
            <a:p>
              <a:pPr eaLnBrk="1" fontAlgn="auto" hangingPunct="1">
                <a:spcBef>
                  <a:spcPts val="0"/>
                </a:spcBef>
                <a:spcAft>
                  <a:spcPts val="0"/>
                </a:spcAft>
                <a:buClr>
                  <a:srgbClr val="000000"/>
                </a:buClr>
                <a:buSzPct val="25000"/>
                <a:defRPr/>
              </a:pPr>
              <a:r>
                <a:rPr lang="en-GB" sz="1600" kern="0" dirty="0">
                  <a:solidFill>
                    <a:srgbClr val="000000"/>
                  </a:solidFill>
                  <a:latin typeface="Arial"/>
                  <a:cs typeface="Arial"/>
                  <a:sym typeface="Arial"/>
                </a:rPr>
                <a:t>Capital vs Revenue rules simplified for those in cash basis.  Further consideration to basis period reform   </a:t>
              </a:r>
            </a:p>
          </p:txBody>
        </p:sp>
        <p:sp>
          <p:nvSpPr>
            <p:cNvPr id="219" name="Shape 219"/>
            <p:cNvSpPr/>
            <p:nvPr/>
          </p:nvSpPr>
          <p:spPr>
            <a:xfrm>
              <a:off x="586762" y="2603905"/>
              <a:ext cx="6069150" cy="562040"/>
            </a:xfrm>
            <a:prstGeom prst="homePlate">
              <a:avLst>
                <a:gd name="adj" fmla="val 50000"/>
              </a:avLst>
            </a:prstGeom>
            <a:solidFill>
              <a:srgbClr val="FFD966"/>
            </a:solidFill>
            <a:ln w="9525" cap="flat" cmpd="sng">
              <a:solidFill>
                <a:schemeClr val="dk2"/>
              </a:solidFill>
              <a:prstDash val="solid"/>
              <a:round/>
              <a:headEnd type="none" w="med" len="med"/>
              <a:tailEnd type="none" w="med" len="med"/>
            </a:ln>
          </p:spPr>
          <p:txBody>
            <a:bodyPr lIns="68575" tIns="68575" rIns="68575" bIns="68575" anchor="ctr"/>
            <a:lstStyle/>
            <a:p>
              <a:pPr eaLnBrk="1" fontAlgn="auto" hangingPunct="1">
                <a:spcBef>
                  <a:spcPts val="0"/>
                </a:spcBef>
                <a:spcAft>
                  <a:spcPts val="0"/>
                </a:spcAft>
                <a:buClr>
                  <a:srgbClr val="000000"/>
                </a:buClr>
                <a:buSzPct val="25000"/>
                <a:defRPr/>
              </a:pPr>
              <a:r>
                <a:rPr lang="en-GB" sz="1600" kern="0" dirty="0">
                  <a:solidFill>
                    <a:srgbClr val="000000"/>
                  </a:solidFill>
                  <a:latin typeface="Arial"/>
                  <a:cs typeface="Arial"/>
                  <a:sym typeface="Arial"/>
                </a:rPr>
                <a:t>Cash basis by default for c2m landlords (up to £150k); flexibility for jointly owned property </a:t>
              </a:r>
            </a:p>
          </p:txBody>
        </p:sp>
        <p:sp>
          <p:nvSpPr>
            <p:cNvPr id="220" name="Shape 220"/>
            <p:cNvSpPr/>
            <p:nvPr/>
          </p:nvSpPr>
          <p:spPr>
            <a:xfrm>
              <a:off x="586762" y="3165945"/>
              <a:ext cx="6069150" cy="409622"/>
            </a:xfrm>
            <a:prstGeom prst="homePlate">
              <a:avLst>
                <a:gd name="adj" fmla="val 50000"/>
              </a:avLst>
            </a:prstGeom>
            <a:solidFill>
              <a:srgbClr val="B7B7B7"/>
            </a:solidFill>
            <a:ln w="9525" cap="flat" cmpd="sng">
              <a:solidFill>
                <a:schemeClr val="dk2"/>
              </a:solidFill>
              <a:prstDash val="solid"/>
              <a:round/>
              <a:headEnd type="none" w="med" len="med"/>
              <a:tailEnd type="none" w="med" len="med"/>
            </a:ln>
          </p:spPr>
          <p:txBody>
            <a:bodyPr lIns="68575" tIns="68575" rIns="68575" bIns="68575" anchor="ctr"/>
            <a:lstStyle/>
            <a:p>
              <a:pPr eaLnBrk="1" fontAlgn="auto" hangingPunct="1">
                <a:spcBef>
                  <a:spcPts val="0"/>
                </a:spcBef>
                <a:spcAft>
                  <a:spcPts val="0"/>
                </a:spcAft>
                <a:buClr>
                  <a:srgbClr val="000000"/>
                </a:buClr>
                <a:buSzPct val="25000"/>
                <a:defRPr/>
              </a:pPr>
              <a:r>
                <a:rPr lang="en-GB" sz="1600" kern="0" dirty="0">
                  <a:solidFill>
                    <a:srgbClr val="000000"/>
                  </a:solidFill>
                  <a:latin typeface="Arial"/>
                  <a:cs typeface="Arial"/>
                  <a:sym typeface="Arial"/>
                </a:rPr>
                <a:t>Gradual approach to further sources of third party info</a:t>
              </a:r>
            </a:p>
          </p:txBody>
        </p:sp>
        <p:sp>
          <p:nvSpPr>
            <p:cNvPr id="221" name="Shape 221"/>
            <p:cNvSpPr/>
            <p:nvPr/>
          </p:nvSpPr>
          <p:spPr>
            <a:xfrm>
              <a:off x="586762" y="3575567"/>
              <a:ext cx="6069150" cy="409622"/>
            </a:xfrm>
            <a:prstGeom prst="homePlate">
              <a:avLst>
                <a:gd name="adj" fmla="val 50000"/>
              </a:avLst>
            </a:prstGeom>
            <a:solidFill>
              <a:srgbClr val="FFD966"/>
            </a:solidFill>
            <a:ln w="9525" cap="flat" cmpd="sng">
              <a:solidFill>
                <a:schemeClr val="dk2"/>
              </a:solidFill>
              <a:prstDash val="solid"/>
              <a:round/>
              <a:headEnd type="none" w="med" len="med"/>
              <a:tailEnd type="none" w="med" len="med"/>
            </a:ln>
          </p:spPr>
          <p:txBody>
            <a:bodyPr lIns="68575" tIns="68575" rIns="68575" bIns="68575" anchor="ctr"/>
            <a:lstStyle/>
            <a:p>
              <a:pPr eaLnBrk="1" fontAlgn="auto" hangingPunct="1">
                <a:spcBef>
                  <a:spcPts val="0"/>
                </a:spcBef>
                <a:spcAft>
                  <a:spcPts val="0"/>
                </a:spcAft>
                <a:buClr>
                  <a:srgbClr val="000000"/>
                </a:buClr>
                <a:buSzPct val="25000"/>
                <a:defRPr/>
              </a:pPr>
              <a:r>
                <a:rPr lang="en-GB" sz="1600" kern="0" dirty="0">
                  <a:solidFill>
                    <a:srgbClr val="000000"/>
                  </a:solidFill>
                  <a:latin typeface="Arial"/>
                  <a:cs typeface="Arial"/>
                  <a:sym typeface="Arial"/>
                </a:rPr>
                <a:t>No change to enquiry powers</a:t>
              </a:r>
            </a:p>
          </p:txBody>
        </p:sp>
      </p:grpSp>
    </p:spTree>
  </p:cSld>
  <p:clrMapOvr>
    <a:masterClrMapping/>
  </p:clrMapOvr>
  <p:transition spd="med">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hape 214"/>
          <p:cNvSpPr txBox="1">
            <a:spLocks noGrp="1"/>
          </p:cNvSpPr>
          <p:nvPr>
            <p:ph type="title"/>
          </p:nvPr>
        </p:nvSpPr>
        <p:spPr>
          <a:xfrm>
            <a:off x="457200" y="476250"/>
            <a:ext cx="8229600" cy="831850"/>
          </a:xfrm>
        </p:spPr>
        <p:txBody>
          <a:bodyPr lIns="68575" tIns="68575" rIns="68575" bIns="68575" anchor="ctr"/>
          <a:lstStyle/>
          <a:p>
            <a:pPr eaLnBrk="1" hangingPunct="1">
              <a:lnSpc>
                <a:spcPct val="123000"/>
              </a:lnSpc>
              <a:spcBef>
                <a:spcPct val="0"/>
              </a:spcBef>
              <a:spcAft>
                <a:spcPct val="0"/>
              </a:spcAft>
              <a:buClr>
                <a:srgbClr val="3B3A3D"/>
              </a:buClr>
              <a:buSzPct val="25000"/>
              <a:buFontTx/>
              <a:buNone/>
            </a:pPr>
            <a:r>
              <a:rPr lang="en-GB" altLang="en-US" sz="2400" b="1">
                <a:solidFill>
                  <a:srgbClr val="008D8E"/>
                </a:solidFill>
                <a:latin typeface="Arial" panose="020B0604020202020204" pitchFamily="34" charset="0"/>
                <a:cs typeface="Arial" panose="020B0604020202020204" pitchFamily="34" charset="0"/>
                <a:sym typeface="Arial" panose="020B0604020202020204" pitchFamily="34" charset="0"/>
              </a:rPr>
              <a:t>Charities: Response to the consultation</a:t>
            </a:r>
          </a:p>
        </p:txBody>
      </p:sp>
      <p:sp>
        <p:nvSpPr>
          <p:cNvPr id="8" name="TextBox 7"/>
          <p:cNvSpPr txBox="1"/>
          <p:nvPr/>
        </p:nvSpPr>
        <p:spPr>
          <a:xfrm>
            <a:off x="457200" y="1838325"/>
            <a:ext cx="8002588" cy="3108325"/>
          </a:xfrm>
          <a:prstGeom prst="rect">
            <a:avLst/>
          </a:prstGeom>
          <a:noFill/>
        </p:spPr>
        <p:txBody>
          <a:bodyPr>
            <a:spAutoFit/>
          </a:bodyPr>
          <a:lstStyle/>
          <a:p>
            <a:pPr eaLnBrk="1" fontAlgn="auto" hangingPunct="1">
              <a:spcBef>
                <a:spcPts val="0"/>
              </a:spcBef>
              <a:spcAft>
                <a:spcPts val="0"/>
              </a:spcAft>
              <a:defRPr/>
            </a:pPr>
            <a:r>
              <a:rPr lang="en-GB" sz="1400" i="1" kern="0" dirty="0">
                <a:solidFill>
                  <a:srgbClr val="000000"/>
                </a:solidFill>
                <a:latin typeface="Arial"/>
                <a:cs typeface="Arial"/>
                <a:sym typeface="Arial"/>
              </a:rPr>
              <a:t>“Charitable organisations agree with HMRC that there are significant potential benefits for charities in maintaining digital records and in using software to update their digital tax account when they need to file a VAT return or less regularly to make a return for Corporation Tax or Income Tax Self-Assessment. However, for practical reasons, we agree with HMRC’s recommendation that charities be exempt from the requirements to maintain digital records and to update HMRC at least quarterly. </a:t>
            </a:r>
            <a:endParaRPr lang="en-GB" sz="1400" kern="0" dirty="0">
              <a:solidFill>
                <a:srgbClr val="000000"/>
              </a:solidFill>
              <a:latin typeface="Arial"/>
              <a:cs typeface="Arial"/>
              <a:sym typeface="Arial"/>
            </a:endParaRPr>
          </a:p>
          <a:p>
            <a:pPr eaLnBrk="1" fontAlgn="auto" hangingPunct="1">
              <a:spcBef>
                <a:spcPts val="0"/>
              </a:spcBef>
              <a:spcAft>
                <a:spcPts val="0"/>
              </a:spcAft>
              <a:defRPr/>
            </a:pPr>
            <a:r>
              <a:rPr lang="en-GB" sz="1400" i="1" kern="0" dirty="0">
                <a:solidFill>
                  <a:srgbClr val="000000"/>
                </a:solidFill>
                <a:latin typeface="Arial"/>
                <a:cs typeface="Arial"/>
                <a:sym typeface="Arial"/>
              </a:rPr>
              <a:t> </a:t>
            </a:r>
            <a:endParaRPr lang="en-GB" sz="1400" kern="0" dirty="0">
              <a:solidFill>
                <a:srgbClr val="000000"/>
              </a:solidFill>
              <a:latin typeface="Arial"/>
              <a:cs typeface="Arial"/>
              <a:sym typeface="Arial"/>
            </a:endParaRPr>
          </a:p>
          <a:p>
            <a:pPr eaLnBrk="1" fontAlgn="auto" hangingPunct="1">
              <a:spcBef>
                <a:spcPts val="0"/>
              </a:spcBef>
              <a:spcAft>
                <a:spcPts val="0"/>
              </a:spcAft>
              <a:defRPr/>
            </a:pPr>
            <a:r>
              <a:rPr lang="en-GB" sz="1400" i="1" kern="0" dirty="0">
                <a:solidFill>
                  <a:srgbClr val="000000"/>
                </a:solidFill>
                <a:latin typeface="Arial"/>
                <a:cs typeface="Arial"/>
                <a:sym typeface="Arial"/>
              </a:rPr>
              <a:t>“Experience indicates there is great benefit in voluntary registration as it allows charities to transition at a pace suitable to them and avoids costly unbudgeted upfront expenditure on infrastructure and new processes. Given the potential long-term benefits of maintaining digital records we would recommend the production of charity-specific guidance (and case studies) to support those charities that do decide to register voluntarily. We also welcome the Government’s commitment to working with charities, local libraries or other community locations to provide assistance and </a:t>
            </a:r>
            <a:r>
              <a:rPr lang="en-GB" sz="1400" i="1" kern="0" dirty="0" err="1">
                <a:solidFill>
                  <a:srgbClr val="000000"/>
                </a:solidFill>
                <a:latin typeface="Arial"/>
                <a:cs typeface="Arial"/>
                <a:sym typeface="Arial"/>
              </a:rPr>
              <a:t>Wifi</a:t>
            </a:r>
            <a:r>
              <a:rPr lang="en-GB" sz="1400" i="1" kern="0" dirty="0">
                <a:solidFill>
                  <a:srgbClr val="000000"/>
                </a:solidFill>
                <a:latin typeface="Arial"/>
                <a:cs typeface="Arial"/>
                <a:sym typeface="Arial"/>
              </a:rPr>
              <a:t> facilities.”</a:t>
            </a:r>
            <a:endParaRPr lang="en-GB" sz="1400" kern="0" dirty="0">
              <a:solidFill>
                <a:srgbClr val="000000"/>
              </a:solidFill>
              <a:latin typeface="Arial"/>
              <a:cs typeface="Arial"/>
              <a:sym typeface="Arial"/>
            </a:endParaRPr>
          </a:p>
        </p:txBody>
      </p:sp>
    </p:spTree>
  </p:cSld>
  <p:clrMapOvr>
    <a:masterClrMapping/>
  </p:clrMapOvr>
  <p:transition spd="med">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1970" name="Shape 227"/>
          <p:cNvGrpSpPr>
            <a:grpSpLocks/>
          </p:cNvGrpSpPr>
          <p:nvPr/>
        </p:nvGrpSpPr>
        <p:grpSpPr bwMode="auto">
          <a:xfrm>
            <a:off x="457200" y="1731963"/>
            <a:ext cx="8229600" cy="3290887"/>
            <a:chOff x="0" y="686"/>
            <a:chExt cx="8229596" cy="2957723"/>
          </a:xfrm>
        </p:grpSpPr>
        <p:sp>
          <p:nvSpPr>
            <p:cNvPr id="228" name="Shape 228"/>
            <p:cNvSpPr/>
            <p:nvPr/>
          </p:nvSpPr>
          <p:spPr>
            <a:xfrm rot="5400000">
              <a:off x="-168614" y="169300"/>
              <a:ext cx="1121452" cy="784225"/>
            </a:xfrm>
            <a:prstGeom prst="chevron">
              <a:avLst>
                <a:gd name="adj" fmla="val 50000"/>
              </a:avLst>
            </a:prstGeom>
            <a:gradFill>
              <a:gsLst>
                <a:gs pos="0">
                  <a:srgbClr val="EEA3A6"/>
                </a:gs>
                <a:gs pos="35000">
                  <a:srgbClr val="F2BFC2"/>
                </a:gs>
                <a:gs pos="100000">
                  <a:srgbClr val="FAE5E9"/>
                </a:gs>
              </a:gsLst>
              <a:lin ang="16200000" scaled="0"/>
            </a:gradFill>
            <a:ln w="9525" cap="flat" cmpd="sng">
              <a:solidFill>
                <a:srgbClr val="9E2D38"/>
              </a:solidFill>
              <a:prstDash val="solid"/>
              <a:round/>
              <a:headEnd type="none" w="med" len="med"/>
              <a:tailEnd type="none" w="med" len="med"/>
            </a:ln>
            <a:effectLst>
              <a:outerShdw blurRad="39999" dist="20000" dir="5400000" rotWithShape="0">
                <a:srgbClr val="000000">
                  <a:alpha val="37254"/>
                </a:srgbClr>
              </a:outerShdw>
            </a:effectLst>
          </p:spPr>
          <p:txBody>
            <a:bodyPr lIns="91425" tIns="91425" rIns="91425" bIns="91425" anchor="ctr"/>
            <a:lstStyle/>
            <a:p>
              <a:pPr eaLnBrk="1" fontAlgn="auto" hangingPunct="1">
                <a:spcBef>
                  <a:spcPts val="0"/>
                </a:spcBef>
                <a:spcAft>
                  <a:spcPts val="0"/>
                </a:spcAft>
                <a:buClr>
                  <a:srgbClr val="000000"/>
                </a:buClr>
                <a:defRPr/>
              </a:pPr>
              <a:endParaRPr sz="1400" kern="0" dirty="0">
                <a:solidFill>
                  <a:srgbClr val="000000"/>
                </a:solidFill>
                <a:latin typeface="Arial"/>
                <a:cs typeface="Arial"/>
                <a:sym typeface="Arial"/>
              </a:endParaRPr>
            </a:p>
          </p:txBody>
        </p:sp>
        <p:sp>
          <p:nvSpPr>
            <p:cNvPr id="229" name="Shape 229"/>
            <p:cNvSpPr txBox="1"/>
            <p:nvPr/>
          </p:nvSpPr>
          <p:spPr>
            <a:xfrm rot="5400000">
              <a:off x="39697" y="374088"/>
              <a:ext cx="704831" cy="374650"/>
            </a:xfrm>
            <a:prstGeom prst="rect">
              <a:avLst/>
            </a:prstGeom>
            <a:noFill/>
            <a:ln>
              <a:noFill/>
            </a:ln>
          </p:spPr>
          <p:txBody>
            <a:bodyPr lIns="14600" tIns="14600" rIns="14600" bIns="14600" anchor="ctr"/>
            <a:lstStyle/>
            <a:p>
              <a:pPr algn="ctr" eaLnBrk="1" fontAlgn="auto" hangingPunct="1">
                <a:lnSpc>
                  <a:spcPct val="90000"/>
                </a:lnSpc>
                <a:spcBef>
                  <a:spcPts val="0"/>
                </a:spcBef>
                <a:spcAft>
                  <a:spcPts val="0"/>
                </a:spcAft>
                <a:buClr>
                  <a:srgbClr val="3B3A3D"/>
                </a:buClr>
                <a:buSzPct val="25000"/>
                <a:defRPr/>
              </a:pPr>
              <a:r>
                <a:rPr lang="en-GB" sz="2300" kern="0" dirty="0">
                  <a:solidFill>
                    <a:srgbClr val="3B3A3D"/>
                  </a:solidFill>
                  <a:latin typeface="Arial"/>
                  <a:cs typeface="Arial"/>
                  <a:sym typeface="Arial"/>
                </a:rPr>
                <a:t> </a:t>
              </a:r>
            </a:p>
          </p:txBody>
        </p:sp>
        <p:sp>
          <p:nvSpPr>
            <p:cNvPr id="230" name="Shape 230"/>
            <p:cNvSpPr/>
            <p:nvPr/>
          </p:nvSpPr>
          <p:spPr>
            <a:xfrm rot="5400000">
              <a:off x="4142368" y="-3357457"/>
              <a:ext cx="729086" cy="7445371"/>
            </a:xfrm>
            <a:prstGeom prst="round2SameRect">
              <a:avLst>
                <a:gd name="adj1" fmla="val 16667"/>
                <a:gd name="adj2" fmla="val 0"/>
              </a:avLst>
            </a:prstGeom>
            <a:solidFill>
              <a:schemeClr val="lt1">
                <a:alpha val="89411"/>
              </a:schemeClr>
            </a:solidFill>
            <a:ln w="9525" cap="flat" cmpd="sng">
              <a:solidFill>
                <a:srgbClr val="9E2D38"/>
              </a:solidFill>
              <a:prstDash val="solid"/>
              <a:round/>
              <a:headEnd type="none" w="med" len="med"/>
              <a:tailEnd type="none" w="med" len="med"/>
            </a:ln>
          </p:spPr>
          <p:txBody>
            <a:bodyPr lIns="91425" tIns="91425" rIns="91425" bIns="91425" anchor="ctr"/>
            <a:lstStyle/>
            <a:p>
              <a:pPr eaLnBrk="1" fontAlgn="auto" hangingPunct="1">
                <a:spcBef>
                  <a:spcPts val="0"/>
                </a:spcBef>
                <a:spcAft>
                  <a:spcPts val="0"/>
                </a:spcAft>
                <a:buClr>
                  <a:srgbClr val="000000"/>
                </a:buClr>
                <a:defRPr/>
              </a:pPr>
              <a:endParaRPr sz="1400" kern="0" dirty="0">
                <a:solidFill>
                  <a:srgbClr val="000000"/>
                </a:solidFill>
                <a:latin typeface="Arial"/>
                <a:cs typeface="Arial"/>
                <a:sym typeface="Arial"/>
              </a:endParaRPr>
            </a:p>
          </p:txBody>
        </p:sp>
        <p:sp>
          <p:nvSpPr>
            <p:cNvPr id="231" name="Shape 231"/>
            <p:cNvSpPr txBox="1"/>
            <p:nvPr/>
          </p:nvSpPr>
          <p:spPr>
            <a:xfrm>
              <a:off x="365125" y="686"/>
              <a:ext cx="7751759" cy="683429"/>
            </a:xfrm>
            <a:prstGeom prst="rect">
              <a:avLst/>
            </a:prstGeom>
            <a:noFill/>
            <a:ln>
              <a:noFill/>
            </a:ln>
          </p:spPr>
          <p:txBody>
            <a:bodyPr lIns="156451" tIns="13951" rIns="13951" bIns="13951" anchor="ctr"/>
            <a:lstStyle/>
            <a:p>
              <a:pPr marL="228594" lvl="1" indent="-228594" eaLnBrk="1" fontAlgn="auto" hangingPunct="1">
                <a:lnSpc>
                  <a:spcPct val="90000"/>
                </a:lnSpc>
                <a:spcBef>
                  <a:spcPts val="0"/>
                </a:spcBef>
                <a:spcAft>
                  <a:spcPts val="0"/>
                </a:spcAft>
                <a:buClr>
                  <a:srgbClr val="000000"/>
                </a:buClr>
                <a:defRPr/>
              </a:pPr>
              <a:endParaRPr sz="2200" kern="0" dirty="0">
                <a:solidFill>
                  <a:srgbClr val="000000"/>
                </a:solidFill>
                <a:latin typeface="Arial"/>
                <a:cs typeface="Arial"/>
                <a:sym typeface="Arial"/>
              </a:endParaRPr>
            </a:p>
            <a:p>
              <a:pPr marL="457189" lvl="1" eaLnBrk="1" fontAlgn="auto" hangingPunct="1">
                <a:lnSpc>
                  <a:spcPct val="90000"/>
                </a:lnSpc>
                <a:spcBef>
                  <a:spcPts val="331"/>
                </a:spcBef>
                <a:spcAft>
                  <a:spcPts val="0"/>
                </a:spcAft>
                <a:buClr>
                  <a:srgbClr val="000000"/>
                </a:buClr>
                <a:defRPr/>
              </a:pPr>
              <a:r>
                <a:rPr lang="en-GB" sz="2000" b="1" kern="0" dirty="0">
                  <a:solidFill>
                    <a:srgbClr val="3B3A3D"/>
                  </a:solidFill>
                  <a:latin typeface="Arial"/>
                  <a:cs typeface="Arial"/>
                  <a:sym typeface="Arial"/>
                </a:rPr>
                <a:t>April </a:t>
              </a:r>
              <a:r>
                <a:rPr lang="en-GB" sz="2000" kern="0" dirty="0">
                  <a:solidFill>
                    <a:srgbClr val="3B3A3D"/>
                  </a:solidFill>
                  <a:latin typeface="Arial"/>
                  <a:cs typeface="Arial"/>
                  <a:sym typeface="Arial"/>
                </a:rPr>
                <a:t>– Pilot starts (aiming for hundreds of thousands of businesses before April 2019)</a:t>
              </a:r>
            </a:p>
            <a:p>
              <a:pPr marL="457189" lvl="1" eaLnBrk="1" fontAlgn="auto" hangingPunct="1">
                <a:lnSpc>
                  <a:spcPct val="90000"/>
                </a:lnSpc>
                <a:spcBef>
                  <a:spcPts val="331"/>
                </a:spcBef>
                <a:spcAft>
                  <a:spcPts val="0"/>
                </a:spcAft>
                <a:buClr>
                  <a:srgbClr val="000000"/>
                </a:buClr>
                <a:defRPr/>
              </a:pPr>
              <a:endParaRPr sz="2200" kern="0" dirty="0">
                <a:solidFill>
                  <a:srgbClr val="000000"/>
                </a:solidFill>
                <a:latin typeface="Arial"/>
                <a:cs typeface="Arial"/>
                <a:sym typeface="Arial"/>
              </a:endParaRPr>
            </a:p>
          </p:txBody>
        </p:sp>
        <p:sp>
          <p:nvSpPr>
            <p:cNvPr id="232" name="Shape 232"/>
            <p:cNvSpPr/>
            <p:nvPr/>
          </p:nvSpPr>
          <p:spPr>
            <a:xfrm rot="5400000">
              <a:off x="-167900" y="1087435"/>
              <a:ext cx="1120025" cy="784225"/>
            </a:xfrm>
            <a:prstGeom prst="chevron">
              <a:avLst>
                <a:gd name="adj" fmla="val 50000"/>
              </a:avLst>
            </a:prstGeom>
            <a:gradFill>
              <a:gsLst>
                <a:gs pos="0">
                  <a:srgbClr val="EEA3A6"/>
                </a:gs>
                <a:gs pos="35000">
                  <a:srgbClr val="F2BFC2"/>
                </a:gs>
                <a:gs pos="100000">
                  <a:srgbClr val="FAE5E9"/>
                </a:gs>
              </a:gsLst>
              <a:lin ang="16200000" scaled="0"/>
            </a:gradFill>
            <a:ln w="9525" cap="flat" cmpd="sng">
              <a:solidFill>
                <a:srgbClr val="9E2D38"/>
              </a:solidFill>
              <a:prstDash val="solid"/>
              <a:round/>
              <a:headEnd type="none" w="med" len="med"/>
              <a:tailEnd type="none" w="med" len="med"/>
            </a:ln>
            <a:effectLst>
              <a:outerShdw blurRad="39999" dist="20000" dir="5400000" rotWithShape="0">
                <a:srgbClr val="000000">
                  <a:alpha val="37254"/>
                </a:srgbClr>
              </a:outerShdw>
            </a:effectLst>
          </p:spPr>
          <p:txBody>
            <a:bodyPr lIns="91425" tIns="91425" rIns="91425" bIns="91425" anchor="ctr"/>
            <a:lstStyle/>
            <a:p>
              <a:pPr eaLnBrk="1" fontAlgn="auto" hangingPunct="1">
                <a:spcBef>
                  <a:spcPts val="0"/>
                </a:spcBef>
                <a:spcAft>
                  <a:spcPts val="0"/>
                </a:spcAft>
                <a:buClr>
                  <a:srgbClr val="000000"/>
                </a:buClr>
                <a:defRPr/>
              </a:pPr>
              <a:endParaRPr sz="1400" kern="0" dirty="0">
                <a:solidFill>
                  <a:srgbClr val="000000"/>
                </a:solidFill>
                <a:latin typeface="Arial"/>
                <a:cs typeface="Arial"/>
                <a:sym typeface="Arial"/>
              </a:endParaRPr>
            </a:p>
          </p:txBody>
        </p:sp>
        <p:sp>
          <p:nvSpPr>
            <p:cNvPr id="233" name="Shape 233"/>
            <p:cNvSpPr txBox="1"/>
            <p:nvPr/>
          </p:nvSpPr>
          <p:spPr>
            <a:xfrm>
              <a:off x="0" y="1311900"/>
              <a:ext cx="784225" cy="335295"/>
            </a:xfrm>
            <a:prstGeom prst="rect">
              <a:avLst/>
            </a:prstGeom>
            <a:noFill/>
            <a:ln>
              <a:noFill/>
            </a:ln>
          </p:spPr>
          <p:txBody>
            <a:bodyPr lIns="14600" tIns="14600" rIns="14600" bIns="14600" anchor="ctr"/>
            <a:lstStyle/>
            <a:p>
              <a:pPr algn="ctr" eaLnBrk="1" fontAlgn="auto" hangingPunct="1">
                <a:lnSpc>
                  <a:spcPct val="90000"/>
                </a:lnSpc>
                <a:spcBef>
                  <a:spcPts val="0"/>
                </a:spcBef>
                <a:spcAft>
                  <a:spcPts val="0"/>
                </a:spcAft>
                <a:buClr>
                  <a:srgbClr val="3B3A3D"/>
                </a:buClr>
                <a:buSzPct val="25000"/>
                <a:defRPr/>
              </a:pPr>
              <a:r>
                <a:rPr lang="en-GB" sz="2300" kern="0" dirty="0">
                  <a:solidFill>
                    <a:srgbClr val="3B3A3D"/>
                  </a:solidFill>
                  <a:latin typeface="Arial"/>
                  <a:cs typeface="Arial"/>
                  <a:sym typeface="Arial"/>
                </a:rPr>
                <a:t>  </a:t>
              </a:r>
            </a:p>
          </p:txBody>
        </p:sp>
        <p:sp>
          <p:nvSpPr>
            <p:cNvPr id="234" name="Shape 234"/>
            <p:cNvSpPr/>
            <p:nvPr/>
          </p:nvSpPr>
          <p:spPr>
            <a:xfrm rot="5400000">
              <a:off x="4148787" y="-2462149"/>
              <a:ext cx="716246" cy="7445371"/>
            </a:xfrm>
            <a:prstGeom prst="round2SameRect">
              <a:avLst>
                <a:gd name="adj1" fmla="val 16667"/>
                <a:gd name="adj2" fmla="val 0"/>
              </a:avLst>
            </a:prstGeom>
            <a:solidFill>
              <a:schemeClr val="lt1">
                <a:alpha val="89411"/>
              </a:schemeClr>
            </a:solidFill>
            <a:ln w="9525" cap="flat" cmpd="sng">
              <a:solidFill>
                <a:srgbClr val="9E2D38"/>
              </a:solidFill>
              <a:prstDash val="solid"/>
              <a:round/>
              <a:headEnd type="none" w="med" len="med"/>
              <a:tailEnd type="none" w="med" len="med"/>
            </a:ln>
          </p:spPr>
          <p:txBody>
            <a:bodyPr lIns="91425" tIns="91425" rIns="91425" bIns="91425" anchor="ctr"/>
            <a:lstStyle/>
            <a:p>
              <a:pPr eaLnBrk="1" fontAlgn="auto" hangingPunct="1">
                <a:spcBef>
                  <a:spcPts val="0"/>
                </a:spcBef>
                <a:spcAft>
                  <a:spcPts val="0"/>
                </a:spcAft>
                <a:buClr>
                  <a:srgbClr val="000000"/>
                </a:buClr>
                <a:defRPr/>
              </a:pPr>
              <a:endParaRPr sz="1400" kern="0" dirty="0">
                <a:solidFill>
                  <a:srgbClr val="000000"/>
                </a:solidFill>
                <a:latin typeface="Arial"/>
                <a:cs typeface="Arial"/>
                <a:sym typeface="Arial"/>
              </a:endParaRPr>
            </a:p>
          </p:txBody>
        </p:sp>
        <p:sp>
          <p:nvSpPr>
            <p:cNvPr id="235" name="Shape 235"/>
            <p:cNvSpPr/>
            <p:nvPr/>
          </p:nvSpPr>
          <p:spPr>
            <a:xfrm rot="5400000">
              <a:off x="-168614" y="2005571"/>
              <a:ext cx="1121452" cy="784225"/>
            </a:xfrm>
            <a:prstGeom prst="chevron">
              <a:avLst>
                <a:gd name="adj" fmla="val 50000"/>
              </a:avLst>
            </a:prstGeom>
            <a:gradFill>
              <a:gsLst>
                <a:gs pos="0">
                  <a:srgbClr val="EEA3A6"/>
                </a:gs>
                <a:gs pos="35000">
                  <a:srgbClr val="F2BFC2"/>
                </a:gs>
                <a:gs pos="100000">
                  <a:srgbClr val="FAE5E9"/>
                </a:gs>
              </a:gsLst>
              <a:lin ang="16200000" scaled="0"/>
            </a:gradFill>
            <a:ln w="9525" cap="flat" cmpd="sng">
              <a:solidFill>
                <a:srgbClr val="9E2D38"/>
              </a:solidFill>
              <a:prstDash val="solid"/>
              <a:round/>
              <a:headEnd type="none" w="med" len="med"/>
              <a:tailEnd type="none" w="med" len="med"/>
            </a:ln>
            <a:effectLst>
              <a:outerShdw blurRad="39999" dist="20000" dir="5400000" rotWithShape="0">
                <a:srgbClr val="000000">
                  <a:alpha val="37254"/>
                </a:srgbClr>
              </a:outerShdw>
            </a:effectLst>
          </p:spPr>
          <p:txBody>
            <a:bodyPr lIns="91425" tIns="91425" rIns="91425" bIns="91425" anchor="ctr"/>
            <a:lstStyle/>
            <a:p>
              <a:pPr eaLnBrk="1" fontAlgn="auto" hangingPunct="1">
                <a:spcBef>
                  <a:spcPts val="0"/>
                </a:spcBef>
                <a:spcAft>
                  <a:spcPts val="0"/>
                </a:spcAft>
                <a:buClr>
                  <a:srgbClr val="000000"/>
                </a:buClr>
                <a:defRPr/>
              </a:pPr>
              <a:endParaRPr sz="1400" kern="0" dirty="0">
                <a:solidFill>
                  <a:srgbClr val="000000"/>
                </a:solidFill>
                <a:latin typeface="Arial"/>
                <a:cs typeface="Arial"/>
                <a:sym typeface="Arial"/>
              </a:endParaRPr>
            </a:p>
          </p:txBody>
        </p:sp>
        <p:sp>
          <p:nvSpPr>
            <p:cNvPr id="236" name="Shape 236"/>
            <p:cNvSpPr txBox="1"/>
            <p:nvPr/>
          </p:nvSpPr>
          <p:spPr>
            <a:xfrm>
              <a:off x="0" y="2229323"/>
              <a:ext cx="784225" cy="336721"/>
            </a:xfrm>
            <a:prstGeom prst="rect">
              <a:avLst/>
            </a:prstGeom>
            <a:noFill/>
            <a:ln>
              <a:noFill/>
            </a:ln>
          </p:spPr>
          <p:txBody>
            <a:bodyPr lIns="14600" tIns="14600" rIns="14600" bIns="14600" anchor="ctr"/>
            <a:lstStyle/>
            <a:p>
              <a:pPr algn="ctr" eaLnBrk="1" fontAlgn="auto" hangingPunct="1">
                <a:lnSpc>
                  <a:spcPct val="90000"/>
                </a:lnSpc>
                <a:spcBef>
                  <a:spcPts val="0"/>
                </a:spcBef>
                <a:spcAft>
                  <a:spcPts val="0"/>
                </a:spcAft>
                <a:buClr>
                  <a:srgbClr val="3B3A3D"/>
                </a:buClr>
                <a:buSzPct val="25000"/>
                <a:defRPr/>
              </a:pPr>
              <a:r>
                <a:rPr lang="en-GB" sz="2300" kern="0" dirty="0">
                  <a:solidFill>
                    <a:srgbClr val="3B3A3D"/>
                  </a:solidFill>
                  <a:latin typeface="Arial"/>
                  <a:cs typeface="Arial"/>
                  <a:sym typeface="Arial"/>
                </a:rPr>
                <a:t> </a:t>
              </a:r>
            </a:p>
          </p:txBody>
        </p:sp>
        <p:sp>
          <p:nvSpPr>
            <p:cNvPr id="237" name="Shape 237"/>
            <p:cNvSpPr/>
            <p:nvPr/>
          </p:nvSpPr>
          <p:spPr>
            <a:xfrm rot="5400000">
              <a:off x="4142367" y="-1521185"/>
              <a:ext cx="729087" cy="7445371"/>
            </a:xfrm>
            <a:prstGeom prst="round2SameRect">
              <a:avLst>
                <a:gd name="adj1" fmla="val 16667"/>
                <a:gd name="adj2" fmla="val 0"/>
              </a:avLst>
            </a:prstGeom>
            <a:solidFill>
              <a:schemeClr val="lt1">
                <a:alpha val="89411"/>
              </a:schemeClr>
            </a:solidFill>
            <a:ln w="9525" cap="flat" cmpd="sng">
              <a:solidFill>
                <a:srgbClr val="9E2D38"/>
              </a:solidFill>
              <a:prstDash val="solid"/>
              <a:round/>
              <a:headEnd type="none" w="med" len="med"/>
              <a:tailEnd type="none" w="med" len="med"/>
            </a:ln>
          </p:spPr>
          <p:txBody>
            <a:bodyPr lIns="91425" tIns="91425" rIns="91425" bIns="91425" anchor="ctr"/>
            <a:lstStyle/>
            <a:p>
              <a:pPr eaLnBrk="1" fontAlgn="auto" hangingPunct="1">
                <a:spcBef>
                  <a:spcPts val="0"/>
                </a:spcBef>
                <a:spcAft>
                  <a:spcPts val="0"/>
                </a:spcAft>
                <a:buClr>
                  <a:srgbClr val="000000"/>
                </a:buClr>
                <a:defRPr/>
              </a:pPr>
              <a:endParaRPr sz="1400" kern="0" dirty="0">
                <a:solidFill>
                  <a:srgbClr val="000000"/>
                </a:solidFill>
                <a:latin typeface="Arial"/>
                <a:cs typeface="Arial"/>
                <a:sym typeface="Arial"/>
              </a:endParaRPr>
            </a:p>
          </p:txBody>
        </p:sp>
      </p:grpSp>
      <p:sp>
        <p:nvSpPr>
          <p:cNvPr id="239" name="Shape 239"/>
          <p:cNvSpPr/>
          <p:nvPr/>
        </p:nvSpPr>
        <p:spPr>
          <a:xfrm>
            <a:off x="1368425" y="2686050"/>
            <a:ext cx="7091363" cy="774700"/>
          </a:xfrm>
          <a:prstGeom prst="rect">
            <a:avLst/>
          </a:prstGeom>
          <a:noFill/>
          <a:ln>
            <a:noFill/>
          </a:ln>
        </p:spPr>
        <p:txBody>
          <a:bodyPr lIns="91425" tIns="45700" rIns="91425" bIns="45700"/>
          <a:lstStyle/>
          <a:p>
            <a:pPr marL="0" lvl="1" eaLnBrk="1" fontAlgn="auto" hangingPunct="1">
              <a:lnSpc>
                <a:spcPct val="90000"/>
              </a:lnSpc>
              <a:spcBef>
                <a:spcPts val="0"/>
              </a:spcBef>
              <a:spcAft>
                <a:spcPts val="0"/>
              </a:spcAft>
              <a:buClr>
                <a:srgbClr val="000000"/>
              </a:buClr>
              <a:buSzPct val="100000"/>
              <a:defRPr/>
            </a:pPr>
            <a:r>
              <a:rPr lang="en-GB" sz="2000" b="1" kern="0" dirty="0">
                <a:solidFill>
                  <a:srgbClr val="3B3A3D"/>
                </a:solidFill>
                <a:latin typeface="Arial"/>
                <a:cs typeface="Arial"/>
                <a:sym typeface="Arial"/>
              </a:rPr>
              <a:t>Spring </a:t>
            </a:r>
            <a:r>
              <a:rPr lang="en-GB" sz="2000" kern="0" dirty="0">
                <a:solidFill>
                  <a:srgbClr val="3B3A3D"/>
                </a:solidFill>
                <a:latin typeface="Arial"/>
                <a:cs typeface="Arial"/>
                <a:sym typeface="Arial"/>
              </a:rPr>
              <a:t>– Call for evidence/high level discussion document on complex businesses (formal consultation to follow) and further consultation on penalties</a:t>
            </a:r>
          </a:p>
          <a:p>
            <a:pPr marL="228594" lvl="1" indent="-228594" eaLnBrk="1" fontAlgn="auto" hangingPunct="1">
              <a:lnSpc>
                <a:spcPct val="90000"/>
              </a:lnSpc>
              <a:spcBef>
                <a:spcPts val="0"/>
              </a:spcBef>
              <a:spcAft>
                <a:spcPts val="0"/>
              </a:spcAft>
              <a:buClr>
                <a:srgbClr val="000000"/>
              </a:buClr>
              <a:buSzPct val="100000"/>
              <a:buFont typeface="Arial"/>
              <a:buChar char="•"/>
              <a:defRPr/>
            </a:pPr>
            <a:endParaRPr lang="en-GB" sz="2000" kern="0" dirty="0">
              <a:solidFill>
                <a:srgbClr val="000000"/>
              </a:solidFill>
              <a:latin typeface="Arial"/>
              <a:cs typeface="Arial"/>
              <a:sym typeface="Arial"/>
            </a:endParaRPr>
          </a:p>
        </p:txBody>
      </p:sp>
      <p:sp>
        <p:nvSpPr>
          <p:cNvPr id="240" name="Shape 240"/>
          <p:cNvSpPr/>
          <p:nvPr/>
        </p:nvSpPr>
        <p:spPr>
          <a:xfrm>
            <a:off x="1368425" y="3829050"/>
            <a:ext cx="7156450" cy="646113"/>
          </a:xfrm>
          <a:prstGeom prst="rect">
            <a:avLst/>
          </a:prstGeom>
          <a:noFill/>
          <a:ln>
            <a:noFill/>
          </a:ln>
        </p:spPr>
        <p:txBody>
          <a:bodyPr lIns="91425" tIns="45700" rIns="91425" bIns="45700"/>
          <a:lstStyle/>
          <a:p>
            <a:pPr marL="0" lvl="1" eaLnBrk="1" fontAlgn="auto" hangingPunct="1">
              <a:lnSpc>
                <a:spcPct val="90000"/>
              </a:lnSpc>
              <a:spcBef>
                <a:spcPts val="0"/>
              </a:spcBef>
              <a:spcAft>
                <a:spcPts val="0"/>
              </a:spcAft>
              <a:buClr>
                <a:srgbClr val="000000"/>
              </a:buClr>
              <a:buSzPct val="100000"/>
              <a:defRPr/>
            </a:pPr>
            <a:r>
              <a:rPr lang="en-GB" sz="2000" b="1" kern="0" dirty="0">
                <a:solidFill>
                  <a:srgbClr val="3B3A3D"/>
                </a:solidFill>
                <a:latin typeface="Arial"/>
                <a:cs typeface="Arial"/>
                <a:sym typeface="Arial"/>
              </a:rPr>
              <a:t>On-going </a:t>
            </a:r>
            <a:r>
              <a:rPr lang="en-GB" sz="2000" kern="0" dirty="0">
                <a:solidFill>
                  <a:srgbClr val="3B3A3D"/>
                </a:solidFill>
                <a:latin typeface="Arial"/>
                <a:cs typeface="Arial"/>
                <a:sym typeface="Arial"/>
              </a:rPr>
              <a:t>– continue to engage closely with key stakeholders on MTDfB design issues</a:t>
            </a:r>
            <a:endParaRPr lang="en-GB" kern="0" dirty="0">
              <a:solidFill>
                <a:srgbClr val="3B3A3D"/>
              </a:solidFill>
              <a:latin typeface="Arial"/>
              <a:cs typeface="Arial"/>
              <a:sym typeface="Arial"/>
            </a:endParaRPr>
          </a:p>
          <a:p>
            <a:pPr marL="228594" lvl="1" indent="-228594" eaLnBrk="1" fontAlgn="auto" hangingPunct="1">
              <a:lnSpc>
                <a:spcPct val="90000"/>
              </a:lnSpc>
              <a:spcBef>
                <a:spcPts val="0"/>
              </a:spcBef>
              <a:spcAft>
                <a:spcPts val="0"/>
              </a:spcAft>
              <a:buClr>
                <a:srgbClr val="000000"/>
              </a:buClr>
              <a:buSzPct val="100000"/>
              <a:buFont typeface="Arial"/>
              <a:buChar char="•"/>
              <a:defRPr/>
            </a:pPr>
            <a:endParaRPr lang="en-GB" sz="2000" kern="0" dirty="0">
              <a:solidFill>
                <a:srgbClr val="000000"/>
              </a:solidFill>
              <a:latin typeface="Arial"/>
              <a:cs typeface="Arial"/>
              <a:sym typeface="Arial"/>
            </a:endParaRPr>
          </a:p>
        </p:txBody>
      </p:sp>
      <p:sp>
        <p:nvSpPr>
          <p:cNvPr id="211973" name="Shape 246"/>
          <p:cNvSpPr txBox="1">
            <a:spLocks noGrp="1"/>
          </p:cNvSpPr>
          <p:nvPr>
            <p:ph type="title"/>
          </p:nvPr>
        </p:nvSpPr>
        <p:spPr>
          <a:xfrm>
            <a:off x="457200" y="476250"/>
            <a:ext cx="8229600" cy="831850"/>
          </a:xfrm>
        </p:spPr>
        <p:txBody>
          <a:bodyPr/>
          <a:lstStyle/>
          <a:p>
            <a:pPr eaLnBrk="1" hangingPunct="1">
              <a:lnSpc>
                <a:spcPct val="111000"/>
              </a:lnSpc>
              <a:spcBef>
                <a:spcPct val="0"/>
              </a:spcBef>
              <a:spcAft>
                <a:spcPct val="0"/>
              </a:spcAft>
              <a:buClr>
                <a:srgbClr val="008D8E"/>
              </a:buClr>
              <a:buSzPct val="25000"/>
              <a:buFontTx/>
              <a:buNone/>
            </a:pPr>
            <a:r>
              <a:rPr lang="en-GB" altLang="en-US" sz="2400" b="1">
                <a:solidFill>
                  <a:srgbClr val="129B98"/>
                </a:solidFill>
                <a:latin typeface="Arial" panose="020B0604020202020204" pitchFamily="34" charset="0"/>
                <a:cs typeface="Arial" panose="020B0604020202020204" pitchFamily="34" charset="0"/>
                <a:sym typeface="Arial" panose="020B0604020202020204" pitchFamily="34" charset="0"/>
              </a:rPr>
              <a:t>Key milestones and next steps </a:t>
            </a:r>
          </a:p>
        </p:txBody>
      </p:sp>
    </p:spTree>
  </p:cSld>
  <p:clrMapOvr>
    <a:masterClrMapping/>
  </p:clrMapOvr>
  <p:transition spd="med">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hape 246"/>
          <p:cNvSpPr txBox="1">
            <a:spLocks noGrp="1"/>
          </p:cNvSpPr>
          <p:nvPr>
            <p:ph type="title"/>
          </p:nvPr>
        </p:nvSpPr>
        <p:spPr>
          <a:xfrm>
            <a:off x="457200" y="476250"/>
            <a:ext cx="8229600" cy="831850"/>
          </a:xfrm>
        </p:spPr>
        <p:txBody>
          <a:bodyPr/>
          <a:lstStyle/>
          <a:p>
            <a:pPr eaLnBrk="1" hangingPunct="1">
              <a:lnSpc>
                <a:spcPct val="111000"/>
              </a:lnSpc>
              <a:spcBef>
                <a:spcPct val="0"/>
              </a:spcBef>
              <a:spcAft>
                <a:spcPct val="0"/>
              </a:spcAft>
              <a:buClr>
                <a:srgbClr val="008D8E"/>
              </a:buClr>
              <a:buSzPct val="25000"/>
              <a:buFontTx/>
              <a:buNone/>
            </a:pPr>
            <a:r>
              <a:rPr lang="en-GB" altLang="en-US" sz="2400" b="1">
                <a:solidFill>
                  <a:srgbClr val="129B98"/>
                </a:solidFill>
                <a:latin typeface="Arial" panose="020B0604020202020204" pitchFamily="34" charset="0"/>
                <a:cs typeface="Arial" panose="020B0604020202020204" pitchFamily="34" charset="0"/>
                <a:sym typeface="Arial" panose="020B0604020202020204" pitchFamily="34" charset="0"/>
              </a:rPr>
              <a:t>MTDfB Pilot</a:t>
            </a:r>
          </a:p>
        </p:txBody>
      </p:sp>
      <p:sp>
        <p:nvSpPr>
          <p:cNvPr id="214019" name="Shape 247"/>
          <p:cNvSpPr txBox="1">
            <a:spLocks noGrp="1"/>
          </p:cNvSpPr>
          <p:nvPr>
            <p:ph type="body" idx="1"/>
          </p:nvPr>
        </p:nvSpPr>
        <p:spPr>
          <a:xfrm>
            <a:off x="457200" y="2060575"/>
            <a:ext cx="8229600" cy="3514725"/>
          </a:xfrm>
        </p:spPr>
        <p:txBody>
          <a:bodyPr/>
          <a:lstStyle/>
          <a:p>
            <a:pPr marL="0" indent="0" eaLnBrk="1" hangingPunct="1">
              <a:lnSpc>
                <a:spcPct val="120000"/>
              </a:lnSpc>
              <a:spcBef>
                <a:spcPts val="800"/>
              </a:spcBef>
              <a:spcAft>
                <a:spcPct val="0"/>
              </a:spcAft>
              <a:buClr>
                <a:srgbClr val="576B00"/>
              </a:buClr>
              <a:buSzPct val="96000"/>
              <a:buFontTx/>
              <a:buNone/>
            </a:pPr>
            <a:r>
              <a:rPr lang="en-GB" altLang="en-US" sz="1900" b="1">
                <a:solidFill>
                  <a:srgbClr val="FF0000"/>
                </a:solidFill>
                <a:latin typeface="Arial" panose="020B0604020202020204" pitchFamily="34" charset="0"/>
                <a:cs typeface="Arial" panose="020B0604020202020204" pitchFamily="34" charset="0"/>
                <a:sym typeface="Arial" panose="020B0604020202020204" pitchFamily="34" charset="0"/>
              </a:rPr>
              <a:t>A CGL of an MVP to validate APIs, DES, ETMP, and DTAs – simple!</a:t>
            </a:r>
            <a:endParaRPr lang="en-GB" altLang="en-US" sz="1900">
              <a:solidFill>
                <a:srgbClr val="FF0000"/>
              </a:solidFill>
              <a:latin typeface="Arial" panose="020B0604020202020204" pitchFamily="34" charset="0"/>
              <a:cs typeface="Arial" panose="020B0604020202020204" pitchFamily="34" charset="0"/>
              <a:sym typeface="Arial" panose="020B0604020202020204" pitchFamily="34" charset="0"/>
            </a:endParaRPr>
          </a:p>
        </p:txBody>
      </p:sp>
      <p:pic>
        <p:nvPicPr>
          <p:cNvPr id="214020" name="Shape 55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8088" y="3222625"/>
            <a:ext cx="2439987"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Callout 6"/>
          <p:cNvSpPr/>
          <p:nvPr/>
        </p:nvSpPr>
        <p:spPr>
          <a:xfrm>
            <a:off x="152400" y="1558925"/>
            <a:ext cx="8666163" cy="1716088"/>
          </a:xfrm>
          <a:prstGeom prst="cloudCallout">
            <a:avLst>
              <a:gd name="adj1" fmla="val 3114"/>
              <a:gd name="adj2" fmla="val 83988"/>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kern="0">
              <a:solidFill>
                <a:srgbClr val="FFFFFF"/>
              </a:solidFill>
              <a:sym typeface="Arial"/>
            </a:endParaRPr>
          </a:p>
        </p:txBody>
      </p:sp>
    </p:spTree>
  </p:cSld>
  <p:clrMapOvr>
    <a:masterClrMapping/>
  </p:clrMapOvr>
  <p:transition spd="med">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ext Placeholder 1"/>
          <p:cNvSpPr txBox="1">
            <a:spLocks noGrp="1"/>
          </p:cNvSpPr>
          <p:nvPr>
            <p:ph type="body" idx="1"/>
          </p:nvPr>
        </p:nvSpPr>
        <p:spPr>
          <a:xfrm>
            <a:off x="457200" y="938213"/>
            <a:ext cx="8229600" cy="4100512"/>
          </a:xfrm>
        </p:spPr>
        <p:txBody>
          <a:bodyPr/>
          <a:lstStyle/>
          <a:p>
            <a:pPr marL="201613" indent="0" eaLnBrk="1" hangingPunct="1">
              <a:lnSpc>
                <a:spcPct val="122000"/>
              </a:lnSpc>
              <a:spcBef>
                <a:spcPct val="0"/>
              </a:spcBef>
              <a:buClr>
                <a:srgbClr val="576B00"/>
              </a:buClr>
              <a:buSzTx/>
              <a:buFontTx/>
              <a:buNone/>
            </a:pPr>
            <a:r>
              <a:rPr lang="en-GB" altLang="en-US">
                <a:solidFill>
                  <a:srgbClr val="3B3A3D"/>
                </a:solidFill>
                <a:latin typeface="Arial" panose="020B0604020202020204" pitchFamily="34" charset="0"/>
                <a:cs typeface="Arial" panose="020B0604020202020204" pitchFamily="34" charset="0"/>
                <a:sym typeface="Arial" panose="020B0604020202020204" pitchFamily="34" charset="0"/>
              </a:rPr>
              <a:t>  </a:t>
            </a:r>
          </a:p>
        </p:txBody>
      </p:sp>
      <p:graphicFrame>
        <p:nvGraphicFramePr>
          <p:cNvPr id="15" name="Diagram 14"/>
          <p:cNvGraphicFramePr/>
          <p:nvPr/>
        </p:nvGraphicFramePr>
        <p:xfrm>
          <a:off x="762000" y="2594114"/>
          <a:ext cx="2164080" cy="2328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p:cNvGraphicFramePr/>
          <p:nvPr/>
        </p:nvGraphicFramePr>
        <p:xfrm>
          <a:off x="3342640" y="1147387"/>
          <a:ext cx="2164080" cy="16927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8" name="Diagram 17"/>
          <p:cNvGraphicFramePr/>
          <p:nvPr/>
        </p:nvGraphicFramePr>
        <p:xfrm>
          <a:off x="6122988" y="3156164"/>
          <a:ext cx="2164080" cy="211307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216070" name="Shape 674"/>
          <p:cNvPicPr preferRelativeResize="0">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85838" y="1147763"/>
            <a:ext cx="1833562"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071" name="Shape 678"/>
          <p:cNvPicPr preferRelativeResize="0">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252086">
            <a:off x="3316288" y="2921000"/>
            <a:ext cx="22637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072" name="Shape 767"/>
          <p:cNvPicPr preferRelativeResize="0">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62750" y="1147763"/>
            <a:ext cx="1090613"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idx="4294967295"/>
          </p:nvPr>
        </p:nvSpPr>
        <p:spPr/>
        <p:txBody>
          <a:bodyPr/>
          <a:lstStyle/>
          <a:p>
            <a:r>
              <a:rPr lang="en-GB" altLang="en-US">
                <a:latin typeface="Lato"/>
                <a:ea typeface="Lato"/>
                <a:cs typeface="Lato"/>
              </a:rPr>
              <a:t>Imported agency services</a:t>
            </a:r>
          </a:p>
        </p:txBody>
      </p:sp>
      <p:sp>
        <p:nvSpPr>
          <p:cNvPr id="87043" name="Content Placeholder 2"/>
          <p:cNvSpPr>
            <a:spLocks noGrp="1"/>
          </p:cNvSpPr>
          <p:nvPr>
            <p:ph idx="4294967295"/>
          </p:nvPr>
        </p:nvSpPr>
        <p:spPr>
          <a:xfrm>
            <a:off x="468313" y="1628775"/>
            <a:ext cx="8208962" cy="4216400"/>
          </a:xfrm>
        </p:spPr>
        <p:txBody>
          <a:bodyPr/>
          <a:lstStyle/>
          <a:p>
            <a:r>
              <a:rPr lang="en-GB" altLang="en-US" sz="2400">
                <a:latin typeface="Lato Light"/>
                <a:ea typeface="Lato Light"/>
                <a:cs typeface="Lato Light"/>
              </a:rPr>
              <a:t>Whether services of overseas based agents to find students are subject to reverse charge</a:t>
            </a:r>
          </a:p>
          <a:p>
            <a:r>
              <a:rPr lang="en-GB" altLang="en-US" sz="2400" i="1">
                <a:latin typeface="Lato Light"/>
                <a:ea typeface="Lato Light"/>
                <a:cs typeface="Lato Light"/>
              </a:rPr>
              <a:t>Newcastle University </a:t>
            </a:r>
            <a:r>
              <a:rPr lang="en-GB" altLang="en-US" sz="2400">
                <a:latin typeface="Lato Light"/>
                <a:ea typeface="Lato Light"/>
                <a:cs typeface="Lato Light"/>
              </a:rPr>
              <a:t>case, held that the supply was made to the UK university and not to the students</a:t>
            </a:r>
          </a:p>
          <a:p>
            <a:r>
              <a:rPr lang="en-GB" altLang="en-US" sz="2400">
                <a:latin typeface="Lato Light"/>
                <a:ea typeface="Lato Light"/>
                <a:cs typeface="Lato Light"/>
              </a:rPr>
              <a:t>Therefore not third party consideration for supply to student</a:t>
            </a:r>
          </a:p>
          <a:p>
            <a:r>
              <a:rPr lang="en-GB" altLang="en-US" sz="2400">
                <a:latin typeface="Lato Light"/>
                <a:ea typeface="Lato Light"/>
                <a:cs typeface="Lato Light"/>
              </a:rPr>
              <a:t>Large VAT liability on reverse charge</a:t>
            </a:r>
          </a:p>
          <a:p>
            <a:r>
              <a:rPr lang="en-GB" altLang="en-US" sz="2400">
                <a:latin typeface="Lato Light"/>
                <a:ea typeface="Lato Light"/>
                <a:cs typeface="Lato Light"/>
              </a:rPr>
              <a:t>Question – could ‘examination service’ exemption apply instead?</a:t>
            </a:r>
          </a:p>
        </p:txBody>
      </p:sp>
      <p:sp>
        <p:nvSpPr>
          <p:cNvPr id="87044"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spTree>
  </p:cSld>
  <p:clrMapOvr>
    <a:masterClrMapping/>
  </p:clrMapOvr>
  <p:transition spd="med">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itle 1"/>
          <p:cNvSpPr>
            <a:spLocks noGrp="1"/>
          </p:cNvSpPr>
          <p:nvPr>
            <p:ph type="title" idx="4294967295"/>
          </p:nvPr>
        </p:nvSpPr>
        <p:spPr/>
        <p:txBody>
          <a:bodyPr/>
          <a:lstStyle/>
          <a:p>
            <a:r>
              <a:rPr lang="en-GB" altLang="en-US">
                <a:latin typeface="Lato"/>
                <a:ea typeface="Lato"/>
                <a:cs typeface="Lato"/>
              </a:rPr>
              <a:t>Dates for your diary</a:t>
            </a:r>
          </a:p>
        </p:txBody>
      </p:sp>
      <p:sp>
        <p:nvSpPr>
          <p:cNvPr id="218115" name="Content Placeholder 2"/>
          <p:cNvSpPr>
            <a:spLocks noGrp="1"/>
          </p:cNvSpPr>
          <p:nvPr>
            <p:ph idx="4294967295"/>
          </p:nvPr>
        </p:nvSpPr>
        <p:spPr>
          <a:xfrm>
            <a:off x="468313" y="1628775"/>
            <a:ext cx="3959225" cy="4216400"/>
          </a:xfrm>
        </p:spPr>
        <p:txBody>
          <a:bodyPr/>
          <a:lstStyle/>
          <a:p>
            <a:r>
              <a:rPr lang="en-GB" altLang="en-US" b="1">
                <a:latin typeface="Lato Light"/>
                <a:ea typeface="Lato Light"/>
                <a:cs typeface="Lato Light"/>
              </a:rPr>
              <a:t>1 April 2017</a:t>
            </a:r>
          </a:p>
          <a:p>
            <a:pPr lvl="1"/>
            <a:r>
              <a:rPr lang="en-GB" altLang="en-US">
                <a:latin typeface="Lato Light"/>
                <a:ea typeface="Lato Light"/>
                <a:cs typeface="Lato Light"/>
              </a:rPr>
              <a:t>New rules for VAT on adapted motor vehicles for disabled </a:t>
            </a:r>
          </a:p>
          <a:p>
            <a:pPr lvl="1"/>
            <a:r>
              <a:rPr lang="en-GB" altLang="en-US">
                <a:latin typeface="Lato Light"/>
                <a:ea typeface="Lato Light"/>
                <a:cs typeface="Lato Light"/>
              </a:rPr>
              <a:t>VAT thresholds increase</a:t>
            </a:r>
          </a:p>
          <a:p>
            <a:pPr lvl="1"/>
            <a:r>
              <a:rPr lang="en-GB" altLang="en-US">
                <a:latin typeface="Lato Light"/>
                <a:ea typeface="Lato Light"/>
                <a:cs typeface="Lato Light"/>
              </a:rPr>
              <a:t>National Minimum Wage increases</a:t>
            </a:r>
          </a:p>
          <a:p>
            <a:pPr lvl="1"/>
            <a:r>
              <a:rPr lang="en-GB" altLang="en-US">
                <a:latin typeface="Lato Light"/>
                <a:ea typeface="Lato Light"/>
                <a:cs typeface="Lato Light"/>
              </a:rPr>
              <a:t>Museum and Galleries Tax Relief in force</a:t>
            </a:r>
          </a:p>
        </p:txBody>
      </p:sp>
      <p:sp>
        <p:nvSpPr>
          <p:cNvPr id="218116"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sp>
        <p:nvSpPr>
          <p:cNvPr id="218117" name="Content Placeholder 2"/>
          <p:cNvSpPr>
            <a:spLocks noGrp="1"/>
          </p:cNvSpPr>
          <p:nvPr>
            <p:ph idx="4294967295"/>
          </p:nvPr>
        </p:nvSpPr>
        <p:spPr>
          <a:xfrm>
            <a:off x="4427538" y="1628775"/>
            <a:ext cx="4248150" cy="4216400"/>
          </a:xfrm>
        </p:spPr>
        <p:txBody>
          <a:bodyPr/>
          <a:lstStyle/>
          <a:p>
            <a:r>
              <a:rPr lang="en-GB" altLang="en-US" b="1">
                <a:latin typeface="Lato Light"/>
                <a:ea typeface="Lato Light"/>
                <a:cs typeface="Lato Light"/>
              </a:rPr>
              <a:t>6 April 2017 (new tax year)</a:t>
            </a:r>
          </a:p>
          <a:p>
            <a:pPr lvl="1"/>
            <a:r>
              <a:rPr lang="en-GB" altLang="en-US">
                <a:latin typeface="Lato Light"/>
                <a:ea typeface="Lato Light"/>
                <a:cs typeface="Lato Light"/>
              </a:rPr>
              <a:t>Off-payroll workers rules start</a:t>
            </a:r>
          </a:p>
          <a:p>
            <a:pPr lvl="1"/>
            <a:r>
              <a:rPr lang="en-GB" altLang="en-US">
                <a:latin typeface="Lato Light"/>
                <a:ea typeface="Lato Light"/>
                <a:cs typeface="Lato Light"/>
              </a:rPr>
              <a:t>Apprenticeship Levy begins</a:t>
            </a:r>
          </a:p>
          <a:p>
            <a:pPr lvl="1"/>
            <a:r>
              <a:rPr lang="en-GB" altLang="en-US">
                <a:latin typeface="Lato Light"/>
                <a:ea typeface="Lato Light"/>
                <a:cs typeface="Lato Light"/>
              </a:rPr>
              <a:t>Changes to the GASDS</a:t>
            </a:r>
          </a:p>
          <a:p>
            <a:pPr lvl="1"/>
            <a:r>
              <a:rPr lang="en-GB" altLang="en-US">
                <a:latin typeface="Lato Light"/>
                <a:ea typeface="Lato Light"/>
                <a:cs typeface="Lato Light"/>
              </a:rPr>
              <a:t>Gift Aid and intermediaries rules change</a:t>
            </a:r>
          </a:p>
          <a:p>
            <a:pPr lvl="1"/>
            <a:r>
              <a:rPr lang="en-GB" altLang="en-US">
                <a:latin typeface="Lato Light"/>
                <a:ea typeface="Lato Light"/>
                <a:cs typeface="Lato Light"/>
              </a:rPr>
              <a:t>SITR enlarged</a:t>
            </a:r>
          </a:p>
          <a:p>
            <a:pPr lvl="1"/>
            <a:r>
              <a:rPr lang="en-GB" altLang="en-US">
                <a:latin typeface="Lato Light"/>
                <a:ea typeface="Lato Light"/>
                <a:cs typeface="Lato Light"/>
              </a:rPr>
              <a:t>Changes to BiK under a salary sacrifice scheme</a:t>
            </a:r>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ubtitle 1"/>
          <p:cNvSpPr>
            <a:spLocks noGrp="1"/>
          </p:cNvSpPr>
          <p:nvPr>
            <p:ph type="subTitle" idx="1"/>
          </p:nvPr>
        </p:nvSpPr>
        <p:spPr>
          <a:xfrm>
            <a:off x="482600" y="1843088"/>
            <a:ext cx="7185025" cy="1801812"/>
          </a:xfrm>
        </p:spPr>
        <p:txBody>
          <a:bodyPr/>
          <a:lstStyle/>
          <a:p>
            <a:r>
              <a:rPr lang="en-GB" altLang="en-US" sz="4000" b="1">
                <a:latin typeface="Lato"/>
                <a:ea typeface="Lato"/>
                <a:cs typeface="Lato"/>
              </a:rPr>
              <a:t>CTG Tax Conference</a:t>
            </a:r>
          </a:p>
        </p:txBody>
      </p:sp>
      <p:sp>
        <p:nvSpPr>
          <p:cNvPr id="219139" name="Text Placeholder 2"/>
          <p:cNvSpPr>
            <a:spLocks noGrp="1"/>
          </p:cNvSpPr>
          <p:nvPr>
            <p:ph type="body" sz="quarter" idx="13"/>
          </p:nvPr>
        </p:nvSpPr>
        <p:spPr>
          <a:xfrm>
            <a:off x="503238" y="3575050"/>
            <a:ext cx="7164387" cy="431800"/>
          </a:xfrm>
        </p:spPr>
        <p:txBody>
          <a:bodyPr/>
          <a:lstStyle/>
          <a:p>
            <a:r>
              <a:rPr lang="en-GB" altLang="en-US">
                <a:latin typeface="Lato Light"/>
                <a:ea typeface="Lato Light"/>
                <a:cs typeface="Lato Light"/>
              </a:rPr>
              <a:t>28 March 2017</a:t>
            </a:r>
          </a:p>
        </p:txBody>
      </p:sp>
      <p:sp>
        <p:nvSpPr>
          <p:cNvPr id="219140" name="Footer Placeholder 3"/>
          <p:cNvSpPr>
            <a:spLocks noGrp="1"/>
          </p:cNvSpPr>
          <p:nvPr>
            <p:ph type="ftr" sz="quarter" idx="1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a:spcBef>
                <a:spcPct val="0"/>
              </a:spcBef>
              <a:buClrTx/>
              <a:buFontTx/>
              <a:buNone/>
            </a:pPr>
            <a:r>
              <a:rPr lang="en-US" altLang="en-US" sz="1800">
                <a:solidFill>
                  <a:srgbClr val="00B3E4"/>
                </a:solidFill>
                <a:cs typeface="Arial" panose="020B0604020202020204" pitchFamily="34" charset="0"/>
              </a:rPr>
              <a:t>The voice of charities on Tax</a:t>
            </a:r>
          </a:p>
          <a:p>
            <a:pPr>
              <a:spcBef>
                <a:spcPct val="0"/>
              </a:spcBef>
              <a:buClrTx/>
              <a:buFontTx/>
              <a:buNone/>
            </a:pPr>
            <a:endParaRPr lang="en-GB" altLang="en-US" sz="1800">
              <a:solidFill>
                <a:srgbClr val="00B3E4"/>
              </a:solidFill>
              <a:cs typeface="Arial" panose="020B0604020202020204" pitchFamily="34" charset="0"/>
            </a:endParaRPr>
          </a:p>
        </p:txBody>
      </p:sp>
      <p:sp>
        <p:nvSpPr>
          <p:cNvPr id="7" name="Text Placeholder 2"/>
          <p:cNvSpPr txBox="1">
            <a:spLocks/>
          </p:cNvSpPr>
          <p:nvPr/>
        </p:nvSpPr>
        <p:spPr bwMode="auto">
          <a:xfrm>
            <a:off x="503238" y="4694238"/>
            <a:ext cx="2555875" cy="463550"/>
          </a:xfrm>
          <a:prstGeom prst="rect">
            <a:avLst/>
          </a:prstGeom>
          <a:noFill/>
          <a:ln>
            <a:noFill/>
          </a:ln>
          <a:extLst>
            <a:ext uri="{909E8E84-426E-40dd-AFC4-6F175D3DCCD1}"/>
            <a:ext uri="{91240B29-F687-4f45-9708-019B960494DF}"/>
          </a:extLst>
        </p:spPr>
        <p:txBody>
          <a:bodyPr/>
          <a:lstStyle>
            <a:lvl1pPr marL="0" indent="0" algn="l" rtl="0" eaLnBrk="0" fontAlgn="base" hangingPunct="0">
              <a:spcBef>
                <a:spcPts val="2000"/>
              </a:spcBef>
              <a:spcAft>
                <a:spcPct val="0"/>
              </a:spcAft>
              <a:buClr>
                <a:schemeClr val="accent2"/>
              </a:buClr>
              <a:buFont typeface="Wingdings" panose="05000000000000000000" pitchFamily="2" charset="2"/>
              <a:buNone/>
              <a:defRPr sz="2800">
                <a:solidFill>
                  <a:schemeClr val="tx1"/>
                </a:solidFill>
                <a:latin typeface="Lato Light" charset="0"/>
                <a:ea typeface="Lato Light" charset="0"/>
                <a:cs typeface="Lato Light" charset="0"/>
              </a:defRPr>
            </a:lvl1pPr>
            <a:lvl2pPr marL="668338" indent="-211138" algn="l" rtl="0" eaLnBrk="0" fontAlgn="base" hangingPunct="0">
              <a:spcBef>
                <a:spcPts val="1800"/>
              </a:spcBef>
              <a:spcAft>
                <a:spcPct val="0"/>
              </a:spcAft>
              <a:buClr>
                <a:schemeClr val="accent2"/>
              </a:buClr>
              <a:buFont typeface="Wingdings" panose="05000000000000000000" pitchFamily="2" charset="2"/>
              <a:buChar char="§"/>
              <a:defRPr>
                <a:solidFill>
                  <a:schemeClr val="tx1"/>
                </a:solidFill>
                <a:latin typeface="Lato Light" charset="0"/>
                <a:ea typeface="Lato Light" charset="0"/>
                <a:cs typeface="Lato Light" charset="0"/>
              </a:defRPr>
            </a:lvl2pPr>
            <a:lvl3pPr marL="1092200" indent="-177800" algn="l" rtl="0" eaLnBrk="0" fontAlgn="base" hangingPunct="0">
              <a:spcBef>
                <a:spcPts val="1600"/>
              </a:spcBef>
              <a:spcAft>
                <a:spcPct val="0"/>
              </a:spcAft>
              <a:buClr>
                <a:schemeClr val="accent2"/>
              </a:buClr>
              <a:buFont typeface="Wingdings" panose="05000000000000000000" pitchFamily="2" charset="2"/>
              <a:buChar char="§"/>
              <a:defRPr sz="1600">
                <a:solidFill>
                  <a:schemeClr val="tx1"/>
                </a:solidFill>
                <a:latin typeface="Lato Light" charset="0"/>
                <a:ea typeface="Lato Light" charset="0"/>
                <a:cs typeface="Lato Light" charset="0"/>
              </a:defRPr>
            </a:lvl3pPr>
            <a:lvl4pPr marL="1555750" indent="-184150" algn="l" rtl="0" eaLnBrk="0" fontAlgn="base" hangingPunct="0">
              <a:spcBef>
                <a:spcPts val="1400"/>
              </a:spcBef>
              <a:spcAft>
                <a:spcPct val="0"/>
              </a:spcAft>
              <a:buClr>
                <a:schemeClr val="accent2"/>
              </a:buClr>
              <a:buFont typeface="Wingdings" panose="05000000000000000000" pitchFamily="2" charset="2"/>
              <a:buChar char="§"/>
              <a:defRPr sz="1400">
                <a:solidFill>
                  <a:schemeClr val="tx1"/>
                </a:solidFill>
                <a:latin typeface="Lato Light" charset="0"/>
                <a:ea typeface="Lato Light" charset="0"/>
                <a:cs typeface="Lato Light" charset="0"/>
              </a:defRPr>
            </a:lvl4pPr>
            <a:lvl5pPr marL="20574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charset="0"/>
                <a:ea typeface="Lato Light" charset="0"/>
                <a:cs typeface="Lato Light"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Clr>
                <a:srgbClr val="00B3E4"/>
              </a:buClr>
              <a:defRPr/>
            </a:pPr>
            <a:r>
              <a:rPr lang="en-GB" altLang="en-US" sz="2000" b="1" kern="0" dirty="0">
                <a:solidFill>
                  <a:srgbClr val="2C2E2E"/>
                </a:solidFill>
                <a:latin typeface="Lato Light" pitchFamily="34" charset="0"/>
              </a:rPr>
              <a:t>@</a:t>
            </a:r>
            <a:r>
              <a:rPr lang="en-GB" altLang="en-US" sz="2000" b="1" kern="0" dirty="0" err="1">
                <a:solidFill>
                  <a:srgbClr val="2C2E2E"/>
                </a:solidFill>
                <a:latin typeface="Lato Light" pitchFamily="34" charset="0"/>
              </a:rPr>
              <a:t>CharityTaxGroup</a:t>
            </a:r>
            <a:endParaRPr lang="en-GB" altLang="en-US" sz="2000" b="1" kern="0" dirty="0">
              <a:solidFill>
                <a:srgbClr val="2C2E2E"/>
              </a:solidFill>
              <a:latin typeface="Lato Light" pitchFamily="34" charset="0"/>
            </a:endParaRPr>
          </a:p>
        </p:txBody>
      </p:sp>
      <p:sp>
        <p:nvSpPr>
          <p:cNvPr id="8" name="Text Placeholder 2"/>
          <p:cNvSpPr txBox="1">
            <a:spLocks/>
          </p:cNvSpPr>
          <p:nvPr/>
        </p:nvSpPr>
        <p:spPr bwMode="auto">
          <a:xfrm>
            <a:off x="6084888" y="4694238"/>
            <a:ext cx="2484437" cy="431800"/>
          </a:xfrm>
          <a:prstGeom prst="rect">
            <a:avLst/>
          </a:prstGeom>
          <a:noFill/>
          <a:ln>
            <a:noFill/>
          </a:ln>
          <a:extLst>
            <a:ext uri="{909E8E84-426E-40dd-AFC4-6F175D3DCCD1}"/>
            <a:ext uri="{91240B29-F687-4f45-9708-019B960494DF}"/>
          </a:extLst>
        </p:spPr>
        <p:txBody>
          <a:bodyPr/>
          <a:lstStyle>
            <a:lvl1pPr marL="0" indent="0" algn="l" rtl="0" eaLnBrk="0" fontAlgn="base" hangingPunct="0">
              <a:spcBef>
                <a:spcPts val="2000"/>
              </a:spcBef>
              <a:spcAft>
                <a:spcPct val="0"/>
              </a:spcAft>
              <a:buClr>
                <a:schemeClr val="accent2"/>
              </a:buClr>
              <a:buFont typeface="Wingdings" panose="05000000000000000000" pitchFamily="2" charset="2"/>
              <a:buNone/>
              <a:defRPr sz="2800">
                <a:solidFill>
                  <a:schemeClr val="tx1"/>
                </a:solidFill>
                <a:latin typeface="Lato Light" charset="0"/>
                <a:ea typeface="Lato Light" charset="0"/>
                <a:cs typeface="Lato Light" charset="0"/>
              </a:defRPr>
            </a:lvl1pPr>
            <a:lvl2pPr marL="668338" indent="-211138" algn="l" rtl="0" eaLnBrk="0" fontAlgn="base" hangingPunct="0">
              <a:spcBef>
                <a:spcPts val="1800"/>
              </a:spcBef>
              <a:spcAft>
                <a:spcPct val="0"/>
              </a:spcAft>
              <a:buClr>
                <a:schemeClr val="accent2"/>
              </a:buClr>
              <a:buFont typeface="Wingdings" panose="05000000000000000000" pitchFamily="2" charset="2"/>
              <a:buChar char="§"/>
              <a:defRPr>
                <a:solidFill>
                  <a:schemeClr val="tx1"/>
                </a:solidFill>
                <a:latin typeface="Lato Light" charset="0"/>
                <a:ea typeface="Lato Light" charset="0"/>
                <a:cs typeface="Lato Light" charset="0"/>
              </a:defRPr>
            </a:lvl2pPr>
            <a:lvl3pPr marL="1092200" indent="-177800" algn="l" rtl="0" eaLnBrk="0" fontAlgn="base" hangingPunct="0">
              <a:spcBef>
                <a:spcPts val="1600"/>
              </a:spcBef>
              <a:spcAft>
                <a:spcPct val="0"/>
              </a:spcAft>
              <a:buClr>
                <a:schemeClr val="accent2"/>
              </a:buClr>
              <a:buFont typeface="Wingdings" panose="05000000000000000000" pitchFamily="2" charset="2"/>
              <a:buChar char="§"/>
              <a:defRPr sz="1600">
                <a:solidFill>
                  <a:schemeClr val="tx1"/>
                </a:solidFill>
                <a:latin typeface="Lato Light" charset="0"/>
                <a:ea typeface="Lato Light" charset="0"/>
                <a:cs typeface="Lato Light" charset="0"/>
              </a:defRPr>
            </a:lvl3pPr>
            <a:lvl4pPr marL="1555750" indent="-184150" algn="l" rtl="0" eaLnBrk="0" fontAlgn="base" hangingPunct="0">
              <a:spcBef>
                <a:spcPts val="1400"/>
              </a:spcBef>
              <a:spcAft>
                <a:spcPct val="0"/>
              </a:spcAft>
              <a:buClr>
                <a:schemeClr val="accent2"/>
              </a:buClr>
              <a:buFont typeface="Wingdings" panose="05000000000000000000" pitchFamily="2" charset="2"/>
              <a:buChar char="§"/>
              <a:defRPr sz="1400">
                <a:solidFill>
                  <a:schemeClr val="tx1"/>
                </a:solidFill>
                <a:latin typeface="Lato Light" charset="0"/>
                <a:ea typeface="Lato Light" charset="0"/>
                <a:cs typeface="Lato Light" charset="0"/>
              </a:defRPr>
            </a:lvl4pPr>
            <a:lvl5pPr marL="20574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charset="0"/>
                <a:ea typeface="Lato Light" charset="0"/>
                <a:cs typeface="Lato Light"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a:buClr>
                <a:srgbClr val="00B3E4"/>
              </a:buClr>
              <a:defRPr/>
            </a:pPr>
            <a:r>
              <a:rPr lang="en-GB" altLang="en-US" sz="2000" b="1" kern="0" dirty="0">
                <a:solidFill>
                  <a:srgbClr val="2C2E2E"/>
                </a:solidFill>
                <a:latin typeface="Lato Light" pitchFamily="34" charset="0"/>
              </a:rPr>
              <a:t>#</a:t>
            </a:r>
            <a:r>
              <a:rPr lang="en-GB" altLang="en-US" sz="2000" b="1" kern="0" dirty="0" err="1">
                <a:solidFill>
                  <a:srgbClr val="2C2E2E"/>
                </a:solidFill>
                <a:latin typeface="Lato Light" pitchFamily="34" charset="0"/>
              </a:rPr>
              <a:t>ctgtaxconference</a:t>
            </a:r>
            <a:endParaRPr lang="en-GB" altLang="en-US" sz="2000" b="1" kern="0" dirty="0">
              <a:solidFill>
                <a:srgbClr val="2C2E2E"/>
              </a:solidFill>
              <a:latin typeface="Lato Light" pitchFamily="34" charset="0"/>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idx="4294967295"/>
          </p:nvPr>
        </p:nvSpPr>
        <p:spPr/>
        <p:txBody>
          <a:bodyPr/>
          <a:lstStyle/>
          <a:p>
            <a:r>
              <a:rPr lang="en-GB" altLang="en-US">
                <a:latin typeface="Lato"/>
                <a:ea typeface="Lato"/>
                <a:cs typeface="Lato"/>
              </a:rPr>
              <a:t>Philanthropic exemption</a:t>
            </a:r>
          </a:p>
        </p:txBody>
      </p:sp>
      <p:sp>
        <p:nvSpPr>
          <p:cNvPr id="88067" name="Content Placeholder 2"/>
          <p:cNvSpPr>
            <a:spLocks noGrp="1"/>
          </p:cNvSpPr>
          <p:nvPr>
            <p:ph idx="4294967295"/>
          </p:nvPr>
        </p:nvSpPr>
        <p:spPr>
          <a:xfrm>
            <a:off x="468313" y="1628775"/>
            <a:ext cx="8208962" cy="4216400"/>
          </a:xfrm>
        </p:spPr>
        <p:txBody>
          <a:bodyPr/>
          <a:lstStyle/>
          <a:p>
            <a:r>
              <a:rPr lang="en-GB" altLang="en-US" sz="2400" i="1">
                <a:latin typeface="Lato Light"/>
                <a:ea typeface="Lato Light"/>
                <a:cs typeface="Lato Light"/>
              </a:rPr>
              <a:t>Halle Concerts Society</a:t>
            </a:r>
            <a:endParaRPr lang="en-GB" altLang="en-US" sz="2400">
              <a:latin typeface="Lato Light"/>
              <a:ea typeface="Lato Light"/>
              <a:cs typeface="Lato Light"/>
            </a:endParaRPr>
          </a:p>
          <a:p>
            <a:r>
              <a:rPr lang="en-GB" altLang="en-US" sz="2400">
                <a:latin typeface="Lato Light"/>
                <a:ea typeface="Lato Light"/>
                <a:cs typeface="Lato Light"/>
              </a:rPr>
              <a:t>Meaning of ‘philanthropic’</a:t>
            </a:r>
          </a:p>
          <a:p>
            <a:r>
              <a:rPr lang="en-GB" altLang="en-US" sz="2400">
                <a:latin typeface="Lato Light"/>
                <a:ea typeface="Lato Light"/>
                <a:cs typeface="Lato Light"/>
              </a:rPr>
              <a:t>HMRC’s restrictive view versus the wider possible view</a:t>
            </a:r>
          </a:p>
        </p:txBody>
      </p:sp>
      <p:sp>
        <p:nvSpPr>
          <p:cNvPr id="88068"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idx="4294967295"/>
          </p:nvPr>
        </p:nvSpPr>
        <p:spPr/>
        <p:txBody>
          <a:bodyPr/>
          <a:lstStyle/>
          <a:p>
            <a:r>
              <a:rPr lang="en-GB" altLang="en-US">
                <a:latin typeface="Lato"/>
                <a:ea typeface="Lato"/>
                <a:cs typeface="Lato"/>
              </a:rPr>
              <a:t>Blocking order</a:t>
            </a:r>
          </a:p>
        </p:txBody>
      </p:sp>
      <p:sp>
        <p:nvSpPr>
          <p:cNvPr id="89091" name="Content Placeholder 2"/>
          <p:cNvSpPr>
            <a:spLocks noGrp="1"/>
          </p:cNvSpPr>
          <p:nvPr>
            <p:ph idx="4294967295"/>
          </p:nvPr>
        </p:nvSpPr>
        <p:spPr>
          <a:xfrm>
            <a:off x="468313" y="1628775"/>
            <a:ext cx="8208962" cy="4216400"/>
          </a:xfrm>
        </p:spPr>
        <p:txBody>
          <a:bodyPr/>
          <a:lstStyle/>
          <a:p>
            <a:r>
              <a:rPr lang="en-GB" altLang="en-US" sz="2400">
                <a:latin typeface="Lato Light"/>
                <a:ea typeface="Lato Light"/>
                <a:cs typeface="Lato Light"/>
              </a:rPr>
              <a:t>Whether the rule under which the VAT on white goods, carpets, etc in new residential buildings cannot be claimed is wrong in EU law</a:t>
            </a:r>
          </a:p>
          <a:p>
            <a:r>
              <a:rPr lang="en-GB" altLang="en-US" sz="2400" i="1">
                <a:latin typeface="Lato Light"/>
                <a:ea typeface="Lato Light"/>
                <a:cs typeface="Lato Light"/>
              </a:rPr>
              <a:t>Taylor Wimpey </a:t>
            </a:r>
            <a:r>
              <a:rPr lang="en-GB" altLang="en-US" sz="2400">
                <a:latin typeface="Lato Light"/>
                <a:ea typeface="Lato Light"/>
                <a:cs typeface="Lato Light"/>
              </a:rPr>
              <a:t>appealed to Upper Tribunal</a:t>
            </a:r>
          </a:p>
          <a:p>
            <a:r>
              <a:rPr lang="en-GB" altLang="en-US" sz="2400">
                <a:latin typeface="Lato Light"/>
                <a:ea typeface="Lato Light"/>
                <a:cs typeface="Lato Light"/>
              </a:rPr>
              <a:t>Appeal dismissed – Blocking Order is good law</a:t>
            </a:r>
          </a:p>
          <a:p>
            <a:r>
              <a:rPr lang="en-GB" altLang="en-US" sz="2400">
                <a:latin typeface="Lato Light"/>
                <a:ea typeface="Lato Light"/>
                <a:cs typeface="Lato Light"/>
              </a:rPr>
              <a:t>Relevant to charities developing social housing for sale</a:t>
            </a:r>
          </a:p>
        </p:txBody>
      </p:sp>
      <p:sp>
        <p:nvSpPr>
          <p:cNvPr id="89092"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idx="4294967295"/>
          </p:nvPr>
        </p:nvSpPr>
        <p:spPr/>
        <p:txBody>
          <a:bodyPr/>
          <a:lstStyle/>
          <a:p>
            <a:r>
              <a:rPr lang="en-GB" altLang="en-US">
                <a:latin typeface="Lato"/>
                <a:ea typeface="Lato"/>
                <a:cs typeface="Lato"/>
              </a:rPr>
              <a:t>Other VAT updates</a:t>
            </a:r>
          </a:p>
        </p:txBody>
      </p:sp>
      <p:sp>
        <p:nvSpPr>
          <p:cNvPr id="90115" name="Content Placeholder 2"/>
          <p:cNvSpPr>
            <a:spLocks noGrp="1"/>
          </p:cNvSpPr>
          <p:nvPr>
            <p:ph idx="4294967295"/>
          </p:nvPr>
        </p:nvSpPr>
        <p:spPr>
          <a:xfrm>
            <a:off x="468313" y="1628775"/>
            <a:ext cx="8208962" cy="4216400"/>
          </a:xfrm>
        </p:spPr>
        <p:txBody>
          <a:bodyPr/>
          <a:lstStyle/>
          <a:p>
            <a:r>
              <a:rPr lang="en-GB" altLang="en-US" sz="2400" i="1">
                <a:latin typeface="Lato Light"/>
                <a:ea typeface="Lato Light"/>
                <a:cs typeface="Lato Light"/>
              </a:rPr>
              <a:t>University of Cambridge</a:t>
            </a:r>
            <a:r>
              <a:rPr lang="en-GB" altLang="en-US" sz="2400">
                <a:latin typeface="Lato Light"/>
                <a:ea typeface="Lato Light"/>
                <a:cs typeface="Lato Light"/>
              </a:rPr>
              <a:t> case on VAT and investment management fees delayed</a:t>
            </a:r>
          </a:p>
          <a:p>
            <a:r>
              <a:rPr lang="en-GB" altLang="en-US" sz="2400" i="1">
                <a:latin typeface="Lato Light"/>
                <a:ea typeface="Lato Light"/>
                <a:cs typeface="Lato Light"/>
              </a:rPr>
              <a:t>Brockenhurst – </a:t>
            </a:r>
            <a:r>
              <a:rPr lang="en-GB" altLang="en-US" sz="2400">
                <a:latin typeface="Lato Light"/>
                <a:ea typeface="Lato Light"/>
                <a:cs typeface="Lato Light"/>
              </a:rPr>
              <a:t>AG Opinion published</a:t>
            </a:r>
          </a:p>
          <a:p>
            <a:r>
              <a:rPr lang="en-GB" altLang="en-US" sz="2400">
                <a:latin typeface="Lato Light"/>
                <a:ea typeface="Lato Light"/>
                <a:cs typeface="Lato Light"/>
              </a:rPr>
              <a:t>Group registration review</a:t>
            </a:r>
          </a:p>
          <a:p>
            <a:r>
              <a:rPr lang="en-GB" altLang="en-US" sz="2400">
                <a:latin typeface="Lato Light"/>
                <a:ea typeface="Lato Light"/>
                <a:cs typeface="Lato Light"/>
              </a:rPr>
              <a:t>Policy concerning pre-registration input tax</a:t>
            </a:r>
          </a:p>
          <a:p>
            <a:r>
              <a:rPr lang="en-GB" altLang="en-US" sz="2400">
                <a:latin typeface="Lato Light"/>
                <a:ea typeface="Lato Light"/>
                <a:cs typeface="Lato Light"/>
              </a:rPr>
              <a:t>Direct mail – feedback requested on HMRC assessments</a:t>
            </a:r>
          </a:p>
        </p:txBody>
      </p:sp>
      <p:sp>
        <p:nvSpPr>
          <p:cNvPr id="90116"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ubtitle 1"/>
          <p:cNvSpPr>
            <a:spLocks noGrp="1"/>
          </p:cNvSpPr>
          <p:nvPr>
            <p:ph type="subTitle" idx="1"/>
          </p:nvPr>
        </p:nvSpPr>
        <p:spPr>
          <a:xfrm>
            <a:off x="482600" y="1843088"/>
            <a:ext cx="8337550" cy="1801812"/>
          </a:xfrm>
        </p:spPr>
        <p:txBody>
          <a:bodyPr/>
          <a:lstStyle/>
          <a:p>
            <a:r>
              <a:rPr lang="en-GB" altLang="en-US" sz="4000">
                <a:latin typeface="Lato"/>
                <a:ea typeface="Lato"/>
                <a:cs typeface="Lato"/>
              </a:rPr>
              <a:t>Gift Aid practical issues</a:t>
            </a:r>
          </a:p>
        </p:txBody>
      </p:sp>
      <p:sp>
        <p:nvSpPr>
          <p:cNvPr id="91139" name="Text Placeholder 2"/>
          <p:cNvSpPr>
            <a:spLocks noGrp="1"/>
          </p:cNvSpPr>
          <p:nvPr>
            <p:ph type="body" sz="quarter" idx="13"/>
          </p:nvPr>
        </p:nvSpPr>
        <p:spPr>
          <a:xfrm>
            <a:off x="503238" y="3575050"/>
            <a:ext cx="8316912" cy="431800"/>
          </a:xfrm>
        </p:spPr>
        <p:txBody>
          <a:bodyPr/>
          <a:lstStyle/>
          <a:p>
            <a:r>
              <a:rPr lang="en-GB" altLang="en-US">
                <a:latin typeface="Lato Light"/>
                <a:ea typeface="Lato Light"/>
                <a:cs typeface="Lato Light"/>
              </a:rPr>
              <a:t>Steve Carroll, HMRC</a:t>
            </a:r>
          </a:p>
        </p:txBody>
      </p:sp>
      <p:sp>
        <p:nvSpPr>
          <p:cNvPr id="91140" name="Footer Placeholder 3"/>
          <p:cNvSpPr>
            <a:spLocks noGrp="1"/>
          </p:cNvSpPr>
          <p:nvPr>
            <p:ph type="ftr" sz="quarter" idx="1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a:spcBef>
                <a:spcPct val="0"/>
              </a:spcBef>
              <a:buClrTx/>
              <a:buFontTx/>
              <a:buNone/>
            </a:pPr>
            <a:r>
              <a:rPr lang="en-US" altLang="en-US" sz="1800">
                <a:solidFill>
                  <a:schemeClr val="accent2"/>
                </a:solidFill>
                <a:cs typeface="Arial" panose="020B0604020202020204" pitchFamily="34" charset="0"/>
              </a:rPr>
              <a:t>The voice of charities on Tax</a:t>
            </a:r>
          </a:p>
          <a:p>
            <a:pPr>
              <a:spcBef>
                <a:spcPct val="0"/>
              </a:spcBef>
              <a:buClrTx/>
              <a:buFontTx/>
              <a:buNone/>
            </a:pPr>
            <a:endParaRPr lang="en-GB" altLang="en-US" sz="1800">
              <a:solidFill>
                <a:schemeClr val="accent2"/>
              </a:solidFill>
              <a:cs typeface="Arial" panose="020B0604020202020204" pitchFamily="34" charset="0"/>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9"/>
          <p:cNvSpPr>
            <a:spLocks noGrp="1" noChangeArrowheads="1"/>
          </p:cNvSpPr>
          <p:nvPr>
            <p:ph type="ctrTitle"/>
          </p:nvPr>
        </p:nvSpPr>
        <p:spPr>
          <a:xfrm>
            <a:off x="2205038" y="3659188"/>
            <a:ext cx="4975225" cy="1454150"/>
          </a:xfrm>
        </p:spPr>
        <p:txBody>
          <a:bodyPr/>
          <a:lstStyle/>
          <a:p>
            <a:pPr algn="ctr" eaLnBrk="1" hangingPunct="1"/>
            <a:r>
              <a:rPr lang="en-GB" altLang="en-US">
                <a:solidFill>
                  <a:schemeClr val="tx2"/>
                </a:solidFill>
              </a:rPr>
              <a:t>Steve Carroll  </a:t>
            </a:r>
            <a:br>
              <a:rPr lang="en-GB" altLang="en-US">
                <a:solidFill>
                  <a:schemeClr val="tx2"/>
                </a:solidFill>
              </a:rPr>
            </a:br>
            <a:r>
              <a:rPr lang="en-GB" altLang="en-US" sz="2100">
                <a:solidFill>
                  <a:schemeClr val="tx2"/>
                </a:solidFill>
              </a:rPr>
              <a:t>HMRC (Specialist Personal Tax)</a:t>
            </a:r>
            <a:br>
              <a:rPr lang="en-GB" altLang="en-US" sz="2100">
                <a:solidFill>
                  <a:schemeClr val="tx2"/>
                </a:solidFill>
              </a:rPr>
            </a:br>
            <a:r>
              <a:rPr lang="en-GB" altLang="en-US" sz="2100">
                <a:solidFill>
                  <a:schemeClr val="tx2"/>
                </a:solidFill>
              </a:rPr>
              <a:t>Charities Savings &amp; International</a:t>
            </a:r>
          </a:p>
        </p:txBody>
      </p:sp>
      <p:pic>
        <p:nvPicPr>
          <p:cNvPr id="9216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3738" y="1930400"/>
            <a:ext cx="2633662"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1039813" y="933450"/>
            <a:ext cx="5027612" cy="762000"/>
          </a:xfrm>
        </p:spPr>
        <p:txBody>
          <a:bodyPr/>
          <a:lstStyle/>
          <a:p>
            <a:pPr eaLnBrk="1" hangingPunct="1"/>
            <a:r>
              <a:rPr lang="en-GB" altLang="en-US" b="1"/>
              <a:t>What will we talk about  today?</a:t>
            </a:r>
          </a:p>
        </p:txBody>
      </p:sp>
      <p:sp>
        <p:nvSpPr>
          <p:cNvPr id="187395" name="Rectangle 3"/>
          <p:cNvSpPr>
            <a:spLocks noGrp="1" noChangeArrowheads="1"/>
          </p:cNvSpPr>
          <p:nvPr>
            <p:ph type="body" idx="1"/>
          </p:nvPr>
        </p:nvSpPr>
        <p:spPr>
          <a:xfrm>
            <a:off x="1157288" y="2427288"/>
            <a:ext cx="5359400" cy="2097087"/>
          </a:xfrm>
        </p:spPr>
        <p:txBody>
          <a:bodyPr>
            <a:normAutofit/>
          </a:bodyPr>
          <a:lstStyle/>
          <a:p>
            <a:pPr marL="257175" indent="-257175" eaLnBrk="1" hangingPunct="1">
              <a:lnSpc>
                <a:spcPct val="105000"/>
              </a:lnSpc>
              <a:spcBef>
                <a:spcPct val="40000"/>
              </a:spcBef>
              <a:spcAft>
                <a:spcPct val="40000"/>
              </a:spcAft>
              <a:buFontTx/>
              <a:buAutoNum type="arabicPeriod"/>
              <a:defRPr/>
            </a:pPr>
            <a:r>
              <a:rPr lang="en-GB" sz="1500" b="1" dirty="0">
                <a:solidFill>
                  <a:schemeClr val="tx1">
                    <a:lumMod val="50000"/>
                  </a:schemeClr>
                </a:solidFill>
              </a:rPr>
              <a:t>HMRC’s Donor Education Programme.</a:t>
            </a:r>
          </a:p>
          <a:p>
            <a:pPr marL="257175" indent="-257175" eaLnBrk="1" hangingPunct="1">
              <a:lnSpc>
                <a:spcPct val="105000"/>
              </a:lnSpc>
              <a:spcBef>
                <a:spcPct val="40000"/>
              </a:spcBef>
              <a:spcAft>
                <a:spcPct val="40000"/>
              </a:spcAft>
              <a:buFontTx/>
              <a:buAutoNum type="arabicPeriod"/>
              <a:defRPr/>
            </a:pPr>
            <a:r>
              <a:rPr lang="en-GB" sz="1500" b="1" dirty="0">
                <a:solidFill>
                  <a:schemeClr val="tx1">
                    <a:lumMod val="50000"/>
                  </a:schemeClr>
                </a:solidFill>
              </a:rPr>
              <a:t>Recent changes to the on-line donation process and the reason for those changes.</a:t>
            </a:r>
          </a:p>
          <a:p>
            <a:pPr marL="257175" indent="-257175" eaLnBrk="1" hangingPunct="1">
              <a:lnSpc>
                <a:spcPct val="105000"/>
              </a:lnSpc>
              <a:spcBef>
                <a:spcPct val="40000"/>
              </a:spcBef>
              <a:spcAft>
                <a:spcPct val="40000"/>
              </a:spcAft>
              <a:buFontTx/>
              <a:buAutoNum type="arabicPeriod"/>
              <a:defRPr/>
            </a:pPr>
            <a:endParaRPr lang="en-GB" sz="1500" b="1"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7394"/>
                                        </p:tgtEl>
                                        <p:attrNameLst>
                                          <p:attrName>style.visibility</p:attrName>
                                        </p:attrNameLst>
                                      </p:cBhvr>
                                      <p:to>
                                        <p:strVal val="visible"/>
                                      </p:to>
                                    </p:set>
                                    <p:anim calcmode="lin" valueType="num">
                                      <p:cBhvr additive="base">
                                        <p:cTn id="7" dur="500" fill="hold"/>
                                        <p:tgtEl>
                                          <p:spTgt spid="187394"/>
                                        </p:tgtEl>
                                        <p:attrNameLst>
                                          <p:attrName>ppt_x</p:attrName>
                                        </p:attrNameLst>
                                      </p:cBhvr>
                                      <p:tavLst>
                                        <p:tav tm="0">
                                          <p:val>
                                            <p:strVal val="#ppt_x"/>
                                          </p:val>
                                        </p:tav>
                                        <p:tav tm="100000">
                                          <p:val>
                                            <p:strVal val="#ppt_x"/>
                                          </p:val>
                                        </p:tav>
                                      </p:tavLst>
                                    </p:anim>
                                    <p:anim calcmode="lin" valueType="num">
                                      <p:cBhvr additive="base">
                                        <p:cTn id="8" dur="500" fill="hold"/>
                                        <p:tgtEl>
                                          <p:spTgt spid="18739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187395">
                                            <p:txEl>
                                              <p:pRg st="0" end="0"/>
                                            </p:txEl>
                                          </p:spTgt>
                                        </p:tgtEl>
                                        <p:attrNameLst>
                                          <p:attrName>style.visibility</p:attrName>
                                        </p:attrNameLst>
                                      </p:cBhvr>
                                      <p:to>
                                        <p:strVal val="visible"/>
                                      </p:to>
                                    </p:set>
                                    <p:animEffect transition="in" filter="wipe(left)">
                                      <p:cBhvr>
                                        <p:cTn id="13" dur="500"/>
                                        <p:tgtEl>
                                          <p:spTgt spid="18739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187395">
                                            <p:txEl>
                                              <p:pRg st="1" end="1"/>
                                            </p:txEl>
                                          </p:spTgt>
                                        </p:tgtEl>
                                        <p:attrNameLst>
                                          <p:attrName>style.visibility</p:attrName>
                                        </p:attrNameLst>
                                      </p:cBhvr>
                                      <p:to>
                                        <p:strVal val="visible"/>
                                      </p:to>
                                    </p:set>
                                    <p:animEffect transition="in" filter="wipe(left)">
                                      <p:cBhvr>
                                        <p:cTn id="18" dur="500"/>
                                        <p:tgtEl>
                                          <p:spTgt spid="1873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5698" name="Rectangle 2"/>
          <p:cNvSpPr>
            <a:spLocks noGrp="1" noChangeArrowheads="1"/>
          </p:cNvSpPr>
          <p:nvPr>
            <p:ph type="title" idx="4294967295"/>
          </p:nvPr>
        </p:nvSpPr>
        <p:spPr>
          <a:xfrm>
            <a:off x="2182813" y="1479550"/>
            <a:ext cx="2967037" cy="490538"/>
          </a:xfrm>
        </p:spPr>
        <p:txBody>
          <a:bodyPr anchor="t"/>
          <a:lstStyle/>
          <a:p>
            <a:pPr algn="ctr" eaLnBrk="1" hangingPunct="1"/>
            <a:r>
              <a:rPr lang="en-GB" altLang="en-US" b="1"/>
              <a:t>Why the change?</a:t>
            </a:r>
          </a:p>
        </p:txBody>
      </p:sp>
      <p:sp>
        <p:nvSpPr>
          <p:cNvPr id="925699" name="Rectangle 3"/>
          <p:cNvSpPr>
            <a:spLocks noGrp="1" noChangeArrowheads="1"/>
          </p:cNvSpPr>
          <p:nvPr>
            <p:ph type="body" idx="4294967295"/>
          </p:nvPr>
        </p:nvSpPr>
        <p:spPr>
          <a:xfrm>
            <a:off x="796925" y="2632075"/>
            <a:ext cx="6602413" cy="2847975"/>
          </a:xfrm>
        </p:spPr>
        <p:txBody>
          <a:bodyPr>
            <a:normAutofit fontScale="92500"/>
          </a:bodyPr>
          <a:lstStyle/>
          <a:p>
            <a:pPr marL="134541" indent="-5954" eaLnBrk="1" hangingPunct="1">
              <a:lnSpc>
                <a:spcPct val="105000"/>
              </a:lnSpc>
              <a:spcBef>
                <a:spcPct val="40000"/>
              </a:spcBef>
              <a:spcAft>
                <a:spcPct val="40000"/>
              </a:spcAft>
              <a:defRPr/>
            </a:pPr>
            <a:r>
              <a:rPr lang="en-GB" sz="1650" dirty="0">
                <a:solidFill>
                  <a:schemeClr val="tx1">
                    <a:lumMod val="50000"/>
                  </a:schemeClr>
                </a:solidFill>
              </a:rPr>
              <a:t>Checks by HMRC have found that increasing numbers of GA donations do in fact not qualify for gift aid.</a:t>
            </a:r>
          </a:p>
          <a:p>
            <a:pPr marL="134541" indent="-5954" eaLnBrk="1" hangingPunct="1">
              <a:lnSpc>
                <a:spcPct val="105000"/>
              </a:lnSpc>
              <a:spcBef>
                <a:spcPct val="40000"/>
              </a:spcBef>
              <a:spcAft>
                <a:spcPct val="40000"/>
              </a:spcAft>
              <a:defRPr/>
            </a:pPr>
            <a:r>
              <a:rPr lang="en-GB" sz="1650" dirty="0">
                <a:solidFill>
                  <a:schemeClr val="tx1">
                    <a:lumMod val="50000"/>
                  </a:schemeClr>
                </a:solidFill>
              </a:rPr>
              <a:t>Previously HMRC have simply asked are you a UK taxpayer via the Gift Aid Declaration.</a:t>
            </a:r>
          </a:p>
          <a:p>
            <a:pPr marL="134541" indent="-5954" eaLnBrk="1" hangingPunct="1">
              <a:lnSpc>
                <a:spcPct val="105000"/>
              </a:lnSpc>
              <a:spcBef>
                <a:spcPct val="40000"/>
              </a:spcBef>
              <a:spcAft>
                <a:spcPct val="40000"/>
              </a:spcAft>
              <a:defRPr/>
            </a:pPr>
            <a:r>
              <a:rPr lang="en-GB" sz="1650" dirty="0">
                <a:solidFill>
                  <a:schemeClr val="tx1">
                    <a:lumMod val="50000"/>
                  </a:schemeClr>
                </a:solidFill>
              </a:rPr>
              <a:t>Recent research has highlighted a high number of non-eligible donations have and in some cases still are passing through on-line platforms without any verification checks by either HMRC or the platform provider themselves.</a:t>
            </a:r>
          </a:p>
          <a:p>
            <a:pPr marL="134541" indent="-5954" eaLnBrk="1" hangingPunct="1">
              <a:lnSpc>
                <a:spcPct val="105000"/>
              </a:lnSpc>
              <a:spcBef>
                <a:spcPct val="40000"/>
              </a:spcBef>
              <a:spcAft>
                <a:spcPct val="40000"/>
              </a:spcAft>
              <a:defRPr/>
            </a:pPr>
            <a:r>
              <a:rPr lang="en-GB" sz="1650" dirty="0">
                <a:solidFill>
                  <a:schemeClr val="tx1">
                    <a:lumMod val="50000"/>
                  </a:schemeClr>
                </a:solidFill>
              </a:rPr>
              <a:t>This had resulted in up to 1 million GBP in Gift Aid being paid out every month when none was due.</a:t>
            </a:r>
          </a:p>
          <a:p>
            <a:pPr marL="134541" indent="-5954" eaLnBrk="1" hangingPunct="1">
              <a:lnSpc>
                <a:spcPct val="105000"/>
              </a:lnSpc>
              <a:spcBef>
                <a:spcPct val="40000"/>
              </a:spcBef>
              <a:spcAft>
                <a:spcPct val="40000"/>
              </a:spcAft>
              <a:defRPr/>
            </a:pPr>
            <a:endParaRPr lang="en-GB" sz="1500" dirty="0"/>
          </a:p>
          <a:p>
            <a:pPr marL="134541" indent="-5954" eaLnBrk="1" hangingPunct="1">
              <a:lnSpc>
                <a:spcPct val="105000"/>
              </a:lnSpc>
              <a:spcBef>
                <a:spcPct val="40000"/>
              </a:spcBef>
              <a:spcAft>
                <a:spcPct val="40000"/>
              </a:spcAft>
              <a:defRPr/>
            </a:pPr>
            <a:endParaRPr lang="en-GB" sz="1500" i="1" dirty="0"/>
          </a:p>
        </p:txBody>
      </p:sp>
      <p:grpSp>
        <p:nvGrpSpPr>
          <p:cNvPr id="925700" name="Group 4"/>
          <p:cNvGrpSpPr>
            <a:grpSpLocks/>
          </p:cNvGrpSpPr>
          <p:nvPr/>
        </p:nvGrpSpPr>
        <p:grpSpPr bwMode="auto">
          <a:xfrm>
            <a:off x="6084888" y="1108075"/>
            <a:ext cx="1400175" cy="1403350"/>
            <a:chOff x="2880" y="2880"/>
            <a:chExt cx="1338" cy="1369"/>
          </a:xfrm>
        </p:grpSpPr>
        <p:graphicFrame>
          <p:nvGraphicFramePr>
            <p:cNvPr id="96261" name="Object 28"/>
            <p:cNvGraphicFramePr>
              <a:graphicFrameLocks noChangeAspect="1"/>
            </p:cNvGraphicFramePr>
            <p:nvPr/>
          </p:nvGraphicFramePr>
          <p:xfrm>
            <a:off x="2880" y="2880"/>
            <a:ext cx="1338" cy="1369"/>
          </p:xfrm>
          <a:graphic>
            <a:graphicData uri="http://schemas.openxmlformats.org/presentationml/2006/ole">
              <mc:AlternateContent xmlns:mc="http://schemas.openxmlformats.org/markup-compatibility/2006">
                <mc:Choice xmlns:v="urn:schemas-microsoft-com:vml" Requires="v">
                  <p:oleObj spid="_x0000_s96263" name="Clip" r:id="rId4" imgW="802460" imgH="817296" progId="">
                    <p:embed/>
                  </p:oleObj>
                </mc:Choice>
                <mc:Fallback>
                  <p:oleObj name="Clip" r:id="rId4" imgW="802460" imgH="817296" progId="">
                    <p:embed/>
                    <p:pic>
                      <p:nvPicPr>
                        <p:cNvPr id="0" name="Object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0" y="2880"/>
                          <a:ext cx="1338" cy="1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6262" name="Text Box 6"/>
            <p:cNvSpPr txBox="1">
              <a:spLocks noChangeArrowheads="1"/>
            </p:cNvSpPr>
            <p:nvPr/>
          </p:nvSpPr>
          <p:spPr bwMode="auto">
            <a:xfrm rot="-653051">
              <a:off x="3097" y="3148"/>
              <a:ext cx="691"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900">
                  <a:solidFill>
                    <a:srgbClr val="3B3A3D"/>
                  </a:solidFill>
                  <a:latin typeface="Times New Roman" panose="02020603050405020304" pitchFamily="18" charset="0"/>
                </a:rPr>
                <a:t>Declaration</a:t>
              </a:r>
              <a:endParaRPr lang="en-GB" altLang="en-US">
                <a:solidFill>
                  <a:srgbClr val="3B3A3D"/>
                </a:solidFill>
                <a:latin typeface="Times New Roman" panose="02020603050405020304" pitchFamily="18"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25698"/>
                                        </p:tgtEl>
                                        <p:attrNameLst>
                                          <p:attrName>style.visibility</p:attrName>
                                        </p:attrNameLst>
                                      </p:cBhvr>
                                      <p:to>
                                        <p:strVal val="visible"/>
                                      </p:to>
                                    </p:set>
                                    <p:anim calcmode="lin" valueType="num">
                                      <p:cBhvr additive="base">
                                        <p:cTn id="7" dur="500" fill="hold"/>
                                        <p:tgtEl>
                                          <p:spTgt spid="925698"/>
                                        </p:tgtEl>
                                        <p:attrNameLst>
                                          <p:attrName>ppt_x</p:attrName>
                                        </p:attrNameLst>
                                      </p:cBhvr>
                                      <p:tavLst>
                                        <p:tav tm="0">
                                          <p:val>
                                            <p:strVal val="#ppt_x"/>
                                          </p:val>
                                        </p:tav>
                                        <p:tav tm="100000">
                                          <p:val>
                                            <p:strVal val="#ppt_x"/>
                                          </p:val>
                                        </p:tav>
                                      </p:tavLst>
                                    </p:anim>
                                    <p:anim calcmode="lin" valueType="num">
                                      <p:cBhvr additive="base">
                                        <p:cTn id="8" dur="500" fill="hold"/>
                                        <p:tgtEl>
                                          <p:spTgt spid="92569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925700"/>
                                        </p:tgtEl>
                                        <p:attrNameLst>
                                          <p:attrName>style.visibility</p:attrName>
                                        </p:attrNameLst>
                                      </p:cBhvr>
                                      <p:to>
                                        <p:strVal val="visible"/>
                                      </p:to>
                                    </p:set>
                                    <p:animEffect transition="in" filter="dissolve">
                                      <p:cBhvr>
                                        <p:cTn id="12" dur="500"/>
                                        <p:tgtEl>
                                          <p:spTgt spid="9257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5699">
                                            <p:txEl>
                                              <p:pRg st="0" end="0"/>
                                            </p:txEl>
                                          </p:spTgt>
                                        </p:tgtEl>
                                        <p:attrNameLst>
                                          <p:attrName>style.visibility</p:attrName>
                                        </p:attrNameLst>
                                      </p:cBhvr>
                                      <p:to>
                                        <p:strVal val="visible"/>
                                      </p:to>
                                    </p:set>
                                    <p:animEffect transition="in" filter="wipe(left)">
                                      <p:cBhvr>
                                        <p:cTn id="17" dur="500"/>
                                        <p:tgtEl>
                                          <p:spTgt spid="92569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5699">
                                            <p:txEl>
                                              <p:pRg st="1" end="1"/>
                                            </p:txEl>
                                          </p:spTgt>
                                        </p:tgtEl>
                                        <p:attrNameLst>
                                          <p:attrName>style.visibility</p:attrName>
                                        </p:attrNameLst>
                                      </p:cBhvr>
                                      <p:to>
                                        <p:strVal val="visible"/>
                                      </p:to>
                                    </p:set>
                                    <p:animEffect transition="in" filter="wipe(left)">
                                      <p:cBhvr>
                                        <p:cTn id="22" dur="500"/>
                                        <p:tgtEl>
                                          <p:spTgt spid="925699">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25699">
                                            <p:txEl>
                                              <p:pRg st="2" end="2"/>
                                            </p:txEl>
                                          </p:spTgt>
                                        </p:tgtEl>
                                        <p:attrNameLst>
                                          <p:attrName>style.visibility</p:attrName>
                                        </p:attrNameLst>
                                      </p:cBhvr>
                                      <p:to>
                                        <p:strVal val="visible"/>
                                      </p:to>
                                    </p:set>
                                    <p:animEffect transition="in" filter="wipe(left)">
                                      <p:cBhvr>
                                        <p:cTn id="27" dur="500"/>
                                        <p:tgtEl>
                                          <p:spTgt spid="925699">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25699">
                                            <p:txEl>
                                              <p:pRg st="3" end="3"/>
                                            </p:txEl>
                                          </p:spTgt>
                                        </p:tgtEl>
                                        <p:attrNameLst>
                                          <p:attrName>style.visibility</p:attrName>
                                        </p:attrNameLst>
                                      </p:cBhvr>
                                      <p:to>
                                        <p:strVal val="visible"/>
                                      </p:to>
                                    </p:set>
                                    <p:animEffect transition="in" filter="wipe(left)">
                                      <p:cBhvr>
                                        <p:cTn id="32" dur="500"/>
                                        <p:tgtEl>
                                          <p:spTgt spid="925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698" grpId="0" autoUpdateAnimBg="0"/>
      <p:bldP spid="92569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1730" name="Rectangle 2"/>
          <p:cNvSpPr>
            <a:spLocks noGrp="1" noChangeArrowheads="1"/>
          </p:cNvSpPr>
          <p:nvPr>
            <p:ph type="title" idx="4294967295"/>
          </p:nvPr>
        </p:nvSpPr>
        <p:spPr>
          <a:xfrm>
            <a:off x="1670050" y="1089025"/>
            <a:ext cx="3122613" cy="527050"/>
          </a:xfrm>
        </p:spPr>
        <p:txBody>
          <a:bodyPr anchor="t"/>
          <a:lstStyle/>
          <a:p>
            <a:pPr eaLnBrk="1" hangingPunct="1"/>
            <a:r>
              <a:rPr lang="en-GB" altLang="en-US" b="1"/>
              <a:t>Gift Aid declaration</a:t>
            </a:r>
          </a:p>
        </p:txBody>
      </p:sp>
      <p:sp>
        <p:nvSpPr>
          <p:cNvPr id="841731" name="Rectangle 3"/>
          <p:cNvSpPr>
            <a:spLocks noGrp="1" noChangeArrowheads="1"/>
          </p:cNvSpPr>
          <p:nvPr>
            <p:ph type="body" idx="4294967295"/>
          </p:nvPr>
        </p:nvSpPr>
        <p:spPr>
          <a:xfrm>
            <a:off x="1074738" y="2452688"/>
            <a:ext cx="6646862" cy="2881312"/>
          </a:xfrm>
        </p:spPr>
        <p:txBody>
          <a:bodyPr>
            <a:noAutofit/>
          </a:bodyPr>
          <a:lstStyle/>
          <a:p>
            <a:pPr marL="217885" indent="-14288" eaLnBrk="1" hangingPunct="1">
              <a:defRPr/>
            </a:pPr>
            <a:r>
              <a:rPr lang="en-GB" sz="1600" dirty="0">
                <a:solidFill>
                  <a:schemeClr val="tx1">
                    <a:lumMod val="50000"/>
                  </a:schemeClr>
                </a:solidFill>
              </a:rPr>
              <a:t>Via a Declaration by the individual confirming that;</a:t>
            </a:r>
          </a:p>
          <a:p>
            <a:pPr marL="217885" indent="-14288" eaLnBrk="1" hangingPunct="1">
              <a:defRPr/>
            </a:pPr>
            <a:endParaRPr lang="en-GB" sz="1600" dirty="0">
              <a:solidFill>
                <a:schemeClr val="tx1">
                  <a:lumMod val="50000"/>
                </a:schemeClr>
              </a:solidFill>
            </a:endParaRPr>
          </a:p>
          <a:p>
            <a:pPr marL="217885" indent="-14288" eaLnBrk="1" hangingPunct="1">
              <a:defRPr/>
            </a:pPr>
            <a:endParaRPr lang="en-GB" sz="1200" dirty="0">
              <a:solidFill>
                <a:schemeClr val="tx1">
                  <a:lumMod val="50000"/>
                </a:schemeClr>
              </a:solidFill>
            </a:endParaRPr>
          </a:p>
          <a:p>
            <a:pPr marL="217885" indent="-14288" eaLnBrk="1" hangingPunct="1">
              <a:defRPr/>
            </a:pPr>
            <a:r>
              <a:rPr lang="en-GB" i="1" dirty="0">
                <a:solidFill>
                  <a:schemeClr val="tx1">
                    <a:lumMod val="50000"/>
                  </a:schemeClr>
                </a:solidFill>
              </a:rPr>
              <a:t>“I am a UK taxpayer and understand that if I pay less Income Tax and/or Capital gains tax than the amount of Gift Aid claimed on all my donations in that tax year it is my responsibility to pay any difference.”</a:t>
            </a:r>
          </a:p>
        </p:txBody>
      </p:sp>
      <p:grpSp>
        <p:nvGrpSpPr>
          <p:cNvPr id="841732" name="Group 4"/>
          <p:cNvGrpSpPr>
            <a:grpSpLocks/>
          </p:cNvGrpSpPr>
          <p:nvPr/>
        </p:nvGrpSpPr>
        <p:grpSpPr bwMode="auto">
          <a:xfrm>
            <a:off x="5705475" y="1054100"/>
            <a:ext cx="1779588" cy="1701800"/>
            <a:chOff x="2880" y="2880"/>
            <a:chExt cx="1338" cy="1369"/>
          </a:xfrm>
        </p:grpSpPr>
        <p:graphicFrame>
          <p:nvGraphicFramePr>
            <p:cNvPr id="98309" name="Object 28"/>
            <p:cNvGraphicFramePr>
              <a:graphicFrameLocks noChangeAspect="1"/>
            </p:cNvGraphicFramePr>
            <p:nvPr/>
          </p:nvGraphicFramePr>
          <p:xfrm>
            <a:off x="2880" y="2880"/>
            <a:ext cx="1338" cy="1369"/>
          </p:xfrm>
          <a:graphic>
            <a:graphicData uri="http://schemas.openxmlformats.org/presentationml/2006/ole">
              <mc:AlternateContent xmlns:mc="http://schemas.openxmlformats.org/markup-compatibility/2006">
                <mc:Choice xmlns:v="urn:schemas-microsoft-com:vml" Requires="v">
                  <p:oleObj spid="_x0000_s98311" name="Clip" r:id="rId4" imgW="802460" imgH="817296" progId="">
                    <p:embed/>
                  </p:oleObj>
                </mc:Choice>
                <mc:Fallback>
                  <p:oleObj name="Clip" r:id="rId4" imgW="802460" imgH="817296" progId="">
                    <p:embed/>
                    <p:pic>
                      <p:nvPicPr>
                        <p:cNvPr id="0" name="Object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0" y="2880"/>
                          <a:ext cx="1338" cy="1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8310" name="Text Box 6"/>
            <p:cNvSpPr txBox="1">
              <a:spLocks noChangeArrowheads="1"/>
            </p:cNvSpPr>
            <p:nvPr/>
          </p:nvSpPr>
          <p:spPr bwMode="auto">
            <a:xfrm rot="-653051">
              <a:off x="3101" y="3164"/>
              <a:ext cx="544"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900">
                  <a:solidFill>
                    <a:srgbClr val="3B3A3D"/>
                  </a:solidFill>
                  <a:latin typeface="Times New Roman" panose="02020603050405020304" pitchFamily="18" charset="0"/>
                </a:rPr>
                <a:t>Declaration</a:t>
              </a:r>
              <a:endParaRPr lang="en-GB" altLang="en-US">
                <a:solidFill>
                  <a:srgbClr val="3B3A3D"/>
                </a:solidFill>
                <a:latin typeface="Times New Roman" panose="02020603050405020304" pitchFamily="18"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41730"/>
                                        </p:tgtEl>
                                        <p:attrNameLst>
                                          <p:attrName>style.visibility</p:attrName>
                                        </p:attrNameLst>
                                      </p:cBhvr>
                                      <p:to>
                                        <p:strVal val="visible"/>
                                      </p:to>
                                    </p:set>
                                    <p:anim calcmode="lin" valueType="num">
                                      <p:cBhvr additive="base">
                                        <p:cTn id="7" dur="500" fill="hold"/>
                                        <p:tgtEl>
                                          <p:spTgt spid="841730"/>
                                        </p:tgtEl>
                                        <p:attrNameLst>
                                          <p:attrName>ppt_x</p:attrName>
                                        </p:attrNameLst>
                                      </p:cBhvr>
                                      <p:tavLst>
                                        <p:tav tm="0">
                                          <p:val>
                                            <p:strVal val="#ppt_x"/>
                                          </p:val>
                                        </p:tav>
                                        <p:tav tm="100000">
                                          <p:val>
                                            <p:strVal val="#ppt_x"/>
                                          </p:val>
                                        </p:tav>
                                      </p:tavLst>
                                    </p:anim>
                                    <p:anim calcmode="lin" valueType="num">
                                      <p:cBhvr additive="base">
                                        <p:cTn id="8" dur="500" fill="hold"/>
                                        <p:tgtEl>
                                          <p:spTgt spid="84173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841732"/>
                                        </p:tgtEl>
                                        <p:attrNameLst>
                                          <p:attrName>style.visibility</p:attrName>
                                        </p:attrNameLst>
                                      </p:cBhvr>
                                      <p:to>
                                        <p:strVal val="visible"/>
                                      </p:to>
                                    </p:set>
                                    <p:animEffect transition="in" filter="dissolve">
                                      <p:cBhvr>
                                        <p:cTn id="12" dur="500"/>
                                        <p:tgtEl>
                                          <p:spTgt spid="8417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41731">
                                            <p:txEl>
                                              <p:pRg st="0" end="0"/>
                                            </p:txEl>
                                          </p:spTgt>
                                        </p:tgtEl>
                                        <p:attrNameLst>
                                          <p:attrName>style.visibility</p:attrName>
                                        </p:attrNameLst>
                                      </p:cBhvr>
                                      <p:to>
                                        <p:strVal val="visible"/>
                                      </p:to>
                                    </p:set>
                                    <p:animEffect transition="in" filter="wipe(left)">
                                      <p:cBhvr>
                                        <p:cTn id="17" dur="500"/>
                                        <p:tgtEl>
                                          <p:spTgt spid="84173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41731">
                                            <p:txEl>
                                              <p:pRg st="3" end="3"/>
                                            </p:txEl>
                                          </p:spTgt>
                                        </p:tgtEl>
                                        <p:attrNameLst>
                                          <p:attrName>style.visibility</p:attrName>
                                        </p:attrNameLst>
                                      </p:cBhvr>
                                      <p:to>
                                        <p:strVal val="visible"/>
                                      </p:to>
                                    </p:set>
                                    <p:animEffect transition="in" filter="wipe(left)">
                                      <p:cBhvr>
                                        <p:cTn id="22" dur="500"/>
                                        <p:tgtEl>
                                          <p:spTgt spid="8417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1730" grpId="0" autoUpdateAnimBg="0"/>
      <p:bldP spid="84173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ubtitle 1"/>
          <p:cNvSpPr>
            <a:spLocks noGrp="1"/>
          </p:cNvSpPr>
          <p:nvPr>
            <p:ph type="subTitle" idx="1"/>
          </p:nvPr>
        </p:nvSpPr>
        <p:spPr>
          <a:xfrm>
            <a:off x="482600" y="1843088"/>
            <a:ext cx="8337550" cy="1801812"/>
          </a:xfrm>
        </p:spPr>
        <p:txBody>
          <a:bodyPr/>
          <a:lstStyle/>
          <a:p>
            <a:r>
              <a:rPr lang="en-GB" altLang="en-US" sz="4000">
                <a:latin typeface="Lato"/>
                <a:ea typeface="Lato"/>
                <a:cs typeface="Lato"/>
              </a:rPr>
              <a:t>Charities and tax </a:t>
            </a:r>
          </a:p>
          <a:p>
            <a:r>
              <a:rPr lang="en-GB" altLang="en-US" sz="4000">
                <a:latin typeface="Lato"/>
                <a:ea typeface="Lato"/>
                <a:cs typeface="Lato"/>
              </a:rPr>
              <a:t>A view from the Government</a:t>
            </a:r>
          </a:p>
        </p:txBody>
      </p:sp>
      <p:sp>
        <p:nvSpPr>
          <p:cNvPr id="77827" name="Text Placeholder 2"/>
          <p:cNvSpPr>
            <a:spLocks noGrp="1"/>
          </p:cNvSpPr>
          <p:nvPr>
            <p:ph type="body" sz="quarter" idx="13"/>
          </p:nvPr>
        </p:nvSpPr>
        <p:spPr>
          <a:xfrm>
            <a:off x="493713" y="4264025"/>
            <a:ext cx="8316912" cy="431800"/>
          </a:xfrm>
        </p:spPr>
        <p:txBody>
          <a:bodyPr/>
          <a:lstStyle/>
          <a:p>
            <a:r>
              <a:rPr lang="en-GB" altLang="en-US">
                <a:latin typeface="Lato Light"/>
                <a:ea typeface="Lato Light"/>
                <a:cs typeface="Lato Light"/>
              </a:rPr>
              <a:t>Jane Ellison MP, Financial Secretary to the Treasury</a:t>
            </a:r>
          </a:p>
        </p:txBody>
      </p:sp>
      <p:sp>
        <p:nvSpPr>
          <p:cNvPr id="77828" name="Footer Placeholder 3"/>
          <p:cNvSpPr>
            <a:spLocks noGrp="1"/>
          </p:cNvSpPr>
          <p:nvPr>
            <p:ph type="ftr" sz="quarter" idx="1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a:spcBef>
                <a:spcPct val="0"/>
              </a:spcBef>
              <a:buClrTx/>
              <a:buFontTx/>
              <a:buNone/>
            </a:pPr>
            <a:r>
              <a:rPr lang="en-US" altLang="en-US" sz="1800">
                <a:solidFill>
                  <a:schemeClr val="accent2"/>
                </a:solidFill>
                <a:cs typeface="Arial" panose="020B0604020202020204" pitchFamily="34" charset="0"/>
              </a:rPr>
              <a:t>The voice of charities on Tax</a:t>
            </a:r>
          </a:p>
          <a:p>
            <a:pPr>
              <a:spcBef>
                <a:spcPct val="0"/>
              </a:spcBef>
              <a:buClrTx/>
              <a:buFontTx/>
              <a:buNone/>
            </a:pPr>
            <a:endParaRPr lang="en-GB" altLang="en-US" sz="1800">
              <a:solidFill>
                <a:schemeClr val="accent2"/>
              </a:solidFill>
              <a:cs typeface="Arial" panose="020B0604020202020204" pitchFamily="34" charset="0"/>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2"/>
          <p:cNvSpPr>
            <a:spLocks noGrp="1"/>
          </p:cNvSpPr>
          <p:nvPr>
            <p:ph type="title"/>
          </p:nvPr>
        </p:nvSpPr>
        <p:spPr/>
        <p:txBody>
          <a:bodyPr/>
          <a:lstStyle/>
          <a:p>
            <a:pPr eaLnBrk="1" hangingPunct="1"/>
            <a:r>
              <a:rPr lang="en-GB" altLang="en-US" b="1"/>
              <a:t>The Gift Aid Eligibility Test</a:t>
            </a:r>
          </a:p>
        </p:txBody>
      </p:sp>
      <p:sp>
        <p:nvSpPr>
          <p:cNvPr id="4" name="Content Placeholder 3"/>
          <p:cNvSpPr>
            <a:spLocks noGrp="1"/>
          </p:cNvSpPr>
          <p:nvPr>
            <p:ph idx="1"/>
          </p:nvPr>
        </p:nvSpPr>
        <p:spPr>
          <a:xfrm>
            <a:off x="511175" y="1512888"/>
            <a:ext cx="7886700" cy="3505200"/>
          </a:xfrm>
        </p:spPr>
        <p:txBody>
          <a:bodyPr>
            <a:noAutofit/>
          </a:bodyPr>
          <a:lstStyle/>
          <a:p>
            <a:pPr marL="285750" indent="-285750" eaLnBrk="1" hangingPunct="1">
              <a:buFont typeface="Wingdings" panose="05000000000000000000" pitchFamily="2" charset="2"/>
              <a:buChar char="Ø"/>
              <a:defRPr/>
            </a:pPr>
            <a:r>
              <a:rPr lang="en-GB" dirty="0">
                <a:solidFill>
                  <a:schemeClr val="tx1">
                    <a:lumMod val="50000"/>
                  </a:schemeClr>
                </a:solidFill>
              </a:rPr>
              <a:t>HMRC recognised that for improvements to be made education to the donor would need to be increased .With this in mind we have worked closely with the larger on-line providers encouraging them to improve education via their fundraising packs and by introducing an on-line gift aid eligibility test.  </a:t>
            </a:r>
          </a:p>
          <a:p>
            <a:pPr marL="285750" indent="-285750" eaLnBrk="1" hangingPunct="1">
              <a:buFont typeface="Wingdings" panose="05000000000000000000" pitchFamily="2" charset="2"/>
              <a:buChar char="Ø"/>
              <a:defRPr/>
            </a:pPr>
            <a:r>
              <a:rPr lang="en-GB" dirty="0">
                <a:solidFill>
                  <a:schemeClr val="tx1">
                    <a:lumMod val="50000"/>
                  </a:schemeClr>
                </a:solidFill>
              </a:rPr>
              <a:t>We have improved the Guidance on certain situations which may apply when giving on-line and this can be found at Chapter 3.44 on the detailed guidance notes.</a:t>
            </a:r>
          </a:p>
          <a:p>
            <a:pPr marL="285750" indent="-285750" eaLnBrk="1" hangingPunct="1">
              <a:buFont typeface="Wingdings" panose="05000000000000000000" pitchFamily="2" charset="2"/>
              <a:buChar char="Ø"/>
              <a:defRPr/>
            </a:pPr>
            <a:r>
              <a:rPr lang="en-GB" dirty="0">
                <a:solidFill>
                  <a:schemeClr val="tx1">
                    <a:lumMod val="50000"/>
                  </a:schemeClr>
                </a:solidFill>
              </a:rPr>
              <a:t>We accept however that there is little chance of this advice being read by an individual immediately prior to a donation being made.</a:t>
            </a:r>
          </a:p>
          <a:p>
            <a:pPr marL="285750" indent="-285750" eaLnBrk="1" hangingPunct="1">
              <a:buFont typeface="Wingdings" panose="05000000000000000000" pitchFamily="2" charset="2"/>
              <a:buChar char="Ø"/>
              <a:defRPr/>
            </a:pPr>
            <a:r>
              <a:rPr lang="en-GB" dirty="0">
                <a:solidFill>
                  <a:schemeClr val="tx1">
                    <a:lumMod val="50000"/>
                  </a:schemeClr>
                </a:solidFill>
              </a:rPr>
              <a:t>So we are working with the On-Line providers and the Charities themselves to try an improve education with the aim that Gift Aid is claimed only when it is due.  </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2654300" y="249238"/>
            <a:ext cx="3835400" cy="1016000"/>
          </a:xfrm>
        </p:spPr>
        <p:txBody>
          <a:bodyPr/>
          <a:lstStyle/>
          <a:p>
            <a:pPr eaLnBrk="1" hangingPunct="1"/>
            <a:r>
              <a:rPr lang="en-GB" altLang="en-US" b="1"/>
              <a:t>Gift Aid knowledge quiz</a:t>
            </a:r>
          </a:p>
        </p:txBody>
      </p:sp>
      <p:sp>
        <p:nvSpPr>
          <p:cNvPr id="3" name="Content Placeholder 2"/>
          <p:cNvSpPr>
            <a:spLocks noGrp="1"/>
          </p:cNvSpPr>
          <p:nvPr>
            <p:ph idx="1"/>
          </p:nvPr>
        </p:nvSpPr>
        <p:spPr/>
        <p:txBody>
          <a:bodyPr/>
          <a:lstStyle/>
          <a:p>
            <a:pPr eaLnBrk="1" hangingPunct="1">
              <a:defRPr/>
            </a:pPr>
            <a:r>
              <a:rPr lang="en-GB" u="sng" dirty="0">
                <a:solidFill>
                  <a:schemeClr val="tx1">
                    <a:lumMod val="50000"/>
                  </a:schemeClr>
                </a:solidFill>
              </a:rPr>
              <a:t>QUESTION 1</a:t>
            </a:r>
          </a:p>
          <a:p>
            <a:pPr eaLnBrk="1" hangingPunct="1">
              <a:defRPr/>
            </a:pPr>
            <a:endParaRPr lang="en-GB" dirty="0">
              <a:solidFill>
                <a:schemeClr val="tx1">
                  <a:lumMod val="50000"/>
                </a:schemeClr>
              </a:solidFill>
            </a:endParaRPr>
          </a:p>
          <a:p>
            <a:pPr eaLnBrk="1" hangingPunct="1">
              <a:defRPr/>
            </a:pPr>
            <a:r>
              <a:rPr lang="en-GB" dirty="0">
                <a:solidFill>
                  <a:schemeClr val="tx1">
                    <a:lumMod val="50000"/>
                  </a:schemeClr>
                </a:solidFill>
              </a:rPr>
              <a:t>A fundraiser who is a UK tax payer collects money from office colleagues and in his local pub cover a two month period and banks all of the money in his own bank account.</a:t>
            </a:r>
          </a:p>
          <a:p>
            <a:pPr eaLnBrk="1" hangingPunct="1">
              <a:defRPr/>
            </a:pPr>
            <a:r>
              <a:rPr lang="en-GB" dirty="0">
                <a:solidFill>
                  <a:schemeClr val="tx1">
                    <a:lumMod val="50000"/>
                  </a:schemeClr>
                </a:solidFill>
              </a:rPr>
              <a:t> </a:t>
            </a:r>
          </a:p>
          <a:p>
            <a:pPr eaLnBrk="1" hangingPunct="1">
              <a:defRPr/>
            </a:pPr>
            <a:r>
              <a:rPr lang="en-GB" dirty="0">
                <a:solidFill>
                  <a:schemeClr val="tx1">
                    <a:lumMod val="50000"/>
                  </a:schemeClr>
                </a:solidFill>
              </a:rPr>
              <a:t>He then uploads the total donations part of which is his own donation by using his own debit card. </a:t>
            </a:r>
          </a:p>
          <a:p>
            <a:pPr eaLnBrk="1" hangingPunct="1">
              <a:defRPr/>
            </a:pPr>
            <a:endParaRPr lang="en-GB" dirty="0">
              <a:solidFill>
                <a:schemeClr val="tx1">
                  <a:lumMod val="50000"/>
                </a:schemeClr>
              </a:solidFill>
            </a:endParaRPr>
          </a:p>
          <a:p>
            <a:pPr eaLnBrk="1" hangingPunct="1">
              <a:defRPr/>
            </a:pPr>
            <a:r>
              <a:rPr lang="en-GB" dirty="0">
                <a:solidFill>
                  <a:schemeClr val="tx1">
                    <a:lumMod val="50000"/>
                  </a:schemeClr>
                </a:solidFill>
              </a:rPr>
              <a:t>When donating on-line he confirms he is a UK tax payer and completes the declaration to confirm this. </a:t>
            </a:r>
          </a:p>
          <a:p>
            <a:pPr eaLnBrk="1" hangingPunct="1">
              <a:defRPr/>
            </a:pPr>
            <a:endParaRPr lang="en-GB" dirty="0">
              <a:solidFill>
                <a:schemeClr val="tx1">
                  <a:lumMod val="50000"/>
                </a:schemeClr>
              </a:solidFill>
            </a:endParaRPr>
          </a:p>
          <a:p>
            <a:pPr eaLnBrk="1" hangingPunct="1">
              <a:defRPr/>
            </a:pPr>
            <a:r>
              <a:rPr lang="en-GB" dirty="0">
                <a:solidFill>
                  <a:schemeClr val="tx1">
                    <a:lumMod val="50000"/>
                  </a:schemeClr>
                </a:solidFill>
              </a:rPr>
              <a:t>Can he make this payment as a Gift Aid payment?</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3663950" y="357188"/>
            <a:ext cx="1816100" cy="1016000"/>
          </a:xfrm>
        </p:spPr>
        <p:txBody>
          <a:bodyPr/>
          <a:lstStyle/>
          <a:p>
            <a:pPr eaLnBrk="1" hangingPunct="1"/>
            <a:r>
              <a:rPr lang="en-GB" altLang="en-US" b="1"/>
              <a:t>Answer</a:t>
            </a:r>
          </a:p>
        </p:txBody>
      </p:sp>
      <p:sp>
        <p:nvSpPr>
          <p:cNvPr id="3" name="Content Placeholder 2"/>
          <p:cNvSpPr>
            <a:spLocks noGrp="1"/>
          </p:cNvSpPr>
          <p:nvPr>
            <p:ph idx="1"/>
          </p:nvPr>
        </p:nvSpPr>
        <p:spPr>
          <a:xfrm>
            <a:off x="457200" y="2114550"/>
            <a:ext cx="8229600" cy="2525713"/>
          </a:xfrm>
        </p:spPr>
        <p:txBody>
          <a:bodyPr/>
          <a:lstStyle/>
          <a:p>
            <a:pPr eaLnBrk="1" hangingPunct="1">
              <a:defRPr/>
            </a:pPr>
            <a:r>
              <a:rPr lang="en-GB" dirty="0">
                <a:solidFill>
                  <a:schemeClr val="tx1">
                    <a:lumMod val="50000"/>
                  </a:schemeClr>
                </a:solidFill>
              </a:rPr>
              <a:t>No  - Gift Aid can be claimed.</a:t>
            </a:r>
          </a:p>
          <a:p>
            <a:pPr eaLnBrk="1" hangingPunct="1">
              <a:defRPr/>
            </a:pPr>
            <a:endParaRPr lang="en-GB" dirty="0">
              <a:solidFill>
                <a:schemeClr val="tx1">
                  <a:lumMod val="50000"/>
                </a:schemeClr>
              </a:solidFill>
            </a:endParaRPr>
          </a:p>
          <a:p>
            <a:pPr eaLnBrk="1" hangingPunct="1">
              <a:defRPr/>
            </a:pPr>
            <a:r>
              <a:rPr lang="en-GB" dirty="0">
                <a:solidFill>
                  <a:schemeClr val="tx1">
                    <a:lumMod val="50000"/>
                  </a:schemeClr>
                </a:solidFill>
              </a:rPr>
              <a:t>The fundraiser is simply passing on donations he has collected from various different sources.</a:t>
            </a:r>
          </a:p>
          <a:p>
            <a:pPr eaLnBrk="1" hangingPunct="1">
              <a:defRPr/>
            </a:pPr>
            <a:endParaRPr lang="en-GB" dirty="0">
              <a:solidFill>
                <a:schemeClr val="tx1">
                  <a:lumMod val="50000"/>
                </a:schemeClr>
              </a:solidFill>
            </a:endParaRPr>
          </a:p>
          <a:p>
            <a:pPr eaLnBrk="1" hangingPunct="1">
              <a:defRPr/>
            </a:pPr>
            <a:r>
              <a:rPr lang="en-GB" dirty="0">
                <a:solidFill>
                  <a:schemeClr val="tx1">
                    <a:lumMod val="50000"/>
                  </a:schemeClr>
                </a:solidFill>
              </a:rPr>
              <a:t>He only way he can claim gift aid on his own donation is if he splits  that out by making a separate donation. </a:t>
            </a:r>
          </a:p>
        </p:txBody>
      </p:sp>
      <p:graphicFrame>
        <p:nvGraphicFramePr>
          <p:cNvPr id="4" name="Object 28"/>
          <p:cNvGraphicFramePr>
            <a:graphicFrameLocks noChangeAspect="1"/>
          </p:cNvGraphicFramePr>
          <p:nvPr/>
        </p:nvGraphicFramePr>
        <p:xfrm>
          <a:off x="6426200" y="493713"/>
          <a:ext cx="1885950" cy="1136650"/>
        </p:xfrm>
        <a:graphic>
          <a:graphicData uri="http://schemas.openxmlformats.org/presentationml/2006/ole">
            <mc:AlternateContent xmlns:mc="http://schemas.openxmlformats.org/markup-compatibility/2006">
              <mc:Choice xmlns:v="urn:schemas-microsoft-com:vml" Requires="v">
                <p:oleObj spid="_x0000_s102405" name="Clip" r:id="rId3" imgW="765138" imgH="472664" progId="">
                  <p:embed/>
                </p:oleObj>
              </mc:Choice>
              <mc:Fallback>
                <p:oleObj name="Clip" r:id="rId3" imgW="765138" imgH="472664" progId="">
                  <p:embed/>
                  <p:pic>
                    <p:nvPicPr>
                      <p:cNvPr id="0" name="Object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6200" y="493713"/>
                        <a:ext cx="18859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888"/>
            <a:ext cx="7886700" cy="3952875"/>
          </a:xfrm>
        </p:spPr>
        <p:txBody>
          <a:bodyPr>
            <a:noAutofit/>
          </a:bodyPr>
          <a:lstStyle/>
          <a:p>
            <a:pPr eaLnBrk="1" hangingPunct="1">
              <a:defRPr/>
            </a:pPr>
            <a:r>
              <a:rPr lang="en-GB" sz="1800" u="sng" dirty="0">
                <a:solidFill>
                  <a:schemeClr val="tx1">
                    <a:lumMod val="50000"/>
                  </a:schemeClr>
                </a:solidFill>
              </a:rPr>
              <a:t>Question 2</a:t>
            </a:r>
            <a:br>
              <a:rPr lang="en-GB" sz="1800" dirty="0">
                <a:solidFill>
                  <a:schemeClr val="tx1">
                    <a:lumMod val="50000"/>
                  </a:schemeClr>
                </a:solidFill>
              </a:rPr>
            </a:br>
            <a:br>
              <a:rPr lang="en-GB" sz="1800" dirty="0">
                <a:solidFill>
                  <a:schemeClr val="tx1">
                    <a:lumMod val="50000"/>
                  </a:schemeClr>
                </a:solidFill>
              </a:rPr>
            </a:br>
            <a:r>
              <a:rPr lang="en-GB" sz="1800" dirty="0">
                <a:solidFill>
                  <a:schemeClr val="tx1">
                    <a:lumMod val="50000"/>
                  </a:schemeClr>
                </a:solidFill>
              </a:rPr>
              <a:t>Kate organises a ‘Fun Day and exhibition match’ at her local rugby club in memory of her late father. </a:t>
            </a:r>
            <a:br>
              <a:rPr lang="en-GB" sz="1800" dirty="0">
                <a:solidFill>
                  <a:schemeClr val="tx1">
                    <a:lumMod val="50000"/>
                  </a:schemeClr>
                </a:solidFill>
              </a:rPr>
            </a:br>
            <a:br>
              <a:rPr lang="en-GB" sz="1800" dirty="0">
                <a:solidFill>
                  <a:schemeClr val="tx1">
                    <a:lumMod val="50000"/>
                  </a:schemeClr>
                </a:solidFill>
              </a:rPr>
            </a:br>
            <a:r>
              <a:rPr lang="en-GB" sz="1800" dirty="0">
                <a:solidFill>
                  <a:schemeClr val="tx1">
                    <a:lumMod val="50000"/>
                  </a:schemeClr>
                </a:solidFill>
              </a:rPr>
              <a:t>Entry is by ticket only, and other funds are raised through a raffle, tombola, fairground rides, bouncy castle and free-will donations, £1,000 is collected from all sources.</a:t>
            </a:r>
            <a:br>
              <a:rPr lang="en-GB" sz="1800" dirty="0">
                <a:solidFill>
                  <a:schemeClr val="tx1">
                    <a:lumMod val="50000"/>
                  </a:schemeClr>
                </a:solidFill>
              </a:rPr>
            </a:br>
            <a:br>
              <a:rPr lang="en-GB" sz="1800" dirty="0">
                <a:solidFill>
                  <a:schemeClr val="tx1">
                    <a:lumMod val="50000"/>
                  </a:schemeClr>
                </a:solidFill>
              </a:rPr>
            </a:br>
            <a:r>
              <a:rPr lang="en-GB" sz="1800" dirty="0">
                <a:solidFill>
                  <a:schemeClr val="tx1">
                    <a:lumMod val="50000"/>
                  </a:schemeClr>
                </a:solidFill>
              </a:rPr>
              <a:t>Kate then pays this to her chosen charity using her social giving account and includes the message ‘In loving memory of my father, Frank’. </a:t>
            </a:r>
            <a:br>
              <a:rPr lang="en-GB" sz="1800" dirty="0">
                <a:solidFill>
                  <a:schemeClr val="tx1">
                    <a:lumMod val="50000"/>
                  </a:schemeClr>
                </a:solidFill>
              </a:rPr>
            </a:br>
            <a:br>
              <a:rPr lang="en-GB" sz="1800" dirty="0">
                <a:solidFill>
                  <a:schemeClr val="tx1">
                    <a:lumMod val="50000"/>
                  </a:schemeClr>
                </a:solidFill>
              </a:rPr>
            </a:br>
            <a:r>
              <a:rPr lang="en-GB" sz="1800" dirty="0">
                <a:solidFill>
                  <a:schemeClr val="tx1">
                    <a:lumMod val="50000"/>
                  </a:schemeClr>
                </a:solidFill>
              </a:rPr>
              <a:t>Can he make this payment as a Gift Aid payment?</a:t>
            </a:r>
            <a:br>
              <a:rPr lang="en-GB" sz="1800" dirty="0">
                <a:solidFill>
                  <a:schemeClr val="tx1">
                    <a:lumMod val="50000"/>
                  </a:schemeClr>
                </a:solidFill>
              </a:rPr>
            </a:br>
            <a:endParaRPr lang="en-GB" sz="1800" dirty="0">
              <a:solidFill>
                <a:schemeClr val="tx1">
                  <a:lumMod val="50000"/>
                </a:schemeClr>
              </a:solidFill>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3760788" y="315913"/>
            <a:ext cx="1622425" cy="1016000"/>
          </a:xfrm>
        </p:spPr>
        <p:txBody>
          <a:bodyPr/>
          <a:lstStyle/>
          <a:p>
            <a:pPr eaLnBrk="1" hangingPunct="1"/>
            <a:r>
              <a:rPr lang="en-GB" altLang="en-US" b="1"/>
              <a:t>Answer</a:t>
            </a:r>
          </a:p>
        </p:txBody>
      </p:sp>
      <p:sp>
        <p:nvSpPr>
          <p:cNvPr id="3" name="Content Placeholder 2"/>
          <p:cNvSpPr>
            <a:spLocks noGrp="1"/>
          </p:cNvSpPr>
          <p:nvPr>
            <p:ph idx="1"/>
          </p:nvPr>
        </p:nvSpPr>
        <p:spPr>
          <a:xfrm>
            <a:off x="628650" y="1265238"/>
            <a:ext cx="7886700" cy="4479925"/>
          </a:xfrm>
        </p:spPr>
        <p:txBody>
          <a:bodyPr>
            <a:noAutofit/>
          </a:bodyPr>
          <a:lstStyle/>
          <a:p>
            <a:pPr eaLnBrk="1" hangingPunct="1">
              <a:defRPr/>
            </a:pPr>
            <a:r>
              <a:rPr lang="en-GB" dirty="0">
                <a:solidFill>
                  <a:schemeClr val="tx1">
                    <a:lumMod val="50000"/>
                  </a:schemeClr>
                </a:solidFill>
              </a:rPr>
              <a:t>No  - Gift Aid can be claimed.</a:t>
            </a:r>
          </a:p>
          <a:p>
            <a:pPr eaLnBrk="1" hangingPunct="1">
              <a:defRPr/>
            </a:pPr>
            <a:endParaRPr lang="en-GB" dirty="0">
              <a:solidFill>
                <a:schemeClr val="tx1">
                  <a:lumMod val="50000"/>
                </a:schemeClr>
              </a:solidFill>
            </a:endParaRPr>
          </a:p>
          <a:p>
            <a:pPr eaLnBrk="1" hangingPunct="1">
              <a:defRPr/>
            </a:pPr>
            <a:r>
              <a:rPr lang="en-GB" dirty="0">
                <a:solidFill>
                  <a:schemeClr val="tx1">
                    <a:lumMod val="50000"/>
                  </a:schemeClr>
                </a:solidFill>
              </a:rPr>
              <a:t>Money raised from the sale of raffle tickets, fairground rides and ticket sales are not eligible Gift Aid payments</a:t>
            </a:r>
          </a:p>
          <a:p>
            <a:pPr eaLnBrk="1" hangingPunct="1">
              <a:defRPr/>
            </a:pPr>
            <a:endParaRPr lang="en-GB" dirty="0">
              <a:solidFill>
                <a:schemeClr val="tx1">
                  <a:lumMod val="50000"/>
                </a:schemeClr>
              </a:solidFill>
            </a:endParaRPr>
          </a:p>
          <a:p>
            <a:pPr marL="285750" indent="-285750" eaLnBrk="1" hangingPunct="1">
              <a:buFont typeface="Wingdings" panose="05000000000000000000" pitchFamily="2" charset="2"/>
              <a:buChar char="Ø"/>
              <a:defRPr/>
            </a:pPr>
            <a:r>
              <a:rPr lang="en-GB" dirty="0">
                <a:solidFill>
                  <a:schemeClr val="tx1">
                    <a:lumMod val="50000"/>
                  </a:schemeClr>
                </a:solidFill>
              </a:rPr>
              <a:t>Advice should be given in any fundraiser hand-out that all of the above cannot attract gift aid.</a:t>
            </a:r>
          </a:p>
          <a:p>
            <a:pPr marL="285750" indent="-285750" eaLnBrk="1" hangingPunct="1">
              <a:buFont typeface="Wingdings" panose="05000000000000000000" pitchFamily="2" charset="2"/>
              <a:buChar char="Ø"/>
              <a:defRPr/>
            </a:pPr>
            <a:r>
              <a:rPr lang="en-GB" dirty="0">
                <a:solidFill>
                  <a:schemeClr val="tx1">
                    <a:lumMod val="50000"/>
                  </a:schemeClr>
                </a:solidFill>
              </a:rPr>
              <a:t>If the event ticket is free and a free will donation is made then this can be gift aided only if the Gift Aid Declaration is made by the person making the free –will donation. Not if he or she passes the money to a third party who then uploads the donation.</a:t>
            </a:r>
          </a:p>
          <a:p>
            <a:pPr marL="285750" indent="-285750" eaLnBrk="1" hangingPunct="1">
              <a:buFont typeface="Wingdings" panose="05000000000000000000" pitchFamily="2" charset="2"/>
              <a:buChar char="Ø"/>
              <a:defRPr/>
            </a:pPr>
            <a:r>
              <a:rPr lang="en-GB" dirty="0">
                <a:solidFill>
                  <a:schemeClr val="tx1">
                    <a:lumMod val="50000"/>
                  </a:schemeClr>
                </a:solidFill>
              </a:rPr>
              <a:t>If an individual collects the full name and address of the individuals that made the free will donations and then passes the list to the charity along with a cheque for the donations collected then the charity themselves can claim gift aid by attaching the names and address to their own gift aid schedule when making a claim direct to HMRC. </a:t>
            </a:r>
          </a:p>
        </p:txBody>
      </p:sp>
      <p:graphicFrame>
        <p:nvGraphicFramePr>
          <p:cNvPr id="4" name="Object 28"/>
          <p:cNvGraphicFramePr>
            <a:graphicFrameLocks noChangeAspect="1"/>
          </p:cNvGraphicFramePr>
          <p:nvPr/>
        </p:nvGraphicFramePr>
        <p:xfrm>
          <a:off x="6469063" y="201613"/>
          <a:ext cx="1946275" cy="1171575"/>
        </p:xfrm>
        <a:graphic>
          <a:graphicData uri="http://schemas.openxmlformats.org/presentationml/2006/ole">
            <mc:AlternateContent xmlns:mc="http://schemas.openxmlformats.org/markup-compatibility/2006">
              <mc:Choice xmlns:v="urn:schemas-microsoft-com:vml" Requires="v">
                <p:oleObj spid="_x0000_s104453" name="Clip" r:id="rId3" imgW="765138" imgH="472664" progId="">
                  <p:embed/>
                </p:oleObj>
              </mc:Choice>
              <mc:Fallback>
                <p:oleObj name="Clip" r:id="rId3" imgW="765138" imgH="472664" progId="">
                  <p:embed/>
                  <p:pic>
                    <p:nvPicPr>
                      <p:cNvPr id="0" name="Object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9063" y="201613"/>
                        <a:ext cx="19462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pPr eaLnBrk="1" hangingPunct="1"/>
            <a:r>
              <a:rPr lang="en-GB" altLang="en-US" b="1"/>
              <a:t>Donor Education &amp; Confirmation</a:t>
            </a:r>
          </a:p>
        </p:txBody>
      </p:sp>
      <p:sp>
        <p:nvSpPr>
          <p:cNvPr id="3" name="Content Placeholder 2"/>
          <p:cNvSpPr>
            <a:spLocks noGrp="1"/>
          </p:cNvSpPr>
          <p:nvPr>
            <p:ph idx="1"/>
          </p:nvPr>
        </p:nvSpPr>
        <p:spPr/>
        <p:txBody>
          <a:bodyPr>
            <a:normAutofit/>
          </a:bodyPr>
          <a:lstStyle/>
          <a:p>
            <a:pPr eaLnBrk="1" hangingPunct="1">
              <a:defRPr/>
            </a:pPr>
            <a:r>
              <a:rPr lang="en-GB" dirty="0">
                <a:solidFill>
                  <a:schemeClr val="tx1">
                    <a:lumMod val="50000"/>
                  </a:schemeClr>
                </a:solidFill>
              </a:rPr>
              <a:t>So this is what HMRC are looking to encourage all charities to do. Improve education.</a:t>
            </a:r>
          </a:p>
          <a:p>
            <a:pPr eaLnBrk="1" hangingPunct="1">
              <a:defRPr/>
            </a:pPr>
            <a:endParaRPr lang="en-GB" dirty="0">
              <a:solidFill>
                <a:schemeClr val="tx1">
                  <a:lumMod val="50000"/>
                </a:schemeClr>
              </a:solidFill>
            </a:endParaRPr>
          </a:p>
          <a:p>
            <a:pPr eaLnBrk="1" hangingPunct="1">
              <a:defRPr/>
            </a:pPr>
            <a:r>
              <a:rPr lang="en-GB" dirty="0">
                <a:solidFill>
                  <a:schemeClr val="tx1">
                    <a:lumMod val="50000"/>
                  </a:schemeClr>
                </a:solidFill>
              </a:rPr>
              <a:t>HMRC have worked closely with all of the large on-line platform providers over the last twelve months and if you make a donation via one of those sites you will now see an additional step in the donation process.</a:t>
            </a:r>
          </a:p>
          <a:p>
            <a:pPr eaLnBrk="1" hangingPunct="1">
              <a:defRPr/>
            </a:pPr>
            <a:endParaRPr lang="en-GB" dirty="0">
              <a:solidFill>
                <a:schemeClr val="tx1">
                  <a:lumMod val="50000"/>
                </a:schemeClr>
              </a:solidFill>
            </a:endParaRPr>
          </a:p>
          <a:p>
            <a:pPr eaLnBrk="1" hangingPunct="1">
              <a:defRPr/>
            </a:pPr>
            <a:r>
              <a:rPr lang="en-GB" dirty="0">
                <a:solidFill>
                  <a:schemeClr val="tx1">
                    <a:lumMod val="50000"/>
                  </a:schemeClr>
                </a:solidFill>
              </a:rPr>
              <a:t>These are 3 questions that should be answered by donors or,</a:t>
            </a:r>
          </a:p>
          <a:p>
            <a:pPr eaLnBrk="1" hangingPunct="1">
              <a:defRPr/>
            </a:pPr>
            <a:endParaRPr lang="en-GB" dirty="0">
              <a:solidFill>
                <a:schemeClr val="tx1">
                  <a:lumMod val="50000"/>
                </a:schemeClr>
              </a:solidFill>
            </a:endParaRPr>
          </a:p>
          <a:p>
            <a:pPr eaLnBrk="1" hangingPunct="1">
              <a:defRPr/>
            </a:pPr>
            <a:r>
              <a:rPr lang="en-GB" dirty="0">
                <a:solidFill>
                  <a:schemeClr val="tx1">
                    <a:lumMod val="50000"/>
                  </a:schemeClr>
                </a:solidFill>
              </a:rPr>
              <a:t>Donors should be asked to confirm 3 statements apply to them;</a:t>
            </a:r>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9125" y="862013"/>
            <a:ext cx="7929563" cy="5862637"/>
          </a:xfrm>
          <a:prstGeom prst="rect">
            <a:avLst/>
          </a:prstGeom>
          <a:noFill/>
        </p:spPr>
        <p:txBody>
          <a:bodyPr>
            <a:spAutoFit/>
          </a:bodyPr>
          <a:lstStyle/>
          <a:p>
            <a:pPr marL="342900" indent="-342900">
              <a:buFont typeface="+mj-lt"/>
              <a:buAutoNum type="arabicPeriod"/>
              <a:defRPr/>
            </a:pPr>
            <a:r>
              <a:rPr lang="en-GB" dirty="0">
                <a:solidFill>
                  <a:srgbClr val="000000"/>
                </a:solidFill>
                <a:latin typeface="Arial" panose="020B0604020202020204" pitchFamily="34" charset="0"/>
              </a:rPr>
              <a:t>I am donating my own money and the funds have not come from anyone else including family members or from an office or bucket collection</a:t>
            </a:r>
          </a:p>
          <a:p>
            <a:pPr marL="342900" indent="-342900">
              <a:buFont typeface="+mj-lt"/>
              <a:buAutoNum type="arabicPeriod"/>
              <a:defRPr/>
            </a:pPr>
            <a:endParaRPr lang="en-GB" dirty="0">
              <a:solidFill>
                <a:srgbClr val="000000"/>
              </a:solidFill>
              <a:latin typeface="Arial" panose="020B0604020202020204" pitchFamily="34" charset="0"/>
            </a:endParaRPr>
          </a:p>
          <a:p>
            <a:pPr marL="342900" indent="-342900">
              <a:buFont typeface="+mj-lt"/>
              <a:buAutoNum type="arabicPeriod"/>
              <a:defRPr/>
            </a:pPr>
            <a:r>
              <a:rPr lang="en-GB" dirty="0">
                <a:solidFill>
                  <a:srgbClr val="000000"/>
                </a:solidFill>
                <a:latin typeface="Arial" panose="020B0604020202020204" pitchFamily="34" charset="0"/>
              </a:rPr>
              <a:t>The money I am donating is not the proceeds from sales of goods or services or the sale of tickets </a:t>
            </a:r>
          </a:p>
          <a:p>
            <a:pPr marL="342900" indent="-342900">
              <a:buFont typeface="+mj-lt"/>
              <a:buAutoNum type="arabicPeriod"/>
              <a:defRPr/>
            </a:pPr>
            <a:endParaRPr lang="en-GB" dirty="0">
              <a:solidFill>
                <a:srgbClr val="000000"/>
              </a:solidFill>
              <a:latin typeface="Arial" panose="020B0604020202020204" pitchFamily="34" charset="0"/>
            </a:endParaRPr>
          </a:p>
          <a:p>
            <a:pPr marL="342900" indent="-342900">
              <a:buFont typeface="+mj-lt"/>
              <a:buAutoNum type="arabicPeriod"/>
              <a:defRPr/>
            </a:pPr>
            <a:r>
              <a:rPr lang="en-GB" dirty="0">
                <a:solidFill>
                  <a:srgbClr val="000000"/>
                </a:solidFill>
                <a:latin typeface="Arial" panose="020B0604020202020204" pitchFamily="34" charset="0"/>
              </a:rPr>
              <a:t>I have not received something in return for this donation such as an entry ticket to an event or a raffle ticket.  </a:t>
            </a:r>
            <a:endParaRPr lang="en-GB" sz="1500" dirty="0">
              <a:solidFill>
                <a:srgbClr val="000000"/>
              </a:solidFill>
              <a:latin typeface="Arial" panose="020B0604020202020204" pitchFamily="34" charset="0"/>
            </a:endParaRPr>
          </a:p>
          <a:p>
            <a:pPr>
              <a:defRPr/>
            </a:pPr>
            <a:endParaRPr lang="en-GB" sz="1500" dirty="0">
              <a:solidFill>
                <a:srgbClr val="000000"/>
              </a:solidFill>
              <a:latin typeface="Arial" panose="020B0604020202020204" pitchFamily="34" charset="0"/>
            </a:endParaRPr>
          </a:p>
          <a:p>
            <a:pPr>
              <a:defRPr/>
            </a:pPr>
            <a:r>
              <a:rPr lang="en-GB" dirty="0">
                <a:solidFill>
                  <a:srgbClr val="000000"/>
                </a:solidFill>
                <a:latin typeface="Arial" panose="020B0604020202020204" pitchFamily="34" charset="0"/>
              </a:rPr>
              <a:t>There can be slight variations to the on-line advice but the overall message must be the same.</a:t>
            </a:r>
          </a:p>
          <a:p>
            <a:pPr>
              <a:defRPr/>
            </a:pPr>
            <a:endParaRPr lang="en-GB" dirty="0">
              <a:solidFill>
                <a:srgbClr val="000000"/>
              </a:solidFill>
              <a:latin typeface="Arial" panose="020B0604020202020204" pitchFamily="34" charset="0"/>
            </a:endParaRPr>
          </a:p>
          <a:p>
            <a:pPr>
              <a:defRPr/>
            </a:pPr>
            <a:r>
              <a:rPr lang="en-GB" dirty="0">
                <a:solidFill>
                  <a:srgbClr val="000000"/>
                </a:solidFill>
                <a:latin typeface="Arial" panose="020B0604020202020204" pitchFamily="34" charset="0"/>
              </a:rPr>
              <a:t>Only freewill donations made by the individual are eligible Gift Aid donations subject to the individual being a UK tax payer.</a:t>
            </a:r>
          </a:p>
          <a:p>
            <a:pPr>
              <a:defRPr/>
            </a:pPr>
            <a:endParaRPr lang="en-GB" dirty="0">
              <a:solidFill>
                <a:srgbClr val="000000"/>
              </a:solidFill>
              <a:latin typeface="Arial" panose="020B0604020202020204" pitchFamily="34" charset="0"/>
            </a:endParaRPr>
          </a:p>
          <a:p>
            <a:pPr>
              <a:defRPr/>
            </a:pPr>
            <a:r>
              <a:rPr lang="en-GB" dirty="0">
                <a:solidFill>
                  <a:srgbClr val="000000"/>
                </a:solidFill>
                <a:latin typeface="Arial" panose="020B0604020202020204" pitchFamily="34" charset="0"/>
              </a:rPr>
              <a:t>In the past nobody has ever thought beyond the statement ‘Are you a UK taxpayer’.</a:t>
            </a:r>
          </a:p>
          <a:p>
            <a:pPr>
              <a:defRPr/>
            </a:pPr>
            <a:endParaRPr lang="en-GB" dirty="0">
              <a:solidFill>
                <a:srgbClr val="000000"/>
              </a:solidFill>
              <a:latin typeface="Arial" panose="020B0604020202020204" pitchFamily="34" charset="0"/>
            </a:endParaRPr>
          </a:p>
          <a:p>
            <a:pPr>
              <a:defRPr/>
            </a:pPr>
            <a:r>
              <a:rPr lang="en-GB" dirty="0">
                <a:solidFill>
                  <a:srgbClr val="000000"/>
                </a:solidFill>
                <a:latin typeface="Arial" panose="020B0604020202020204" pitchFamily="34" charset="0"/>
              </a:rPr>
              <a:t> </a:t>
            </a:r>
          </a:p>
          <a:p>
            <a:pPr>
              <a:defRPr/>
            </a:pPr>
            <a:endParaRPr lang="en-GB" dirty="0">
              <a:solidFill>
                <a:srgbClr val="000000"/>
              </a:solidFill>
              <a:latin typeface="Arial" panose="020B0604020202020204" pitchFamily="34" charset="0"/>
            </a:endParaRPr>
          </a:p>
          <a:p>
            <a:pPr>
              <a:defRPr/>
            </a:pPr>
            <a:endParaRPr lang="en-GB" dirty="0">
              <a:solidFill>
                <a:srgbClr val="000000"/>
              </a:solidFill>
              <a:latin typeface="Arial" panose="020B0604020202020204" pitchFamily="34" charset="0"/>
            </a:endParaRPr>
          </a:p>
        </p:txBody>
      </p:sp>
      <p:sp>
        <p:nvSpPr>
          <p:cNvPr id="106499" name="Title 1"/>
          <p:cNvSpPr txBox="1">
            <a:spLocks/>
          </p:cNvSpPr>
          <p:nvPr/>
        </p:nvSpPr>
        <p:spPr bwMode="auto">
          <a:xfrm>
            <a:off x="2255838" y="266700"/>
            <a:ext cx="4281487"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ts val="2700"/>
              </a:lnSpc>
            </a:pPr>
            <a:r>
              <a:rPr lang="en-GB" altLang="en-US" sz="2600" b="1">
                <a:solidFill>
                  <a:srgbClr val="008D8E"/>
                </a:solidFill>
                <a:latin typeface="Arial" panose="020B0604020202020204" pitchFamily="34" charset="0"/>
              </a:rPr>
              <a:t>Confirmation Statements</a:t>
            </a: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pPr eaLnBrk="1" hangingPunct="1"/>
            <a:r>
              <a:rPr lang="en-GB" altLang="en-US" b="1"/>
              <a:t>Important advice- The Christmas Card Scenario</a:t>
            </a:r>
          </a:p>
        </p:txBody>
      </p:sp>
      <p:sp>
        <p:nvSpPr>
          <p:cNvPr id="3" name="Content Placeholder 2"/>
          <p:cNvSpPr>
            <a:spLocks noGrp="1"/>
          </p:cNvSpPr>
          <p:nvPr>
            <p:ph idx="1"/>
          </p:nvPr>
        </p:nvSpPr>
        <p:spPr/>
        <p:txBody>
          <a:bodyPr>
            <a:normAutofit/>
          </a:bodyPr>
          <a:lstStyle/>
          <a:p>
            <a:pPr eaLnBrk="1" hangingPunct="1">
              <a:defRPr/>
            </a:pPr>
            <a:r>
              <a:rPr lang="en-GB" dirty="0">
                <a:solidFill>
                  <a:schemeClr val="tx1">
                    <a:lumMod val="50000"/>
                  </a:schemeClr>
                </a:solidFill>
              </a:rPr>
              <a:t>When we talk about family and friends we are not looking to disallow Gift Aid claimed by an individual made on behalf of their and their partner’s behalf or of immediate family members.</a:t>
            </a:r>
          </a:p>
          <a:p>
            <a:pPr eaLnBrk="1" hangingPunct="1">
              <a:defRPr/>
            </a:pPr>
            <a:endParaRPr lang="en-GB" dirty="0">
              <a:solidFill>
                <a:schemeClr val="tx1">
                  <a:lumMod val="50000"/>
                </a:schemeClr>
              </a:solidFill>
            </a:endParaRPr>
          </a:p>
          <a:p>
            <a:pPr eaLnBrk="1" hangingPunct="1">
              <a:defRPr/>
            </a:pPr>
            <a:r>
              <a:rPr lang="en-GB" dirty="0">
                <a:solidFill>
                  <a:schemeClr val="tx1">
                    <a:lumMod val="50000"/>
                  </a:schemeClr>
                </a:solidFill>
              </a:rPr>
              <a:t>So when Steve Carroll makes a donation of £20 and adds his wife's and children’s names to the good will message on the fundraising page we assume that the £20 has come from Steve’s own money and he has merely added immediate family members just as you would on a Christmas card. </a:t>
            </a:r>
          </a:p>
          <a:p>
            <a:pPr eaLnBrk="1" hangingPunct="1">
              <a:defRPr/>
            </a:pPr>
            <a:endParaRPr lang="en-GB" dirty="0">
              <a:solidFill>
                <a:schemeClr val="tx1">
                  <a:lumMod val="50000"/>
                </a:schemeClr>
              </a:solidFill>
            </a:endParaRPr>
          </a:p>
          <a:p>
            <a:pPr eaLnBrk="1" hangingPunct="1">
              <a:defRPr/>
            </a:pPr>
            <a:r>
              <a:rPr lang="en-GB" dirty="0">
                <a:solidFill>
                  <a:schemeClr val="tx1">
                    <a:lumMod val="50000"/>
                  </a:schemeClr>
                </a:solidFill>
              </a:rPr>
              <a:t>HMRC have given clear guidance to the larger platform providers that this type of donation can qualify for gift aid. But it does not extend to the broader family such as Aunts and Uncles Grandparents etc.    </a:t>
            </a: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eaLnBrk="1" hangingPunct="1"/>
            <a:r>
              <a:rPr lang="en-GB" altLang="en-US" b="1"/>
              <a:t>Next Steps</a:t>
            </a:r>
          </a:p>
        </p:txBody>
      </p:sp>
      <p:sp>
        <p:nvSpPr>
          <p:cNvPr id="3" name="Content Placeholder 2"/>
          <p:cNvSpPr>
            <a:spLocks noGrp="1"/>
          </p:cNvSpPr>
          <p:nvPr>
            <p:ph idx="1"/>
          </p:nvPr>
        </p:nvSpPr>
        <p:spPr>
          <a:xfrm>
            <a:off x="457200" y="2155825"/>
            <a:ext cx="8229600" cy="2573338"/>
          </a:xfrm>
        </p:spPr>
        <p:txBody>
          <a:bodyPr/>
          <a:lstStyle/>
          <a:p>
            <a:pPr eaLnBrk="1" hangingPunct="1">
              <a:defRPr/>
            </a:pPr>
            <a:r>
              <a:rPr lang="en-GB" dirty="0">
                <a:solidFill>
                  <a:schemeClr val="tx1">
                    <a:lumMod val="50000"/>
                  </a:schemeClr>
                </a:solidFill>
              </a:rPr>
              <a:t>HMRC are in regular contact with the on-line providers sharing best practise and one on-line provider is it the process of implementing an additional validation check by asking an additional opening question  ‘Are you donating your own money’</a:t>
            </a:r>
          </a:p>
          <a:p>
            <a:pPr eaLnBrk="1" hangingPunct="1">
              <a:defRPr/>
            </a:pPr>
            <a:endParaRPr lang="en-GB" dirty="0">
              <a:solidFill>
                <a:schemeClr val="tx1">
                  <a:lumMod val="50000"/>
                </a:schemeClr>
              </a:solidFill>
            </a:endParaRPr>
          </a:p>
          <a:p>
            <a:pPr eaLnBrk="1" hangingPunct="1">
              <a:defRPr/>
            </a:pPr>
            <a:r>
              <a:rPr lang="en-GB" dirty="0">
                <a:solidFill>
                  <a:schemeClr val="tx1">
                    <a:lumMod val="50000"/>
                  </a:schemeClr>
                </a:solidFill>
              </a:rPr>
              <a:t>This is of high importance as data held indicates that a high percentage of the ineligible claims to gift aid are made by the fundraiser uploading funds collected via third parties to his/her own web page.  </a:t>
            </a:r>
          </a:p>
          <a:p>
            <a:pPr eaLnBrk="1" hangingPunct="1">
              <a:defRPr/>
            </a:pPr>
            <a:endParaRPr lang="en-GB" dirty="0"/>
          </a:p>
          <a:p>
            <a:pPr eaLnBrk="1" hangingPunct="1">
              <a:defRPr/>
            </a:pPr>
            <a:endParaRPr lang="en-GB" dirty="0"/>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pPr eaLnBrk="1" hangingPunct="1"/>
            <a:r>
              <a:rPr lang="en-GB" altLang="en-US" b="1"/>
              <a:t>Further Steps</a:t>
            </a:r>
          </a:p>
        </p:txBody>
      </p:sp>
      <p:sp>
        <p:nvSpPr>
          <p:cNvPr id="3" name="Content Placeholder 2"/>
          <p:cNvSpPr>
            <a:spLocks noGrp="1"/>
          </p:cNvSpPr>
          <p:nvPr>
            <p:ph idx="1"/>
          </p:nvPr>
        </p:nvSpPr>
        <p:spPr/>
        <p:txBody>
          <a:bodyPr>
            <a:normAutofit/>
          </a:bodyPr>
          <a:lstStyle/>
          <a:p>
            <a:pPr eaLnBrk="1" hangingPunct="1">
              <a:defRPr/>
            </a:pPr>
            <a:r>
              <a:rPr lang="en-GB" dirty="0">
                <a:solidFill>
                  <a:schemeClr val="tx1">
                    <a:lumMod val="50000"/>
                  </a:schemeClr>
                </a:solidFill>
              </a:rPr>
              <a:t>It is not possible for HMRC to review each and every Charity platform and their fundraising packages so I am asking all charities to have a look at their own on-line services and their hand-outs and look to see what improvements can be made to provide better education.</a:t>
            </a:r>
          </a:p>
          <a:p>
            <a:pPr eaLnBrk="1" hangingPunct="1">
              <a:defRPr/>
            </a:pPr>
            <a:endParaRPr lang="en-GB" dirty="0">
              <a:solidFill>
                <a:schemeClr val="tx1">
                  <a:lumMod val="50000"/>
                </a:schemeClr>
              </a:solidFill>
            </a:endParaRPr>
          </a:p>
          <a:p>
            <a:pPr eaLnBrk="1" hangingPunct="1">
              <a:defRPr/>
            </a:pPr>
            <a:r>
              <a:rPr lang="en-GB" dirty="0">
                <a:solidFill>
                  <a:schemeClr val="tx1">
                    <a:lumMod val="50000"/>
                  </a:schemeClr>
                </a:solidFill>
              </a:rPr>
              <a:t>HMRC have recently carried out joint consultation with one of the UK’s larger charities and I am offering the same service and support to any charity who is willing to implement the recommendations we have talked about today.</a:t>
            </a:r>
          </a:p>
          <a:p>
            <a:pPr eaLnBrk="1" hangingPunct="1">
              <a:defRPr/>
            </a:pPr>
            <a:r>
              <a:rPr lang="en-GB" dirty="0">
                <a:solidFill>
                  <a:schemeClr val="tx1">
                    <a:lumMod val="50000"/>
                  </a:schemeClr>
                </a:solidFill>
              </a:rPr>
              <a:t>In addition to implementing an ‘Eligibility Test’ look to provide advice via the fundraising packs as quite a number of the recommended fund raising ideas involve non-qualifying events such as bake sales sweepstakes etc.</a:t>
            </a:r>
          </a:p>
          <a:p>
            <a:pPr eaLnBrk="1" hangingPunct="1">
              <a:defRPr/>
            </a:pPr>
            <a:endParaRPr lang="en-GB" dirty="0"/>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ubtitle 1"/>
          <p:cNvSpPr>
            <a:spLocks noGrp="1"/>
          </p:cNvSpPr>
          <p:nvPr>
            <p:ph type="subTitle" idx="1"/>
          </p:nvPr>
        </p:nvSpPr>
        <p:spPr>
          <a:xfrm>
            <a:off x="482600" y="1843088"/>
            <a:ext cx="8337550" cy="1801812"/>
          </a:xfrm>
        </p:spPr>
        <p:txBody>
          <a:bodyPr/>
          <a:lstStyle/>
          <a:p>
            <a:r>
              <a:rPr lang="en-GB" altLang="en-US" sz="4000">
                <a:latin typeface="Lato"/>
                <a:ea typeface="Lato"/>
                <a:cs typeface="Lato"/>
              </a:rPr>
              <a:t>Topical VAT updates</a:t>
            </a:r>
          </a:p>
        </p:txBody>
      </p:sp>
      <p:sp>
        <p:nvSpPr>
          <p:cNvPr id="78851" name="Text Placeholder 2"/>
          <p:cNvSpPr>
            <a:spLocks noGrp="1"/>
          </p:cNvSpPr>
          <p:nvPr>
            <p:ph type="body" sz="quarter" idx="13"/>
          </p:nvPr>
        </p:nvSpPr>
        <p:spPr>
          <a:xfrm>
            <a:off x="503238" y="3575050"/>
            <a:ext cx="8316912" cy="431800"/>
          </a:xfrm>
        </p:spPr>
        <p:txBody>
          <a:bodyPr/>
          <a:lstStyle/>
          <a:p>
            <a:r>
              <a:rPr lang="en-GB" altLang="en-US">
                <a:latin typeface="Lato Light"/>
                <a:ea typeface="Lato Light"/>
                <a:cs typeface="Lato Light"/>
              </a:rPr>
              <a:t>Graham Elliott, CTG Technical Adviser</a:t>
            </a:r>
          </a:p>
        </p:txBody>
      </p:sp>
      <p:sp>
        <p:nvSpPr>
          <p:cNvPr id="78852" name="Footer Placeholder 3"/>
          <p:cNvSpPr>
            <a:spLocks noGrp="1"/>
          </p:cNvSpPr>
          <p:nvPr>
            <p:ph type="ftr" sz="quarter" idx="1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a:spcBef>
                <a:spcPct val="0"/>
              </a:spcBef>
              <a:buClrTx/>
              <a:buFontTx/>
              <a:buNone/>
            </a:pPr>
            <a:r>
              <a:rPr lang="en-US" altLang="en-US" sz="1800">
                <a:solidFill>
                  <a:schemeClr val="accent2"/>
                </a:solidFill>
                <a:cs typeface="Arial" panose="020B0604020202020204" pitchFamily="34" charset="0"/>
              </a:rPr>
              <a:t>The voice of charities on Tax</a:t>
            </a:r>
          </a:p>
          <a:p>
            <a:pPr>
              <a:spcBef>
                <a:spcPct val="0"/>
              </a:spcBef>
              <a:buClrTx/>
              <a:buFontTx/>
              <a:buNone/>
            </a:pPr>
            <a:endParaRPr lang="en-GB" altLang="en-US" sz="1800">
              <a:solidFill>
                <a:schemeClr val="accent2"/>
              </a:solidFill>
              <a:cs typeface="Arial" panose="020B0604020202020204" pitchFamily="34" charset="0"/>
            </a:endParaRP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457200" y="933450"/>
            <a:ext cx="5208588" cy="1016000"/>
          </a:xfrm>
        </p:spPr>
        <p:txBody>
          <a:bodyPr/>
          <a:lstStyle/>
          <a:p>
            <a:pPr eaLnBrk="1" hangingPunct="1"/>
            <a:r>
              <a:rPr lang="en-GB" altLang="en-US" b="1"/>
              <a:t>HMRC guidance on digital giving &amp; social giving accounts </a:t>
            </a:r>
          </a:p>
        </p:txBody>
      </p:sp>
      <p:sp>
        <p:nvSpPr>
          <p:cNvPr id="3" name="Content Placeholder 2"/>
          <p:cNvSpPr>
            <a:spLocks noGrp="1"/>
          </p:cNvSpPr>
          <p:nvPr>
            <p:ph idx="1"/>
          </p:nvPr>
        </p:nvSpPr>
        <p:spPr>
          <a:xfrm>
            <a:off x="457200" y="2582863"/>
            <a:ext cx="7456488" cy="1971675"/>
          </a:xfrm>
        </p:spPr>
        <p:txBody>
          <a:bodyPr/>
          <a:lstStyle/>
          <a:p>
            <a:pPr eaLnBrk="1" hangingPunct="1">
              <a:defRPr/>
            </a:pPr>
            <a:r>
              <a:rPr lang="en-GB" dirty="0">
                <a:solidFill>
                  <a:schemeClr val="tx1">
                    <a:lumMod val="50000"/>
                  </a:schemeClr>
                </a:solidFill>
              </a:rPr>
              <a:t>In April 2016, HMRC added a new section to its Detailed Guidance Notes for Charities </a:t>
            </a:r>
          </a:p>
          <a:p>
            <a:pPr eaLnBrk="1" hangingPunct="1">
              <a:defRPr/>
            </a:pPr>
            <a:endParaRPr lang="en-GB" dirty="0">
              <a:solidFill>
                <a:schemeClr val="tx1">
                  <a:lumMod val="50000"/>
                </a:schemeClr>
              </a:solidFill>
            </a:endParaRPr>
          </a:p>
          <a:p>
            <a:pPr eaLnBrk="1" hangingPunct="1">
              <a:defRPr/>
            </a:pPr>
            <a:r>
              <a:rPr lang="en-GB" dirty="0">
                <a:solidFill>
                  <a:schemeClr val="tx1">
                    <a:lumMod val="50000"/>
                  </a:schemeClr>
                </a:solidFill>
              </a:rPr>
              <a:t>Chapter 3 – Gift Aid now includes section 3.44 – ‘Digital giving &amp; social giving accounts</a:t>
            </a:r>
          </a:p>
          <a:p>
            <a:pPr eaLnBrk="1" hangingPunct="1">
              <a:defRPr/>
            </a:pPr>
            <a:endParaRPr lang="en-GB" dirty="0">
              <a:solidFill>
                <a:schemeClr val="tx1">
                  <a:lumMod val="50000"/>
                </a:schemeClr>
              </a:solidFill>
            </a:endParaRPr>
          </a:p>
        </p:txBody>
      </p:sp>
      <p:pic>
        <p:nvPicPr>
          <p:cNvPr id="11059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86513" y="415925"/>
            <a:ext cx="2093912"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pPr eaLnBrk="1" hangingPunct="1"/>
            <a:r>
              <a:rPr lang="en-GB" altLang="en-US"/>
              <a:t> Common Problems</a:t>
            </a:r>
          </a:p>
        </p:txBody>
      </p:sp>
      <p:sp>
        <p:nvSpPr>
          <p:cNvPr id="111619" name="Content Placeholder 2"/>
          <p:cNvSpPr>
            <a:spLocks noGrp="1"/>
          </p:cNvSpPr>
          <p:nvPr>
            <p:ph idx="1"/>
          </p:nvPr>
        </p:nvSpPr>
        <p:spPr/>
        <p:txBody>
          <a:bodyPr/>
          <a:lstStyle/>
          <a:p>
            <a:pPr eaLnBrk="1" hangingPunct="1"/>
            <a:r>
              <a:rPr lang="en-GB" altLang="en-US"/>
              <a:t>   1.  Wrong Authorised Official/Agent/Nominee</a:t>
            </a:r>
          </a:p>
          <a:p>
            <a:pPr eaLnBrk="1" hangingPunct="1"/>
            <a:r>
              <a:rPr lang="en-GB" altLang="en-US"/>
              <a:t> </a:t>
            </a:r>
          </a:p>
          <a:p>
            <a:pPr eaLnBrk="1" hangingPunct="1"/>
            <a:r>
              <a:rPr lang="en-GB" altLang="en-US"/>
              <a:t>Please remember to advise HMRC each time there is a change via the form CHV1.</a:t>
            </a:r>
          </a:p>
          <a:p>
            <a:pPr eaLnBrk="1" hangingPunct="1"/>
            <a:endParaRPr lang="en-GB" altLang="en-US"/>
          </a:p>
          <a:p>
            <a:pPr eaLnBrk="1" hangingPunct="1"/>
            <a:r>
              <a:rPr lang="en-GB" altLang="en-US"/>
              <a:t>    2.  Claiming excessive GASDS</a:t>
            </a:r>
          </a:p>
          <a:p>
            <a:pPr eaLnBrk="1" hangingPunct="1"/>
            <a:endParaRPr lang="en-GB" altLang="en-US"/>
          </a:p>
          <a:p>
            <a:pPr eaLnBrk="1" hangingPunct="1"/>
            <a:r>
              <a:rPr lang="en-GB" altLang="en-US"/>
              <a:t>There are annual limits of £5,000 up to 5 April 16 and £8,000 from 6 April 2016.</a:t>
            </a:r>
          </a:p>
          <a:p>
            <a:pPr eaLnBrk="1" hangingPunct="1"/>
            <a:r>
              <a:rPr lang="en-GB" altLang="en-US"/>
              <a:t>If you do collect donations in excess of these figures do not reflect this in your claim. Keep within the appropriate maximum as otherwise your claim will be delayed.</a:t>
            </a:r>
          </a:p>
          <a:p>
            <a:pPr eaLnBrk="1" hangingPunct="1"/>
            <a:endParaRPr lang="en-GB" altLang="en-US"/>
          </a:p>
          <a:p>
            <a:pPr eaLnBrk="1" hangingPunct="1"/>
            <a:r>
              <a:rPr lang="en-GB" altLang="en-US"/>
              <a:t>   3.  Out of date GASDs Claims</a:t>
            </a:r>
          </a:p>
          <a:p>
            <a:pPr eaLnBrk="1" hangingPunct="1"/>
            <a:r>
              <a:rPr lang="en-GB" altLang="en-US"/>
              <a:t> Remember that GASDs operates a tax year basis not an account year.</a:t>
            </a:r>
          </a:p>
          <a:p>
            <a:pPr eaLnBrk="1" hangingPunct="1"/>
            <a:endParaRPr lang="en-GB" altLang="en-US"/>
          </a:p>
          <a:p>
            <a:pPr eaLnBrk="1" hangingPunct="1"/>
            <a:r>
              <a:rPr lang="en-GB" altLang="en-US"/>
              <a:t> </a:t>
            </a:r>
          </a:p>
        </p:txBody>
      </p:sp>
      <p:sp>
        <p:nvSpPr>
          <p:cNvPr id="11162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a:solidFill>
                  <a:srgbClr val="3B3A3D"/>
                </a:solidFill>
                <a:latin typeface="Arial" panose="020B0604020202020204" pitchFamily="34" charset="0"/>
              </a:rPr>
              <a:t>HMRC NL Standard  </a:t>
            </a:r>
            <a:r>
              <a:rPr lang="en-GB" altLang="en-US" b="1">
                <a:solidFill>
                  <a:srgbClr val="008D8E"/>
                </a:solidFill>
                <a:latin typeface="Arial" panose="020B0604020202020204" pitchFamily="34" charset="0"/>
              </a:rPr>
              <a:t>|</a:t>
            </a:r>
            <a:r>
              <a:rPr lang="en-GB" altLang="en-US">
                <a:solidFill>
                  <a:srgbClr val="008D8E"/>
                </a:solidFill>
                <a:latin typeface="Arial" panose="020B0604020202020204" pitchFamily="34" charset="0"/>
              </a:rPr>
              <a:t>  </a:t>
            </a:r>
            <a:r>
              <a:rPr lang="en-GB" altLang="en-US">
                <a:solidFill>
                  <a:srgbClr val="3B3A3D"/>
                </a:solidFill>
                <a:latin typeface="Arial" panose="020B0604020202020204" pitchFamily="34" charset="0"/>
              </a:rPr>
              <a:t>05/08/2013  </a:t>
            </a:r>
            <a:r>
              <a:rPr lang="en-GB" altLang="en-US" b="1">
                <a:solidFill>
                  <a:srgbClr val="008D8E"/>
                </a:solidFill>
                <a:latin typeface="Arial" panose="020B0604020202020204" pitchFamily="34" charset="0"/>
              </a:rPr>
              <a:t>|</a:t>
            </a:r>
            <a:r>
              <a:rPr lang="en-GB" altLang="en-US">
                <a:solidFill>
                  <a:srgbClr val="008D8E"/>
                </a:solidFill>
                <a:latin typeface="Arial" panose="020B0604020202020204" pitchFamily="34" charset="0"/>
              </a:rPr>
              <a:t>  </a:t>
            </a:r>
            <a:fld id="{821BA749-02EF-4CD0-B7A4-DA1674614C2D}" type="slidenum">
              <a:rPr lang="en-GB" altLang="en-US" smtClean="0">
                <a:solidFill>
                  <a:srgbClr val="008D8E"/>
                </a:solidFill>
                <a:latin typeface="Arial" panose="020B0604020202020204" pitchFamily="34" charset="0"/>
              </a:rPr>
              <a:pPr/>
              <a:t>31</a:t>
            </a:fld>
            <a:endParaRPr lang="en-GB" altLang="en-US">
              <a:solidFill>
                <a:srgbClr val="008D8E"/>
              </a:solidFill>
              <a:latin typeface="Arial" panose="020B0604020202020204" pitchFamily="34" charset="0"/>
            </a:endParaRP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eaLnBrk="1" hangingPunct="1"/>
            <a:r>
              <a:rPr lang="en-GB" altLang="en-US"/>
              <a:t>Common Problems</a:t>
            </a:r>
          </a:p>
        </p:txBody>
      </p:sp>
      <p:sp>
        <p:nvSpPr>
          <p:cNvPr id="112643" name="Content Placeholder 2"/>
          <p:cNvSpPr>
            <a:spLocks noGrp="1"/>
          </p:cNvSpPr>
          <p:nvPr>
            <p:ph idx="1"/>
          </p:nvPr>
        </p:nvSpPr>
        <p:spPr/>
        <p:txBody>
          <a:bodyPr/>
          <a:lstStyle/>
          <a:p>
            <a:pPr eaLnBrk="1" hangingPunct="1"/>
            <a:r>
              <a:rPr lang="en-GB" altLang="en-US"/>
              <a:t>Errors completing a paper claim form</a:t>
            </a:r>
          </a:p>
          <a:p>
            <a:pPr eaLnBrk="1" hangingPunct="1"/>
            <a:endParaRPr lang="en-GB" altLang="en-US"/>
          </a:p>
          <a:p>
            <a:pPr lvl="1" eaLnBrk="1" hangingPunct="1"/>
            <a:r>
              <a:rPr lang="en-GB" altLang="en-US"/>
              <a:t>The form is scanned and read electronically . Do not put lines through boxes or ‘N/A’ . The guidance notes advise that these boxes should be left blank</a:t>
            </a:r>
            <a:endParaRPr lang="en-GB" altLang="en-US" sz="1400"/>
          </a:p>
          <a:p>
            <a:pPr lvl="1" eaLnBrk="1" hangingPunct="1"/>
            <a:r>
              <a:rPr lang="en-GB" altLang="en-US"/>
              <a:t>Additional correspondence is sometimes included –The guidance notes ask charities not include additional correspondence</a:t>
            </a:r>
            <a:endParaRPr lang="en-GB" altLang="en-US" sz="1400"/>
          </a:p>
          <a:p>
            <a:pPr lvl="1" eaLnBrk="1" hangingPunct="1"/>
            <a:r>
              <a:rPr lang="en-GB" altLang="en-US"/>
              <a:t>‘Aggregated donation’ box ticked as well as the name of the donor. Charities should not tick ‘aggregated’ when they have a regular donor – just the name address, date of donation and amount will do as per guidance notes</a:t>
            </a:r>
            <a:endParaRPr lang="en-GB" altLang="en-US" sz="1400"/>
          </a:p>
          <a:p>
            <a:pPr lvl="1" eaLnBrk="1" hangingPunct="1"/>
            <a:r>
              <a:rPr lang="en-GB" altLang="en-US"/>
              <a:t>Missing information. The forms are first sent to HMRC’s scanning office. Forms with errors are then extracted and sent to the Outreach team which can cause a delay in repayments</a:t>
            </a:r>
          </a:p>
          <a:p>
            <a:pPr lvl="1" eaLnBrk="1" hangingPunct="1"/>
            <a:r>
              <a:rPr lang="en-GB" altLang="en-US"/>
              <a:t>Non-Qualifying  donations –Out of date or company donations</a:t>
            </a:r>
          </a:p>
          <a:p>
            <a:pPr eaLnBrk="1" hangingPunct="1"/>
            <a:r>
              <a:rPr lang="en-GB" altLang="en-US"/>
              <a:t> </a:t>
            </a:r>
          </a:p>
          <a:p>
            <a:pPr eaLnBrk="1" hangingPunct="1"/>
            <a:endParaRPr lang="en-GB" altLang="en-US"/>
          </a:p>
        </p:txBody>
      </p:sp>
      <p:sp>
        <p:nvSpPr>
          <p:cNvPr id="11264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a:solidFill>
                  <a:srgbClr val="3B3A3D"/>
                </a:solidFill>
                <a:latin typeface="Arial" panose="020B0604020202020204" pitchFamily="34" charset="0"/>
              </a:rPr>
              <a:t>HMRC NL Standard  </a:t>
            </a:r>
            <a:r>
              <a:rPr lang="en-GB" altLang="en-US" b="1">
                <a:solidFill>
                  <a:srgbClr val="008D8E"/>
                </a:solidFill>
                <a:latin typeface="Arial" panose="020B0604020202020204" pitchFamily="34" charset="0"/>
              </a:rPr>
              <a:t>|</a:t>
            </a:r>
            <a:r>
              <a:rPr lang="en-GB" altLang="en-US">
                <a:solidFill>
                  <a:srgbClr val="008D8E"/>
                </a:solidFill>
                <a:latin typeface="Arial" panose="020B0604020202020204" pitchFamily="34" charset="0"/>
              </a:rPr>
              <a:t>  </a:t>
            </a:r>
            <a:r>
              <a:rPr lang="en-GB" altLang="en-US">
                <a:solidFill>
                  <a:srgbClr val="3B3A3D"/>
                </a:solidFill>
                <a:latin typeface="Arial" panose="020B0604020202020204" pitchFamily="34" charset="0"/>
              </a:rPr>
              <a:t>05/08/2013  </a:t>
            </a:r>
            <a:r>
              <a:rPr lang="en-GB" altLang="en-US" b="1">
                <a:solidFill>
                  <a:srgbClr val="008D8E"/>
                </a:solidFill>
                <a:latin typeface="Arial" panose="020B0604020202020204" pitchFamily="34" charset="0"/>
              </a:rPr>
              <a:t>|</a:t>
            </a:r>
            <a:r>
              <a:rPr lang="en-GB" altLang="en-US">
                <a:solidFill>
                  <a:srgbClr val="008D8E"/>
                </a:solidFill>
                <a:latin typeface="Arial" panose="020B0604020202020204" pitchFamily="34" charset="0"/>
              </a:rPr>
              <a:t>  </a:t>
            </a:r>
            <a:fld id="{1250CCC3-6CDC-4C91-B9F5-FA0F61C89BA7}" type="slidenum">
              <a:rPr lang="en-GB" altLang="en-US" smtClean="0">
                <a:solidFill>
                  <a:srgbClr val="008D8E"/>
                </a:solidFill>
                <a:latin typeface="Arial" panose="020B0604020202020204" pitchFamily="34" charset="0"/>
              </a:rPr>
              <a:pPr/>
              <a:t>32</a:t>
            </a:fld>
            <a:endParaRPr lang="en-GB" altLang="en-US">
              <a:solidFill>
                <a:srgbClr val="008D8E"/>
              </a:solidFill>
              <a:latin typeface="Arial" panose="020B0604020202020204" pitchFamily="34" charset="0"/>
            </a:endParaRP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pPr eaLnBrk="1" hangingPunct="1"/>
            <a:r>
              <a:rPr lang="en-GB" altLang="en-US"/>
              <a:t>Contacts;</a:t>
            </a:r>
          </a:p>
        </p:txBody>
      </p:sp>
      <p:sp>
        <p:nvSpPr>
          <p:cNvPr id="113667" name="Content Placeholder 2"/>
          <p:cNvSpPr>
            <a:spLocks noGrp="1"/>
          </p:cNvSpPr>
          <p:nvPr>
            <p:ph idx="1"/>
          </p:nvPr>
        </p:nvSpPr>
        <p:spPr/>
        <p:txBody>
          <a:bodyPr/>
          <a:lstStyle/>
          <a:p>
            <a:pPr eaLnBrk="1" hangingPunct="1"/>
            <a:r>
              <a:rPr lang="en-GB" altLang="en-US"/>
              <a:t>Steve Carroll---- </a:t>
            </a:r>
            <a:r>
              <a:rPr lang="en-GB" altLang="en-US">
                <a:hlinkClick r:id="rId2"/>
              </a:rPr>
              <a:t>Steven.Carroll@hmrc.gsi.gov.uk</a:t>
            </a:r>
            <a:r>
              <a:rPr lang="en-GB" altLang="en-US"/>
              <a:t>---03000546552</a:t>
            </a:r>
          </a:p>
          <a:p>
            <a:pPr eaLnBrk="1" hangingPunct="1"/>
            <a:r>
              <a:rPr lang="en-GB" altLang="en-US"/>
              <a:t>   </a:t>
            </a: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ubtitle 1"/>
          <p:cNvSpPr>
            <a:spLocks noGrp="1"/>
          </p:cNvSpPr>
          <p:nvPr>
            <p:ph type="subTitle" idx="1"/>
          </p:nvPr>
        </p:nvSpPr>
        <p:spPr>
          <a:xfrm>
            <a:off x="482600" y="1843088"/>
            <a:ext cx="8337550" cy="1801812"/>
          </a:xfrm>
        </p:spPr>
        <p:txBody>
          <a:bodyPr/>
          <a:lstStyle/>
          <a:p>
            <a:r>
              <a:rPr lang="en-GB" altLang="en-US" sz="4000">
                <a:latin typeface="Lato"/>
                <a:ea typeface="Lato"/>
                <a:cs typeface="Lato"/>
              </a:rPr>
              <a:t>Brexit + EC/OTS VAT reviews</a:t>
            </a:r>
          </a:p>
        </p:txBody>
      </p:sp>
      <p:sp>
        <p:nvSpPr>
          <p:cNvPr id="114691" name="Text Placeholder 2"/>
          <p:cNvSpPr>
            <a:spLocks noGrp="1"/>
          </p:cNvSpPr>
          <p:nvPr>
            <p:ph type="body" sz="quarter" idx="13"/>
          </p:nvPr>
        </p:nvSpPr>
        <p:spPr>
          <a:xfrm>
            <a:off x="482600" y="3632200"/>
            <a:ext cx="8316913" cy="431800"/>
          </a:xfrm>
        </p:spPr>
        <p:txBody>
          <a:bodyPr/>
          <a:lstStyle/>
          <a:p>
            <a:r>
              <a:rPr lang="en-GB" altLang="en-US">
                <a:latin typeface="Lato Light"/>
                <a:ea typeface="Lato Light"/>
                <a:cs typeface="Lato Light"/>
              </a:rPr>
              <a:t>Dermot Rafferty, EY</a:t>
            </a:r>
          </a:p>
          <a:p>
            <a:r>
              <a:rPr lang="en-GB" altLang="en-US">
                <a:latin typeface="Lato Light"/>
                <a:ea typeface="Lato Light"/>
                <a:cs typeface="Lato Light"/>
              </a:rPr>
              <a:t>Luigi Lungarella, PKF Littlejohn</a:t>
            </a:r>
          </a:p>
          <a:p>
            <a:r>
              <a:rPr lang="en-GB" altLang="en-US">
                <a:latin typeface="Lato Light"/>
                <a:ea typeface="Lato Light"/>
                <a:cs typeface="Lato Light"/>
              </a:rPr>
              <a:t>John Hemming, CTG Chairman </a:t>
            </a:r>
          </a:p>
        </p:txBody>
      </p:sp>
      <p:sp>
        <p:nvSpPr>
          <p:cNvPr id="114692" name="Footer Placeholder 3"/>
          <p:cNvSpPr>
            <a:spLocks noGrp="1"/>
          </p:cNvSpPr>
          <p:nvPr>
            <p:ph type="ftr" sz="quarter" idx="1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a:spcBef>
                <a:spcPct val="0"/>
              </a:spcBef>
              <a:buClrTx/>
              <a:buFontTx/>
              <a:buNone/>
            </a:pPr>
            <a:r>
              <a:rPr lang="en-US" altLang="en-US" sz="1800">
                <a:solidFill>
                  <a:schemeClr val="accent2"/>
                </a:solidFill>
                <a:cs typeface="Arial" panose="020B0604020202020204" pitchFamily="34" charset="0"/>
              </a:rPr>
              <a:t>The voice of charities on Tax</a:t>
            </a:r>
          </a:p>
          <a:p>
            <a:pPr>
              <a:spcBef>
                <a:spcPct val="0"/>
              </a:spcBef>
              <a:buClrTx/>
              <a:buFontTx/>
              <a:buNone/>
            </a:pPr>
            <a:endParaRPr lang="en-GB" altLang="en-US" sz="1800">
              <a:solidFill>
                <a:schemeClr val="accent2"/>
              </a:solidFill>
              <a:cs typeface="Arial" panose="020B0604020202020204" pitchFamily="34" charset="0"/>
            </a:endParaRP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ctrTitle"/>
          </p:nvPr>
        </p:nvSpPr>
        <p:spPr>
          <a:xfrm>
            <a:off x="2212975" y="2239963"/>
            <a:ext cx="6218238" cy="860425"/>
          </a:xfrm>
        </p:spPr>
        <p:txBody>
          <a:bodyPr/>
          <a:lstStyle/>
          <a:p>
            <a:pPr eaLnBrk="1" hangingPunct="1"/>
            <a:r>
              <a:rPr lang="en-GB" altLang="en-US"/>
              <a:t>EU Referendum: Six months on</a:t>
            </a:r>
          </a:p>
        </p:txBody>
      </p:sp>
      <p:sp>
        <p:nvSpPr>
          <p:cNvPr id="115715" name="Subtitle 2"/>
          <p:cNvSpPr>
            <a:spLocks noGrp="1"/>
          </p:cNvSpPr>
          <p:nvPr>
            <p:ph type="subTitle" idx="1"/>
          </p:nvPr>
        </p:nvSpPr>
        <p:spPr>
          <a:xfrm>
            <a:off x="2212975" y="3221038"/>
            <a:ext cx="6218238" cy="646112"/>
          </a:xfrm>
        </p:spPr>
        <p:txBody>
          <a:bodyPr/>
          <a:lstStyle/>
          <a:p>
            <a:pPr eaLnBrk="1" hangingPunct="1"/>
            <a:r>
              <a:rPr lang="en-GB" altLang="en-US"/>
              <a:t>Brexit – Tax implications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457200" y="201613"/>
            <a:ext cx="8229600" cy="804862"/>
          </a:xfrm>
          <a:ln/>
        </p:spPr>
        <p:txBody>
          <a:bodyPr/>
          <a:lstStyle/>
          <a:p>
            <a:pPr eaLnBrk="1" hangingPunct="1"/>
            <a:r>
              <a:rPr lang="en-GB" altLang="en-US"/>
              <a:t>Where are we today?</a:t>
            </a:r>
            <a:br>
              <a:rPr lang="en-GB" altLang="en-US"/>
            </a:br>
            <a:endParaRPr lang="en-GB"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457200" y="201613"/>
            <a:ext cx="8232775" cy="860425"/>
          </a:xfrm>
        </p:spPr>
        <p:txBody>
          <a:bodyPr/>
          <a:lstStyle/>
          <a:p>
            <a:pPr eaLnBrk="1" hangingPunct="1"/>
            <a:r>
              <a:rPr lang="en-GB" altLang="en-US"/>
              <a:t>Brexit – HMRC position</a:t>
            </a:r>
          </a:p>
        </p:txBody>
      </p:sp>
      <p:sp>
        <p:nvSpPr>
          <p:cNvPr id="3" name="Content Placeholder 2"/>
          <p:cNvSpPr>
            <a:spLocks noGrp="1"/>
          </p:cNvSpPr>
          <p:nvPr>
            <p:ph idx="1"/>
          </p:nvPr>
        </p:nvSpPr>
        <p:spPr>
          <a:xfrm>
            <a:off x="460375" y="1317625"/>
            <a:ext cx="8229600" cy="3813175"/>
          </a:xfrm>
        </p:spPr>
        <p:txBody>
          <a:bodyPr rtlCol="0">
            <a:noAutofit/>
          </a:bodyPr>
          <a:lstStyle/>
          <a:p>
            <a:pPr marL="356616" lvl="1" indent="-356616" eaLnBrk="1" fontAlgn="auto" hangingPunct="1">
              <a:spcAft>
                <a:spcPts val="1350"/>
              </a:spcAft>
              <a:defRPr/>
            </a:pPr>
            <a:r>
              <a:rPr lang="en-GB" sz="1800" dirty="0"/>
              <a:t>HMRC has set up a cross departmental team - the EU Transition Unit (EUTU) to respond to the vote to leave the EU. This is part of HMRC’s Customer Strategy and Tax Design group.</a:t>
            </a:r>
          </a:p>
          <a:p>
            <a:pPr marL="356616" lvl="1" indent="-356616" eaLnBrk="1" fontAlgn="auto" hangingPunct="1">
              <a:spcAft>
                <a:spcPts val="1350"/>
              </a:spcAft>
              <a:defRPr/>
            </a:pPr>
            <a:r>
              <a:rPr lang="en-GB" sz="1800" dirty="0"/>
              <a:t>The EUTU liaises with the Department for Exiting the EU and the Department for International Trade.</a:t>
            </a:r>
          </a:p>
          <a:p>
            <a:pPr marL="356616" lvl="1" indent="-356616" eaLnBrk="1" fontAlgn="auto" hangingPunct="1">
              <a:spcAft>
                <a:spcPts val="1350"/>
              </a:spcAft>
              <a:defRPr/>
            </a:pPr>
            <a:r>
              <a:rPr lang="en-GB" sz="1800" dirty="0"/>
              <a:t>HMRC and HM Treasury carrying out review of possible implications and options.</a:t>
            </a:r>
          </a:p>
          <a:p>
            <a:pPr marL="356616" lvl="1" indent="-356616" eaLnBrk="1" fontAlgn="auto" hangingPunct="1">
              <a:spcAft>
                <a:spcPts val="1350"/>
              </a:spcAft>
              <a:defRPr/>
            </a:pPr>
            <a:r>
              <a:rPr lang="en-GB" sz="1800" dirty="0"/>
              <a:t>We have ongoing and regular dialogue.</a:t>
            </a:r>
          </a:p>
          <a:p>
            <a:pPr marL="0" lvl="1" indent="0" eaLnBrk="1" fontAlgn="auto" hangingPunct="1">
              <a:spcAft>
                <a:spcPts val="1350"/>
              </a:spcAft>
              <a:buFont typeface="Arial" panose="020B0604020202020204" pitchFamily="34" charset="0"/>
              <a:buNone/>
              <a:defRPr/>
            </a:pPr>
            <a:endParaRPr lang="en-GB" sz="1800" dirty="0"/>
          </a:p>
          <a:p>
            <a:pPr marL="356616" indent="-356616" eaLnBrk="1" fontAlgn="auto" hangingPunct="1">
              <a:spcBef>
                <a:spcPts val="1350"/>
              </a:spcBef>
              <a:spcAft>
                <a:spcPts val="1350"/>
              </a:spcAft>
              <a:defRPr/>
            </a:pPr>
            <a:endParaRPr lang="en-GB" sz="15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8"/>
          <p:cNvSpPr>
            <a:spLocks noGrp="1"/>
          </p:cNvSpPr>
          <p:nvPr>
            <p:ph type="title"/>
          </p:nvPr>
        </p:nvSpPr>
        <p:spPr>
          <a:xfrm>
            <a:off x="457200" y="201613"/>
            <a:ext cx="8232775" cy="860425"/>
          </a:xfrm>
        </p:spPr>
        <p:txBody>
          <a:bodyPr/>
          <a:lstStyle/>
          <a:p>
            <a:pPr eaLnBrk="1" hangingPunct="1"/>
            <a:r>
              <a:rPr lang="en-IN" altLang="en-US"/>
              <a:t>Post Brexit uncertainty</a:t>
            </a:r>
          </a:p>
        </p:txBody>
      </p:sp>
      <p:grpSp>
        <p:nvGrpSpPr>
          <p:cNvPr id="121859" name="Group 69"/>
          <p:cNvGrpSpPr>
            <a:grpSpLocks/>
          </p:cNvGrpSpPr>
          <p:nvPr/>
        </p:nvGrpSpPr>
        <p:grpSpPr bwMode="auto">
          <a:xfrm>
            <a:off x="2786063" y="4086225"/>
            <a:ext cx="3560762" cy="787400"/>
            <a:chOff x="3324420" y="4447978"/>
            <a:chExt cx="4162671" cy="1159938"/>
          </a:xfrm>
        </p:grpSpPr>
        <p:sp>
          <p:nvSpPr>
            <p:cNvPr id="41" name="Freeform 40"/>
            <p:cNvSpPr>
              <a:spLocks/>
            </p:cNvSpPr>
            <p:nvPr/>
          </p:nvSpPr>
          <p:spPr bwMode="auto">
            <a:xfrm>
              <a:off x="6687220" y="4723931"/>
              <a:ext cx="799871" cy="883985"/>
            </a:xfrm>
            <a:custGeom>
              <a:avLst/>
              <a:gdLst>
                <a:gd name="T0" fmla="*/ 101 w 117"/>
                <a:gd name="T1" fmla="*/ 109 h 137"/>
                <a:gd name="T2" fmla="*/ 71 w 117"/>
                <a:gd name="T3" fmla="*/ 96 h 137"/>
                <a:gd name="T4" fmla="*/ 67 w 117"/>
                <a:gd name="T5" fmla="*/ 78 h 137"/>
                <a:gd name="T6" fmla="*/ 79 w 117"/>
                <a:gd name="T7" fmla="*/ 39 h 137"/>
                <a:gd name="T8" fmla="*/ 46 w 117"/>
                <a:gd name="T9" fmla="*/ 2 h 137"/>
                <a:gd name="T10" fmla="*/ 9 w 117"/>
                <a:gd name="T11" fmla="*/ 34 h 137"/>
                <a:gd name="T12" fmla="*/ 20 w 117"/>
                <a:gd name="T13" fmla="*/ 77 h 137"/>
                <a:gd name="T14" fmla="*/ 15 w 117"/>
                <a:gd name="T15" fmla="*/ 96 h 137"/>
                <a:gd name="T16" fmla="*/ 0 w 117"/>
                <a:gd name="T17" fmla="*/ 103 h 137"/>
                <a:gd name="T18" fmla="*/ 5 w 117"/>
                <a:gd name="T19" fmla="*/ 105 h 137"/>
                <a:gd name="T20" fmla="*/ 20 w 117"/>
                <a:gd name="T21" fmla="*/ 137 h 137"/>
                <a:gd name="T22" fmla="*/ 115 w 117"/>
                <a:gd name="T23" fmla="*/ 137 h 137"/>
                <a:gd name="T24" fmla="*/ 101 w 117"/>
                <a:gd name="T25" fmla="*/ 10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7">
                  <a:moveTo>
                    <a:pt x="101" y="109"/>
                  </a:moveTo>
                  <a:cubicBezTo>
                    <a:pt x="92" y="104"/>
                    <a:pt x="81" y="100"/>
                    <a:pt x="71" y="96"/>
                  </a:cubicBezTo>
                  <a:cubicBezTo>
                    <a:pt x="61" y="91"/>
                    <a:pt x="60" y="87"/>
                    <a:pt x="67" y="78"/>
                  </a:cubicBezTo>
                  <a:cubicBezTo>
                    <a:pt x="75" y="66"/>
                    <a:pt x="80" y="53"/>
                    <a:pt x="79" y="39"/>
                  </a:cubicBezTo>
                  <a:cubicBezTo>
                    <a:pt x="79" y="19"/>
                    <a:pt x="65" y="3"/>
                    <a:pt x="46" y="2"/>
                  </a:cubicBezTo>
                  <a:cubicBezTo>
                    <a:pt x="28" y="0"/>
                    <a:pt x="12" y="14"/>
                    <a:pt x="9" y="34"/>
                  </a:cubicBezTo>
                  <a:cubicBezTo>
                    <a:pt x="6" y="50"/>
                    <a:pt x="11" y="64"/>
                    <a:pt x="20" y="77"/>
                  </a:cubicBezTo>
                  <a:cubicBezTo>
                    <a:pt x="28" y="88"/>
                    <a:pt x="27" y="90"/>
                    <a:pt x="15" y="96"/>
                  </a:cubicBezTo>
                  <a:cubicBezTo>
                    <a:pt x="10" y="98"/>
                    <a:pt x="5" y="101"/>
                    <a:pt x="0" y="103"/>
                  </a:cubicBezTo>
                  <a:cubicBezTo>
                    <a:pt x="2" y="104"/>
                    <a:pt x="3" y="104"/>
                    <a:pt x="5" y="105"/>
                  </a:cubicBezTo>
                  <a:cubicBezTo>
                    <a:pt x="16" y="112"/>
                    <a:pt x="23" y="121"/>
                    <a:pt x="20" y="137"/>
                  </a:cubicBezTo>
                  <a:cubicBezTo>
                    <a:pt x="52" y="137"/>
                    <a:pt x="83" y="137"/>
                    <a:pt x="115" y="137"/>
                  </a:cubicBezTo>
                  <a:cubicBezTo>
                    <a:pt x="117" y="123"/>
                    <a:pt x="111" y="115"/>
                    <a:pt x="101" y="109"/>
                  </a:cubicBezTo>
                  <a:close/>
                </a:path>
              </a:pathLst>
            </a:custGeom>
            <a:solidFill>
              <a:schemeClr val="accent3"/>
            </a:solidFill>
            <a:ln>
              <a:noFill/>
            </a:ln>
            <a:extLst/>
          </p:spPr>
          <p:txBody>
            <a:bodyPr lIns="77655" tIns="38828" rIns="77655" bIns="38828"/>
            <a:lstStyle/>
            <a:p>
              <a:pPr defTabSz="776510" eaLnBrk="1" fontAlgn="auto" hangingPunct="1">
                <a:spcBef>
                  <a:spcPts val="0"/>
                </a:spcBef>
                <a:spcAft>
                  <a:spcPts val="0"/>
                </a:spcAft>
                <a:defRPr/>
              </a:pPr>
              <a:endParaRPr lang="en-US" sz="1349" kern="0" dirty="0">
                <a:solidFill>
                  <a:srgbClr val="000000"/>
                </a:solidFill>
                <a:latin typeface="Arial"/>
                <a:cs typeface="+mn-cs"/>
              </a:endParaRPr>
            </a:p>
          </p:txBody>
        </p:sp>
        <p:sp>
          <p:nvSpPr>
            <p:cNvPr id="42" name="Freeform 41"/>
            <p:cNvSpPr>
              <a:spLocks/>
            </p:cNvSpPr>
            <p:nvPr/>
          </p:nvSpPr>
          <p:spPr bwMode="auto">
            <a:xfrm>
              <a:off x="5900340" y="4609341"/>
              <a:ext cx="868538" cy="998575"/>
            </a:xfrm>
            <a:custGeom>
              <a:avLst/>
              <a:gdLst>
                <a:gd name="T0" fmla="*/ 108 w 127"/>
                <a:gd name="T1" fmla="*/ 123 h 155"/>
                <a:gd name="T2" fmla="*/ 103 w 127"/>
                <a:gd name="T3" fmla="*/ 121 h 155"/>
                <a:gd name="T4" fmla="*/ 74 w 127"/>
                <a:gd name="T5" fmla="*/ 108 h 155"/>
                <a:gd name="T6" fmla="*/ 69 w 127"/>
                <a:gd name="T7" fmla="*/ 88 h 155"/>
                <a:gd name="T8" fmla="*/ 84 w 127"/>
                <a:gd name="T9" fmla="*/ 43 h 155"/>
                <a:gd name="T10" fmla="*/ 45 w 127"/>
                <a:gd name="T11" fmla="*/ 1 h 155"/>
                <a:gd name="T12" fmla="*/ 3 w 127"/>
                <a:gd name="T13" fmla="*/ 38 h 155"/>
                <a:gd name="T14" fmla="*/ 16 w 127"/>
                <a:gd name="T15" fmla="*/ 87 h 155"/>
                <a:gd name="T16" fmla="*/ 10 w 127"/>
                <a:gd name="T17" fmla="*/ 109 h 155"/>
                <a:gd name="T18" fmla="*/ 2 w 127"/>
                <a:gd name="T19" fmla="*/ 112 h 155"/>
                <a:gd name="T20" fmla="*/ 15 w 127"/>
                <a:gd name="T21" fmla="*/ 118 h 155"/>
                <a:gd name="T22" fmla="*/ 32 w 127"/>
                <a:gd name="T23" fmla="*/ 155 h 155"/>
                <a:gd name="T24" fmla="*/ 76 w 127"/>
                <a:gd name="T25" fmla="*/ 155 h 155"/>
                <a:gd name="T26" fmla="*/ 124 w 127"/>
                <a:gd name="T27" fmla="*/ 155 h 155"/>
                <a:gd name="T28" fmla="*/ 108 w 127"/>
                <a:gd name="T29" fmla="*/ 12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155">
                  <a:moveTo>
                    <a:pt x="108" y="123"/>
                  </a:moveTo>
                  <a:cubicBezTo>
                    <a:pt x="107" y="122"/>
                    <a:pt x="105" y="122"/>
                    <a:pt x="103" y="121"/>
                  </a:cubicBezTo>
                  <a:cubicBezTo>
                    <a:pt x="94" y="116"/>
                    <a:pt x="84" y="112"/>
                    <a:pt x="74" y="108"/>
                  </a:cubicBezTo>
                  <a:cubicBezTo>
                    <a:pt x="63" y="102"/>
                    <a:pt x="62" y="98"/>
                    <a:pt x="69" y="88"/>
                  </a:cubicBezTo>
                  <a:cubicBezTo>
                    <a:pt x="79" y="75"/>
                    <a:pt x="84" y="60"/>
                    <a:pt x="84" y="43"/>
                  </a:cubicBezTo>
                  <a:cubicBezTo>
                    <a:pt x="83" y="20"/>
                    <a:pt x="67" y="3"/>
                    <a:pt x="45" y="1"/>
                  </a:cubicBezTo>
                  <a:cubicBezTo>
                    <a:pt x="25" y="0"/>
                    <a:pt x="7" y="15"/>
                    <a:pt x="3" y="38"/>
                  </a:cubicBezTo>
                  <a:cubicBezTo>
                    <a:pt x="0" y="56"/>
                    <a:pt x="6" y="72"/>
                    <a:pt x="16" y="87"/>
                  </a:cubicBezTo>
                  <a:cubicBezTo>
                    <a:pt x="25" y="99"/>
                    <a:pt x="24" y="102"/>
                    <a:pt x="10" y="109"/>
                  </a:cubicBezTo>
                  <a:cubicBezTo>
                    <a:pt x="7" y="110"/>
                    <a:pt x="5" y="111"/>
                    <a:pt x="2" y="112"/>
                  </a:cubicBezTo>
                  <a:cubicBezTo>
                    <a:pt x="6" y="114"/>
                    <a:pt x="10" y="116"/>
                    <a:pt x="15" y="118"/>
                  </a:cubicBezTo>
                  <a:cubicBezTo>
                    <a:pt x="28" y="126"/>
                    <a:pt x="36" y="137"/>
                    <a:pt x="32" y="155"/>
                  </a:cubicBezTo>
                  <a:cubicBezTo>
                    <a:pt x="47" y="155"/>
                    <a:pt x="61" y="155"/>
                    <a:pt x="76" y="155"/>
                  </a:cubicBezTo>
                  <a:cubicBezTo>
                    <a:pt x="92" y="155"/>
                    <a:pt x="108" y="155"/>
                    <a:pt x="124" y="155"/>
                  </a:cubicBezTo>
                  <a:cubicBezTo>
                    <a:pt x="127" y="139"/>
                    <a:pt x="120" y="130"/>
                    <a:pt x="108" y="123"/>
                  </a:cubicBezTo>
                  <a:close/>
                </a:path>
              </a:pathLst>
            </a:custGeom>
            <a:solidFill>
              <a:schemeClr val="accent1"/>
            </a:solidFill>
            <a:ln>
              <a:noFill/>
            </a:ln>
            <a:extLst/>
          </p:spPr>
          <p:txBody>
            <a:bodyPr lIns="77655" tIns="38828" rIns="77655" bIns="38828"/>
            <a:lstStyle/>
            <a:p>
              <a:pPr defTabSz="776510" eaLnBrk="1" fontAlgn="auto" hangingPunct="1">
                <a:spcBef>
                  <a:spcPts val="0"/>
                </a:spcBef>
                <a:spcAft>
                  <a:spcPts val="0"/>
                </a:spcAft>
                <a:defRPr/>
              </a:pPr>
              <a:endParaRPr lang="en-US" sz="1349" kern="0" dirty="0">
                <a:solidFill>
                  <a:srgbClr val="000000"/>
                </a:solidFill>
                <a:latin typeface="Arial"/>
                <a:cs typeface="+mn-cs"/>
              </a:endParaRPr>
            </a:p>
          </p:txBody>
        </p:sp>
        <p:sp>
          <p:nvSpPr>
            <p:cNvPr id="43" name="Freeform 42"/>
            <p:cNvSpPr>
              <a:spLocks/>
            </p:cNvSpPr>
            <p:nvPr/>
          </p:nvSpPr>
          <p:spPr bwMode="auto">
            <a:xfrm>
              <a:off x="3324420" y="4723931"/>
              <a:ext cx="799871" cy="883985"/>
            </a:xfrm>
            <a:custGeom>
              <a:avLst/>
              <a:gdLst>
                <a:gd name="T0" fmla="*/ 111 w 117"/>
                <a:gd name="T1" fmla="*/ 106 h 137"/>
                <a:gd name="T2" fmla="*/ 117 w 117"/>
                <a:gd name="T3" fmla="*/ 103 h 137"/>
                <a:gd name="T4" fmla="*/ 101 w 117"/>
                <a:gd name="T5" fmla="*/ 96 h 137"/>
                <a:gd name="T6" fmla="*/ 96 w 117"/>
                <a:gd name="T7" fmla="*/ 78 h 137"/>
                <a:gd name="T8" fmla="*/ 109 w 117"/>
                <a:gd name="T9" fmla="*/ 39 h 137"/>
                <a:gd name="T10" fmla="*/ 75 w 117"/>
                <a:gd name="T11" fmla="*/ 2 h 137"/>
                <a:gd name="T12" fmla="*/ 38 w 117"/>
                <a:gd name="T13" fmla="*/ 34 h 137"/>
                <a:gd name="T14" fmla="*/ 49 w 117"/>
                <a:gd name="T15" fmla="*/ 77 h 137"/>
                <a:gd name="T16" fmla="*/ 44 w 117"/>
                <a:gd name="T17" fmla="*/ 96 h 137"/>
                <a:gd name="T18" fmla="*/ 15 w 117"/>
                <a:gd name="T19" fmla="*/ 110 h 137"/>
                <a:gd name="T20" fmla="*/ 2 w 117"/>
                <a:gd name="T21" fmla="*/ 137 h 137"/>
                <a:gd name="T22" fmla="*/ 96 w 117"/>
                <a:gd name="T23" fmla="*/ 137 h 137"/>
                <a:gd name="T24" fmla="*/ 111 w 117"/>
                <a:gd name="T25" fmla="*/ 10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7">
                  <a:moveTo>
                    <a:pt x="111" y="106"/>
                  </a:moveTo>
                  <a:cubicBezTo>
                    <a:pt x="113" y="105"/>
                    <a:pt x="115" y="104"/>
                    <a:pt x="117" y="103"/>
                  </a:cubicBezTo>
                  <a:cubicBezTo>
                    <a:pt x="112" y="100"/>
                    <a:pt x="106" y="98"/>
                    <a:pt x="101" y="96"/>
                  </a:cubicBezTo>
                  <a:cubicBezTo>
                    <a:pt x="90" y="91"/>
                    <a:pt x="89" y="87"/>
                    <a:pt x="96" y="78"/>
                  </a:cubicBezTo>
                  <a:cubicBezTo>
                    <a:pt x="105" y="66"/>
                    <a:pt x="109" y="53"/>
                    <a:pt x="109" y="39"/>
                  </a:cubicBezTo>
                  <a:cubicBezTo>
                    <a:pt x="108" y="19"/>
                    <a:pt x="94" y="3"/>
                    <a:pt x="75" y="2"/>
                  </a:cubicBezTo>
                  <a:cubicBezTo>
                    <a:pt x="57" y="0"/>
                    <a:pt x="41" y="14"/>
                    <a:pt x="38" y="34"/>
                  </a:cubicBezTo>
                  <a:cubicBezTo>
                    <a:pt x="36" y="50"/>
                    <a:pt x="40" y="64"/>
                    <a:pt x="49" y="77"/>
                  </a:cubicBezTo>
                  <a:cubicBezTo>
                    <a:pt x="57" y="88"/>
                    <a:pt x="56" y="90"/>
                    <a:pt x="44" y="96"/>
                  </a:cubicBezTo>
                  <a:cubicBezTo>
                    <a:pt x="34" y="101"/>
                    <a:pt x="24" y="104"/>
                    <a:pt x="15" y="110"/>
                  </a:cubicBezTo>
                  <a:cubicBezTo>
                    <a:pt x="5" y="115"/>
                    <a:pt x="0" y="124"/>
                    <a:pt x="2" y="137"/>
                  </a:cubicBezTo>
                  <a:cubicBezTo>
                    <a:pt x="33" y="137"/>
                    <a:pt x="65" y="137"/>
                    <a:pt x="96" y="137"/>
                  </a:cubicBezTo>
                  <a:cubicBezTo>
                    <a:pt x="94" y="122"/>
                    <a:pt x="100" y="112"/>
                    <a:pt x="111" y="106"/>
                  </a:cubicBezTo>
                  <a:close/>
                </a:path>
              </a:pathLst>
            </a:custGeom>
            <a:solidFill>
              <a:schemeClr val="accent3"/>
            </a:solidFill>
            <a:ln>
              <a:noFill/>
            </a:ln>
            <a:extLst/>
          </p:spPr>
          <p:txBody>
            <a:bodyPr lIns="77655" tIns="38828" rIns="77655" bIns="38828"/>
            <a:lstStyle/>
            <a:p>
              <a:pPr defTabSz="776510" eaLnBrk="1" fontAlgn="auto" hangingPunct="1">
                <a:spcBef>
                  <a:spcPts val="0"/>
                </a:spcBef>
                <a:spcAft>
                  <a:spcPts val="0"/>
                </a:spcAft>
                <a:defRPr/>
              </a:pPr>
              <a:endParaRPr lang="en-US" sz="1349" kern="0" dirty="0">
                <a:solidFill>
                  <a:srgbClr val="000000"/>
                </a:solidFill>
                <a:latin typeface="Arial"/>
                <a:cs typeface="+mn-cs"/>
              </a:endParaRPr>
            </a:p>
          </p:txBody>
        </p:sp>
        <p:sp>
          <p:nvSpPr>
            <p:cNvPr id="44" name="Freeform 43"/>
            <p:cNvSpPr>
              <a:spLocks/>
            </p:cNvSpPr>
            <p:nvPr/>
          </p:nvSpPr>
          <p:spPr bwMode="auto">
            <a:xfrm>
              <a:off x="4048202" y="4609341"/>
              <a:ext cx="848123" cy="998575"/>
            </a:xfrm>
            <a:custGeom>
              <a:avLst/>
              <a:gdLst>
                <a:gd name="T0" fmla="*/ 114 w 124"/>
                <a:gd name="T1" fmla="*/ 108 h 155"/>
                <a:gd name="T2" fmla="*/ 109 w 124"/>
                <a:gd name="T3" fmla="*/ 88 h 155"/>
                <a:gd name="T4" fmla="*/ 124 w 124"/>
                <a:gd name="T5" fmla="*/ 43 h 155"/>
                <a:gd name="T6" fmla="*/ 85 w 124"/>
                <a:gd name="T7" fmla="*/ 1 h 155"/>
                <a:gd name="T8" fmla="*/ 43 w 124"/>
                <a:gd name="T9" fmla="*/ 38 h 155"/>
                <a:gd name="T10" fmla="*/ 56 w 124"/>
                <a:gd name="T11" fmla="*/ 87 h 155"/>
                <a:gd name="T12" fmla="*/ 50 w 124"/>
                <a:gd name="T13" fmla="*/ 109 h 155"/>
                <a:gd name="T14" fmla="*/ 23 w 124"/>
                <a:gd name="T15" fmla="*/ 121 h 155"/>
                <a:gd name="T16" fmla="*/ 17 w 124"/>
                <a:gd name="T17" fmla="*/ 124 h 155"/>
                <a:gd name="T18" fmla="*/ 2 w 124"/>
                <a:gd name="T19" fmla="*/ 155 h 155"/>
                <a:gd name="T20" fmla="*/ 50 w 124"/>
                <a:gd name="T21" fmla="*/ 155 h 155"/>
                <a:gd name="T22" fmla="*/ 93 w 124"/>
                <a:gd name="T23" fmla="*/ 155 h 155"/>
                <a:gd name="T24" fmla="*/ 111 w 124"/>
                <a:gd name="T25" fmla="*/ 119 h 155"/>
                <a:gd name="T26" fmla="*/ 124 w 124"/>
                <a:gd name="T27" fmla="*/ 112 h 155"/>
                <a:gd name="T28" fmla="*/ 114 w 124"/>
                <a:gd name="T29" fmla="*/ 10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155">
                  <a:moveTo>
                    <a:pt x="114" y="108"/>
                  </a:moveTo>
                  <a:cubicBezTo>
                    <a:pt x="103" y="102"/>
                    <a:pt x="102" y="98"/>
                    <a:pt x="109" y="88"/>
                  </a:cubicBezTo>
                  <a:cubicBezTo>
                    <a:pt x="119" y="75"/>
                    <a:pt x="124" y="60"/>
                    <a:pt x="124" y="43"/>
                  </a:cubicBezTo>
                  <a:cubicBezTo>
                    <a:pt x="123" y="20"/>
                    <a:pt x="107" y="3"/>
                    <a:pt x="85" y="1"/>
                  </a:cubicBezTo>
                  <a:cubicBezTo>
                    <a:pt x="65" y="0"/>
                    <a:pt x="47" y="15"/>
                    <a:pt x="43" y="38"/>
                  </a:cubicBezTo>
                  <a:cubicBezTo>
                    <a:pt x="40" y="56"/>
                    <a:pt x="46" y="72"/>
                    <a:pt x="56" y="87"/>
                  </a:cubicBezTo>
                  <a:cubicBezTo>
                    <a:pt x="65" y="99"/>
                    <a:pt x="64" y="102"/>
                    <a:pt x="50" y="109"/>
                  </a:cubicBezTo>
                  <a:cubicBezTo>
                    <a:pt x="41" y="113"/>
                    <a:pt x="32" y="116"/>
                    <a:pt x="23" y="121"/>
                  </a:cubicBezTo>
                  <a:cubicBezTo>
                    <a:pt x="21" y="122"/>
                    <a:pt x="19" y="123"/>
                    <a:pt x="17" y="124"/>
                  </a:cubicBezTo>
                  <a:cubicBezTo>
                    <a:pt x="6" y="130"/>
                    <a:pt x="0" y="140"/>
                    <a:pt x="2" y="155"/>
                  </a:cubicBezTo>
                  <a:cubicBezTo>
                    <a:pt x="18" y="155"/>
                    <a:pt x="34" y="155"/>
                    <a:pt x="50" y="155"/>
                  </a:cubicBezTo>
                  <a:cubicBezTo>
                    <a:pt x="64" y="155"/>
                    <a:pt x="79" y="155"/>
                    <a:pt x="93" y="155"/>
                  </a:cubicBezTo>
                  <a:cubicBezTo>
                    <a:pt x="91" y="138"/>
                    <a:pt x="98" y="126"/>
                    <a:pt x="111" y="119"/>
                  </a:cubicBezTo>
                  <a:cubicBezTo>
                    <a:pt x="115" y="116"/>
                    <a:pt x="120" y="114"/>
                    <a:pt x="124" y="112"/>
                  </a:cubicBezTo>
                  <a:cubicBezTo>
                    <a:pt x="121" y="111"/>
                    <a:pt x="118" y="109"/>
                    <a:pt x="114" y="108"/>
                  </a:cubicBezTo>
                  <a:close/>
                </a:path>
              </a:pathLst>
            </a:custGeom>
            <a:solidFill>
              <a:schemeClr val="accent1"/>
            </a:solidFill>
            <a:ln>
              <a:noFill/>
            </a:ln>
            <a:extLst/>
          </p:spPr>
          <p:txBody>
            <a:bodyPr lIns="77655" tIns="38828" rIns="77655" bIns="38828"/>
            <a:lstStyle/>
            <a:p>
              <a:pPr defTabSz="776510" eaLnBrk="1" fontAlgn="auto" hangingPunct="1">
                <a:spcBef>
                  <a:spcPts val="0"/>
                </a:spcBef>
                <a:spcAft>
                  <a:spcPts val="0"/>
                </a:spcAft>
                <a:defRPr/>
              </a:pPr>
              <a:endParaRPr lang="en-US" sz="1349" kern="0" dirty="0">
                <a:solidFill>
                  <a:srgbClr val="000000"/>
                </a:solidFill>
                <a:latin typeface="Arial"/>
                <a:cs typeface="+mn-cs"/>
              </a:endParaRPr>
            </a:p>
          </p:txBody>
        </p:sp>
        <p:sp>
          <p:nvSpPr>
            <p:cNvPr id="45" name="Freeform 44"/>
            <p:cNvSpPr>
              <a:spLocks/>
            </p:cNvSpPr>
            <p:nvPr/>
          </p:nvSpPr>
          <p:spPr bwMode="auto">
            <a:xfrm>
              <a:off x="4746001" y="4447978"/>
              <a:ext cx="1319509" cy="1159938"/>
            </a:xfrm>
            <a:custGeom>
              <a:avLst/>
              <a:gdLst>
                <a:gd name="T0" fmla="*/ 172 w 193"/>
                <a:gd name="T1" fmla="*/ 143 h 180"/>
                <a:gd name="T2" fmla="*/ 160 w 193"/>
                <a:gd name="T3" fmla="*/ 137 h 180"/>
                <a:gd name="T4" fmla="*/ 133 w 193"/>
                <a:gd name="T5" fmla="*/ 125 h 180"/>
                <a:gd name="T6" fmla="*/ 127 w 193"/>
                <a:gd name="T7" fmla="*/ 102 h 180"/>
                <a:gd name="T8" fmla="*/ 144 w 193"/>
                <a:gd name="T9" fmla="*/ 51 h 180"/>
                <a:gd name="T10" fmla="*/ 99 w 193"/>
                <a:gd name="T11" fmla="*/ 2 h 180"/>
                <a:gd name="T12" fmla="*/ 50 w 193"/>
                <a:gd name="T13" fmla="*/ 44 h 180"/>
                <a:gd name="T14" fmla="*/ 65 w 193"/>
                <a:gd name="T15" fmla="*/ 101 h 180"/>
                <a:gd name="T16" fmla="*/ 58 w 193"/>
                <a:gd name="T17" fmla="*/ 126 h 180"/>
                <a:gd name="T18" fmla="*/ 34 w 193"/>
                <a:gd name="T19" fmla="*/ 137 h 180"/>
                <a:gd name="T20" fmla="*/ 20 w 193"/>
                <a:gd name="T21" fmla="*/ 144 h 180"/>
                <a:gd name="T22" fmla="*/ 3 w 193"/>
                <a:gd name="T23" fmla="*/ 180 h 180"/>
                <a:gd name="T24" fmla="*/ 73 w 193"/>
                <a:gd name="T25" fmla="*/ 180 h 180"/>
                <a:gd name="T26" fmla="*/ 120 w 193"/>
                <a:gd name="T27" fmla="*/ 180 h 180"/>
                <a:gd name="T28" fmla="*/ 190 w 193"/>
                <a:gd name="T29" fmla="*/ 180 h 180"/>
                <a:gd name="T30" fmla="*/ 172 w 193"/>
                <a:gd name="T31" fmla="*/ 14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180">
                  <a:moveTo>
                    <a:pt x="172" y="143"/>
                  </a:moveTo>
                  <a:cubicBezTo>
                    <a:pt x="168" y="141"/>
                    <a:pt x="164" y="139"/>
                    <a:pt x="160" y="137"/>
                  </a:cubicBezTo>
                  <a:cubicBezTo>
                    <a:pt x="151" y="133"/>
                    <a:pt x="142" y="130"/>
                    <a:pt x="133" y="125"/>
                  </a:cubicBezTo>
                  <a:cubicBezTo>
                    <a:pt x="119" y="119"/>
                    <a:pt x="118" y="114"/>
                    <a:pt x="127" y="102"/>
                  </a:cubicBezTo>
                  <a:cubicBezTo>
                    <a:pt x="138" y="87"/>
                    <a:pt x="144" y="70"/>
                    <a:pt x="144" y="51"/>
                  </a:cubicBezTo>
                  <a:cubicBezTo>
                    <a:pt x="143" y="24"/>
                    <a:pt x="124" y="4"/>
                    <a:pt x="99" y="2"/>
                  </a:cubicBezTo>
                  <a:cubicBezTo>
                    <a:pt x="75" y="0"/>
                    <a:pt x="55" y="18"/>
                    <a:pt x="50" y="44"/>
                  </a:cubicBezTo>
                  <a:cubicBezTo>
                    <a:pt x="47" y="65"/>
                    <a:pt x="53" y="84"/>
                    <a:pt x="65" y="101"/>
                  </a:cubicBezTo>
                  <a:cubicBezTo>
                    <a:pt x="75" y="115"/>
                    <a:pt x="74" y="119"/>
                    <a:pt x="58" y="126"/>
                  </a:cubicBezTo>
                  <a:cubicBezTo>
                    <a:pt x="50" y="130"/>
                    <a:pt x="42" y="133"/>
                    <a:pt x="34" y="137"/>
                  </a:cubicBezTo>
                  <a:cubicBezTo>
                    <a:pt x="29" y="139"/>
                    <a:pt x="24" y="141"/>
                    <a:pt x="20" y="144"/>
                  </a:cubicBezTo>
                  <a:cubicBezTo>
                    <a:pt x="7" y="151"/>
                    <a:pt x="0" y="163"/>
                    <a:pt x="3" y="180"/>
                  </a:cubicBezTo>
                  <a:cubicBezTo>
                    <a:pt x="26" y="180"/>
                    <a:pt x="50" y="180"/>
                    <a:pt x="73" y="180"/>
                  </a:cubicBezTo>
                  <a:cubicBezTo>
                    <a:pt x="89" y="180"/>
                    <a:pt x="104" y="180"/>
                    <a:pt x="120" y="180"/>
                  </a:cubicBezTo>
                  <a:cubicBezTo>
                    <a:pt x="143" y="180"/>
                    <a:pt x="167" y="180"/>
                    <a:pt x="190" y="180"/>
                  </a:cubicBezTo>
                  <a:cubicBezTo>
                    <a:pt x="193" y="162"/>
                    <a:pt x="185" y="151"/>
                    <a:pt x="172" y="143"/>
                  </a:cubicBezTo>
                  <a:close/>
                </a:path>
              </a:pathLst>
            </a:custGeom>
            <a:solidFill>
              <a:schemeClr val="accent2"/>
            </a:solidFill>
            <a:ln>
              <a:noFill/>
            </a:ln>
            <a:extLst/>
          </p:spPr>
          <p:txBody>
            <a:bodyPr lIns="77655" tIns="38828" rIns="77655" bIns="38828"/>
            <a:lstStyle/>
            <a:p>
              <a:pPr defTabSz="776510" eaLnBrk="1" fontAlgn="auto" hangingPunct="1">
                <a:spcBef>
                  <a:spcPts val="0"/>
                </a:spcBef>
                <a:spcAft>
                  <a:spcPts val="0"/>
                </a:spcAft>
                <a:defRPr/>
              </a:pPr>
              <a:endParaRPr lang="en-US" sz="1349" kern="0" dirty="0">
                <a:solidFill>
                  <a:srgbClr val="000000"/>
                </a:solidFill>
                <a:latin typeface="Arial"/>
                <a:cs typeface="+mn-cs"/>
              </a:endParaRPr>
            </a:p>
          </p:txBody>
        </p:sp>
      </p:grpSp>
      <p:sp>
        <p:nvSpPr>
          <p:cNvPr id="46" name="Freeform 45"/>
          <p:cNvSpPr>
            <a:spLocks/>
          </p:cNvSpPr>
          <p:nvPr/>
        </p:nvSpPr>
        <p:spPr bwMode="auto">
          <a:xfrm>
            <a:off x="6419850" y="4041775"/>
            <a:ext cx="1503363" cy="714375"/>
          </a:xfrm>
          <a:custGeom>
            <a:avLst/>
            <a:gdLst>
              <a:gd name="T0" fmla="*/ 87 w 173"/>
              <a:gd name="T1" fmla="*/ 0 h 146"/>
              <a:gd name="T2" fmla="*/ 0 w 173"/>
              <a:gd name="T3" fmla="*/ 66 h 146"/>
              <a:gd name="T4" fmla="*/ 22 w 173"/>
              <a:gd name="T5" fmla="*/ 109 h 146"/>
              <a:gd name="T6" fmla="*/ 11 w 173"/>
              <a:gd name="T7" fmla="*/ 146 h 146"/>
              <a:gd name="T8" fmla="*/ 45 w 173"/>
              <a:gd name="T9" fmla="*/ 123 h 146"/>
              <a:gd name="T10" fmla="*/ 87 w 173"/>
              <a:gd name="T11" fmla="*/ 132 h 146"/>
              <a:gd name="T12" fmla="*/ 173 w 173"/>
              <a:gd name="T13" fmla="*/ 66 h 146"/>
              <a:gd name="T14" fmla="*/ 87 w 173"/>
              <a:gd name="T15" fmla="*/ 0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46">
                <a:moveTo>
                  <a:pt x="87" y="0"/>
                </a:moveTo>
                <a:cubicBezTo>
                  <a:pt x="39" y="0"/>
                  <a:pt x="0" y="30"/>
                  <a:pt x="0" y="66"/>
                </a:cubicBezTo>
                <a:cubicBezTo>
                  <a:pt x="0" y="82"/>
                  <a:pt x="8" y="98"/>
                  <a:pt x="22" y="109"/>
                </a:cubicBezTo>
                <a:cubicBezTo>
                  <a:pt x="11" y="146"/>
                  <a:pt x="11" y="146"/>
                  <a:pt x="11" y="146"/>
                </a:cubicBezTo>
                <a:cubicBezTo>
                  <a:pt x="45" y="123"/>
                  <a:pt x="45" y="123"/>
                  <a:pt x="45" y="123"/>
                </a:cubicBezTo>
                <a:cubicBezTo>
                  <a:pt x="57" y="129"/>
                  <a:pt x="72" y="132"/>
                  <a:pt x="87" y="132"/>
                </a:cubicBezTo>
                <a:cubicBezTo>
                  <a:pt x="135" y="132"/>
                  <a:pt x="173" y="102"/>
                  <a:pt x="173" y="66"/>
                </a:cubicBezTo>
                <a:cubicBezTo>
                  <a:pt x="173" y="30"/>
                  <a:pt x="135" y="0"/>
                  <a:pt x="87" y="0"/>
                </a:cubicBezTo>
                <a:close/>
              </a:path>
            </a:pathLst>
          </a:custGeom>
          <a:solidFill>
            <a:schemeClr val="accent3"/>
          </a:solidFill>
          <a:ln>
            <a:noFill/>
          </a:ln>
          <a:extLst/>
        </p:spPr>
        <p:txBody>
          <a:bodyPr lIns="77655" tIns="38828" rIns="77655" bIns="38828"/>
          <a:lstStyle/>
          <a:p>
            <a:pPr defTabSz="776510" eaLnBrk="1" fontAlgn="auto" hangingPunct="1">
              <a:spcBef>
                <a:spcPts val="0"/>
              </a:spcBef>
              <a:spcAft>
                <a:spcPts val="0"/>
              </a:spcAft>
              <a:defRPr/>
            </a:pPr>
            <a:endParaRPr lang="en-US" sz="1349" kern="0" dirty="0">
              <a:solidFill>
                <a:srgbClr val="000000"/>
              </a:solidFill>
              <a:latin typeface="Arial"/>
              <a:cs typeface="+mn-cs"/>
            </a:endParaRPr>
          </a:p>
        </p:txBody>
      </p:sp>
      <p:sp>
        <p:nvSpPr>
          <p:cNvPr id="47" name="Freeform 46"/>
          <p:cNvSpPr>
            <a:spLocks/>
          </p:cNvSpPr>
          <p:nvPr/>
        </p:nvSpPr>
        <p:spPr bwMode="auto">
          <a:xfrm>
            <a:off x="1311275" y="4041775"/>
            <a:ext cx="1503363" cy="714375"/>
          </a:xfrm>
          <a:custGeom>
            <a:avLst/>
            <a:gdLst>
              <a:gd name="T0" fmla="*/ 87 w 173"/>
              <a:gd name="T1" fmla="*/ 0 h 146"/>
              <a:gd name="T2" fmla="*/ 173 w 173"/>
              <a:gd name="T3" fmla="*/ 66 h 146"/>
              <a:gd name="T4" fmla="*/ 152 w 173"/>
              <a:gd name="T5" fmla="*/ 109 h 146"/>
              <a:gd name="T6" fmla="*/ 162 w 173"/>
              <a:gd name="T7" fmla="*/ 146 h 146"/>
              <a:gd name="T8" fmla="*/ 128 w 173"/>
              <a:gd name="T9" fmla="*/ 123 h 146"/>
              <a:gd name="T10" fmla="*/ 87 w 173"/>
              <a:gd name="T11" fmla="*/ 132 h 146"/>
              <a:gd name="T12" fmla="*/ 0 w 173"/>
              <a:gd name="T13" fmla="*/ 66 h 146"/>
              <a:gd name="T14" fmla="*/ 87 w 173"/>
              <a:gd name="T15" fmla="*/ 0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46">
                <a:moveTo>
                  <a:pt x="87" y="0"/>
                </a:moveTo>
                <a:cubicBezTo>
                  <a:pt x="134" y="0"/>
                  <a:pt x="173" y="30"/>
                  <a:pt x="173" y="66"/>
                </a:cubicBezTo>
                <a:cubicBezTo>
                  <a:pt x="173" y="82"/>
                  <a:pt x="165" y="98"/>
                  <a:pt x="152" y="109"/>
                </a:cubicBezTo>
                <a:cubicBezTo>
                  <a:pt x="162" y="146"/>
                  <a:pt x="162" y="146"/>
                  <a:pt x="162" y="146"/>
                </a:cubicBezTo>
                <a:cubicBezTo>
                  <a:pt x="128" y="123"/>
                  <a:pt x="128" y="123"/>
                  <a:pt x="128" y="123"/>
                </a:cubicBezTo>
                <a:cubicBezTo>
                  <a:pt x="116" y="129"/>
                  <a:pt x="101" y="132"/>
                  <a:pt x="87" y="132"/>
                </a:cubicBezTo>
                <a:cubicBezTo>
                  <a:pt x="38" y="132"/>
                  <a:pt x="0" y="102"/>
                  <a:pt x="0" y="66"/>
                </a:cubicBezTo>
                <a:cubicBezTo>
                  <a:pt x="0" y="30"/>
                  <a:pt x="38" y="0"/>
                  <a:pt x="87" y="0"/>
                </a:cubicBezTo>
                <a:close/>
              </a:path>
            </a:pathLst>
          </a:custGeom>
          <a:solidFill>
            <a:schemeClr val="accent3"/>
          </a:solidFill>
          <a:ln>
            <a:noFill/>
          </a:ln>
          <a:extLst/>
        </p:spPr>
        <p:txBody>
          <a:bodyPr lIns="77655" tIns="38828" rIns="77655" bIns="38828"/>
          <a:lstStyle/>
          <a:p>
            <a:pPr defTabSz="776510" eaLnBrk="1" fontAlgn="auto" hangingPunct="1">
              <a:spcBef>
                <a:spcPts val="0"/>
              </a:spcBef>
              <a:spcAft>
                <a:spcPts val="0"/>
              </a:spcAft>
              <a:defRPr/>
            </a:pPr>
            <a:endParaRPr lang="en-US" sz="1349" kern="0" dirty="0">
              <a:solidFill>
                <a:srgbClr val="000000"/>
              </a:solidFill>
              <a:latin typeface="Arial"/>
              <a:cs typeface="+mn-cs"/>
            </a:endParaRPr>
          </a:p>
        </p:txBody>
      </p:sp>
      <p:sp>
        <p:nvSpPr>
          <p:cNvPr id="48" name="Freeform 47"/>
          <p:cNvSpPr>
            <a:spLocks/>
          </p:cNvSpPr>
          <p:nvPr/>
        </p:nvSpPr>
        <p:spPr bwMode="auto">
          <a:xfrm>
            <a:off x="5478463" y="3402013"/>
            <a:ext cx="1503362" cy="717550"/>
          </a:xfrm>
          <a:custGeom>
            <a:avLst/>
            <a:gdLst>
              <a:gd name="T0" fmla="*/ 86 w 173"/>
              <a:gd name="T1" fmla="*/ 0 h 146"/>
              <a:gd name="T2" fmla="*/ 0 w 173"/>
              <a:gd name="T3" fmla="*/ 66 h 146"/>
              <a:gd name="T4" fmla="*/ 21 w 173"/>
              <a:gd name="T5" fmla="*/ 109 h 146"/>
              <a:gd name="T6" fmla="*/ 10 w 173"/>
              <a:gd name="T7" fmla="*/ 146 h 146"/>
              <a:gd name="T8" fmla="*/ 44 w 173"/>
              <a:gd name="T9" fmla="*/ 124 h 146"/>
              <a:gd name="T10" fmla="*/ 86 w 173"/>
              <a:gd name="T11" fmla="*/ 132 h 146"/>
              <a:gd name="T12" fmla="*/ 173 w 173"/>
              <a:gd name="T13" fmla="*/ 66 h 146"/>
              <a:gd name="T14" fmla="*/ 86 w 173"/>
              <a:gd name="T15" fmla="*/ 0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46">
                <a:moveTo>
                  <a:pt x="86" y="0"/>
                </a:moveTo>
                <a:cubicBezTo>
                  <a:pt x="39" y="0"/>
                  <a:pt x="0" y="30"/>
                  <a:pt x="0" y="66"/>
                </a:cubicBezTo>
                <a:cubicBezTo>
                  <a:pt x="0" y="82"/>
                  <a:pt x="8" y="98"/>
                  <a:pt x="21" y="109"/>
                </a:cubicBezTo>
                <a:cubicBezTo>
                  <a:pt x="10" y="146"/>
                  <a:pt x="10" y="146"/>
                  <a:pt x="10" y="146"/>
                </a:cubicBezTo>
                <a:cubicBezTo>
                  <a:pt x="44" y="124"/>
                  <a:pt x="44" y="124"/>
                  <a:pt x="44" y="124"/>
                </a:cubicBezTo>
                <a:cubicBezTo>
                  <a:pt x="57" y="129"/>
                  <a:pt x="71" y="132"/>
                  <a:pt x="86" y="132"/>
                </a:cubicBezTo>
                <a:cubicBezTo>
                  <a:pt x="134" y="132"/>
                  <a:pt x="173" y="102"/>
                  <a:pt x="173" y="66"/>
                </a:cubicBezTo>
                <a:cubicBezTo>
                  <a:pt x="173" y="30"/>
                  <a:pt x="134" y="0"/>
                  <a:pt x="86" y="0"/>
                </a:cubicBezTo>
                <a:close/>
              </a:path>
            </a:pathLst>
          </a:custGeom>
          <a:solidFill>
            <a:schemeClr val="accent1"/>
          </a:solidFill>
          <a:ln>
            <a:noFill/>
          </a:ln>
          <a:extLst/>
        </p:spPr>
        <p:txBody>
          <a:bodyPr lIns="77655" tIns="38828" rIns="77655" bIns="38828"/>
          <a:lstStyle/>
          <a:p>
            <a:pPr defTabSz="776510" eaLnBrk="1" fontAlgn="auto" hangingPunct="1">
              <a:spcBef>
                <a:spcPts val="0"/>
              </a:spcBef>
              <a:spcAft>
                <a:spcPts val="0"/>
              </a:spcAft>
              <a:defRPr/>
            </a:pPr>
            <a:endParaRPr lang="en-US" sz="1349" kern="0" dirty="0">
              <a:solidFill>
                <a:srgbClr val="000000"/>
              </a:solidFill>
              <a:latin typeface="Arial"/>
              <a:cs typeface="+mn-cs"/>
            </a:endParaRPr>
          </a:p>
        </p:txBody>
      </p:sp>
      <p:sp>
        <p:nvSpPr>
          <p:cNvPr id="49" name="Freeform 48"/>
          <p:cNvSpPr>
            <a:spLocks/>
          </p:cNvSpPr>
          <p:nvPr/>
        </p:nvSpPr>
        <p:spPr bwMode="auto">
          <a:xfrm>
            <a:off x="2170113" y="3402013"/>
            <a:ext cx="1504950" cy="717550"/>
          </a:xfrm>
          <a:custGeom>
            <a:avLst/>
            <a:gdLst>
              <a:gd name="T0" fmla="*/ 87 w 173"/>
              <a:gd name="T1" fmla="*/ 0 h 146"/>
              <a:gd name="T2" fmla="*/ 173 w 173"/>
              <a:gd name="T3" fmla="*/ 66 h 146"/>
              <a:gd name="T4" fmla="*/ 152 w 173"/>
              <a:gd name="T5" fmla="*/ 109 h 146"/>
              <a:gd name="T6" fmla="*/ 163 w 173"/>
              <a:gd name="T7" fmla="*/ 146 h 146"/>
              <a:gd name="T8" fmla="*/ 129 w 173"/>
              <a:gd name="T9" fmla="*/ 124 h 146"/>
              <a:gd name="T10" fmla="*/ 87 w 173"/>
              <a:gd name="T11" fmla="*/ 132 h 146"/>
              <a:gd name="T12" fmla="*/ 0 w 173"/>
              <a:gd name="T13" fmla="*/ 66 h 146"/>
              <a:gd name="T14" fmla="*/ 87 w 173"/>
              <a:gd name="T15" fmla="*/ 0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46">
                <a:moveTo>
                  <a:pt x="87" y="0"/>
                </a:moveTo>
                <a:cubicBezTo>
                  <a:pt x="134" y="0"/>
                  <a:pt x="173" y="30"/>
                  <a:pt x="173" y="66"/>
                </a:cubicBezTo>
                <a:cubicBezTo>
                  <a:pt x="173" y="82"/>
                  <a:pt x="165" y="98"/>
                  <a:pt x="152" y="109"/>
                </a:cubicBezTo>
                <a:cubicBezTo>
                  <a:pt x="163" y="146"/>
                  <a:pt x="163" y="146"/>
                  <a:pt x="163" y="146"/>
                </a:cubicBezTo>
                <a:cubicBezTo>
                  <a:pt x="129" y="124"/>
                  <a:pt x="129" y="124"/>
                  <a:pt x="129" y="124"/>
                </a:cubicBezTo>
                <a:cubicBezTo>
                  <a:pt x="116" y="129"/>
                  <a:pt x="102" y="132"/>
                  <a:pt x="87" y="132"/>
                </a:cubicBezTo>
                <a:cubicBezTo>
                  <a:pt x="39" y="132"/>
                  <a:pt x="0" y="102"/>
                  <a:pt x="0" y="66"/>
                </a:cubicBezTo>
                <a:cubicBezTo>
                  <a:pt x="0" y="30"/>
                  <a:pt x="39" y="0"/>
                  <a:pt x="87" y="0"/>
                </a:cubicBezTo>
                <a:close/>
              </a:path>
            </a:pathLst>
          </a:custGeom>
          <a:solidFill>
            <a:schemeClr val="accent1"/>
          </a:solidFill>
          <a:ln>
            <a:noFill/>
          </a:ln>
          <a:extLst/>
        </p:spPr>
        <p:txBody>
          <a:bodyPr lIns="77655" tIns="38828" rIns="77655" bIns="38828"/>
          <a:lstStyle/>
          <a:p>
            <a:pPr defTabSz="776510" eaLnBrk="1" fontAlgn="auto" hangingPunct="1">
              <a:spcBef>
                <a:spcPts val="0"/>
              </a:spcBef>
              <a:spcAft>
                <a:spcPts val="0"/>
              </a:spcAft>
              <a:defRPr/>
            </a:pPr>
            <a:endParaRPr lang="en-US" sz="1349" kern="0" dirty="0">
              <a:solidFill>
                <a:srgbClr val="000000"/>
              </a:solidFill>
              <a:latin typeface="Arial"/>
              <a:cs typeface="+mn-cs"/>
            </a:endParaRPr>
          </a:p>
        </p:txBody>
      </p:sp>
      <p:sp>
        <p:nvSpPr>
          <p:cNvPr id="50" name="Freeform 49"/>
          <p:cNvSpPr>
            <a:spLocks/>
          </p:cNvSpPr>
          <p:nvPr/>
        </p:nvSpPr>
        <p:spPr bwMode="auto">
          <a:xfrm>
            <a:off x="3724275" y="3074988"/>
            <a:ext cx="1684338" cy="819150"/>
          </a:xfrm>
          <a:custGeom>
            <a:avLst/>
            <a:gdLst>
              <a:gd name="T0" fmla="*/ 173 w 173"/>
              <a:gd name="T1" fmla="*/ 66 h 167"/>
              <a:gd name="T2" fmla="*/ 86 w 173"/>
              <a:gd name="T3" fmla="*/ 0 h 167"/>
              <a:gd name="T4" fmla="*/ 0 w 173"/>
              <a:gd name="T5" fmla="*/ 66 h 167"/>
              <a:gd name="T6" fmla="*/ 73 w 173"/>
              <a:gd name="T7" fmla="*/ 131 h 167"/>
              <a:gd name="T8" fmla="*/ 83 w 173"/>
              <a:gd name="T9" fmla="*/ 167 h 167"/>
              <a:gd name="T10" fmla="*/ 99 w 173"/>
              <a:gd name="T11" fmla="*/ 131 h 167"/>
              <a:gd name="T12" fmla="*/ 173 w 173"/>
              <a:gd name="T13" fmla="*/ 66 h 167"/>
            </a:gdLst>
            <a:ahLst/>
            <a:cxnLst>
              <a:cxn ang="0">
                <a:pos x="T0" y="T1"/>
              </a:cxn>
              <a:cxn ang="0">
                <a:pos x="T2" y="T3"/>
              </a:cxn>
              <a:cxn ang="0">
                <a:pos x="T4" y="T5"/>
              </a:cxn>
              <a:cxn ang="0">
                <a:pos x="T6" y="T7"/>
              </a:cxn>
              <a:cxn ang="0">
                <a:pos x="T8" y="T9"/>
              </a:cxn>
              <a:cxn ang="0">
                <a:pos x="T10" y="T11"/>
              </a:cxn>
              <a:cxn ang="0">
                <a:pos x="T12" y="T13"/>
              </a:cxn>
            </a:cxnLst>
            <a:rect l="0" t="0" r="r" b="b"/>
            <a:pathLst>
              <a:path w="173" h="167">
                <a:moveTo>
                  <a:pt x="173" y="66"/>
                </a:moveTo>
                <a:cubicBezTo>
                  <a:pt x="173" y="30"/>
                  <a:pt x="134" y="0"/>
                  <a:pt x="86" y="0"/>
                </a:cubicBezTo>
                <a:cubicBezTo>
                  <a:pt x="39" y="0"/>
                  <a:pt x="0" y="30"/>
                  <a:pt x="0" y="66"/>
                </a:cubicBezTo>
                <a:cubicBezTo>
                  <a:pt x="0" y="99"/>
                  <a:pt x="32" y="126"/>
                  <a:pt x="73" y="131"/>
                </a:cubicBezTo>
                <a:cubicBezTo>
                  <a:pt x="83" y="167"/>
                  <a:pt x="83" y="167"/>
                  <a:pt x="83" y="167"/>
                </a:cubicBezTo>
                <a:cubicBezTo>
                  <a:pt x="94" y="142"/>
                  <a:pt x="98" y="134"/>
                  <a:pt x="99" y="131"/>
                </a:cubicBezTo>
                <a:cubicBezTo>
                  <a:pt x="141" y="127"/>
                  <a:pt x="173" y="99"/>
                  <a:pt x="173" y="66"/>
                </a:cubicBezTo>
                <a:close/>
              </a:path>
            </a:pathLst>
          </a:custGeom>
          <a:solidFill>
            <a:schemeClr val="accent2"/>
          </a:solidFill>
          <a:ln>
            <a:noFill/>
          </a:ln>
          <a:extLst/>
        </p:spPr>
        <p:txBody>
          <a:bodyPr lIns="77655" tIns="38828" rIns="77655" bIns="38828"/>
          <a:lstStyle/>
          <a:p>
            <a:pPr algn="ctr" defTabSz="680845" eaLnBrk="1" hangingPunct="1">
              <a:defRPr/>
            </a:pPr>
            <a:endParaRPr lang="en-GB" sz="1049" b="1" kern="0" dirty="0">
              <a:solidFill>
                <a:prstClr val="black"/>
              </a:solidFill>
              <a:latin typeface="Arial"/>
              <a:cs typeface="+mn-cs"/>
            </a:endParaRPr>
          </a:p>
        </p:txBody>
      </p:sp>
      <p:cxnSp>
        <p:nvCxnSpPr>
          <p:cNvPr id="51" name="Straight Connector 50"/>
          <p:cNvCxnSpPr/>
          <p:nvPr/>
        </p:nvCxnSpPr>
        <p:spPr>
          <a:xfrm>
            <a:off x="508000" y="4902200"/>
            <a:ext cx="8116888" cy="0"/>
          </a:xfrm>
          <a:prstGeom prst="line">
            <a:avLst/>
          </a:prstGeom>
          <a:noFill/>
          <a:ln w="76200" cap="flat" cmpd="sng" algn="ctr">
            <a:solidFill>
              <a:schemeClr val="accent4"/>
            </a:solidFill>
            <a:prstDash val="solid"/>
            <a:tailEnd type="none"/>
          </a:ln>
          <a:effectLst/>
        </p:spPr>
      </p:cxnSp>
      <p:sp>
        <p:nvSpPr>
          <p:cNvPr id="52" name="Rectangle 51"/>
          <p:cNvSpPr/>
          <p:nvPr/>
        </p:nvSpPr>
        <p:spPr>
          <a:xfrm>
            <a:off x="1311275" y="4127500"/>
            <a:ext cx="1497013" cy="552450"/>
          </a:xfrm>
          <a:prstGeom prst="rect">
            <a:avLst/>
          </a:prstGeom>
        </p:spPr>
        <p:txBody>
          <a:bodyPr lIns="68089" tIns="34045" rIns="68089" bIns="34045">
            <a:spAutoFit/>
          </a:bodyPr>
          <a:lstStyle/>
          <a:p>
            <a:pPr algn="ctr" defTabSz="680845" eaLnBrk="1" hangingPunct="1">
              <a:defRPr/>
            </a:pPr>
            <a:r>
              <a:rPr lang="en-GB" sz="1049" b="1" kern="0" dirty="0">
                <a:solidFill>
                  <a:srgbClr val="FFFFFF"/>
                </a:solidFill>
                <a:latin typeface="Arial"/>
                <a:cs typeface="+mn-cs"/>
              </a:rPr>
              <a:t>Will we able to move our labour force around?</a:t>
            </a:r>
          </a:p>
        </p:txBody>
      </p:sp>
      <p:sp>
        <p:nvSpPr>
          <p:cNvPr id="53" name="Rectangle 52"/>
          <p:cNvSpPr/>
          <p:nvPr/>
        </p:nvSpPr>
        <p:spPr>
          <a:xfrm>
            <a:off x="6435725" y="4168775"/>
            <a:ext cx="1503363" cy="392113"/>
          </a:xfrm>
          <a:prstGeom prst="rect">
            <a:avLst/>
          </a:prstGeom>
        </p:spPr>
        <p:txBody>
          <a:bodyPr lIns="68089" tIns="34045" rIns="68089" bIns="34045">
            <a:spAutoFit/>
          </a:bodyPr>
          <a:lstStyle/>
          <a:p>
            <a:pPr algn="ctr" defTabSz="680845" eaLnBrk="1" hangingPunct="1">
              <a:defRPr/>
            </a:pPr>
            <a:r>
              <a:rPr lang="en-GB" sz="1049" b="1" kern="0" dirty="0">
                <a:solidFill>
                  <a:srgbClr val="FFFFFF"/>
                </a:solidFill>
                <a:latin typeface="Arial"/>
                <a:cs typeface="+mn-cs"/>
              </a:rPr>
              <a:t>What will happen to interest rates?</a:t>
            </a:r>
          </a:p>
        </p:txBody>
      </p:sp>
      <p:sp>
        <p:nvSpPr>
          <p:cNvPr id="54" name="Rectangle 53"/>
          <p:cNvSpPr/>
          <p:nvPr/>
        </p:nvSpPr>
        <p:spPr>
          <a:xfrm>
            <a:off x="5432425" y="3455988"/>
            <a:ext cx="1531938" cy="554037"/>
          </a:xfrm>
          <a:prstGeom prst="rect">
            <a:avLst/>
          </a:prstGeom>
        </p:spPr>
        <p:txBody>
          <a:bodyPr lIns="68089" tIns="34045" rIns="68089" bIns="34045">
            <a:spAutoFit/>
          </a:bodyPr>
          <a:lstStyle/>
          <a:p>
            <a:pPr algn="ctr" defTabSz="680845" eaLnBrk="1" hangingPunct="1">
              <a:defRPr/>
            </a:pPr>
            <a:r>
              <a:rPr lang="en-GB" sz="1049" b="1" kern="0" dirty="0">
                <a:solidFill>
                  <a:srgbClr val="FFFFFF"/>
                </a:solidFill>
                <a:latin typeface="Arial"/>
                <a:cs typeface="+mn-cs"/>
              </a:rPr>
              <a:t>What will</a:t>
            </a:r>
            <a:br>
              <a:rPr lang="en-GB" sz="1049" b="1" kern="0" dirty="0">
                <a:solidFill>
                  <a:srgbClr val="FFFFFF"/>
                </a:solidFill>
                <a:latin typeface="Arial"/>
                <a:cs typeface="+mn-cs"/>
              </a:rPr>
            </a:br>
            <a:r>
              <a:rPr lang="en-GB" sz="1049" b="1" kern="0" dirty="0">
                <a:solidFill>
                  <a:srgbClr val="FFFFFF"/>
                </a:solidFill>
                <a:latin typeface="Arial"/>
                <a:cs typeface="+mn-cs"/>
              </a:rPr>
              <a:t>happen to</a:t>
            </a:r>
            <a:br>
              <a:rPr lang="en-GB" sz="1049" b="1" kern="0" dirty="0">
                <a:solidFill>
                  <a:srgbClr val="FFFFFF"/>
                </a:solidFill>
                <a:latin typeface="Arial"/>
                <a:cs typeface="+mn-cs"/>
              </a:rPr>
            </a:br>
            <a:r>
              <a:rPr lang="en-GB" sz="1049" b="1" kern="0" dirty="0">
                <a:solidFill>
                  <a:srgbClr val="FFFFFF"/>
                </a:solidFill>
                <a:latin typeface="Arial"/>
                <a:cs typeface="+mn-cs"/>
              </a:rPr>
              <a:t>UK tax rates?</a:t>
            </a:r>
          </a:p>
        </p:txBody>
      </p:sp>
      <p:sp>
        <p:nvSpPr>
          <p:cNvPr id="55" name="Rectangle 54"/>
          <p:cNvSpPr/>
          <p:nvPr/>
        </p:nvSpPr>
        <p:spPr>
          <a:xfrm>
            <a:off x="3890963" y="3167063"/>
            <a:ext cx="1427162" cy="554037"/>
          </a:xfrm>
          <a:prstGeom prst="rect">
            <a:avLst/>
          </a:prstGeom>
        </p:spPr>
        <p:txBody>
          <a:bodyPr lIns="68089" tIns="34045" rIns="68089" bIns="34045">
            <a:spAutoFit/>
          </a:bodyPr>
          <a:lstStyle/>
          <a:p>
            <a:pPr algn="ctr" defTabSz="680845" eaLnBrk="1" hangingPunct="1">
              <a:defRPr/>
            </a:pPr>
            <a:r>
              <a:rPr lang="en-GB" sz="1049" b="1" kern="0" dirty="0">
                <a:solidFill>
                  <a:srgbClr val="404040"/>
                </a:solidFill>
                <a:latin typeface="Arial"/>
                <a:cs typeface="+mn-cs"/>
              </a:rPr>
              <a:t>What will happen with the political situation?</a:t>
            </a:r>
          </a:p>
        </p:txBody>
      </p:sp>
      <p:sp>
        <p:nvSpPr>
          <p:cNvPr id="56" name="Rectangle 55"/>
          <p:cNvSpPr/>
          <p:nvPr/>
        </p:nvSpPr>
        <p:spPr>
          <a:xfrm>
            <a:off x="2747963" y="5002213"/>
            <a:ext cx="3636962" cy="250825"/>
          </a:xfrm>
          <a:prstGeom prst="rect">
            <a:avLst/>
          </a:prstGeom>
          <a:noFill/>
          <a:ln w="25400" cap="flat" cmpd="sng" algn="ctr">
            <a:noFill/>
            <a:prstDash val="solid"/>
          </a:ln>
          <a:effectLst/>
        </p:spPr>
        <p:txBody>
          <a:bodyPr lIns="0" tIns="0" rIns="0" bIns="0"/>
          <a:lstStyle/>
          <a:p>
            <a:pPr algn="ctr" defTabSz="776647" eaLnBrk="1" fontAlgn="auto" hangingPunct="1">
              <a:spcBef>
                <a:spcPts val="248"/>
              </a:spcBef>
              <a:spcAft>
                <a:spcPts val="0"/>
              </a:spcAft>
              <a:buClr>
                <a:srgbClr val="7F7E82"/>
              </a:buClr>
              <a:buSzPct val="70000"/>
              <a:defRPr/>
            </a:pPr>
            <a:r>
              <a:rPr lang="en-GB" sz="1799" b="1" kern="0" dirty="0">
                <a:solidFill>
                  <a:srgbClr val="404040"/>
                </a:solidFill>
                <a:latin typeface="Arial"/>
                <a:cs typeface="+mn-cs"/>
              </a:rPr>
              <a:t>Risk of Activity Paralysis</a:t>
            </a:r>
          </a:p>
        </p:txBody>
      </p:sp>
      <p:sp>
        <p:nvSpPr>
          <p:cNvPr id="57" name="Rectangle 56"/>
          <p:cNvSpPr/>
          <p:nvPr/>
        </p:nvSpPr>
        <p:spPr>
          <a:xfrm>
            <a:off x="2170113" y="3478213"/>
            <a:ext cx="1533525" cy="552450"/>
          </a:xfrm>
          <a:prstGeom prst="rect">
            <a:avLst/>
          </a:prstGeom>
        </p:spPr>
        <p:txBody>
          <a:bodyPr lIns="68089" tIns="34045" rIns="68089" bIns="34045">
            <a:spAutoFit/>
          </a:bodyPr>
          <a:lstStyle/>
          <a:p>
            <a:pPr algn="ctr" defTabSz="680845" eaLnBrk="1" hangingPunct="1">
              <a:defRPr/>
            </a:pPr>
            <a:r>
              <a:rPr lang="en-GB" sz="1049" b="1" kern="0" dirty="0">
                <a:solidFill>
                  <a:srgbClr val="FFFFFF"/>
                </a:solidFill>
                <a:latin typeface="Arial"/>
                <a:cs typeface="+mn-cs"/>
              </a:rPr>
              <a:t>Will we need new</a:t>
            </a:r>
            <a:br>
              <a:rPr lang="en-GB" sz="1049" b="1" kern="0" dirty="0">
                <a:solidFill>
                  <a:srgbClr val="FFFFFF"/>
                </a:solidFill>
                <a:latin typeface="Arial"/>
                <a:cs typeface="+mn-cs"/>
              </a:rPr>
            </a:br>
            <a:r>
              <a:rPr lang="en-GB" sz="1049" b="1" kern="0" dirty="0">
                <a:solidFill>
                  <a:srgbClr val="FFFFFF"/>
                </a:solidFill>
                <a:latin typeface="Arial"/>
                <a:cs typeface="+mn-cs"/>
              </a:rPr>
              <a:t>systems and </a:t>
            </a:r>
          </a:p>
          <a:p>
            <a:pPr algn="ctr" defTabSz="680845" eaLnBrk="1" hangingPunct="1">
              <a:defRPr/>
            </a:pPr>
            <a:r>
              <a:rPr lang="en-GB" sz="1049" b="1" kern="0" dirty="0">
                <a:solidFill>
                  <a:srgbClr val="FFFFFF"/>
                </a:solidFill>
                <a:latin typeface="Arial"/>
                <a:cs typeface="+mn-cs"/>
              </a:rPr>
              <a:t>processes?</a:t>
            </a:r>
          </a:p>
        </p:txBody>
      </p:sp>
      <p:sp>
        <p:nvSpPr>
          <p:cNvPr id="58" name="Freeform 46"/>
          <p:cNvSpPr>
            <a:spLocks/>
          </p:cNvSpPr>
          <p:nvPr/>
        </p:nvSpPr>
        <p:spPr bwMode="auto">
          <a:xfrm>
            <a:off x="508000" y="3263900"/>
            <a:ext cx="1503363" cy="715963"/>
          </a:xfrm>
          <a:custGeom>
            <a:avLst/>
            <a:gdLst>
              <a:gd name="T0" fmla="*/ 87 w 173"/>
              <a:gd name="T1" fmla="*/ 0 h 146"/>
              <a:gd name="T2" fmla="*/ 173 w 173"/>
              <a:gd name="T3" fmla="*/ 66 h 146"/>
              <a:gd name="T4" fmla="*/ 152 w 173"/>
              <a:gd name="T5" fmla="*/ 109 h 146"/>
              <a:gd name="T6" fmla="*/ 162 w 173"/>
              <a:gd name="T7" fmla="*/ 146 h 146"/>
              <a:gd name="T8" fmla="*/ 128 w 173"/>
              <a:gd name="T9" fmla="*/ 123 h 146"/>
              <a:gd name="T10" fmla="*/ 87 w 173"/>
              <a:gd name="T11" fmla="*/ 132 h 146"/>
              <a:gd name="T12" fmla="*/ 0 w 173"/>
              <a:gd name="T13" fmla="*/ 66 h 146"/>
              <a:gd name="T14" fmla="*/ 87 w 173"/>
              <a:gd name="T15" fmla="*/ 0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46">
                <a:moveTo>
                  <a:pt x="87" y="0"/>
                </a:moveTo>
                <a:cubicBezTo>
                  <a:pt x="134" y="0"/>
                  <a:pt x="173" y="30"/>
                  <a:pt x="173" y="66"/>
                </a:cubicBezTo>
                <a:cubicBezTo>
                  <a:pt x="173" y="82"/>
                  <a:pt x="165" y="98"/>
                  <a:pt x="152" y="109"/>
                </a:cubicBezTo>
                <a:cubicBezTo>
                  <a:pt x="162" y="146"/>
                  <a:pt x="162" y="146"/>
                  <a:pt x="162" y="146"/>
                </a:cubicBezTo>
                <a:cubicBezTo>
                  <a:pt x="128" y="123"/>
                  <a:pt x="128" y="123"/>
                  <a:pt x="128" y="123"/>
                </a:cubicBezTo>
                <a:cubicBezTo>
                  <a:pt x="116" y="129"/>
                  <a:pt x="101" y="132"/>
                  <a:pt x="87" y="132"/>
                </a:cubicBezTo>
                <a:cubicBezTo>
                  <a:pt x="38" y="132"/>
                  <a:pt x="0" y="102"/>
                  <a:pt x="0" y="66"/>
                </a:cubicBezTo>
                <a:cubicBezTo>
                  <a:pt x="0" y="30"/>
                  <a:pt x="38" y="0"/>
                  <a:pt x="87" y="0"/>
                </a:cubicBezTo>
                <a:close/>
              </a:path>
            </a:pathLst>
          </a:custGeom>
          <a:solidFill>
            <a:schemeClr val="accent3"/>
          </a:solidFill>
          <a:ln>
            <a:noFill/>
          </a:ln>
          <a:extLst/>
        </p:spPr>
        <p:txBody>
          <a:bodyPr lIns="77655" tIns="38828" rIns="77655" bIns="38828"/>
          <a:lstStyle/>
          <a:p>
            <a:pPr defTabSz="776510" eaLnBrk="1" fontAlgn="auto" hangingPunct="1">
              <a:spcBef>
                <a:spcPts val="0"/>
              </a:spcBef>
              <a:spcAft>
                <a:spcPts val="0"/>
              </a:spcAft>
              <a:defRPr/>
            </a:pPr>
            <a:endParaRPr lang="en-US" sz="1349" kern="0" dirty="0">
              <a:solidFill>
                <a:srgbClr val="000000"/>
              </a:solidFill>
              <a:latin typeface="Arial"/>
              <a:cs typeface="+mn-cs"/>
            </a:endParaRPr>
          </a:p>
        </p:txBody>
      </p:sp>
      <p:sp>
        <p:nvSpPr>
          <p:cNvPr id="59" name="Rectangle 58"/>
          <p:cNvSpPr/>
          <p:nvPr/>
        </p:nvSpPr>
        <p:spPr>
          <a:xfrm>
            <a:off x="514350" y="3308350"/>
            <a:ext cx="1497013" cy="647700"/>
          </a:xfrm>
          <a:prstGeom prst="rect">
            <a:avLst/>
          </a:prstGeom>
        </p:spPr>
        <p:txBody>
          <a:bodyPr lIns="68089" tIns="34045" rIns="68089" bIns="34045">
            <a:spAutoFit/>
          </a:bodyPr>
          <a:lstStyle/>
          <a:p>
            <a:pPr algn="ctr" defTabSz="680845" eaLnBrk="1" hangingPunct="1">
              <a:lnSpc>
                <a:spcPts val="1124"/>
              </a:lnSpc>
              <a:defRPr/>
            </a:pPr>
            <a:r>
              <a:rPr lang="en-GB" sz="1049" b="1" kern="0" dirty="0">
                <a:solidFill>
                  <a:srgbClr val="FFFFFF"/>
                </a:solidFill>
                <a:latin typeface="Arial"/>
                <a:cs typeface="+mn-cs"/>
              </a:rPr>
              <a:t>How will the</a:t>
            </a:r>
            <a:br>
              <a:rPr lang="en-GB" sz="1049" b="1" kern="0" dirty="0">
                <a:solidFill>
                  <a:srgbClr val="FFFFFF"/>
                </a:solidFill>
                <a:latin typeface="Arial"/>
                <a:cs typeface="+mn-cs"/>
              </a:rPr>
            </a:br>
            <a:r>
              <a:rPr lang="en-GB" sz="1049" b="1" kern="0" dirty="0">
                <a:solidFill>
                  <a:srgbClr val="FFFFFF"/>
                </a:solidFill>
                <a:latin typeface="Arial"/>
                <a:cs typeface="+mn-cs"/>
              </a:rPr>
              <a:t>legal/regulatory environment change?</a:t>
            </a:r>
          </a:p>
        </p:txBody>
      </p:sp>
      <p:sp>
        <p:nvSpPr>
          <p:cNvPr id="60" name="Freeform 48"/>
          <p:cNvSpPr>
            <a:spLocks/>
          </p:cNvSpPr>
          <p:nvPr/>
        </p:nvSpPr>
        <p:spPr bwMode="auto">
          <a:xfrm>
            <a:off x="1763713" y="2455863"/>
            <a:ext cx="1504950" cy="717550"/>
          </a:xfrm>
          <a:custGeom>
            <a:avLst/>
            <a:gdLst>
              <a:gd name="T0" fmla="*/ 87 w 173"/>
              <a:gd name="T1" fmla="*/ 0 h 146"/>
              <a:gd name="T2" fmla="*/ 173 w 173"/>
              <a:gd name="T3" fmla="*/ 66 h 146"/>
              <a:gd name="T4" fmla="*/ 152 w 173"/>
              <a:gd name="T5" fmla="*/ 109 h 146"/>
              <a:gd name="T6" fmla="*/ 163 w 173"/>
              <a:gd name="T7" fmla="*/ 146 h 146"/>
              <a:gd name="T8" fmla="*/ 129 w 173"/>
              <a:gd name="T9" fmla="*/ 124 h 146"/>
              <a:gd name="T10" fmla="*/ 87 w 173"/>
              <a:gd name="T11" fmla="*/ 132 h 146"/>
              <a:gd name="T12" fmla="*/ 0 w 173"/>
              <a:gd name="T13" fmla="*/ 66 h 146"/>
              <a:gd name="T14" fmla="*/ 87 w 173"/>
              <a:gd name="T15" fmla="*/ 0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46">
                <a:moveTo>
                  <a:pt x="87" y="0"/>
                </a:moveTo>
                <a:cubicBezTo>
                  <a:pt x="134" y="0"/>
                  <a:pt x="173" y="30"/>
                  <a:pt x="173" y="66"/>
                </a:cubicBezTo>
                <a:cubicBezTo>
                  <a:pt x="173" y="82"/>
                  <a:pt x="165" y="98"/>
                  <a:pt x="152" y="109"/>
                </a:cubicBezTo>
                <a:cubicBezTo>
                  <a:pt x="163" y="146"/>
                  <a:pt x="163" y="146"/>
                  <a:pt x="163" y="146"/>
                </a:cubicBezTo>
                <a:cubicBezTo>
                  <a:pt x="129" y="124"/>
                  <a:pt x="129" y="124"/>
                  <a:pt x="129" y="124"/>
                </a:cubicBezTo>
                <a:cubicBezTo>
                  <a:pt x="116" y="129"/>
                  <a:pt x="102" y="132"/>
                  <a:pt x="87" y="132"/>
                </a:cubicBezTo>
                <a:cubicBezTo>
                  <a:pt x="39" y="132"/>
                  <a:pt x="0" y="102"/>
                  <a:pt x="0" y="66"/>
                </a:cubicBezTo>
                <a:cubicBezTo>
                  <a:pt x="0" y="30"/>
                  <a:pt x="39" y="0"/>
                  <a:pt x="87" y="0"/>
                </a:cubicBezTo>
                <a:close/>
              </a:path>
            </a:pathLst>
          </a:custGeom>
          <a:solidFill>
            <a:schemeClr val="accent1"/>
          </a:solidFill>
          <a:ln>
            <a:noFill/>
          </a:ln>
          <a:extLst/>
        </p:spPr>
        <p:txBody>
          <a:bodyPr lIns="77655" tIns="38828" rIns="77655" bIns="38828"/>
          <a:lstStyle/>
          <a:p>
            <a:pPr defTabSz="776510" eaLnBrk="1" fontAlgn="auto" hangingPunct="1">
              <a:spcBef>
                <a:spcPts val="0"/>
              </a:spcBef>
              <a:spcAft>
                <a:spcPts val="0"/>
              </a:spcAft>
              <a:defRPr/>
            </a:pPr>
            <a:endParaRPr lang="en-US" sz="1349" kern="0" dirty="0">
              <a:solidFill>
                <a:srgbClr val="000000"/>
              </a:solidFill>
              <a:latin typeface="Arial"/>
              <a:cs typeface="+mn-cs"/>
            </a:endParaRPr>
          </a:p>
        </p:txBody>
      </p:sp>
      <p:sp>
        <p:nvSpPr>
          <p:cNvPr id="61" name="Rectangle 60"/>
          <p:cNvSpPr/>
          <p:nvPr/>
        </p:nvSpPr>
        <p:spPr>
          <a:xfrm>
            <a:off x="1739900" y="2505075"/>
            <a:ext cx="1533525" cy="552450"/>
          </a:xfrm>
          <a:prstGeom prst="rect">
            <a:avLst/>
          </a:prstGeom>
        </p:spPr>
        <p:txBody>
          <a:bodyPr lIns="68089" tIns="34045" rIns="68089" bIns="34045">
            <a:spAutoFit/>
          </a:bodyPr>
          <a:lstStyle/>
          <a:p>
            <a:pPr algn="ctr" defTabSz="680845" eaLnBrk="1" hangingPunct="1">
              <a:defRPr/>
            </a:pPr>
            <a:r>
              <a:rPr lang="en-GB" sz="1049" b="1" kern="0" dirty="0">
                <a:solidFill>
                  <a:srgbClr val="FFFFFF"/>
                </a:solidFill>
                <a:latin typeface="Arial"/>
                <a:cs typeface="+mn-cs"/>
              </a:rPr>
              <a:t>What will</a:t>
            </a:r>
            <a:br>
              <a:rPr lang="en-GB" sz="1049" b="1" kern="0" dirty="0">
                <a:solidFill>
                  <a:srgbClr val="FFFFFF"/>
                </a:solidFill>
                <a:latin typeface="Arial"/>
                <a:cs typeface="+mn-cs"/>
              </a:rPr>
            </a:br>
            <a:r>
              <a:rPr lang="en-GB" sz="1049" b="1" kern="0" dirty="0">
                <a:solidFill>
                  <a:srgbClr val="FFFFFF"/>
                </a:solidFill>
                <a:latin typeface="Arial"/>
                <a:cs typeface="+mn-cs"/>
              </a:rPr>
              <a:t>happen to our share price?</a:t>
            </a:r>
          </a:p>
        </p:txBody>
      </p:sp>
      <p:sp>
        <p:nvSpPr>
          <p:cNvPr id="62" name="Freeform 61"/>
          <p:cNvSpPr>
            <a:spLocks/>
          </p:cNvSpPr>
          <p:nvPr/>
        </p:nvSpPr>
        <p:spPr bwMode="auto">
          <a:xfrm>
            <a:off x="7104063" y="3243263"/>
            <a:ext cx="1504950" cy="715962"/>
          </a:xfrm>
          <a:custGeom>
            <a:avLst/>
            <a:gdLst>
              <a:gd name="T0" fmla="*/ 87 w 173"/>
              <a:gd name="T1" fmla="*/ 0 h 146"/>
              <a:gd name="T2" fmla="*/ 0 w 173"/>
              <a:gd name="T3" fmla="*/ 66 h 146"/>
              <a:gd name="T4" fmla="*/ 22 w 173"/>
              <a:gd name="T5" fmla="*/ 109 h 146"/>
              <a:gd name="T6" fmla="*/ 11 w 173"/>
              <a:gd name="T7" fmla="*/ 146 h 146"/>
              <a:gd name="T8" fmla="*/ 45 w 173"/>
              <a:gd name="T9" fmla="*/ 123 h 146"/>
              <a:gd name="T10" fmla="*/ 87 w 173"/>
              <a:gd name="T11" fmla="*/ 132 h 146"/>
              <a:gd name="T12" fmla="*/ 173 w 173"/>
              <a:gd name="T13" fmla="*/ 66 h 146"/>
              <a:gd name="T14" fmla="*/ 87 w 173"/>
              <a:gd name="T15" fmla="*/ 0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46">
                <a:moveTo>
                  <a:pt x="87" y="0"/>
                </a:moveTo>
                <a:cubicBezTo>
                  <a:pt x="39" y="0"/>
                  <a:pt x="0" y="30"/>
                  <a:pt x="0" y="66"/>
                </a:cubicBezTo>
                <a:cubicBezTo>
                  <a:pt x="0" y="82"/>
                  <a:pt x="8" y="98"/>
                  <a:pt x="22" y="109"/>
                </a:cubicBezTo>
                <a:cubicBezTo>
                  <a:pt x="11" y="146"/>
                  <a:pt x="11" y="146"/>
                  <a:pt x="11" y="146"/>
                </a:cubicBezTo>
                <a:cubicBezTo>
                  <a:pt x="45" y="123"/>
                  <a:pt x="45" y="123"/>
                  <a:pt x="45" y="123"/>
                </a:cubicBezTo>
                <a:cubicBezTo>
                  <a:pt x="57" y="129"/>
                  <a:pt x="72" y="132"/>
                  <a:pt x="87" y="132"/>
                </a:cubicBezTo>
                <a:cubicBezTo>
                  <a:pt x="135" y="132"/>
                  <a:pt x="173" y="102"/>
                  <a:pt x="173" y="66"/>
                </a:cubicBezTo>
                <a:cubicBezTo>
                  <a:pt x="173" y="30"/>
                  <a:pt x="135" y="0"/>
                  <a:pt x="87" y="0"/>
                </a:cubicBezTo>
                <a:close/>
              </a:path>
            </a:pathLst>
          </a:custGeom>
          <a:solidFill>
            <a:schemeClr val="accent3"/>
          </a:solidFill>
          <a:ln>
            <a:noFill/>
          </a:ln>
          <a:extLst/>
        </p:spPr>
        <p:txBody>
          <a:bodyPr lIns="77655" tIns="38828" rIns="77655" bIns="38828"/>
          <a:lstStyle/>
          <a:p>
            <a:pPr defTabSz="776510" eaLnBrk="1" fontAlgn="auto" hangingPunct="1">
              <a:spcBef>
                <a:spcPts val="0"/>
              </a:spcBef>
              <a:spcAft>
                <a:spcPts val="0"/>
              </a:spcAft>
              <a:defRPr/>
            </a:pPr>
            <a:endParaRPr lang="en-US" sz="1349" kern="0" dirty="0">
              <a:solidFill>
                <a:srgbClr val="000000"/>
              </a:solidFill>
              <a:latin typeface="Arial"/>
              <a:cs typeface="+mn-cs"/>
            </a:endParaRPr>
          </a:p>
        </p:txBody>
      </p:sp>
      <p:sp>
        <p:nvSpPr>
          <p:cNvPr id="63" name="Rectangle 62"/>
          <p:cNvSpPr/>
          <p:nvPr/>
        </p:nvSpPr>
        <p:spPr>
          <a:xfrm>
            <a:off x="7129463" y="3279775"/>
            <a:ext cx="1504950" cy="552450"/>
          </a:xfrm>
          <a:prstGeom prst="rect">
            <a:avLst/>
          </a:prstGeom>
        </p:spPr>
        <p:txBody>
          <a:bodyPr lIns="68089" tIns="34045" rIns="68089" bIns="34045">
            <a:spAutoFit/>
          </a:bodyPr>
          <a:lstStyle/>
          <a:p>
            <a:pPr algn="ctr" defTabSz="680845" eaLnBrk="1" hangingPunct="1">
              <a:defRPr/>
            </a:pPr>
            <a:r>
              <a:rPr lang="en-GB" sz="1049" b="1" kern="0" dirty="0">
                <a:solidFill>
                  <a:srgbClr val="FFFFFF"/>
                </a:solidFill>
                <a:latin typeface="Arial"/>
                <a:cs typeface="+mn-cs"/>
              </a:rPr>
              <a:t>Is capital</a:t>
            </a:r>
            <a:br>
              <a:rPr lang="en-GB" sz="1049" b="1" kern="0" dirty="0">
                <a:solidFill>
                  <a:srgbClr val="FFFFFF"/>
                </a:solidFill>
                <a:latin typeface="Arial"/>
                <a:cs typeface="+mn-cs"/>
              </a:rPr>
            </a:br>
            <a:r>
              <a:rPr lang="en-GB" sz="1049" b="1" kern="0" dirty="0">
                <a:solidFill>
                  <a:srgbClr val="FFFFFF"/>
                </a:solidFill>
                <a:latin typeface="Arial"/>
                <a:cs typeface="+mn-cs"/>
              </a:rPr>
              <a:t>available for borrowing?</a:t>
            </a:r>
          </a:p>
        </p:txBody>
      </p:sp>
      <p:sp>
        <p:nvSpPr>
          <p:cNvPr id="64" name="Freeform 49"/>
          <p:cNvSpPr>
            <a:spLocks/>
          </p:cNvSpPr>
          <p:nvPr/>
        </p:nvSpPr>
        <p:spPr bwMode="auto">
          <a:xfrm>
            <a:off x="3221038" y="1758950"/>
            <a:ext cx="2566987" cy="1158875"/>
          </a:xfrm>
          <a:custGeom>
            <a:avLst/>
            <a:gdLst>
              <a:gd name="T0" fmla="*/ 173 w 173"/>
              <a:gd name="T1" fmla="*/ 66 h 167"/>
              <a:gd name="T2" fmla="*/ 86 w 173"/>
              <a:gd name="T3" fmla="*/ 0 h 167"/>
              <a:gd name="T4" fmla="*/ 0 w 173"/>
              <a:gd name="T5" fmla="*/ 66 h 167"/>
              <a:gd name="T6" fmla="*/ 73 w 173"/>
              <a:gd name="T7" fmla="*/ 131 h 167"/>
              <a:gd name="T8" fmla="*/ 83 w 173"/>
              <a:gd name="T9" fmla="*/ 167 h 167"/>
              <a:gd name="T10" fmla="*/ 99 w 173"/>
              <a:gd name="T11" fmla="*/ 131 h 167"/>
              <a:gd name="T12" fmla="*/ 173 w 173"/>
              <a:gd name="T13" fmla="*/ 66 h 167"/>
            </a:gdLst>
            <a:ahLst/>
            <a:cxnLst>
              <a:cxn ang="0">
                <a:pos x="T0" y="T1"/>
              </a:cxn>
              <a:cxn ang="0">
                <a:pos x="T2" y="T3"/>
              </a:cxn>
              <a:cxn ang="0">
                <a:pos x="T4" y="T5"/>
              </a:cxn>
              <a:cxn ang="0">
                <a:pos x="T6" y="T7"/>
              </a:cxn>
              <a:cxn ang="0">
                <a:pos x="T8" y="T9"/>
              </a:cxn>
              <a:cxn ang="0">
                <a:pos x="T10" y="T11"/>
              </a:cxn>
              <a:cxn ang="0">
                <a:pos x="T12" y="T13"/>
              </a:cxn>
            </a:cxnLst>
            <a:rect l="0" t="0" r="r" b="b"/>
            <a:pathLst>
              <a:path w="173" h="167">
                <a:moveTo>
                  <a:pt x="173" y="66"/>
                </a:moveTo>
                <a:cubicBezTo>
                  <a:pt x="173" y="30"/>
                  <a:pt x="134" y="0"/>
                  <a:pt x="86" y="0"/>
                </a:cubicBezTo>
                <a:cubicBezTo>
                  <a:pt x="39" y="0"/>
                  <a:pt x="0" y="30"/>
                  <a:pt x="0" y="66"/>
                </a:cubicBezTo>
                <a:cubicBezTo>
                  <a:pt x="0" y="99"/>
                  <a:pt x="32" y="126"/>
                  <a:pt x="73" y="131"/>
                </a:cubicBezTo>
                <a:cubicBezTo>
                  <a:pt x="83" y="167"/>
                  <a:pt x="83" y="167"/>
                  <a:pt x="83" y="167"/>
                </a:cubicBezTo>
                <a:cubicBezTo>
                  <a:pt x="94" y="142"/>
                  <a:pt x="98" y="134"/>
                  <a:pt x="99" y="131"/>
                </a:cubicBezTo>
                <a:cubicBezTo>
                  <a:pt x="141" y="127"/>
                  <a:pt x="173" y="99"/>
                  <a:pt x="173" y="66"/>
                </a:cubicBezTo>
                <a:close/>
              </a:path>
            </a:pathLst>
          </a:custGeom>
          <a:solidFill>
            <a:schemeClr val="accent2"/>
          </a:solidFill>
          <a:ln>
            <a:noFill/>
          </a:ln>
          <a:extLst/>
        </p:spPr>
        <p:txBody>
          <a:bodyPr lIns="77655" tIns="38828" rIns="77655" bIns="38828"/>
          <a:lstStyle/>
          <a:p>
            <a:pPr algn="ctr" defTabSz="680845" eaLnBrk="1" hangingPunct="1">
              <a:defRPr/>
            </a:pPr>
            <a:endParaRPr lang="en-GB" sz="1049" b="1" kern="0" dirty="0">
              <a:solidFill>
                <a:prstClr val="black"/>
              </a:solidFill>
              <a:latin typeface="Arial"/>
              <a:cs typeface="+mn-cs"/>
            </a:endParaRPr>
          </a:p>
        </p:txBody>
      </p:sp>
      <p:sp>
        <p:nvSpPr>
          <p:cNvPr id="65" name="Rectangle 64"/>
          <p:cNvSpPr/>
          <p:nvPr/>
        </p:nvSpPr>
        <p:spPr>
          <a:xfrm>
            <a:off x="3617913" y="1844675"/>
            <a:ext cx="1692275" cy="876300"/>
          </a:xfrm>
          <a:prstGeom prst="rect">
            <a:avLst/>
          </a:prstGeom>
        </p:spPr>
        <p:txBody>
          <a:bodyPr lIns="68089" tIns="34045" rIns="68089" bIns="34045">
            <a:spAutoFit/>
          </a:bodyPr>
          <a:lstStyle/>
          <a:p>
            <a:pPr algn="ctr" defTabSz="680845" eaLnBrk="1" hangingPunct="1">
              <a:defRPr/>
            </a:pPr>
            <a:r>
              <a:rPr lang="en-GB" sz="1049" b="1" kern="0" dirty="0">
                <a:solidFill>
                  <a:srgbClr val="404040"/>
                </a:solidFill>
                <a:latin typeface="Arial"/>
                <a:cs typeface="+mn-cs"/>
              </a:rPr>
              <a:t>What trade deal will the UK strike with the EU? How would new tariffs impact my supply chain?</a:t>
            </a:r>
          </a:p>
        </p:txBody>
      </p:sp>
      <p:sp>
        <p:nvSpPr>
          <p:cNvPr id="66" name="Freeform 47"/>
          <p:cNvSpPr>
            <a:spLocks/>
          </p:cNvSpPr>
          <p:nvPr/>
        </p:nvSpPr>
        <p:spPr bwMode="auto">
          <a:xfrm>
            <a:off x="5861050" y="2505075"/>
            <a:ext cx="1503363" cy="717550"/>
          </a:xfrm>
          <a:custGeom>
            <a:avLst/>
            <a:gdLst>
              <a:gd name="T0" fmla="*/ 86 w 173"/>
              <a:gd name="T1" fmla="*/ 0 h 146"/>
              <a:gd name="T2" fmla="*/ 0 w 173"/>
              <a:gd name="T3" fmla="*/ 66 h 146"/>
              <a:gd name="T4" fmla="*/ 21 w 173"/>
              <a:gd name="T5" fmla="*/ 109 h 146"/>
              <a:gd name="T6" fmla="*/ 10 w 173"/>
              <a:gd name="T7" fmla="*/ 146 h 146"/>
              <a:gd name="T8" fmla="*/ 44 w 173"/>
              <a:gd name="T9" fmla="*/ 124 h 146"/>
              <a:gd name="T10" fmla="*/ 86 w 173"/>
              <a:gd name="T11" fmla="*/ 132 h 146"/>
              <a:gd name="T12" fmla="*/ 173 w 173"/>
              <a:gd name="T13" fmla="*/ 66 h 146"/>
              <a:gd name="T14" fmla="*/ 86 w 173"/>
              <a:gd name="T15" fmla="*/ 0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46">
                <a:moveTo>
                  <a:pt x="86" y="0"/>
                </a:moveTo>
                <a:cubicBezTo>
                  <a:pt x="39" y="0"/>
                  <a:pt x="0" y="30"/>
                  <a:pt x="0" y="66"/>
                </a:cubicBezTo>
                <a:cubicBezTo>
                  <a:pt x="0" y="82"/>
                  <a:pt x="8" y="98"/>
                  <a:pt x="21" y="109"/>
                </a:cubicBezTo>
                <a:cubicBezTo>
                  <a:pt x="10" y="146"/>
                  <a:pt x="10" y="146"/>
                  <a:pt x="10" y="146"/>
                </a:cubicBezTo>
                <a:cubicBezTo>
                  <a:pt x="44" y="124"/>
                  <a:pt x="44" y="124"/>
                  <a:pt x="44" y="124"/>
                </a:cubicBezTo>
                <a:cubicBezTo>
                  <a:pt x="57" y="129"/>
                  <a:pt x="71" y="132"/>
                  <a:pt x="86" y="132"/>
                </a:cubicBezTo>
                <a:cubicBezTo>
                  <a:pt x="134" y="132"/>
                  <a:pt x="173" y="102"/>
                  <a:pt x="173" y="66"/>
                </a:cubicBezTo>
                <a:cubicBezTo>
                  <a:pt x="173" y="30"/>
                  <a:pt x="134" y="0"/>
                  <a:pt x="86" y="0"/>
                </a:cubicBezTo>
                <a:close/>
              </a:path>
            </a:pathLst>
          </a:custGeom>
          <a:solidFill>
            <a:schemeClr val="accent1"/>
          </a:solidFill>
          <a:ln>
            <a:noFill/>
          </a:ln>
          <a:extLst/>
        </p:spPr>
        <p:txBody>
          <a:bodyPr lIns="77655" tIns="38828" rIns="77655" bIns="38828"/>
          <a:lstStyle/>
          <a:p>
            <a:pPr defTabSz="776510" eaLnBrk="1" fontAlgn="auto" hangingPunct="1">
              <a:spcBef>
                <a:spcPts val="0"/>
              </a:spcBef>
              <a:spcAft>
                <a:spcPts val="0"/>
              </a:spcAft>
              <a:defRPr/>
            </a:pPr>
            <a:endParaRPr lang="en-US" sz="1349" kern="0" dirty="0">
              <a:solidFill>
                <a:srgbClr val="000000"/>
              </a:solidFill>
              <a:latin typeface="Arial"/>
              <a:cs typeface="+mn-cs"/>
            </a:endParaRPr>
          </a:p>
        </p:txBody>
      </p:sp>
      <p:sp>
        <p:nvSpPr>
          <p:cNvPr id="67" name="Rectangle 66"/>
          <p:cNvSpPr/>
          <p:nvPr/>
        </p:nvSpPr>
        <p:spPr>
          <a:xfrm>
            <a:off x="5865813" y="2562225"/>
            <a:ext cx="1531937" cy="552450"/>
          </a:xfrm>
          <a:prstGeom prst="rect">
            <a:avLst/>
          </a:prstGeom>
        </p:spPr>
        <p:txBody>
          <a:bodyPr lIns="68089" tIns="34045" rIns="68089" bIns="34045">
            <a:spAutoFit/>
          </a:bodyPr>
          <a:lstStyle/>
          <a:p>
            <a:pPr algn="ctr" defTabSz="680845" eaLnBrk="1" hangingPunct="1">
              <a:defRPr/>
            </a:pPr>
            <a:r>
              <a:rPr lang="en-GB" sz="1049" b="1" kern="0" dirty="0">
                <a:solidFill>
                  <a:srgbClr val="FFFFFF"/>
                </a:solidFill>
                <a:latin typeface="Arial"/>
                <a:cs typeface="+mn-cs"/>
              </a:rPr>
              <a:t>What will</a:t>
            </a:r>
            <a:br>
              <a:rPr lang="en-GB" sz="1049" b="1" kern="0" dirty="0">
                <a:solidFill>
                  <a:srgbClr val="FFFFFF"/>
                </a:solidFill>
                <a:latin typeface="Arial"/>
                <a:cs typeface="+mn-cs"/>
              </a:rPr>
            </a:br>
            <a:r>
              <a:rPr lang="en-GB" sz="1049" b="1" kern="0" dirty="0">
                <a:solidFill>
                  <a:srgbClr val="FFFFFF"/>
                </a:solidFill>
                <a:latin typeface="Arial"/>
                <a:cs typeface="+mn-cs"/>
              </a:rPr>
              <a:t>happen to</a:t>
            </a:r>
            <a:br>
              <a:rPr lang="en-GB" sz="1049" b="1" kern="0" dirty="0">
                <a:solidFill>
                  <a:srgbClr val="FFFFFF"/>
                </a:solidFill>
                <a:latin typeface="Arial"/>
                <a:cs typeface="+mn-cs"/>
              </a:rPr>
            </a:br>
            <a:r>
              <a:rPr lang="en-GB" sz="1049" b="1" kern="0" dirty="0">
                <a:solidFill>
                  <a:srgbClr val="FFFFFF"/>
                </a:solidFill>
                <a:latin typeface="Arial"/>
                <a:cs typeface="+mn-cs"/>
              </a:rPr>
              <a:t>exchange rates?</a:t>
            </a:r>
          </a:p>
        </p:txBody>
      </p:sp>
      <p:pic>
        <p:nvPicPr>
          <p:cNvPr id="12188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2888" y="1535113"/>
            <a:ext cx="15049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36"/>
          <p:cNvSpPr/>
          <p:nvPr/>
        </p:nvSpPr>
        <p:spPr>
          <a:xfrm>
            <a:off x="6435725" y="1530350"/>
            <a:ext cx="1531938" cy="554038"/>
          </a:xfrm>
          <a:prstGeom prst="rect">
            <a:avLst/>
          </a:prstGeom>
        </p:spPr>
        <p:txBody>
          <a:bodyPr lIns="68089" tIns="34045" rIns="68089" bIns="34045">
            <a:spAutoFit/>
          </a:bodyPr>
          <a:lstStyle/>
          <a:p>
            <a:pPr algn="ctr" defTabSz="680845" eaLnBrk="1" hangingPunct="1">
              <a:defRPr/>
            </a:pPr>
            <a:r>
              <a:rPr lang="en-GB" sz="1049" b="1" kern="0" dirty="0">
                <a:solidFill>
                  <a:srgbClr val="FFFFFF"/>
                </a:solidFill>
                <a:latin typeface="Arial"/>
                <a:cs typeface="+mn-cs"/>
              </a:rPr>
              <a:t>What will</a:t>
            </a:r>
            <a:br>
              <a:rPr lang="en-GB" sz="1049" b="1" kern="0" dirty="0">
                <a:solidFill>
                  <a:srgbClr val="FFFFFF"/>
                </a:solidFill>
                <a:latin typeface="Arial"/>
                <a:cs typeface="+mn-cs"/>
              </a:rPr>
            </a:br>
            <a:r>
              <a:rPr lang="en-GB" sz="1049" b="1" kern="0" dirty="0">
                <a:solidFill>
                  <a:srgbClr val="FFFFFF"/>
                </a:solidFill>
                <a:latin typeface="Arial"/>
                <a:cs typeface="+mn-cs"/>
              </a:rPr>
              <a:t>happen to</a:t>
            </a:r>
            <a:br>
              <a:rPr lang="en-GB" sz="1049" b="1" kern="0" dirty="0">
                <a:solidFill>
                  <a:srgbClr val="FFFFFF"/>
                </a:solidFill>
                <a:latin typeface="Arial"/>
                <a:cs typeface="+mn-cs"/>
              </a:rPr>
            </a:br>
            <a:r>
              <a:rPr lang="en-GB" sz="1049" b="1" kern="0" dirty="0">
                <a:solidFill>
                  <a:srgbClr val="FFFFFF"/>
                </a:solidFill>
                <a:latin typeface="Arial"/>
                <a:cs typeface="+mn-cs"/>
              </a:rPr>
              <a:t>exchange rates?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2"/>
          <p:cNvSpPr>
            <a:spLocks noGrp="1"/>
          </p:cNvSpPr>
          <p:nvPr>
            <p:ph type="title"/>
          </p:nvPr>
        </p:nvSpPr>
        <p:spPr>
          <a:xfrm>
            <a:off x="457200" y="201613"/>
            <a:ext cx="8232775" cy="860425"/>
          </a:xfrm>
        </p:spPr>
        <p:txBody>
          <a:bodyPr/>
          <a:lstStyle/>
          <a:p>
            <a:pPr eaLnBrk="1" hangingPunct="1"/>
            <a:r>
              <a:rPr lang="en-IN" altLang="en-US"/>
              <a:t>Three questions for most businesses</a:t>
            </a:r>
          </a:p>
        </p:txBody>
      </p:sp>
      <p:sp>
        <p:nvSpPr>
          <p:cNvPr id="57" name="Donut 56"/>
          <p:cNvSpPr/>
          <p:nvPr/>
        </p:nvSpPr>
        <p:spPr>
          <a:xfrm>
            <a:off x="1347788" y="2011363"/>
            <a:ext cx="2628900" cy="2478087"/>
          </a:xfrm>
          <a:prstGeom prst="donut">
            <a:avLst>
              <a:gd name="adj" fmla="val 9073"/>
            </a:avLst>
          </a:prstGeom>
          <a:solidFill>
            <a:srgbClr val="808080"/>
          </a:solidFill>
          <a:ln w="9525" cap="flat" cmpd="sng" algn="ctr">
            <a:noFill/>
            <a:prstDash val="solid"/>
          </a:ln>
          <a:effectLst/>
        </p:spPr>
        <p:txBody>
          <a:bodyPr lIns="77942" tIns="38971" rIns="77942" bIns="38971"/>
          <a:lstStyle/>
          <a:p>
            <a:pPr algn="ctr" defTabSz="779395" eaLnBrk="1" fontAlgn="auto" hangingPunct="1">
              <a:spcBef>
                <a:spcPts val="0"/>
              </a:spcBef>
              <a:spcAft>
                <a:spcPts val="0"/>
              </a:spcAft>
              <a:defRPr/>
            </a:pPr>
            <a:endParaRPr lang="en-US" sz="1049" kern="0" dirty="0">
              <a:solidFill>
                <a:srgbClr val="000000"/>
              </a:solidFill>
              <a:latin typeface="Arial"/>
              <a:cs typeface="+mn-cs"/>
            </a:endParaRPr>
          </a:p>
        </p:txBody>
      </p:sp>
      <p:sp>
        <p:nvSpPr>
          <p:cNvPr id="58" name="Donut 57"/>
          <p:cNvSpPr/>
          <p:nvPr/>
        </p:nvSpPr>
        <p:spPr>
          <a:xfrm>
            <a:off x="5732463" y="1803400"/>
            <a:ext cx="2628900" cy="2479675"/>
          </a:xfrm>
          <a:prstGeom prst="donut">
            <a:avLst>
              <a:gd name="adj" fmla="val 9073"/>
            </a:avLst>
          </a:prstGeom>
          <a:solidFill>
            <a:srgbClr val="C0C0C0"/>
          </a:solidFill>
          <a:ln w="9525" cap="flat" cmpd="sng" algn="ctr">
            <a:noFill/>
            <a:prstDash val="solid"/>
          </a:ln>
          <a:effectLst/>
        </p:spPr>
        <p:txBody>
          <a:bodyPr lIns="77942" tIns="38971" rIns="77942" bIns="38971"/>
          <a:lstStyle/>
          <a:p>
            <a:pPr algn="ctr" defTabSz="779395" eaLnBrk="1" fontAlgn="auto" hangingPunct="1">
              <a:spcBef>
                <a:spcPts val="0"/>
              </a:spcBef>
              <a:spcAft>
                <a:spcPts val="0"/>
              </a:spcAft>
              <a:defRPr/>
            </a:pPr>
            <a:endParaRPr lang="en-US" sz="1049" kern="0" dirty="0">
              <a:solidFill>
                <a:srgbClr val="000000"/>
              </a:solidFill>
              <a:latin typeface="Arial"/>
              <a:cs typeface="+mn-cs"/>
            </a:endParaRPr>
          </a:p>
        </p:txBody>
      </p:sp>
      <p:sp>
        <p:nvSpPr>
          <p:cNvPr id="59" name="Donut 58"/>
          <p:cNvSpPr/>
          <p:nvPr/>
        </p:nvSpPr>
        <p:spPr>
          <a:xfrm>
            <a:off x="3440113" y="3208338"/>
            <a:ext cx="2628900" cy="2478087"/>
          </a:xfrm>
          <a:prstGeom prst="donut">
            <a:avLst>
              <a:gd name="adj" fmla="val 9073"/>
            </a:avLst>
          </a:prstGeom>
          <a:solidFill>
            <a:srgbClr val="999999"/>
          </a:solidFill>
          <a:ln w="9525" cap="flat" cmpd="sng" algn="ctr">
            <a:noFill/>
            <a:prstDash val="solid"/>
          </a:ln>
          <a:effectLst/>
        </p:spPr>
        <p:txBody>
          <a:bodyPr lIns="77942" tIns="38971" rIns="77942" bIns="38971"/>
          <a:lstStyle/>
          <a:p>
            <a:pPr algn="ctr" defTabSz="779395" eaLnBrk="1" fontAlgn="auto" hangingPunct="1">
              <a:spcBef>
                <a:spcPts val="0"/>
              </a:spcBef>
              <a:spcAft>
                <a:spcPts val="0"/>
              </a:spcAft>
              <a:defRPr/>
            </a:pPr>
            <a:endParaRPr lang="en-US" sz="1049" kern="0" dirty="0">
              <a:solidFill>
                <a:srgbClr val="000000"/>
              </a:solidFill>
              <a:latin typeface="Arial"/>
              <a:cs typeface="+mn-cs"/>
            </a:endParaRPr>
          </a:p>
        </p:txBody>
      </p:sp>
      <p:sp>
        <p:nvSpPr>
          <p:cNvPr id="60" name="Rectangle 59"/>
          <p:cNvSpPr/>
          <p:nvPr/>
        </p:nvSpPr>
        <p:spPr>
          <a:xfrm>
            <a:off x="1054100" y="2762250"/>
            <a:ext cx="425450" cy="561975"/>
          </a:xfrm>
          <a:prstGeom prst="rect">
            <a:avLst/>
          </a:prstGeom>
          <a:solidFill>
            <a:srgbClr val="FFFFFF"/>
          </a:solidFill>
          <a:ln w="9525" cap="flat" cmpd="sng" algn="ctr">
            <a:noFill/>
            <a:prstDash val="solid"/>
          </a:ln>
          <a:effectLst/>
        </p:spPr>
        <p:txBody>
          <a:bodyPr lIns="0" tIns="0" rIns="0" bIns="0" anchor="ctr"/>
          <a:lstStyle/>
          <a:p>
            <a:pPr algn="ctr" defTabSz="779395" eaLnBrk="1" fontAlgn="auto" hangingPunct="1">
              <a:spcBef>
                <a:spcPts val="0"/>
              </a:spcBef>
              <a:spcAft>
                <a:spcPts val="0"/>
              </a:spcAft>
              <a:defRPr/>
            </a:pPr>
            <a:r>
              <a:rPr lang="en-US" sz="4123" kern="0" dirty="0">
                <a:solidFill>
                  <a:srgbClr val="FFE600"/>
                </a:solidFill>
                <a:latin typeface="Arial"/>
                <a:cs typeface="+mn-cs"/>
              </a:rPr>
              <a:t>1</a:t>
            </a:r>
          </a:p>
        </p:txBody>
      </p:sp>
      <p:sp>
        <p:nvSpPr>
          <p:cNvPr id="61" name="Rectangle 60"/>
          <p:cNvSpPr/>
          <p:nvPr/>
        </p:nvSpPr>
        <p:spPr>
          <a:xfrm>
            <a:off x="5640388" y="2762250"/>
            <a:ext cx="423862" cy="561975"/>
          </a:xfrm>
          <a:prstGeom prst="rect">
            <a:avLst/>
          </a:prstGeom>
          <a:solidFill>
            <a:srgbClr val="FFFFFF"/>
          </a:solidFill>
          <a:ln w="9525" cap="flat" cmpd="sng" algn="ctr">
            <a:noFill/>
            <a:prstDash val="solid"/>
          </a:ln>
          <a:effectLst/>
        </p:spPr>
        <p:txBody>
          <a:bodyPr lIns="0" tIns="0" rIns="0" bIns="0" anchor="ctr"/>
          <a:lstStyle/>
          <a:p>
            <a:pPr algn="ctr" defTabSz="779395" eaLnBrk="1" fontAlgn="auto" hangingPunct="1">
              <a:spcBef>
                <a:spcPts val="0"/>
              </a:spcBef>
              <a:spcAft>
                <a:spcPts val="0"/>
              </a:spcAft>
              <a:defRPr/>
            </a:pPr>
            <a:r>
              <a:rPr lang="en-US" sz="4123" kern="0" dirty="0">
                <a:solidFill>
                  <a:srgbClr val="FFE600"/>
                </a:solidFill>
                <a:latin typeface="Arial"/>
                <a:cs typeface="+mn-cs"/>
              </a:rPr>
              <a:t>3</a:t>
            </a:r>
          </a:p>
        </p:txBody>
      </p:sp>
      <p:sp>
        <p:nvSpPr>
          <p:cNvPr id="62" name="Rectangle 61"/>
          <p:cNvSpPr/>
          <p:nvPr/>
        </p:nvSpPr>
        <p:spPr>
          <a:xfrm>
            <a:off x="3359150" y="4165600"/>
            <a:ext cx="425450" cy="563563"/>
          </a:xfrm>
          <a:prstGeom prst="rect">
            <a:avLst/>
          </a:prstGeom>
          <a:solidFill>
            <a:srgbClr val="FFFFFF"/>
          </a:solidFill>
          <a:ln w="9525" cap="flat" cmpd="sng" algn="ctr">
            <a:noFill/>
            <a:prstDash val="solid"/>
          </a:ln>
          <a:effectLst/>
        </p:spPr>
        <p:txBody>
          <a:bodyPr lIns="0" tIns="0" rIns="0" bIns="0" anchor="ctr"/>
          <a:lstStyle/>
          <a:p>
            <a:pPr algn="ctr" defTabSz="779395" eaLnBrk="1" fontAlgn="auto" hangingPunct="1">
              <a:spcBef>
                <a:spcPts val="0"/>
              </a:spcBef>
              <a:spcAft>
                <a:spcPts val="0"/>
              </a:spcAft>
              <a:defRPr/>
            </a:pPr>
            <a:r>
              <a:rPr lang="en-US" sz="4123" kern="0" dirty="0">
                <a:solidFill>
                  <a:srgbClr val="FFE600"/>
                </a:solidFill>
                <a:latin typeface="Arial"/>
                <a:cs typeface="+mn-cs"/>
              </a:rPr>
              <a:t>2</a:t>
            </a:r>
          </a:p>
        </p:txBody>
      </p:sp>
      <p:sp>
        <p:nvSpPr>
          <p:cNvPr id="63" name="Rectangle 62"/>
          <p:cNvSpPr/>
          <p:nvPr/>
        </p:nvSpPr>
        <p:spPr>
          <a:xfrm>
            <a:off x="1625600" y="2881313"/>
            <a:ext cx="2097088" cy="738187"/>
          </a:xfrm>
          <a:prstGeom prst="rect">
            <a:avLst/>
          </a:prstGeom>
        </p:spPr>
        <p:txBody>
          <a:bodyPr lIns="0" tIns="0" rIns="0" bIns="0">
            <a:spAutoFit/>
          </a:bodyPr>
          <a:lstStyle/>
          <a:p>
            <a:pPr algn="ctr" defTabSz="779395" eaLnBrk="1" fontAlgn="auto" hangingPunct="1">
              <a:spcBef>
                <a:spcPts val="0"/>
              </a:spcBef>
              <a:spcAft>
                <a:spcPts val="513"/>
              </a:spcAft>
              <a:defRPr/>
            </a:pPr>
            <a:r>
              <a:rPr lang="en-US" sz="1199" dirty="0">
                <a:solidFill>
                  <a:srgbClr val="646464"/>
                </a:solidFill>
                <a:latin typeface="Arial"/>
                <a:cs typeface="+mn-cs"/>
              </a:rPr>
              <a:t>What are the likely impacts and opportunities for</a:t>
            </a:r>
            <a:br>
              <a:rPr lang="en-US" sz="1199" dirty="0">
                <a:solidFill>
                  <a:srgbClr val="646464"/>
                </a:solidFill>
                <a:latin typeface="Arial"/>
                <a:cs typeface="+mn-cs"/>
              </a:rPr>
            </a:br>
            <a:r>
              <a:rPr lang="en-US" sz="1199" dirty="0">
                <a:solidFill>
                  <a:srgbClr val="646464"/>
                </a:solidFill>
                <a:latin typeface="Arial"/>
                <a:cs typeface="+mn-cs"/>
              </a:rPr>
              <a:t>our business from a</a:t>
            </a:r>
            <a:br>
              <a:rPr lang="en-US" sz="1199" dirty="0">
                <a:solidFill>
                  <a:srgbClr val="646464"/>
                </a:solidFill>
                <a:latin typeface="Arial"/>
                <a:cs typeface="+mn-cs"/>
              </a:rPr>
            </a:br>
            <a:r>
              <a:rPr lang="en-US" sz="1199" dirty="0">
                <a:solidFill>
                  <a:srgbClr val="646464"/>
                </a:solidFill>
                <a:latin typeface="Arial"/>
                <a:cs typeface="+mn-cs"/>
              </a:rPr>
              <a:t>changing UK economy</a:t>
            </a:r>
            <a:r>
              <a:rPr lang="en-US" sz="1199" dirty="0">
                <a:solidFill>
                  <a:srgbClr val="FFFFFF"/>
                </a:solidFill>
                <a:latin typeface="Arial"/>
                <a:cs typeface="+mn-cs"/>
              </a:rPr>
              <a:t>?</a:t>
            </a:r>
          </a:p>
        </p:txBody>
      </p:sp>
      <p:sp>
        <p:nvSpPr>
          <p:cNvPr id="64" name="Rectangle 63"/>
          <p:cNvSpPr/>
          <p:nvPr/>
        </p:nvSpPr>
        <p:spPr>
          <a:xfrm>
            <a:off x="5892800" y="2881313"/>
            <a:ext cx="2263775" cy="369887"/>
          </a:xfrm>
          <a:prstGeom prst="rect">
            <a:avLst/>
          </a:prstGeom>
        </p:spPr>
        <p:txBody>
          <a:bodyPr lIns="0" tIns="0" rIns="0" bIns="0">
            <a:spAutoFit/>
          </a:bodyPr>
          <a:lstStyle/>
          <a:p>
            <a:pPr algn="ctr" defTabSz="779395" eaLnBrk="1" fontAlgn="auto" hangingPunct="1">
              <a:spcBef>
                <a:spcPts val="0"/>
              </a:spcBef>
              <a:spcAft>
                <a:spcPts val="513"/>
              </a:spcAft>
              <a:defRPr/>
            </a:pPr>
            <a:r>
              <a:rPr lang="en-US" sz="1199" dirty="0">
                <a:solidFill>
                  <a:srgbClr val="646464"/>
                </a:solidFill>
                <a:latin typeface="Arial"/>
                <a:cs typeface="+mn-cs"/>
              </a:rPr>
              <a:t>How should our business</a:t>
            </a:r>
            <a:br>
              <a:rPr lang="en-US" sz="1199" dirty="0">
                <a:solidFill>
                  <a:srgbClr val="646464"/>
                </a:solidFill>
                <a:latin typeface="Arial"/>
                <a:cs typeface="+mn-cs"/>
              </a:rPr>
            </a:br>
            <a:r>
              <a:rPr lang="en-US" sz="1199" dirty="0">
                <a:solidFill>
                  <a:srgbClr val="646464"/>
                </a:solidFill>
                <a:latin typeface="Arial"/>
                <a:cs typeface="+mn-cs"/>
              </a:rPr>
              <a:t>change as a result?</a:t>
            </a:r>
          </a:p>
        </p:txBody>
      </p:sp>
      <p:sp>
        <p:nvSpPr>
          <p:cNvPr id="65" name="Rectangle 64"/>
          <p:cNvSpPr/>
          <p:nvPr/>
        </p:nvSpPr>
        <p:spPr>
          <a:xfrm>
            <a:off x="3816350" y="4286250"/>
            <a:ext cx="1836738" cy="368300"/>
          </a:xfrm>
          <a:prstGeom prst="rect">
            <a:avLst/>
          </a:prstGeom>
        </p:spPr>
        <p:txBody>
          <a:bodyPr lIns="0" tIns="0" rIns="0" bIns="0">
            <a:spAutoFit/>
          </a:bodyPr>
          <a:lstStyle/>
          <a:p>
            <a:pPr algn="ctr" defTabSz="779395" eaLnBrk="1" fontAlgn="auto" hangingPunct="1">
              <a:spcBef>
                <a:spcPts val="0"/>
              </a:spcBef>
              <a:spcAft>
                <a:spcPts val="513"/>
              </a:spcAft>
              <a:defRPr/>
            </a:pPr>
            <a:r>
              <a:rPr lang="en-GB" sz="1199" dirty="0">
                <a:solidFill>
                  <a:srgbClr val="646464"/>
                </a:solidFill>
                <a:latin typeface="Arial"/>
                <a:cs typeface="+mn-cs"/>
              </a:rPr>
              <a:t>What should we</a:t>
            </a:r>
            <a:br>
              <a:rPr lang="en-GB" sz="1199" dirty="0">
                <a:solidFill>
                  <a:srgbClr val="646464"/>
                </a:solidFill>
                <a:latin typeface="Arial"/>
                <a:cs typeface="+mn-cs"/>
              </a:rPr>
            </a:br>
            <a:r>
              <a:rPr lang="en-GB" sz="1199" dirty="0">
                <a:solidFill>
                  <a:srgbClr val="646464"/>
                </a:solidFill>
                <a:latin typeface="Arial"/>
                <a:cs typeface="+mn-cs"/>
              </a:rPr>
              <a:t>be doing now?</a:t>
            </a:r>
            <a:endParaRPr lang="en-US" sz="1199" dirty="0">
              <a:solidFill>
                <a:srgbClr val="646464"/>
              </a:solidFill>
              <a:latin typeface="Arial"/>
              <a:cs typeface="+mn-cs"/>
            </a:endParaRPr>
          </a:p>
        </p:txBody>
      </p:sp>
      <p:sp>
        <p:nvSpPr>
          <p:cNvPr id="66" name="Rectangle 65"/>
          <p:cNvSpPr/>
          <p:nvPr/>
        </p:nvSpPr>
        <p:spPr>
          <a:xfrm>
            <a:off x="1760538" y="3698875"/>
            <a:ext cx="1401762" cy="276225"/>
          </a:xfrm>
          <a:prstGeom prst="rect">
            <a:avLst/>
          </a:prstGeom>
        </p:spPr>
        <p:txBody>
          <a:bodyPr lIns="0" tIns="0" rIns="0" bIns="0">
            <a:spAutoFit/>
          </a:bodyPr>
          <a:lstStyle/>
          <a:p>
            <a:pPr algn="ctr" defTabSz="779395" eaLnBrk="1" fontAlgn="auto" hangingPunct="1">
              <a:spcBef>
                <a:spcPts val="0"/>
              </a:spcBef>
              <a:spcAft>
                <a:spcPts val="513"/>
              </a:spcAft>
              <a:defRPr/>
            </a:pPr>
            <a:r>
              <a:rPr lang="en-US" sz="1799" b="1" dirty="0">
                <a:solidFill>
                  <a:srgbClr val="FFE600"/>
                </a:solidFill>
                <a:latin typeface="Arial"/>
                <a:cs typeface="+mn-cs"/>
              </a:rPr>
              <a:t>Plan</a:t>
            </a:r>
          </a:p>
        </p:txBody>
      </p:sp>
      <p:sp>
        <p:nvSpPr>
          <p:cNvPr id="67" name="Rectangle 66"/>
          <p:cNvSpPr/>
          <p:nvPr/>
        </p:nvSpPr>
        <p:spPr>
          <a:xfrm>
            <a:off x="6346825" y="3644900"/>
            <a:ext cx="1401763" cy="276225"/>
          </a:xfrm>
          <a:prstGeom prst="rect">
            <a:avLst/>
          </a:prstGeom>
        </p:spPr>
        <p:txBody>
          <a:bodyPr lIns="0" tIns="0" rIns="0" bIns="0">
            <a:spAutoFit/>
          </a:bodyPr>
          <a:lstStyle/>
          <a:p>
            <a:pPr algn="ctr" defTabSz="779395" eaLnBrk="1" fontAlgn="auto" hangingPunct="1">
              <a:spcBef>
                <a:spcPts val="0"/>
              </a:spcBef>
              <a:spcAft>
                <a:spcPts val="513"/>
              </a:spcAft>
              <a:defRPr/>
            </a:pPr>
            <a:r>
              <a:rPr lang="en-US" sz="1799" b="1" dirty="0">
                <a:solidFill>
                  <a:srgbClr val="FFE600"/>
                </a:solidFill>
                <a:latin typeface="Arial"/>
                <a:cs typeface="+mn-cs"/>
              </a:rPr>
              <a:t>Evolve</a:t>
            </a:r>
          </a:p>
        </p:txBody>
      </p:sp>
      <p:sp>
        <p:nvSpPr>
          <p:cNvPr id="68" name="Rectangle 67"/>
          <p:cNvSpPr/>
          <p:nvPr/>
        </p:nvSpPr>
        <p:spPr>
          <a:xfrm>
            <a:off x="4052888" y="5048250"/>
            <a:ext cx="1401762" cy="277813"/>
          </a:xfrm>
          <a:prstGeom prst="rect">
            <a:avLst/>
          </a:prstGeom>
        </p:spPr>
        <p:txBody>
          <a:bodyPr lIns="0" tIns="0" rIns="0" bIns="0">
            <a:spAutoFit/>
          </a:bodyPr>
          <a:lstStyle/>
          <a:p>
            <a:pPr algn="ctr" defTabSz="779395" eaLnBrk="1" fontAlgn="auto" hangingPunct="1">
              <a:spcBef>
                <a:spcPts val="0"/>
              </a:spcBef>
              <a:spcAft>
                <a:spcPts val="513"/>
              </a:spcAft>
              <a:defRPr/>
            </a:pPr>
            <a:r>
              <a:rPr lang="en-US" sz="1799" b="1" dirty="0">
                <a:solidFill>
                  <a:srgbClr val="FFE600"/>
                </a:solidFill>
                <a:latin typeface="Arial"/>
                <a:cs typeface="+mn-cs"/>
              </a:rPr>
              <a:t>Act</a:t>
            </a:r>
          </a:p>
        </p:txBody>
      </p:sp>
      <p:sp>
        <p:nvSpPr>
          <p:cNvPr id="69" name="Freeform 48"/>
          <p:cNvSpPr>
            <a:spLocks/>
          </p:cNvSpPr>
          <p:nvPr/>
        </p:nvSpPr>
        <p:spPr bwMode="auto">
          <a:xfrm rot="9507573">
            <a:off x="3878263" y="2635250"/>
            <a:ext cx="542925" cy="611188"/>
          </a:xfrm>
          <a:custGeom>
            <a:avLst/>
            <a:gdLst/>
            <a:ahLst/>
            <a:cxnLst>
              <a:cxn ang="0">
                <a:pos x="492" y="389"/>
              </a:cxn>
              <a:cxn ang="0">
                <a:pos x="397" y="300"/>
              </a:cxn>
              <a:cxn ang="0">
                <a:pos x="310" y="118"/>
              </a:cxn>
              <a:cxn ang="0">
                <a:pos x="398" y="98"/>
              </a:cxn>
              <a:cxn ang="0">
                <a:pos x="167" y="0"/>
              </a:cxn>
              <a:cxn ang="0">
                <a:pos x="0" y="189"/>
              </a:cxn>
              <a:cxn ang="0">
                <a:pos x="89" y="169"/>
              </a:cxn>
              <a:cxn ang="0">
                <a:pos x="220" y="441"/>
              </a:cxn>
              <a:cxn ang="0">
                <a:pos x="387" y="591"/>
              </a:cxn>
              <a:cxn ang="0">
                <a:pos x="363" y="459"/>
              </a:cxn>
              <a:cxn ang="0">
                <a:pos x="492" y="389"/>
              </a:cxn>
            </a:cxnLst>
            <a:rect l="0" t="0" r="r" b="b"/>
            <a:pathLst>
              <a:path w="492" h="591">
                <a:moveTo>
                  <a:pt x="492" y="389"/>
                </a:moveTo>
                <a:cubicBezTo>
                  <a:pt x="457" y="364"/>
                  <a:pt x="425" y="335"/>
                  <a:pt x="397" y="300"/>
                </a:cubicBezTo>
                <a:cubicBezTo>
                  <a:pt x="354" y="245"/>
                  <a:pt x="325" y="183"/>
                  <a:pt x="310" y="118"/>
                </a:cubicBezTo>
                <a:cubicBezTo>
                  <a:pt x="398" y="98"/>
                  <a:pt x="398" y="98"/>
                  <a:pt x="398" y="98"/>
                </a:cubicBezTo>
                <a:cubicBezTo>
                  <a:pt x="167" y="0"/>
                  <a:pt x="167" y="0"/>
                  <a:pt x="167" y="0"/>
                </a:cubicBezTo>
                <a:cubicBezTo>
                  <a:pt x="0" y="189"/>
                  <a:pt x="0" y="189"/>
                  <a:pt x="0" y="189"/>
                </a:cubicBezTo>
                <a:cubicBezTo>
                  <a:pt x="89" y="169"/>
                  <a:pt x="89" y="169"/>
                  <a:pt x="89" y="169"/>
                </a:cubicBezTo>
                <a:cubicBezTo>
                  <a:pt x="111" y="265"/>
                  <a:pt x="154" y="358"/>
                  <a:pt x="220" y="441"/>
                </a:cubicBezTo>
                <a:cubicBezTo>
                  <a:pt x="268" y="501"/>
                  <a:pt x="325" y="551"/>
                  <a:pt x="387" y="591"/>
                </a:cubicBezTo>
                <a:cubicBezTo>
                  <a:pt x="363" y="459"/>
                  <a:pt x="363" y="459"/>
                  <a:pt x="363" y="459"/>
                </a:cubicBezTo>
                <a:lnTo>
                  <a:pt x="492" y="389"/>
                </a:lnTo>
                <a:close/>
              </a:path>
            </a:pathLst>
          </a:custGeom>
          <a:solidFill>
            <a:srgbClr val="FFE600"/>
          </a:solidFill>
          <a:ln w="9525">
            <a:noFill/>
            <a:round/>
            <a:headEnd/>
            <a:tailEnd/>
          </a:ln>
        </p:spPr>
        <p:txBody>
          <a:bodyPr lIns="68340" tIns="34171" rIns="68340" bIns="34171"/>
          <a:lstStyle/>
          <a:p>
            <a:pPr eaLnBrk="1" fontAlgn="auto" hangingPunct="1">
              <a:spcBef>
                <a:spcPts val="0"/>
              </a:spcBef>
              <a:spcAft>
                <a:spcPts val="0"/>
              </a:spcAft>
              <a:defRPr/>
            </a:pPr>
            <a:endParaRPr lang="en-GB" sz="1349">
              <a:solidFill>
                <a:srgbClr val="000000"/>
              </a:solidFill>
              <a:latin typeface="Arial"/>
              <a:cs typeface="+mn-cs"/>
            </a:endParaRPr>
          </a:p>
        </p:txBody>
      </p:sp>
      <p:sp>
        <p:nvSpPr>
          <p:cNvPr id="70" name="Freeform 48"/>
          <p:cNvSpPr>
            <a:spLocks/>
          </p:cNvSpPr>
          <p:nvPr/>
        </p:nvSpPr>
        <p:spPr bwMode="auto">
          <a:xfrm rot="5194041">
            <a:off x="5077619" y="2634457"/>
            <a:ext cx="542925" cy="611187"/>
          </a:xfrm>
          <a:custGeom>
            <a:avLst/>
            <a:gdLst/>
            <a:ahLst/>
            <a:cxnLst>
              <a:cxn ang="0">
                <a:pos x="492" y="389"/>
              </a:cxn>
              <a:cxn ang="0">
                <a:pos x="397" y="300"/>
              </a:cxn>
              <a:cxn ang="0">
                <a:pos x="310" y="118"/>
              </a:cxn>
              <a:cxn ang="0">
                <a:pos x="398" y="98"/>
              </a:cxn>
              <a:cxn ang="0">
                <a:pos x="167" y="0"/>
              </a:cxn>
              <a:cxn ang="0">
                <a:pos x="0" y="189"/>
              </a:cxn>
              <a:cxn ang="0">
                <a:pos x="89" y="169"/>
              </a:cxn>
              <a:cxn ang="0">
                <a:pos x="220" y="441"/>
              </a:cxn>
              <a:cxn ang="0">
                <a:pos x="387" y="591"/>
              </a:cxn>
              <a:cxn ang="0">
                <a:pos x="363" y="459"/>
              </a:cxn>
              <a:cxn ang="0">
                <a:pos x="492" y="389"/>
              </a:cxn>
            </a:cxnLst>
            <a:rect l="0" t="0" r="r" b="b"/>
            <a:pathLst>
              <a:path w="492" h="591">
                <a:moveTo>
                  <a:pt x="492" y="389"/>
                </a:moveTo>
                <a:cubicBezTo>
                  <a:pt x="457" y="364"/>
                  <a:pt x="425" y="335"/>
                  <a:pt x="397" y="300"/>
                </a:cubicBezTo>
                <a:cubicBezTo>
                  <a:pt x="354" y="245"/>
                  <a:pt x="325" y="183"/>
                  <a:pt x="310" y="118"/>
                </a:cubicBezTo>
                <a:cubicBezTo>
                  <a:pt x="398" y="98"/>
                  <a:pt x="398" y="98"/>
                  <a:pt x="398" y="98"/>
                </a:cubicBezTo>
                <a:cubicBezTo>
                  <a:pt x="167" y="0"/>
                  <a:pt x="167" y="0"/>
                  <a:pt x="167" y="0"/>
                </a:cubicBezTo>
                <a:cubicBezTo>
                  <a:pt x="0" y="189"/>
                  <a:pt x="0" y="189"/>
                  <a:pt x="0" y="189"/>
                </a:cubicBezTo>
                <a:cubicBezTo>
                  <a:pt x="89" y="169"/>
                  <a:pt x="89" y="169"/>
                  <a:pt x="89" y="169"/>
                </a:cubicBezTo>
                <a:cubicBezTo>
                  <a:pt x="111" y="265"/>
                  <a:pt x="154" y="358"/>
                  <a:pt x="220" y="441"/>
                </a:cubicBezTo>
                <a:cubicBezTo>
                  <a:pt x="268" y="501"/>
                  <a:pt x="325" y="551"/>
                  <a:pt x="387" y="591"/>
                </a:cubicBezTo>
                <a:cubicBezTo>
                  <a:pt x="363" y="459"/>
                  <a:pt x="363" y="459"/>
                  <a:pt x="363" y="459"/>
                </a:cubicBezTo>
                <a:lnTo>
                  <a:pt x="492" y="389"/>
                </a:lnTo>
                <a:close/>
              </a:path>
            </a:pathLst>
          </a:custGeom>
          <a:solidFill>
            <a:srgbClr val="FFE600"/>
          </a:solidFill>
          <a:ln w="9525">
            <a:noFill/>
            <a:round/>
            <a:headEnd/>
            <a:tailEnd/>
          </a:ln>
        </p:spPr>
        <p:txBody>
          <a:bodyPr lIns="68340" tIns="34171" rIns="68340" bIns="34171"/>
          <a:lstStyle/>
          <a:p>
            <a:pPr eaLnBrk="1" fontAlgn="auto" hangingPunct="1">
              <a:spcBef>
                <a:spcPts val="0"/>
              </a:spcBef>
              <a:spcAft>
                <a:spcPts val="0"/>
              </a:spcAft>
              <a:defRPr/>
            </a:pPr>
            <a:endParaRPr lang="en-GB" sz="1349">
              <a:solidFill>
                <a:srgbClr val="000000"/>
              </a:solidFill>
              <a:latin typeface="Arial"/>
              <a:cs typeface="+mn-cs"/>
            </a:endParaRPr>
          </a:p>
        </p:txBody>
      </p:sp>
      <p:sp>
        <p:nvSpPr>
          <p:cNvPr id="71" name="Freeform 5"/>
          <p:cNvSpPr>
            <a:spLocks noChangeAspect="1" noEditPoints="1"/>
          </p:cNvSpPr>
          <p:nvPr/>
        </p:nvSpPr>
        <p:spPr bwMode="auto">
          <a:xfrm>
            <a:off x="2401888" y="2363788"/>
            <a:ext cx="384175" cy="384175"/>
          </a:xfrm>
          <a:custGeom>
            <a:avLst/>
            <a:gdLst>
              <a:gd name="T0" fmla="*/ 2147483647 w 4764"/>
              <a:gd name="T1" fmla="*/ 2147483647 h 4763"/>
              <a:gd name="T2" fmla="*/ 2147483647 w 4764"/>
              <a:gd name="T3" fmla="*/ 2147483647 h 4763"/>
              <a:gd name="T4" fmla="*/ 2147483647 w 4764"/>
              <a:gd name="T5" fmla="*/ 2147483647 h 4763"/>
              <a:gd name="T6" fmla="*/ 2147483647 w 4764"/>
              <a:gd name="T7" fmla="*/ 2147483647 h 4763"/>
              <a:gd name="T8" fmla="*/ 2147483647 w 4764"/>
              <a:gd name="T9" fmla="*/ 2147483647 h 4763"/>
              <a:gd name="T10" fmla="*/ 0 w 4764"/>
              <a:gd name="T11" fmla="*/ 0 h 4763"/>
              <a:gd name="T12" fmla="*/ 2147483647 w 4764"/>
              <a:gd name="T13" fmla="*/ 2147483647 h 4763"/>
              <a:gd name="T14" fmla="*/ 2147483647 w 4764"/>
              <a:gd name="T15" fmla="*/ 2147483647 h 4763"/>
              <a:gd name="T16" fmla="*/ 2147483647 w 4764"/>
              <a:gd name="T17" fmla="*/ 2147483647 h 4763"/>
              <a:gd name="T18" fmla="*/ 2147483647 w 4764"/>
              <a:gd name="T19" fmla="*/ 2147483647 h 4763"/>
              <a:gd name="T20" fmla="*/ 2147483647 w 4764"/>
              <a:gd name="T21" fmla="*/ 2147483647 h 4763"/>
              <a:gd name="T22" fmla="*/ 2147483647 w 4764"/>
              <a:gd name="T23" fmla="*/ 2147483647 h 4763"/>
              <a:gd name="T24" fmla="*/ 2147483647 w 4764"/>
              <a:gd name="T25" fmla="*/ 2147483647 h 4763"/>
              <a:gd name="T26" fmla="*/ 2147483647 w 4764"/>
              <a:gd name="T27" fmla="*/ 2147483647 h 4763"/>
              <a:gd name="T28" fmla="*/ 0 w 4764"/>
              <a:gd name="T29" fmla="*/ 2147483647 h 4763"/>
              <a:gd name="T30" fmla="*/ 2147483647 w 4764"/>
              <a:gd name="T31" fmla="*/ 2147483647 h 4763"/>
              <a:gd name="T32" fmla="*/ 2147483647 w 4764"/>
              <a:gd name="T33" fmla="*/ 2147483647 h 4763"/>
              <a:gd name="T34" fmla="*/ 2147483647 w 4764"/>
              <a:gd name="T35" fmla="*/ 2147483647 h 4763"/>
              <a:gd name="T36" fmla="*/ 2147483647 w 4764"/>
              <a:gd name="T37" fmla="*/ 2147483647 h 4763"/>
              <a:gd name="T38" fmla="*/ 2147483647 w 4764"/>
              <a:gd name="T39" fmla="*/ 2147483647 h 4763"/>
              <a:gd name="T40" fmla="*/ 2147483647 w 4764"/>
              <a:gd name="T41" fmla="*/ 2147483647 h 4763"/>
              <a:gd name="T42" fmla="*/ 2147483647 w 4764"/>
              <a:gd name="T43" fmla="*/ 2147483647 h 4763"/>
              <a:gd name="T44" fmla="*/ 2147483647 w 4764"/>
              <a:gd name="T45" fmla="*/ 2147483647 h 4763"/>
              <a:gd name="T46" fmla="*/ 2147483647 w 4764"/>
              <a:gd name="T47" fmla="*/ 2147483647 h 4763"/>
              <a:gd name="T48" fmla="*/ 2147483647 w 4764"/>
              <a:gd name="T49" fmla="*/ 2147483647 h 4763"/>
              <a:gd name="T50" fmla="*/ 2147483647 w 4764"/>
              <a:gd name="T51" fmla="*/ 2147483647 h 4763"/>
              <a:gd name="T52" fmla="*/ 2147483647 w 4764"/>
              <a:gd name="T53" fmla="*/ 2147483647 h 4763"/>
              <a:gd name="T54" fmla="*/ 2147483647 w 4764"/>
              <a:gd name="T55" fmla="*/ 2147483647 h 4763"/>
              <a:gd name="T56" fmla="*/ 2147483647 w 4764"/>
              <a:gd name="T57" fmla="*/ 2147483647 h 4763"/>
              <a:gd name="T58" fmla="*/ 2147483647 w 4764"/>
              <a:gd name="T59" fmla="*/ 2147483647 h 4763"/>
              <a:gd name="T60" fmla="*/ 2147483647 w 4764"/>
              <a:gd name="T61" fmla="*/ 2147483647 h 4763"/>
              <a:gd name="T62" fmla="*/ 2147483647 w 4764"/>
              <a:gd name="T63" fmla="*/ 2147483647 h 4763"/>
              <a:gd name="T64" fmla="*/ 2147483647 w 4764"/>
              <a:gd name="T65" fmla="*/ 2147483647 h 4763"/>
              <a:gd name="T66" fmla="*/ 2147483647 w 4764"/>
              <a:gd name="T67" fmla="*/ 2147483647 h 4763"/>
              <a:gd name="T68" fmla="*/ 2147483647 w 4764"/>
              <a:gd name="T69" fmla="*/ 2147483647 h 4763"/>
              <a:gd name="T70" fmla="*/ 2147483647 w 4764"/>
              <a:gd name="T71" fmla="*/ 2147483647 h 4763"/>
              <a:gd name="T72" fmla="*/ 2147483647 w 4764"/>
              <a:gd name="T73" fmla="*/ 2147483647 h 4763"/>
              <a:gd name="T74" fmla="*/ 2147483647 w 4764"/>
              <a:gd name="T75" fmla="*/ 2147483647 h 4763"/>
              <a:gd name="T76" fmla="*/ 2147483647 w 4764"/>
              <a:gd name="T77" fmla="*/ 2147483647 h 4763"/>
              <a:gd name="T78" fmla="*/ 2147483647 w 4764"/>
              <a:gd name="T79" fmla="*/ 2147483647 h 4763"/>
              <a:gd name="T80" fmla="*/ 2147483647 w 4764"/>
              <a:gd name="T81" fmla="*/ 2147483647 h 4763"/>
              <a:gd name="T82" fmla="*/ 2147483647 w 4764"/>
              <a:gd name="T83" fmla="*/ 2147483647 h 4763"/>
              <a:gd name="T84" fmla="*/ 2147483647 w 4764"/>
              <a:gd name="T85" fmla="*/ 2147483647 h 47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64"/>
              <a:gd name="T130" fmla="*/ 0 h 4763"/>
              <a:gd name="T131" fmla="*/ 4764 w 4764"/>
              <a:gd name="T132" fmla="*/ 4763 h 476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64" h="4763">
                <a:moveTo>
                  <a:pt x="2825" y="199"/>
                </a:moveTo>
                <a:lnTo>
                  <a:pt x="2825" y="808"/>
                </a:lnTo>
                <a:lnTo>
                  <a:pt x="1997" y="808"/>
                </a:lnTo>
                <a:lnTo>
                  <a:pt x="1997" y="708"/>
                </a:lnTo>
                <a:lnTo>
                  <a:pt x="2725" y="708"/>
                </a:lnTo>
                <a:lnTo>
                  <a:pt x="2725" y="199"/>
                </a:lnTo>
                <a:lnTo>
                  <a:pt x="1448" y="199"/>
                </a:lnTo>
                <a:lnTo>
                  <a:pt x="1448" y="808"/>
                </a:lnTo>
                <a:lnTo>
                  <a:pt x="1348" y="808"/>
                </a:lnTo>
                <a:lnTo>
                  <a:pt x="1348" y="199"/>
                </a:lnTo>
                <a:lnTo>
                  <a:pt x="0" y="199"/>
                </a:lnTo>
                <a:lnTo>
                  <a:pt x="0" y="0"/>
                </a:lnTo>
                <a:lnTo>
                  <a:pt x="4763" y="0"/>
                </a:lnTo>
                <a:lnTo>
                  <a:pt x="4763" y="4096"/>
                </a:lnTo>
                <a:lnTo>
                  <a:pt x="4563" y="4096"/>
                </a:lnTo>
                <a:lnTo>
                  <a:pt x="4563" y="4095"/>
                </a:lnTo>
                <a:lnTo>
                  <a:pt x="3304" y="4095"/>
                </a:lnTo>
                <a:lnTo>
                  <a:pt x="3304" y="3381"/>
                </a:lnTo>
                <a:lnTo>
                  <a:pt x="3404" y="3381"/>
                </a:lnTo>
                <a:lnTo>
                  <a:pt x="3404" y="3995"/>
                </a:lnTo>
                <a:lnTo>
                  <a:pt x="4563" y="3995"/>
                </a:lnTo>
                <a:lnTo>
                  <a:pt x="4563" y="808"/>
                </a:lnTo>
                <a:lnTo>
                  <a:pt x="3355" y="808"/>
                </a:lnTo>
                <a:lnTo>
                  <a:pt x="3355" y="708"/>
                </a:lnTo>
                <a:lnTo>
                  <a:pt x="4563" y="708"/>
                </a:lnTo>
                <a:lnTo>
                  <a:pt x="4563" y="199"/>
                </a:lnTo>
                <a:lnTo>
                  <a:pt x="2825" y="199"/>
                </a:lnTo>
                <a:close/>
                <a:moveTo>
                  <a:pt x="4764" y="4763"/>
                </a:moveTo>
                <a:lnTo>
                  <a:pt x="0" y="4763"/>
                </a:lnTo>
                <a:lnTo>
                  <a:pt x="0" y="758"/>
                </a:lnTo>
                <a:lnTo>
                  <a:pt x="199" y="758"/>
                </a:lnTo>
                <a:lnTo>
                  <a:pt x="199" y="2039"/>
                </a:lnTo>
                <a:lnTo>
                  <a:pt x="696" y="2039"/>
                </a:lnTo>
                <a:lnTo>
                  <a:pt x="696" y="758"/>
                </a:lnTo>
                <a:lnTo>
                  <a:pt x="795" y="758"/>
                </a:lnTo>
                <a:lnTo>
                  <a:pt x="795" y="1387"/>
                </a:lnTo>
                <a:lnTo>
                  <a:pt x="1448" y="1387"/>
                </a:lnTo>
                <a:lnTo>
                  <a:pt x="1448" y="1486"/>
                </a:lnTo>
                <a:lnTo>
                  <a:pt x="795" y="1486"/>
                </a:lnTo>
                <a:lnTo>
                  <a:pt x="805" y="2138"/>
                </a:lnTo>
                <a:lnTo>
                  <a:pt x="199" y="2138"/>
                </a:lnTo>
                <a:lnTo>
                  <a:pt x="199" y="2691"/>
                </a:lnTo>
                <a:lnTo>
                  <a:pt x="805" y="2691"/>
                </a:lnTo>
                <a:lnTo>
                  <a:pt x="805" y="2790"/>
                </a:lnTo>
                <a:lnTo>
                  <a:pt x="199" y="2790"/>
                </a:lnTo>
                <a:lnTo>
                  <a:pt x="199" y="3995"/>
                </a:lnTo>
                <a:lnTo>
                  <a:pt x="706" y="3995"/>
                </a:lnTo>
                <a:lnTo>
                  <a:pt x="706" y="3381"/>
                </a:lnTo>
                <a:lnTo>
                  <a:pt x="805" y="3381"/>
                </a:lnTo>
                <a:lnTo>
                  <a:pt x="805" y="4095"/>
                </a:lnTo>
                <a:lnTo>
                  <a:pt x="199" y="4095"/>
                </a:lnTo>
                <a:lnTo>
                  <a:pt x="199" y="4564"/>
                </a:lnTo>
                <a:lnTo>
                  <a:pt x="1348" y="4564"/>
                </a:lnTo>
                <a:lnTo>
                  <a:pt x="1348" y="2088"/>
                </a:lnTo>
                <a:lnTo>
                  <a:pt x="1448" y="2088"/>
                </a:lnTo>
                <a:lnTo>
                  <a:pt x="1448" y="2691"/>
                </a:lnTo>
                <a:lnTo>
                  <a:pt x="1997" y="2691"/>
                </a:lnTo>
                <a:lnTo>
                  <a:pt x="1997" y="1387"/>
                </a:lnTo>
                <a:lnTo>
                  <a:pt x="4048" y="1387"/>
                </a:lnTo>
                <a:lnTo>
                  <a:pt x="4048" y="2088"/>
                </a:lnTo>
                <a:lnTo>
                  <a:pt x="3949" y="2088"/>
                </a:lnTo>
                <a:lnTo>
                  <a:pt x="3949" y="1486"/>
                </a:lnTo>
                <a:lnTo>
                  <a:pt x="2097" y="1486"/>
                </a:lnTo>
                <a:lnTo>
                  <a:pt x="2097" y="3381"/>
                </a:lnTo>
                <a:lnTo>
                  <a:pt x="1997" y="3381"/>
                </a:lnTo>
                <a:lnTo>
                  <a:pt x="1997" y="2790"/>
                </a:lnTo>
                <a:lnTo>
                  <a:pt x="1448" y="2790"/>
                </a:lnTo>
                <a:lnTo>
                  <a:pt x="1448" y="4564"/>
                </a:lnTo>
                <a:lnTo>
                  <a:pt x="2652" y="4564"/>
                </a:lnTo>
                <a:lnTo>
                  <a:pt x="2652" y="4095"/>
                </a:lnTo>
                <a:lnTo>
                  <a:pt x="1997" y="4095"/>
                </a:lnTo>
                <a:lnTo>
                  <a:pt x="1997" y="3995"/>
                </a:lnTo>
                <a:lnTo>
                  <a:pt x="2652" y="3995"/>
                </a:lnTo>
                <a:lnTo>
                  <a:pt x="2652" y="2039"/>
                </a:lnTo>
                <a:lnTo>
                  <a:pt x="3404" y="2039"/>
                </a:lnTo>
                <a:lnTo>
                  <a:pt x="3404" y="2138"/>
                </a:lnTo>
                <a:lnTo>
                  <a:pt x="2752" y="2138"/>
                </a:lnTo>
                <a:lnTo>
                  <a:pt x="2752" y="2691"/>
                </a:lnTo>
                <a:lnTo>
                  <a:pt x="4048" y="2691"/>
                </a:lnTo>
                <a:lnTo>
                  <a:pt x="4048" y="3381"/>
                </a:lnTo>
                <a:lnTo>
                  <a:pt x="3949" y="3381"/>
                </a:lnTo>
                <a:lnTo>
                  <a:pt x="3949" y="2790"/>
                </a:lnTo>
                <a:lnTo>
                  <a:pt x="2752" y="2790"/>
                </a:lnTo>
                <a:lnTo>
                  <a:pt x="2752" y="4564"/>
                </a:lnTo>
                <a:lnTo>
                  <a:pt x="4764" y="4564"/>
                </a:lnTo>
                <a:lnTo>
                  <a:pt x="4764" y="4763"/>
                </a:lnTo>
                <a:close/>
              </a:path>
            </a:pathLst>
          </a:custGeom>
          <a:solidFill>
            <a:srgbClr val="808080"/>
          </a:solidFill>
          <a:ln>
            <a:noFill/>
          </a:ln>
        </p:spPr>
        <p:txBody>
          <a:bodyPr lIns="68340" tIns="34171" rIns="68340" bIns="34171"/>
          <a:lstStyle/>
          <a:p>
            <a:pPr eaLnBrk="1" fontAlgn="auto" hangingPunct="1">
              <a:spcBef>
                <a:spcPts val="0"/>
              </a:spcBef>
              <a:spcAft>
                <a:spcPts val="0"/>
              </a:spcAft>
              <a:defRPr/>
            </a:pPr>
            <a:endParaRPr lang="en-GB" sz="1349">
              <a:solidFill>
                <a:srgbClr val="000000"/>
              </a:solidFill>
              <a:latin typeface="Arial"/>
              <a:cs typeface="+mn-cs"/>
            </a:endParaRPr>
          </a:p>
        </p:txBody>
      </p:sp>
      <p:sp>
        <p:nvSpPr>
          <p:cNvPr id="72" name="Freeform 44"/>
          <p:cNvSpPr>
            <a:spLocks noEditPoints="1"/>
          </p:cNvSpPr>
          <p:nvPr/>
        </p:nvSpPr>
        <p:spPr bwMode="auto">
          <a:xfrm>
            <a:off x="4562475" y="3625850"/>
            <a:ext cx="384175" cy="327025"/>
          </a:xfrm>
          <a:custGeom>
            <a:avLst/>
            <a:gdLst>
              <a:gd name="T0" fmla="*/ 30 w 353"/>
              <a:gd name="T1" fmla="*/ 63 h 353"/>
              <a:gd name="T2" fmla="*/ 49 w 353"/>
              <a:gd name="T3" fmla="*/ 46 h 353"/>
              <a:gd name="T4" fmla="*/ 53 w 353"/>
              <a:gd name="T5" fmla="*/ 42 h 353"/>
              <a:gd name="T6" fmla="*/ 60 w 353"/>
              <a:gd name="T7" fmla="*/ 38 h 353"/>
              <a:gd name="T8" fmla="*/ 66 w 353"/>
              <a:gd name="T9" fmla="*/ 35 h 353"/>
              <a:gd name="T10" fmla="*/ 74 w 353"/>
              <a:gd name="T11" fmla="*/ 32 h 353"/>
              <a:gd name="T12" fmla="*/ 84 w 353"/>
              <a:gd name="T13" fmla="*/ 30 h 353"/>
              <a:gd name="T14" fmla="*/ 91 w 353"/>
              <a:gd name="T15" fmla="*/ 30 h 353"/>
              <a:gd name="T16" fmla="*/ 96 w 353"/>
              <a:gd name="T17" fmla="*/ 30 h 353"/>
              <a:gd name="T18" fmla="*/ 106 w 353"/>
              <a:gd name="T19" fmla="*/ 33 h 353"/>
              <a:gd name="T20" fmla="*/ 106 w 353"/>
              <a:gd name="T21" fmla="*/ 40 h 353"/>
              <a:gd name="T22" fmla="*/ 97 w 353"/>
              <a:gd name="T23" fmla="*/ 41 h 353"/>
              <a:gd name="T24" fmla="*/ 93 w 353"/>
              <a:gd name="T25" fmla="*/ 43 h 353"/>
              <a:gd name="T26" fmla="*/ 88 w 353"/>
              <a:gd name="T27" fmla="*/ 45 h 353"/>
              <a:gd name="T28" fmla="*/ 84 w 353"/>
              <a:gd name="T29" fmla="*/ 48 h 353"/>
              <a:gd name="T30" fmla="*/ 79 w 353"/>
              <a:gd name="T31" fmla="*/ 52 h 353"/>
              <a:gd name="T32" fmla="*/ 76 w 353"/>
              <a:gd name="T33" fmla="*/ 56 h 353"/>
              <a:gd name="T34" fmla="*/ 73 w 353"/>
              <a:gd name="T35" fmla="*/ 61 h 353"/>
              <a:gd name="T36" fmla="*/ 71 w 353"/>
              <a:gd name="T37" fmla="*/ 65 h 353"/>
              <a:gd name="T38" fmla="*/ 71 w 353"/>
              <a:gd name="T39" fmla="*/ 68 h 353"/>
              <a:gd name="T40" fmla="*/ 112 w 353"/>
              <a:gd name="T41" fmla="*/ 122 h 353"/>
              <a:gd name="T42" fmla="*/ 94 w 353"/>
              <a:gd name="T43" fmla="*/ 124 h 353"/>
              <a:gd name="T44" fmla="*/ 53 w 353"/>
              <a:gd name="T45" fmla="*/ 86 h 353"/>
              <a:gd name="T46" fmla="*/ 123 w 353"/>
              <a:gd name="T47" fmla="*/ 70 h 353"/>
              <a:gd name="T48" fmla="*/ 157 w 353"/>
              <a:gd name="T49" fmla="*/ 70 h 353"/>
              <a:gd name="T50" fmla="*/ 201 w 353"/>
              <a:gd name="T51" fmla="*/ 144 h 353"/>
              <a:gd name="T52" fmla="*/ 157 w 353"/>
              <a:gd name="T53" fmla="*/ 70 h 353"/>
              <a:gd name="T54" fmla="*/ 329 w 353"/>
              <a:gd name="T55" fmla="*/ 62 h 353"/>
              <a:gd name="T56" fmla="*/ 316 w 353"/>
              <a:gd name="T57" fmla="*/ 47 h 353"/>
              <a:gd name="T58" fmla="*/ 291 w 353"/>
              <a:gd name="T59" fmla="*/ 83 h 353"/>
              <a:gd name="T60" fmla="*/ 333 w 353"/>
              <a:gd name="T61" fmla="*/ 124 h 353"/>
              <a:gd name="T62" fmla="*/ 335 w 353"/>
              <a:gd name="T63" fmla="*/ 77 h 353"/>
              <a:gd name="T64" fmla="*/ 269 w 353"/>
              <a:gd name="T65" fmla="*/ 72 h 353"/>
              <a:gd name="T66" fmla="*/ 288 w 353"/>
              <a:gd name="T67" fmla="*/ 35 h 353"/>
              <a:gd name="T68" fmla="*/ 239 w 353"/>
              <a:gd name="T69" fmla="*/ 118 h 353"/>
              <a:gd name="T70" fmla="*/ 210 w 353"/>
              <a:gd name="T71" fmla="*/ 195 h 353"/>
              <a:gd name="T72" fmla="*/ 136 w 353"/>
              <a:gd name="T73" fmla="*/ 123 h 353"/>
              <a:gd name="T74" fmla="*/ 147 w 353"/>
              <a:gd name="T75" fmla="*/ 137 h 353"/>
              <a:gd name="T76" fmla="*/ 144 w 353"/>
              <a:gd name="T77" fmla="*/ 160 h 353"/>
              <a:gd name="T78" fmla="*/ 154 w 353"/>
              <a:gd name="T79" fmla="*/ 195 h 353"/>
              <a:gd name="T80" fmla="*/ 136 w 353"/>
              <a:gd name="T81" fmla="*/ 123 h 353"/>
              <a:gd name="T82" fmla="*/ 124 w 353"/>
              <a:gd name="T83" fmla="*/ 195 h 353"/>
              <a:gd name="T84" fmla="*/ 140 w 353"/>
              <a:gd name="T85" fmla="*/ 147 h 353"/>
              <a:gd name="T86" fmla="*/ 128 w 353"/>
              <a:gd name="T87" fmla="*/ 131 h 353"/>
              <a:gd name="T88" fmla="*/ 164 w 353"/>
              <a:gd name="T89" fmla="*/ 25 h 353"/>
              <a:gd name="T90" fmla="*/ 146 w 353"/>
              <a:gd name="T91" fmla="*/ 20 h 353"/>
              <a:gd name="T92" fmla="*/ 118 w 353"/>
              <a:gd name="T93" fmla="*/ 128 h 353"/>
              <a:gd name="T94" fmla="*/ 99 w 353"/>
              <a:gd name="T95" fmla="*/ 135 h 353"/>
              <a:gd name="T96" fmla="*/ 78 w 353"/>
              <a:gd name="T97" fmla="*/ 195 h 353"/>
              <a:gd name="T98" fmla="*/ 97 w 353"/>
              <a:gd name="T99" fmla="*/ 152 h 353"/>
              <a:gd name="T100" fmla="*/ 99 w 353"/>
              <a:gd name="T101" fmla="*/ 195 h 353"/>
              <a:gd name="T102" fmla="*/ 129 w 353"/>
              <a:gd name="T103" fmla="*/ 154 h 353"/>
              <a:gd name="T104" fmla="*/ 316 w 353"/>
              <a:gd name="T105" fmla="*/ 195 h 353"/>
              <a:gd name="T106" fmla="*/ 343 w 353"/>
              <a:gd name="T107" fmla="*/ 123 h 353"/>
              <a:gd name="T108" fmla="*/ 210 w 353"/>
              <a:gd name="T109" fmla="*/ 195 h 353"/>
              <a:gd name="T110" fmla="*/ 109 w 353"/>
              <a:gd name="T111" fmla="*/ 195 h 353"/>
              <a:gd name="T112" fmla="*/ 82 w 353"/>
              <a:gd name="T113" fmla="*/ 144 h 353"/>
              <a:gd name="T114" fmla="*/ 58 w 353"/>
              <a:gd name="T115" fmla="*/ 95 h 353"/>
              <a:gd name="T116" fmla="*/ 34 w 353"/>
              <a:gd name="T117" fmla="*/ 195 h 353"/>
              <a:gd name="T118" fmla="*/ 82 w 353"/>
              <a:gd name="T119" fmla="*/ 353 h 353"/>
              <a:gd name="T120" fmla="*/ 353 w 353"/>
              <a:gd name="T121" fmla="*/ 19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3" h="353">
                <a:moveTo>
                  <a:pt x="31" y="115"/>
                </a:moveTo>
                <a:cubicBezTo>
                  <a:pt x="0" y="85"/>
                  <a:pt x="0" y="85"/>
                  <a:pt x="0" y="85"/>
                </a:cubicBezTo>
                <a:cubicBezTo>
                  <a:pt x="14" y="71"/>
                  <a:pt x="23" y="61"/>
                  <a:pt x="30" y="63"/>
                </a:cubicBezTo>
                <a:cubicBezTo>
                  <a:pt x="31" y="60"/>
                  <a:pt x="33" y="57"/>
                  <a:pt x="35" y="55"/>
                </a:cubicBezTo>
                <a:cubicBezTo>
                  <a:pt x="39" y="51"/>
                  <a:pt x="39" y="51"/>
                  <a:pt x="39" y="51"/>
                </a:cubicBezTo>
                <a:cubicBezTo>
                  <a:pt x="42" y="48"/>
                  <a:pt x="46" y="46"/>
                  <a:pt x="49" y="46"/>
                </a:cubicBezTo>
                <a:cubicBezTo>
                  <a:pt x="50" y="45"/>
                  <a:pt x="50" y="45"/>
                  <a:pt x="51" y="44"/>
                </a:cubicBezTo>
                <a:cubicBezTo>
                  <a:pt x="53" y="43"/>
                  <a:pt x="53" y="43"/>
                  <a:pt x="53" y="43"/>
                </a:cubicBezTo>
                <a:cubicBezTo>
                  <a:pt x="53" y="43"/>
                  <a:pt x="53" y="43"/>
                  <a:pt x="53" y="42"/>
                </a:cubicBezTo>
                <a:cubicBezTo>
                  <a:pt x="55" y="41"/>
                  <a:pt x="55" y="41"/>
                  <a:pt x="55" y="41"/>
                </a:cubicBezTo>
                <a:cubicBezTo>
                  <a:pt x="56" y="40"/>
                  <a:pt x="58" y="39"/>
                  <a:pt x="59" y="39"/>
                </a:cubicBezTo>
                <a:cubicBezTo>
                  <a:pt x="59" y="38"/>
                  <a:pt x="60" y="38"/>
                  <a:pt x="60" y="38"/>
                </a:cubicBezTo>
                <a:cubicBezTo>
                  <a:pt x="60" y="38"/>
                  <a:pt x="60" y="38"/>
                  <a:pt x="60" y="38"/>
                </a:cubicBezTo>
                <a:cubicBezTo>
                  <a:pt x="62" y="37"/>
                  <a:pt x="62" y="37"/>
                  <a:pt x="62" y="37"/>
                </a:cubicBezTo>
                <a:cubicBezTo>
                  <a:pt x="63" y="36"/>
                  <a:pt x="65" y="35"/>
                  <a:pt x="66" y="35"/>
                </a:cubicBezTo>
                <a:cubicBezTo>
                  <a:pt x="67" y="35"/>
                  <a:pt x="67" y="35"/>
                  <a:pt x="67" y="35"/>
                </a:cubicBezTo>
                <a:cubicBezTo>
                  <a:pt x="68" y="34"/>
                  <a:pt x="70" y="33"/>
                  <a:pt x="73" y="32"/>
                </a:cubicBezTo>
                <a:cubicBezTo>
                  <a:pt x="74" y="32"/>
                  <a:pt x="74" y="32"/>
                  <a:pt x="74" y="32"/>
                </a:cubicBezTo>
                <a:cubicBezTo>
                  <a:pt x="74" y="32"/>
                  <a:pt x="75" y="32"/>
                  <a:pt x="76" y="31"/>
                </a:cubicBezTo>
                <a:cubicBezTo>
                  <a:pt x="79" y="31"/>
                  <a:pt x="79" y="31"/>
                  <a:pt x="79" y="31"/>
                </a:cubicBezTo>
                <a:cubicBezTo>
                  <a:pt x="81" y="30"/>
                  <a:pt x="82" y="30"/>
                  <a:pt x="84" y="30"/>
                </a:cubicBezTo>
                <a:cubicBezTo>
                  <a:pt x="85" y="30"/>
                  <a:pt x="85" y="30"/>
                  <a:pt x="85" y="30"/>
                </a:cubicBezTo>
                <a:cubicBezTo>
                  <a:pt x="87" y="30"/>
                  <a:pt x="88" y="30"/>
                  <a:pt x="90" y="30"/>
                </a:cubicBezTo>
                <a:cubicBezTo>
                  <a:pt x="90" y="30"/>
                  <a:pt x="91" y="30"/>
                  <a:pt x="91" y="30"/>
                </a:cubicBezTo>
                <a:cubicBezTo>
                  <a:pt x="91" y="30"/>
                  <a:pt x="92" y="30"/>
                  <a:pt x="92" y="30"/>
                </a:cubicBezTo>
                <a:cubicBezTo>
                  <a:pt x="93" y="30"/>
                  <a:pt x="93" y="30"/>
                  <a:pt x="94" y="30"/>
                </a:cubicBezTo>
                <a:cubicBezTo>
                  <a:pt x="96" y="30"/>
                  <a:pt x="96" y="30"/>
                  <a:pt x="96" y="30"/>
                </a:cubicBezTo>
                <a:cubicBezTo>
                  <a:pt x="97" y="31"/>
                  <a:pt x="97" y="31"/>
                  <a:pt x="98" y="31"/>
                </a:cubicBezTo>
                <a:cubicBezTo>
                  <a:pt x="99" y="31"/>
                  <a:pt x="100" y="31"/>
                  <a:pt x="101" y="31"/>
                </a:cubicBezTo>
                <a:cubicBezTo>
                  <a:pt x="106" y="33"/>
                  <a:pt x="106" y="33"/>
                  <a:pt x="106" y="33"/>
                </a:cubicBezTo>
                <a:cubicBezTo>
                  <a:pt x="108" y="33"/>
                  <a:pt x="109" y="35"/>
                  <a:pt x="109" y="37"/>
                </a:cubicBezTo>
                <a:cubicBezTo>
                  <a:pt x="109" y="37"/>
                  <a:pt x="108" y="38"/>
                  <a:pt x="108" y="39"/>
                </a:cubicBezTo>
                <a:cubicBezTo>
                  <a:pt x="107" y="39"/>
                  <a:pt x="106" y="40"/>
                  <a:pt x="106" y="40"/>
                </a:cubicBezTo>
                <a:cubicBezTo>
                  <a:pt x="100" y="41"/>
                  <a:pt x="100" y="41"/>
                  <a:pt x="100" y="41"/>
                </a:cubicBezTo>
                <a:cubicBezTo>
                  <a:pt x="100" y="41"/>
                  <a:pt x="99" y="41"/>
                  <a:pt x="98" y="41"/>
                </a:cubicBezTo>
                <a:cubicBezTo>
                  <a:pt x="98" y="41"/>
                  <a:pt x="97" y="41"/>
                  <a:pt x="97" y="41"/>
                </a:cubicBezTo>
                <a:cubicBezTo>
                  <a:pt x="95" y="42"/>
                  <a:pt x="95" y="42"/>
                  <a:pt x="95" y="42"/>
                </a:cubicBezTo>
                <a:cubicBezTo>
                  <a:pt x="95" y="42"/>
                  <a:pt x="94" y="42"/>
                  <a:pt x="94" y="42"/>
                </a:cubicBezTo>
                <a:cubicBezTo>
                  <a:pt x="94" y="42"/>
                  <a:pt x="94" y="43"/>
                  <a:pt x="93" y="43"/>
                </a:cubicBezTo>
                <a:cubicBezTo>
                  <a:pt x="93" y="43"/>
                  <a:pt x="92" y="43"/>
                  <a:pt x="92" y="43"/>
                </a:cubicBezTo>
                <a:cubicBezTo>
                  <a:pt x="91" y="44"/>
                  <a:pt x="90" y="44"/>
                  <a:pt x="89" y="44"/>
                </a:cubicBezTo>
                <a:cubicBezTo>
                  <a:pt x="89" y="45"/>
                  <a:pt x="89" y="45"/>
                  <a:pt x="88" y="45"/>
                </a:cubicBezTo>
                <a:cubicBezTo>
                  <a:pt x="87" y="46"/>
                  <a:pt x="87" y="46"/>
                  <a:pt x="86" y="47"/>
                </a:cubicBezTo>
                <a:cubicBezTo>
                  <a:pt x="86" y="47"/>
                  <a:pt x="86" y="47"/>
                  <a:pt x="86" y="47"/>
                </a:cubicBezTo>
                <a:cubicBezTo>
                  <a:pt x="84" y="48"/>
                  <a:pt x="84" y="48"/>
                  <a:pt x="84" y="48"/>
                </a:cubicBezTo>
                <a:cubicBezTo>
                  <a:pt x="83" y="48"/>
                  <a:pt x="83" y="49"/>
                  <a:pt x="83" y="49"/>
                </a:cubicBezTo>
                <a:cubicBezTo>
                  <a:pt x="83" y="49"/>
                  <a:pt x="82" y="50"/>
                  <a:pt x="82" y="50"/>
                </a:cubicBezTo>
                <a:cubicBezTo>
                  <a:pt x="81" y="51"/>
                  <a:pt x="80" y="52"/>
                  <a:pt x="79" y="52"/>
                </a:cubicBezTo>
                <a:cubicBezTo>
                  <a:pt x="79" y="53"/>
                  <a:pt x="79" y="53"/>
                  <a:pt x="79" y="53"/>
                </a:cubicBezTo>
                <a:cubicBezTo>
                  <a:pt x="78" y="54"/>
                  <a:pt x="78" y="54"/>
                  <a:pt x="77" y="55"/>
                </a:cubicBezTo>
                <a:cubicBezTo>
                  <a:pt x="77" y="56"/>
                  <a:pt x="77" y="56"/>
                  <a:pt x="76" y="56"/>
                </a:cubicBezTo>
                <a:cubicBezTo>
                  <a:pt x="76" y="57"/>
                  <a:pt x="76" y="57"/>
                  <a:pt x="76" y="57"/>
                </a:cubicBezTo>
                <a:cubicBezTo>
                  <a:pt x="75" y="58"/>
                  <a:pt x="75" y="59"/>
                  <a:pt x="74" y="59"/>
                </a:cubicBezTo>
                <a:cubicBezTo>
                  <a:pt x="73" y="61"/>
                  <a:pt x="73" y="61"/>
                  <a:pt x="73" y="61"/>
                </a:cubicBezTo>
                <a:cubicBezTo>
                  <a:pt x="73" y="63"/>
                  <a:pt x="73" y="63"/>
                  <a:pt x="73" y="63"/>
                </a:cubicBezTo>
                <a:cubicBezTo>
                  <a:pt x="72" y="63"/>
                  <a:pt x="72" y="64"/>
                  <a:pt x="72" y="64"/>
                </a:cubicBezTo>
                <a:cubicBezTo>
                  <a:pt x="72" y="65"/>
                  <a:pt x="72" y="65"/>
                  <a:pt x="71" y="65"/>
                </a:cubicBezTo>
                <a:cubicBezTo>
                  <a:pt x="71" y="66"/>
                  <a:pt x="71" y="66"/>
                  <a:pt x="71" y="66"/>
                </a:cubicBezTo>
                <a:cubicBezTo>
                  <a:pt x="71" y="66"/>
                  <a:pt x="71" y="67"/>
                  <a:pt x="71" y="67"/>
                </a:cubicBezTo>
                <a:cubicBezTo>
                  <a:pt x="71" y="68"/>
                  <a:pt x="71" y="68"/>
                  <a:pt x="71" y="68"/>
                </a:cubicBezTo>
                <a:cubicBezTo>
                  <a:pt x="71" y="68"/>
                  <a:pt x="72" y="69"/>
                  <a:pt x="73" y="69"/>
                </a:cubicBezTo>
                <a:cubicBezTo>
                  <a:pt x="115" y="112"/>
                  <a:pt x="115" y="112"/>
                  <a:pt x="115" y="112"/>
                </a:cubicBezTo>
                <a:cubicBezTo>
                  <a:pt x="112" y="122"/>
                  <a:pt x="112" y="122"/>
                  <a:pt x="112" y="122"/>
                </a:cubicBezTo>
                <a:cubicBezTo>
                  <a:pt x="108" y="120"/>
                  <a:pt x="108" y="120"/>
                  <a:pt x="108" y="120"/>
                </a:cubicBezTo>
                <a:cubicBezTo>
                  <a:pt x="106" y="120"/>
                  <a:pt x="105" y="120"/>
                  <a:pt x="104" y="120"/>
                </a:cubicBezTo>
                <a:cubicBezTo>
                  <a:pt x="100" y="120"/>
                  <a:pt x="97" y="122"/>
                  <a:pt x="94" y="124"/>
                </a:cubicBezTo>
                <a:cubicBezTo>
                  <a:pt x="56" y="86"/>
                  <a:pt x="56" y="86"/>
                  <a:pt x="56" y="86"/>
                </a:cubicBezTo>
                <a:cubicBezTo>
                  <a:pt x="56" y="86"/>
                  <a:pt x="55" y="85"/>
                  <a:pt x="55" y="85"/>
                </a:cubicBezTo>
                <a:cubicBezTo>
                  <a:pt x="54" y="85"/>
                  <a:pt x="54" y="86"/>
                  <a:pt x="53" y="86"/>
                </a:cubicBezTo>
                <a:cubicBezTo>
                  <a:pt x="54" y="93"/>
                  <a:pt x="41" y="105"/>
                  <a:pt x="31" y="115"/>
                </a:cubicBezTo>
                <a:close/>
                <a:moveTo>
                  <a:pt x="117" y="90"/>
                </a:moveTo>
                <a:cubicBezTo>
                  <a:pt x="123" y="70"/>
                  <a:pt x="123" y="70"/>
                  <a:pt x="123" y="70"/>
                </a:cubicBezTo>
                <a:cubicBezTo>
                  <a:pt x="98" y="70"/>
                  <a:pt x="98" y="70"/>
                  <a:pt x="98" y="70"/>
                </a:cubicBezTo>
                <a:lnTo>
                  <a:pt x="117" y="90"/>
                </a:lnTo>
                <a:close/>
                <a:moveTo>
                  <a:pt x="157" y="70"/>
                </a:moveTo>
                <a:cubicBezTo>
                  <a:pt x="146" y="108"/>
                  <a:pt x="146" y="108"/>
                  <a:pt x="146" y="108"/>
                </a:cubicBezTo>
                <a:cubicBezTo>
                  <a:pt x="182" y="144"/>
                  <a:pt x="182" y="144"/>
                  <a:pt x="182" y="144"/>
                </a:cubicBezTo>
                <a:cubicBezTo>
                  <a:pt x="201" y="144"/>
                  <a:pt x="201" y="144"/>
                  <a:pt x="201" y="144"/>
                </a:cubicBezTo>
                <a:cubicBezTo>
                  <a:pt x="233" y="106"/>
                  <a:pt x="233" y="106"/>
                  <a:pt x="233" y="106"/>
                </a:cubicBezTo>
                <a:cubicBezTo>
                  <a:pt x="228" y="94"/>
                  <a:pt x="227" y="82"/>
                  <a:pt x="230" y="70"/>
                </a:cubicBezTo>
                <a:lnTo>
                  <a:pt x="157" y="70"/>
                </a:lnTo>
                <a:close/>
                <a:moveTo>
                  <a:pt x="291" y="83"/>
                </a:moveTo>
                <a:cubicBezTo>
                  <a:pt x="310" y="87"/>
                  <a:pt x="310" y="87"/>
                  <a:pt x="310" y="87"/>
                </a:cubicBezTo>
                <a:cubicBezTo>
                  <a:pt x="329" y="62"/>
                  <a:pt x="329" y="62"/>
                  <a:pt x="329" y="62"/>
                </a:cubicBezTo>
                <a:cubicBezTo>
                  <a:pt x="333" y="58"/>
                  <a:pt x="339" y="56"/>
                  <a:pt x="344" y="57"/>
                </a:cubicBezTo>
                <a:cubicBezTo>
                  <a:pt x="344" y="47"/>
                  <a:pt x="344" y="47"/>
                  <a:pt x="344" y="47"/>
                </a:cubicBezTo>
                <a:cubicBezTo>
                  <a:pt x="316" y="47"/>
                  <a:pt x="316" y="47"/>
                  <a:pt x="316" y="47"/>
                </a:cubicBezTo>
                <a:cubicBezTo>
                  <a:pt x="316" y="70"/>
                  <a:pt x="316" y="70"/>
                  <a:pt x="316" y="70"/>
                </a:cubicBezTo>
                <a:cubicBezTo>
                  <a:pt x="285" y="70"/>
                  <a:pt x="285" y="70"/>
                  <a:pt x="285" y="70"/>
                </a:cubicBezTo>
                <a:lnTo>
                  <a:pt x="291" y="83"/>
                </a:lnTo>
                <a:close/>
                <a:moveTo>
                  <a:pt x="275" y="146"/>
                </a:moveTo>
                <a:cubicBezTo>
                  <a:pt x="275" y="145"/>
                  <a:pt x="276" y="144"/>
                  <a:pt x="277" y="143"/>
                </a:cubicBezTo>
                <a:cubicBezTo>
                  <a:pt x="297" y="148"/>
                  <a:pt x="319" y="141"/>
                  <a:pt x="333" y="124"/>
                </a:cubicBezTo>
                <a:cubicBezTo>
                  <a:pt x="343" y="111"/>
                  <a:pt x="346" y="95"/>
                  <a:pt x="343" y="79"/>
                </a:cubicBezTo>
                <a:cubicBezTo>
                  <a:pt x="343" y="77"/>
                  <a:pt x="341" y="76"/>
                  <a:pt x="340" y="75"/>
                </a:cubicBezTo>
                <a:cubicBezTo>
                  <a:pt x="338" y="75"/>
                  <a:pt x="336" y="76"/>
                  <a:pt x="335" y="77"/>
                </a:cubicBezTo>
                <a:cubicBezTo>
                  <a:pt x="312" y="106"/>
                  <a:pt x="312" y="106"/>
                  <a:pt x="312" y="106"/>
                </a:cubicBezTo>
                <a:cubicBezTo>
                  <a:pt x="281" y="101"/>
                  <a:pt x="281" y="101"/>
                  <a:pt x="281" y="101"/>
                </a:cubicBezTo>
                <a:cubicBezTo>
                  <a:pt x="269" y="72"/>
                  <a:pt x="269" y="72"/>
                  <a:pt x="269" y="72"/>
                </a:cubicBezTo>
                <a:cubicBezTo>
                  <a:pt x="292" y="43"/>
                  <a:pt x="292" y="43"/>
                  <a:pt x="292" y="43"/>
                </a:cubicBezTo>
                <a:cubicBezTo>
                  <a:pt x="293" y="42"/>
                  <a:pt x="293" y="40"/>
                  <a:pt x="293" y="38"/>
                </a:cubicBezTo>
                <a:cubicBezTo>
                  <a:pt x="292" y="36"/>
                  <a:pt x="290" y="35"/>
                  <a:pt x="288" y="35"/>
                </a:cubicBezTo>
                <a:cubicBezTo>
                  <a:pt x="272" y="36"/>
                  <a:pt x="257" y="43"/>
                  <a:pt x="247" y="56"/>
                </a:cubicBezTo>
                <a:cubicBezTo>
                  <a:pt x="233" y="73"/>
                  <a:pt x="232" y="97"/>
                  <a:pt x="241" y="115"/>
                </a:cubicBezTo>
                <a:cubicBezTo>
                  <a:pt x="241" y="116"/>
                  <a:pt x="240" y="117"/>
                  <a:pt x="239" y="118"/>
                </a:cubicBezTo>
                <a:cubicBezTo>
                  <a:pt x="193" y="173"/>
                  <a:pt x="193" y="173"/>
                  <a:pt x="193" y="173"/>
                </a:cubicBezTo>
                <a:cubicBezTo>
                  <a:pt x="204" y="185"/>
                  <a:pt x="204" y="185"/>
                  <a:pt x="204" y="185"/>
                </a:cubicBezTo>
                <a:cubicBezTo>
                  <a:pt x="207" y="187"/>
                  <a:pt x="209" y="191"/>
                  <a:pt x="210" y="195"/>
                </a:cubicBezTo>
                <a:cubicBezTo>
                  <a:pt x="239" y="195"/>
                  <a:pt x="239" y="195"/>
                  <a:pt x="239" y="195"/>
                </a:cubicBezTo>
                <a:lnTo>
                  <a:pt x="275" y="146"/>
                </a:lnTo>
                <a:close/>
                <a:moveTo>
                  <a:pt x="136" y="123"/>
                </a:moveTo>
                <a:cubicBezTo>
                  <a:pt x="135" y="129"/>
                  <a:pt x="135" y="129"/>
                  <a:pt x="135" y="129"/>
                </a:cubicBezTo>
                <a:cubicBezTo>
                  <a:pt x="139" y="130"/>
                  <a:pt x="139" y="130"/>
                  <a:pt x="139" y="130"/>
                </a:cubicBezTo>
                <a:cubicBezTo>
                  <a:pt x="142" y="131"/>
                  <a:pt x="145" y="134"/>
                  <a:pt x="147" y="137"/>
                </a:cubicBezTo>
                <a:cubicBezTo>
                  <a:pt x="148" y="140"/>
                  <a:pt x="149" y="143"/>
                  <a:pt x="148" y="146"/>
                </a:cubicBezTo>
                <a:cubicBezTo>
                  <a:pt x="147" y="148"/>
                  <a:pt x="146" y="150"/>
                  <a:pt x="145" y="151"/>
                </a:cubicBezTo>
                <a:cubicBezTo>
                  <a:pt x="145" y="154"/>
                  <a:pt x="145" y="157"/>
                  <a:pt x="144" y="160"/>
                </a:cubicBezTo>
                <a:cubicBezTo>
                  <a:pt x="138" y="180"/>
                  <a:pt x="138" y="180"/>
                  <a:pt x="138" y="180"/>
                </a:cubicBezTo>
                <a:cubicBezTo>
                  <a:pt x="154" y="195"/>
                  <a:pt x="154" y="195"/>
                  <a:pt x="154" y="195"/>
                </a:cubicBezTo>
                <a:cubicBezTo>
                  <a:pt x="154" y="195"/>
                  <a:pt x="154" y="195"/>
                  <a:pt x="154" y="195"/>
                </a:cubicBezTo>
                <a:cubicBezTo>
                  <a:pt x="205" y="195"/>
                  <a:pt x="205" y="195"/>
                  <a:pt x="205" y="195"/>
                </a:cubicBezTo>
                <a:cubicBezTo>
                  <a:pt x="204" y="192"/>
                  <a:pt x="203" y="190"/>
                  <a:pt x="201" y="188"/>
                </a:cubicBezTo>
                <a:lnTo>
                  <a:pt x="136" y="123"/>
                </a:lnTo>
                <a:close/>
                <a:moveTo>
                  <a:pt x="129" y="154"/>
                </a:moveTo>
                <a:cubicBezTo>
                  <a:pt x="133" y="155"/>
                  <a:pt x="135" y="159"/>
                  <a:pt x="134" y="163"/>
                </a:cubicBezTo>
                <a:cubicBezTo>
                  <a:pt x="124" y="195"/>
                  <a:pt x="124" y="195"/>
                  <a:pt x="124" y="195"/>
                </a:cubicBezTo>
                <a:cubicBezTo>
                  <a:pt x="128" y="195"/>
                  <a:pt x="128" y="195"/>
                  <a:pt x="128" y="195"/>
                </a:cubicBezTo>
                <a:cubicBezTo>
                  <a:pt x="140" y="157"/>
                  <a:pt x="140" y="157"/>
                  <a:pt x="140" y="157"/>
                </a:cubicBezTo>
                <a:cubicBezTo>
                  <a:pt x="141" y="153"/>
                  <a:pt x="141" y="150"/>
                  <a:pt x="140" y="147"/>
                </a:cubicBezTo>
                <a:cubicBezTo>
                  <a:pt x="141" y="146"/>
                  <a:pt x="143" y="145"/>
                  <a:pt x="143" y="143"/>
                </a:cubicBezTo>
                <a:cubicBezTo>
                  <a:pt x="144" y="139"/>
                  <a:pt x="142" y="135"/>
                  <a:pt x="139" y="134"/>
                </a:cubicBezTo>
                <a:cubicBezTo>
                  <a:pt x="128" y="131"/>
                  <a:pt x="128" y="131"/>
                  <a:pt x="128" y="131"/>
                </a:cubicBezTo>
                <a:cubicBezTo>
                  <a:pt x="156" y="39"/>
                  <a:pt x="156" y="39"/>
                  <a:pt x="156" y="39"/>
                </a:cubicBezTo>
                <a:cubicBezTo>
                  <a:pt x="157" y="39"/>
                  <a:pt x="157" y="39"/>
                  <a:pt x="157" y="39"/>
                </a:cubicBezTo>
                <a:cubicBezTo>
                  <a:pt x="164" y="25"/>
                  <a:pt x="164" y="25"/>
                  <a:pt x="164" y="25"/>
                </a:cubicBezTo>
                <a:cubicBezTo>
                  <a:pt x="167" y="4"/>
                  <a:pt x="167" y="4"/>
                  <a:pt x="167" y="4"/>
                </a:cubicBezTo>
                <a:cubicBezTo>
                  <a:pt x="155" y="0"/>
                  <a:pt x="155" y="0"/>
                  <a:pt x="155" y="0"/>
                </a:cubicBezTo>
                <a:cubicBezTo>
                  <a:pt x="146" y="20"/>
                  <a:pt x="146" y="20"/>
                  <a:pt x="146" y="20"/>
                </a:cubicBezTo>
                <a:cubicBezTo>
                  <a:pt x="144" y="35"/>
                  <a:pt x="144" y="35"/>
                  <a:pt x="144" y="35"/>
                </a:cubicBezTo>
                <a:cubicBezTo>
                  <a:pt x="145" y="36"/>
                  <a:pt x="145" y="36"/>
                  <a:pt x="145" y="36"/>
                </a:cubicBezTo>
                <a:cubicBezTo>
                  <a:pt x="118" y="128"/>
                  <a:pt x="118" y="128"/>
                  <a:pt x="118" y="128"/>
                </a:cubicBezTo>
                <a:cubicBezTo>
                  <a:pt x="107" y="125"/>
                  <a:pt x="107" y="125"/>
                  <a:pt x="107" y="125"/>
                </a:cubicBezTo>
                <a:cubicBezTo>
                  <a:pt x="103" y="124"/>
                  <a:pt x="100" y="126"/>
                  <a:pt x="99" y="130"/>
                </a:cubicBezTo>
                <a:cubicBezTo>
                  <a:pt x="98" y="131"/>
                  <a:pt x="98" y="133"/>
                  <a:pt x="99" y="135"/>
                </a:cubicBezTo>
                <a:cubicBezTo>
                  <a:pt x="97" y="137"/>
                  <a:pt x="95" y="139"/>
                  <a:pt x="94" y="143"/>
                </a:cubicBezTo>
                <a:cubicBezTo>
                  <a:pt x="78" y="195"/>
                  <a:pt x="78" y="195"/>
                  <a:pt x="78" y="195"/>
                </a:cubicBezTo>
                <a:cubicBezTo>
                  <a:pt x="78" y="195"/>
                  <a:pt x="78" y="195"/>
                  <a:pt x="78" y="195"/>
                </a:cubicBezTo>
                <a:cubicBezTo>
                  <a:pt x="95" y="195"/>
                  <a:pt x="95" y="195"/>
                  <a:pt x="95" y="195"/>
                </a:cubicBezTo>
                <a:cubicBezTo>
                  <a:pt x="84" y="195"/>
                  <a:pt x="84" y="195"/>
                  <a:pt x="84" y="195"/>
                </a:cubicBezTo>
                <a:cubicBezTo>
                  <a:pt x="97" y="152"/>
                  <a:pt x="97" y="152"/>
                  <a:pt x="97" y="152"/>
                </a:cubicBezTo>
                <a:cubicBezTo>
                  <a:pt x="98" y="148"/>
                  <a:pt x="102" y="146"/>
                  <a:pt x="105" y="147"/>
                </a:cubicBezTo>
                <a:cubicBezTo>
                  <a:pt x="109" y="148"/>
                  <a:pt x="111" y="152"/>
                  <a:pt x="110" y="156"/>
                </a:cubicBezTo>
                <a:cubicBezTo>
                  <a:pt x="99" y="195"/>
                  <a:pt x="99" y="195"/>
                  <a:pt x="99" y="195"/>
                </a:cubicBezTo>
                <a:cubicBezTo>
                  <a:pt x="109" y="195"/>
                  <a:pt x="109" y="195"/>
                  <a:pt x="109" y="195"/>
                </a:cubicBezTo>
                <a:cubicBezTo>
                  <a:pt x="120" y="159"/>
                  <a:pt x="120" y="159"/>
                  <a:pt x="120" y="159"/>
                </a:cubicBezTo>
                <a:cubicBezTo>
                  <a:pt x="121" y="155"/>
                  <a:pt x="125" y="153"/>
                  <a:pt x="129" y="154"/>
                </a:cubicBezTo>
                <a:close/>
                <a:moveTo>
                  <a:pt x="344" y="121"/>
                </a:moveTo>
                <a:cubicBezTo>
                  <a:pt x="344" y="195"/>
                  <a:pt x="344" y="195"/>
                  <a:pt x="344" y="195"/>
                </a:cubicBezTo>
                <a:cubicBezTo>
                  <a:pt x="316" y="195"/>
                  <a:pt x="316" y="195"/>
                  <a:pt x="316" y="195"/>
                </a:cubicBezTo>
                <a:cubicBezTo>
                  <a:pt x="316" y="144"/>
                  <a:pt x="316" y="144"/>
                  <a:pt x="316" y="144"/>
                </a:cubicBezTo>
                <a:cubicBezTo>
                  <a:pt x="312" y="144"/>
                  <a:pt x="312" y="144"/>
                  <a:pt x="312" y="144"/>
                </a:cubicBezTo>
                <a:cubicBezTo>
                  <a:pt x="324" y="141"/>
                  <a:pt x="335" y="133"/>
                  <a:pt x="343" y="123"/>
                </a:cubicBezTo>
                <a:cubicBezTo>
                  <a:pt x="343" y="122"/>
                  <a:pt x="344" y="122"/>
                  <a:pt x="344" y="121"/>
                </a:cubicBezTo>
                <a:close/>
                <a:moveTo>
                  <a:pt x="344" y="195"/>
                </a:moveTo>
                <a:cubicBezTo>
                  <a:pt x="210" y="195"/>
                  <a:pt x="210" y="195"/>
                  <a:pt x="210" y="195"/>
                </a:cubicBezTo>
                <a:cubicBezTo>
                  <a:pt x="205" y="195"/>
                  <a:pt x="205" y="195"/>
                  <a:pt x="205" y="195"/>
                </a:cubicBezTo>
                <a:cubicBezTo>
                  <a:pt x="124" y="195"/>
                  <a:pt x="124" y="195"/>
                  <a:pt x="124" y="195"/>
                </a:cubicBezTo>
                <a:cubicBezTo>
                  <a:pt x="109" y="195"/>
                  <a:pt x="109" y="195"/>
                  <a:pt x="109" y="195"/>
                </a:cubicBezTo>
                <a:cubicBezTo>
                  <a:pt x="63" y="195"/>
                  <a:pt x="63" y="195"/>
                  <a:pt x="63" y="195"/>
                </a:cubicBezTo>
                <a:cubicBezTo>
                  <a:pt x="63" y="144"/>
                  <a:pt x="63" y="144"/>
                  <a:pt x="63" y="144"/>
                </a:cubicBezTo>
                <a:cubicBezTo>
                  <a:pt x="82" y="144"/>
                  <a:pt x="82" y="144"/>
                  <a:pt x="82" y="144"/>
                </a:cubicBezTo>
                <a:cubicBezTo>
                  <a:pt x="86" y="133"/>
                  <a:pt x="86" y="133"/>
                  <a:pt x="86" y="133"/>
                </a:cubicBezTo>
                <a:cubicBezTo>
                  <a:pt x="87" y="130"/>
                  <a:pt x="87" y="129"/>
                  <a:pt x="89" y="127"/>
                </a:cubicBezTo>
                <a:cubicBezTo>
                  <a:pt x="58" y="95"/>
                  <a:pt x="58" y="95"/>
                  <a:pt x="58" y="95"/>
                </a:cubicBezTo>
                <a:cubicBezTo>
                  <a:pt x="54" y="101"/>
                  <a:pt x="50" y="107"/>
                  <a:pt x="43" y="114"/>
                </a:cubicBezTo>
                <a:cubicBezTo>
                  <a:pt x="34" y="122"/>
                  <a:pt x="34" y="122"/>
                  <a:pt x="34" y="122"/>
                </a:cubicBezTo>
                <a:cubicBezTo>
                  <a:pt x="34" y="195"/>
                  <a:pt x="34" y="195"/>
                  <a:pt x="34" y="195"/>
                </a:cubicBezTo>
                <a:cubicBezTo>
                  <a:pt x="24" y="195"/>
                  <a:pt x="24" y="195"/>
                  <a:pt x="24" y="195"/>
                </a:cubicBezTo>
                <a:cubicBezTo>
                  <a:pt x="24" y="295"/>
                  <a:pt x="24" y="295"/>
                  <a:pt x="24" y="295"/>
                </a:cubicBezTo>
                <a:cubicBezTo>
                  <a:pt x="24" y="327"/>
                  <a:pt x="50" y="353"/>
                  <a:pt x="82" y="353"/>
                </a:cubicBezTo>
                <a:cubicBezTo>
                  <a:pt x="296" y="353"/>
                  <a:pt x="296" y="353"/>
                  <a:pt x="296" y="353"/>
                </a:cubicBezTo>
                <a:cubicBezTo>
                  <a:pt x="327" y="353"/>
                  <a:pt x="353" y="327"/>
                  <a:pt x="353" y="295"/>
                </a:cubicBezTo>
                <a:cubicBezTo>
                  <a:pt x="353" y="195"/>
                  <a:pt x="353" y="195"/>
                  <a:pt x="353" y="195"/>
                </a:cubicBezTo>
                <a:lnTo>
                  <a:pt x="344" y="195"/>
                </a:lnTo>
                <a:close/>
              </a:path>
            </a:pathLst>
          </a:custGeom>
          <a:solidFill>
            <a:srgbClr val="999999"/>
          </a:solidFill>
          <a:ln>
            <a:noFill/>
          </a:ln>
          <a:extLst/>
        </p:spPr>
        <p:txBody>
          <a:bodyPr lIns="68340" tIns="34171" rIns="68340" bIns="34171"/>
          <a:lstStyle/>
          <a:p>
            <a:pPr eaLnBrk="1" fontAlgn="auto" hangingPunct="1">
              <a:spcBef>
                <a:spcPts val="0"/>
              </a:spcBef>
              <a:spcAft>
                <a:spcPts val="0"/>
              </a:spcAft>
              <a:defRPr/>
            </a:pPr>
            <a:endParaRPr lang="en-US" sz="1199">
              <a:solidFill>
                <a:srgbClr val="000000"/>
              </a:solidFill>
              <a:latin typeface="EYInterstate Light" panose="02000506000000020004" pitchFamily="2" charset="0"/>
              <a:cs typeface="+mn-cs"/>
            </a:endParaRPr>
          </a:p>
        </p:txBody>
      </p:sp>
      <p:sp>
        <p:nvSpPr>
          <p:cNvPr id="73" name="Freeform 17"/>
          <p:cNvSpPr>
            <a:spLocks noEditPoints="1"/>
          </p:cNvSpPr>
          <p:nvPr/>
        </p:nvSpPr>
        <p:spPr bwMode="auto">
          <a:xfrm>
            <a:off x="6853238" y="2212975"/>
            <a:ext cx="388937" cy="425450"/>
          </a:xfrm>
          <a:custGeom>
            <a:avLst/>
            <a:gdLst>
              <a:gd name="T0" fmla="*/ 59 w 309"/>
              <a:gd name="T1" fmla="*/ 280 h 328"/>
              <a:gd name="T2" fmla="*/ 35 w 309"/>
              <a:gd name="T3" fmla="*/ 294 h 328"/>
              <a:gd name="T4" fmla="*/ 35 w 309"/>
              <a:gd name="T5" fmla="*/ 328 h 328"/>
              <a:gd name="T6" fmla="*/ 274 w 309"/>
              <a:gd name="T7" fmla="*/ 328 h 328"/>
              <a:gd name="T8" fmla="*/ 274 w 309"/>
              <a:gd name="T9" fmla="*/ 293 h 328"/>
              <a:gd name="T10" fmla="*/ 246 w 309"/>
              <a:gd name="T11" fmla="*/ 280 h 328"/>
              <a:gd name="T12" fmla="*/ 59 w 309"/>
              <a:gd name="T13" fmla="*/ 280 h 328"/>
              <a:gd name="T14" fmla="*/ 95 w 309"/>
              <a:gd name="T15" fmla="*/ 251 h 328"/>
              <a:gd name="T16" fmla="*/ 95 w 309"/>
              <a:gd name="T17" fmla="*/ 268 h 328"/>
              <a:gd name="T18" fmla="*/ 212 w 309"/>
              <a:gd name="T19" fmla="*/ 268 h 328"/>
              <a:gd name="T20" fmla="*/ 212 w 309"/>
              <a:gd name="T21" fmla="*/ 251 h 328"/>
              <a:gd name="T22" fmla="*/ 181 w 309"/>
              <a:gd name="T23" fmla="*/ 251 h 328"/>
              <a:gd name="T24" fmla="*/ 181 w 309"/>
              <a:gd name="T25" fmla="*/ 234 h 328"/>
              <a:gd name="T26" fmla="*/ 227 w 309"/>
              <a:gd name="T27" fmla="*/ 54 h 328"/>
              <a:gd name="T28" fmla="*/ 81 w 309"/>
              <a:gd name="T29" fmla="*/ 54 h 328"/>
              <a:gd name="T30" fmla="*/ 125 w 309"/>
              <a:gd name="T31" fmla="*/ 234 h 328"/>
              <a:gd name="T32" fmla="*/ 125 w 309"/>
              <a:gd name="T33" fmla="*/ 251 h 328"/>
              <a:gd name="T34" fmla="*/ 95 w 309"/>
              <a:gd name="T35" fmla="*/ 251 h 328"/>
              <a:gd name="T36" fmla="*/ 286 w 309"/>
              <a:gd name="T37" fmla="*/ 13 h 328"/>
              <a:gd name="T38" fmla="*/ 257 w 309"/>
              <a:gd name="T39" fmla="*/ 0 h 328"/>
              <a:gd name="T40" fmla="*/ 223 w 309"/>
              <a:gd name="T41" fmla="*/ 28 h 328"/>
              <a:gd name="T42" fmla="*/ 86 w 309"/>
              <a:gd name="T43" fmla="*/ 28 h 328"/>
              <a:gd name="T44" fmla="*/ 52 w 309"/>
              <a:gd name="T45" fmla="*/ 0 h 328"/>
              <a:gd name="T46" fmla="*/ 22 w 309"/>
              <a:gd name="T47" fmla="*/ 13 h 328"/>
              <a:gd name="T48" fmla="*/ 28 w 309"/>
              <a:gd name="T49" fmla="*/ 127 h 328"/>
              <a:gd name="T50" fmla="*/ 61 w 309"/>
              <a:gd name="T51" fmla="*/ 174 h 328"/>
              <a:gd name="T52" fmla="*/ 93 w 309"/>
              <a:gd name="T53" fmla="*/ 200 h 328"/>
              <a:gd name="T54" fmla="*/ 85 w 309"/>
              <a:gd name="T55" fmla="*/ 176 h 328"/>
              <a:gd name="T56" fmla="*/ 67 w 309"/>
              <a:gd name="T57" fmla="*/ 157 h 328"/>
              <a:gd name="T58" fmla="*/ 26 w 309"/>
              <a:gd name="T59" fmla="*/ 45 h 328"/>
              <a:gd name="T60" fmla="*/ 58 w 309"/>
              <a:gd name="T61" fmla="*/ 17 h 328"/>
              <a:gd name="T62" fmla="*/ 69 w 309"/>
              <a:gd name="T63" fmla="*/ 28 h 328"/>
              <a:gd name="T64" fmla="*/ 58 w 309"/>
              <a:gd name="T65" fmla="*/ 28 h 328"/>
              <a:gd name="T66" fmla="*/ 58 w 309"/>
              <a:gd name="T67" fmla="*/ 42 h 328"/>
              <a:gd name="T68" fmla="*/ 249 w 309"/>
              <a:gd name="T69" fmla="*/ 42 h 328"/>
              <a:gd name="T70" fmla="*/ 249 w 309"/>
              <a:gd name="T71" fmla="*/ 28 h 328"/>
              <a:gd name="T72" fmla="*/ 239 w 309"/>
              <a:gd name="T73" fmla="*/ 28 h 328"/>
              <a:gd name="T74" fmla="*/ 250 w 309"/>
              <a:gd name="T75" fmla="*/ 17 h 328"/>
              <a:gd name="T76" fmla="*/ 282 w 309"/>
              <a:gd name="T77" fmla="*/ 45 h 328"/>
              <a:gd name="T78" fmla="*/ 242 w 309"/>
              <a:gd name="T79" fmla="*/ 157 h 328"/>
              <a:gd name="T80" fmla="*/ 223 w 309"/>
              <a:gd name="T81" fmla="*/ 176 h 328"/>
              <a:gd name="T82" fmla="*/ 215 w 309"/>
              <a:gd name="T83" fmla="*/ 200 h 328"/>
              <a:gd name="T84" fmla="*/ 248 w 309"/>
              <a:gd name="T85" fmla="*/ 174 h 328"/>
              <a:gd name="T86" fmla="*/ 280 w 309"/>
              <a:gd name="T87" fmla="*/ 127 h 328"/>
              <a:gd name="T88" fmla="*/ 286 w 309"/>
              <a:gd name="T89" fmla="*/ 13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9" h="328">
                <a:moveTo>
                  <a:pt x="59" y="280"/>
                </a:moveTo>
                <a:cubicBezTo>
                  <a:pt x="35" y="294"/>
                  <a:pt x="35" y="294"/>
                  <a:pt x="35" y="294"/>
                </a:cubicBezTo>
                <a:cubicBezTo>
                  <a:pt x="35" y="328"/>
                  <a:pt x="35" y="328"/>
                  <a:pt x="35" y="328"/>
                </a:cubicBezTo>
                <a:cubicBezTo>
                  <a:pt x="274" y="328"/>
                  <a:pt x="274" y="328"/>
                  <a:pt x="274" y="328"/>
                </a:cubicBezTo>
                <a:cubicBezTo>
                  <a:pt x="274" y="293"/>
                  <a:pt x="274" y="293"/>
                  <a:pt x="274" y="293"/>
                </a:cubicBezTo>
                <a:cubicBezTo>
                  <a:pt x="246" y="280"/>
                  <a:pt x="246" y="280"/>
                  <a:pt x="246" y="280"/>
                </a:cubicBezTo>
                <a:lnTo>
                  <a:pt x="59" y="280"/>
                </a:lnTo>
                <a:close/>
                <a:moveTo>
                  <a:pt x="95" y="251"/>
                </a:moveTo>
                <a:cubicBezTo>
                  <a:pt x="95" y="268"/>
                  <a:pt x="95" y="268"/>
                  <a:pt x="95" y="268"/>
                </a:cubicBezTo>
                <a:cubicBezTo>
                  <a:pt x="212" y="268"/>
                  <a:pt x="212" y="268"/>
                  <a:pt x="212" y="268"/>
                </a:cubicBezTo>
                <a:cubicBezTo>
                  <a:pt x="212" y="251"/>
                  <a:pt x="212" y="251"/>
                  <a:pt x="212" y="251"/>
                </a:cubicBezTo>
                <a:cubicBezTo>
                  <a:pt x="181" y="251"/>
                  <a:pt x="181" y="251"/>
                  <a:pt x="181" y="251"/>
                </a:cubicBezTo>
                <a:cubicBezTo>
                  <a:pt x="181" y="234"/>
                  <a:pt x="181" y="234"/>
                  <a:pt x="181" y="234"/>
                </a:cubicBezTo>
                <a:cubicBezTo>
                  <a:pt x="234" y="164"/>
                  <a:pt x="227" y="54"/>
                  <a:pt x="227" y="54"/>
                </a:cubicBezTo>
                <a:cubicBezTo>
                  <a:pt x="81" y="54"/>
                  <a:pt x="81" y="54"/>
                  <a:pt x="81" y="54"/>
                </a:cubicBezTo>
                <a:cubicBezTo>
                  <a:pt x="76" y="160"/>
                  <a:pt x="120" y="227"/>
                  <a:pt x="125" y="234"/>
                </a:cubicBezTo>
                <a:cubicBezTo>
                  <a:pt x="125" y="251"/>
                  <a:pt x="125" y="251"/>
                  <a:pt x="125" y="251"/>
                </a:cubicBezTo>
                <a:lnTo>
                  <a:pt x="95" y="251"/>
                </a:lnTo>
                <a:close/>
                <a:moveTo>
                  <a:pt x="286" y="13"/>
                </a:moveTo>
                <a:cubicBezTo>
                  <a:pt x="278" y="4"/>
                  <a:pt x="266" y="0"/>
                  <a:pt x="257" y="0"/>
                </a:cubicBezTo>
                <a:cubicBezTo>
                  <a:pt x="234" y="1"/>
                  <a:pt x="225" y="21"/>
                  <a:pt x="223" y="28"/>
                </a:cubicBezTo>
                <a:cubicBezTo>
                  <a:pt x="86" y="28"/>
                  <a:pt x="86" y="28"/>
                  <a:pt x="86" y="28"/>
                </a:cubicBezTo>
                <a:cubicBezTo>
                  <a:pt x="83" y="21"/>
                  <a:pt x="74" y="1"/>
                  <a:pt x="52" y="0"/>
                </a:cubicBezTo>
                <a:cubicBezTo>
                  <a:pt x="42" y="0"/>
                  <a:pt x="30" y="4"/>
                  <a:pt x="22" y="13"/>
                </a:cubicBezTo>
                <a:cubicBezTo>
                  <a:pt x="9" y="28"/>
                  <a:pt x="0" y="67"/>
                  <a:pt x="28" y="127"/>
                </a:cubicBezTo>
                <a:cubicBezTo>
                  <a:pt x="38" y="146"/>
                  <a:pt x="49" y="161"/>
                  <a:pt x="61" y="174"/>
                </a:cubicBezTo>
                <a:cubicBezTo>
                  <a:pt x="76" y="190"/>
                  <a:pt x="87" y="197"/>
                  <a:pt x="93" y="200"/>
                </a:cubicBezTo>
                <a:cubicBezTo>
                  <a:pt x="90" y="192"/>
                  <a:pt x="87" y="184"/>
                  <a:pt x="85" y="176"/>
                </a:cubicBezTo>
                <a:cubicBezTo>
                  <a:pt x="79" y="171"/>
                  <a:pt x="72" y="164"/>
                  <a:pt x="67" y="157"/>
                </a:cubicBezTo>
                <a:cubicBezTo>
                  <a:pt x="46" y="130"/>
                  <a:pt x="23" y="94"/>
                  <a:pt x="26" y="45"/>
                </a:cubicBezTo>
                <a:cubicBezTo>
                  <a:pt x="27" y="20"/>
                  <a:pt x="46" y="12"/>
                  <a:pt x="58" y="17"/>
                </a:cubicBezTo>
                <a:cubicBezTo>
                  <a:pt x="63" y="20"/>
                  <a:pt x="67" y="24"/>
                  <a:pt x="69" y="28"/>
                </a:cubicBezTo>
                <a:cubicBezTo>
                  <a:pt x="58" y="28"/>
                  <a:pt x="58" y="28"/>
                  <a:pt x="58" y="28"/>
                </a:cubicBezTo>
                <a:cubicBezTo>
                  <a:pt x="58" y="42"/>
                  <a:pt x="58" y="42"/>
                  <a:pt x="58" y="42"/>
                </a:cubicBezTo>
                <a:cubicBezTo>
                  <a:pt x="249" y="42"/>
                  <a:pt x="249" y="42"/>
                  <a:pt x="249" y="42"/>
                </a:cubicBezTo>
                <a:cubicBezTo>
                  <a:pt x="249" y="28"/>
                  <a:pt x="249" y="28"/>
                  <a:pt x="249" y="28"/>
                </a:cubicBezTo>
                <a:cubicBezTo>
                  <a:pt x="239" y="28"/>
                  <a:pt x="239" y="28"/>
                  <a:pt x="239" y="28"/>
                </a:cubicBezTo>
                <a:cubicBezTo>
                  <a:pt x="242" y="24"/>
                  <a:pt x="245" y="20"/>
                  <a:pt x="250" y="17"/>
                </a:cubicBezTo>
                <a:cubicBezTo>
                  <a:pt x="263" y="12"/>
                  <a:pt x="281" y="20"/>
                  <a:pt x="282" y="45"/>
                </a:cubicBezTo>
                <a:cubicBezTo>
                  <a:pt x="285" y="94"/>
                  <a:pt x="263" y="130"/>
                  <a:pt x="242" y="157"/>
                </a:cubicBezTo>
                <a:cubicBezTo>
                  <a:pt x="236" y="164"/>
                  <a:pt x="229" y="171"/>
                  <a:pt x="223" y="176"/>
                </a:cubicBezTo>
                <a:cubicBezTo>
                  <a:pt x="221" y="184"/>
                  <a:pt x="218" y="192"/>
                  <a:pt x="215" y="200"/>
                </a:cubicBezTo>
                <a:cubicBezTo>
                  <a:pt x="221" y="197"/>
                  <a:pt x="232" y="190"/>
                  <a:pt x="248" y="174"/>
                </a:cubicBezTo>
                <a:cubicBezTo>
                  <a:pt x="259" y="161"/>
                  <a:pt x="271" y="146"/>
                  <a:pt x="280" y="127"/>
                </a:cubicBezTo>
                <a:cubicBezTo>
                  <a:pt x="309" y="67"/>
                  <a:pt x="299" y="28"/>
                  <a:pt x="286" y="13"/>
                </a:cubicBezTo>
                <a:close/>
              </a:path>
            </a:pathLst>
          </a:custGeom>
          <a:solidFill>
            <a:srgbClr val="C0C0C0"/>
          </a:solidFill>
          <a:ln>
            <a:noFill/>
          </a:ln>
        </p:spPr>
        <p:txBody>
          <a:bodyPr lIns="68340" tIns="34171" rIns="68340" bIns="34171"/>
          <a:lstStyle/>
          <a:p>
            <a:pPr eaLnBrk="1" fontAlgn="auto" hangingPunct="1">
              <a:spcBef>
                <a:spcPts val="0"/>
              </a:spcBef>
              <a:spcAft>
                <a:spcPts val="0"/>
              </a:spcAft>
              <a:defRPr/>
            </a:pPr>
            <a:endParaRPr lang="en-US" sz="1349">
              <a:solidFill>
                <a:srgbClr val="000000"/>
              </a:solidFill>
              <a:latin typeface="Arial"/>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idx="4294967295"/>
          </p:nvPr>
        </p:nvSpPr>
        <p:spPr/>
        <p:txBody>
          <a:bodyPr/>
          <a:lstStyle/>
          <a:p>
            <a:r>
              <a:rPr lang="en-GB" altLang="en-US">
                <a:latin typeface="Lato"/>
                <a:ea typeface="Lato"/>
                <a:cs typeface="Lato"/>
              </a:rPr>
              <a:t>Topical VAT update</a:t>
            </a:r>
          </a:p>
        </p:txBody>
      </p:sp>
      <p:sp>
        <p:nvSpPr>
          <p:cNvPr id="79875" name="Content Placeholder 2"/>
          <p:cNvSpPr>
            <a:spLocks noGrp="1"/>
          </p:cNvSpPr>
          <p:nvPr>
            <p:ph idx="4294967295"/>
          </p:nvPr>
        </p:nvSpPr>
        <p:spPr>
          <a:xfrm>
            <a:off x="468313" y="1628775"/>
            <a:ext cx="8208962" cy="4216400"/>
          </a:xfrm>
        </p:spPr>
        <p:txBody>
          <a:bodyPr/>
          <a:lstStyle/>
          <a:p>
            <a:r>
              <a:rPr lang="en-GB" altLang="en-US" sz="2400">
                <a:latin typeface="Lato Light"/>
                <a:ea typeface="Lato Light"/>
                <a:cs typeface="Lato Light"/>
              </a:rPr>
              <a:t>VAT Expert Group</a:t>
            </a:r>
          </a:p>
          <a:p>
            <a:r>
              <a:rPr lang="en-GB" altLang="en-US" sz="2400">
                <a:latin typeface="Lato Light"/>
                <a:ea typeface="Lato Light"/>
                <a:cs typeface="Lato Light"/>
              </a:rPr>
              <a:t>Representation on the JVCC</a:t>
            </a:r>
          </a:p>
          <a:p>
            <a:r>
              <a:rPr lang="en-GB" altLang="en-US" sz="2400">
                <a:latin typeface="Lato Light"/>
                <a:ea typeface="Lato Light"/>
                <a:cs typeface="Lato Light"/>
              </a:rPr>
              <a:t>Work with HMRC to update grants/contracts and sponsorship guidance notes</a:t>
            </a:r>
          </a:p>
          <a:p>
            <a:r>
              <a:rPr lang="en-GB" altLang="en-US" sz="2400">
                <a:latin typeface="Lato Light"/>
                <a:ea typeface="Lato Light"/>
                <a:cs typeface="Lato Light"/>
              </a:rPr>
              <a:t>VAT case law tracker</a:t>
            </a:r>
          </a:p>
        </p:txBody>
      </p:sp>
      <p:sp>
        <p:nvSpPr>
          <p:cNvPr id="79876"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57200" y="201613"/>
            <a:ext cx="8232775" cy="860425"/>
          </a:xfrm>
        </p:spPr>
        <p:txBody>
          <a:bodyPr/>
          <a:lstStyle/>
          <a:p>
            <a:pPr eaLnBrk="1" hangingPunct="1"/>
            <a:r>
              <a:rPr lang="en-IN" altLang="en-US"/>
              <a:t>Brexit – How could the UK exit?</a:t>
            </a:r>
          </a:p>
        </p:txBody>
      </p:sp>
      <p:sp>
        <p:nvSpPr>
          <p:cNvPr id="3" name="Content Placeholder 2"/>
          <p:cNvSpPr>
            <a:spLocks noGrp="1"/>
          </p:cNvSpPr>
          <p:nvPr>
            <p:ph sz="half" idx="1"/>
          </p:nvPr>
        </p:nvSpPr>
        <p:spPr>
          <a:xfrm>
            <a:off x="457200" y="1427163"/>
            <a:ext cx="4038600" cy="4697412"/>
          </a:xfrm>
        </p:spPr>
        <p:txBody>
          <a:bodyPr rtlCol="0">
            <a:noAutofit/>
          </a:bodyPr>
          <a:lstStyle/>
          <a:p>
            <a:pPr marL="0" indent="0" eaLnBrk="1" fontAlgn="auto" hangingPunct="1">
              <a:spcBef>
                <a:spcPts val="0"/>
              </a:spcBef>
              <a:spcAft>
                <a:spcPts val="600"/>
              </a:spcAft>
              <a:buFont typeface="Arial" panose="020B0604020202020204" pitchFamily="34" charset="0"/>
              <a:buNone/>
              <a:defRPr/>
            </a:pPr>
            <a:r>
              <a:rPr lang="en-IN" sz="1800" b="1" dirty="0"/>
              <a:t>What is planned?</a:t>
            </a:r>
          </a:p>
          <a:p>
            <a:pPr marL="176400" indent="-176400" eaLnBrk="1" fontAlgn="auto" hangingPunct="1">
              <a:spcBef>
                <a:spcPts val="0"/>
              </a:spcBef>
              <a:spcAft>
                <a:spcPts val="600"/>
              </a:spcAft>
              <a:defRPr/>
            </a:pPr>
            <a:r>
              <a:rPr lang="en-IN" sz="1600" dirty="0"/>
              <a:t>Negotiated withdrawal under Article 50 of the Treaty of Lisbon</a:t>
            </a:r>
          </a:p>
          <a:p>
            <a:pPr marL="176400" indent="-176400" eaLnBrk="1" fontAlgn="auto" hangingPunct="1">
              <a:spcBef>
                <a:spcPts val="0"/>
              </a:spcBef>
              <a:spcAft>
                <a:spcPts val="600"/>
              </a:spcAft>
              <a:defRPr/>
            </a:pPr>
            <a:r>
              <a:rPr lang="en-IN" sz="1600" dirty="0"/>
              <a:t>Notice in March 2017?</a:t>
            </a:r>
          </a:p>
          <a:p>
            <a:pPr marL="176400" indent="-176400" eaLnBrk="1" fontAlgn="auto" hangingPunct="1">
              <a:spcBef>
                <a:spcPts val="0"/>
              </a:spcBef>
              <a:spcAft>
                <a:spcPts val="600"/>
              </a:spcAft>
              <a:defRPr/>
            </a:pPr>
            <a:r>
              <a:rPr lang="en-IN" sz="1600" dirty="0"/>
              <a:t>Great Repeal Bill</a:t>
            </a:r>
          </a:p>
          <a:p>
            <a:pPr marL="533016" lvl="1" indent="-176400" eaLnBrk="1" fontAlgn="auto" hangingPunct="1">
              <a:spcBef>
                <a:spcPts val="0"/>
              </a:spcBef>
              <a:spcAft>
                <a:spcPts val="600"/>
              </a:spcAft>
              <a:defRPr/>
            </a:pPr>
            <a:r>
              <a:rPr lang="en-IN" sz="1600" dirty="0"/>
              <a:t>Repeal of European Communities Act 1972</a:t>
            </a:r>
          </a:p>
          <a:p>
            <a:pPr marL="533016" lvl="1" indent="-176400" eaLnBrk="1" fontAlgn="auto" hangingPunct="1">
              <a:spcBef>
                <a:spcPts val="0"/>
              </a:spcBef>
              <a:spcAft>
                <a:spcPts val="600"/>
              </a:spcAft>
              <a:defRPr/>
            </a:pPr>
            <a:r>
              <a:rPr lang="en-IN" sz="1600" dirty="0"/>
              <a:t>Incorporate EU law into UK law</a:t>
            </a:r>
          </a:p>
          <a:p>
            <a:pPr marL="0" indent="0" eaLnBrk="1" fontAlgn="auto" hangingPunct="1">
              <a:spcBef>
                <a:spcPts val="0"/>
              </a:spcBef>
              <a:spcAft>
                <a:spcPts val="600"/>
              </a:spcAft>
              <a:buFont typeface="Arial" panose="020B0604020202020204" pitchFamily="34" charset="0"/>
              <a:buNone/>
              <a:defRPr/>
            </a:pPr>
            <a:r>
              <a:rPr lang="en-IN" sz="1800" b="1" dirty="0"/>
              <a:t>Constitutional questions</a:t>
            </a:r>
          </a:p>
          <a:p>
            <a:pPr marL="176400" indent="-176400" eaLnBrk="1" fontAlgn="auto" hangingPunct="1">
              <a:spcBef>
                <a:spcPts val="0"/>
              </a:spcBef>
              <a:spcAft>
                <a:spcPts val="600"/>
              </a:spcAft>
              <a:defRPr/>
            </a:pPr>
            <a:r>
              <a:rPr lang="en-IN" sz="1600" dirty="0"/>
              <a:t>Devolved assemblies: consent vs consultations</a:t>
            </a:r>
          </a:p>
          <a:p>
            <a:pPr marL="176400" indent="-176400" eaLnBrk="1" fontAlgn="auto" hangingPunct="1">
              <a:spcBef>
                <a:spcPts val="0"/>
              </a:spcBef>
              <a:spcAft>
                <a:spcPts val="600"/>
              </a:spcAft>
              <a:defRPr/>
            </a:pPr>
            <a:r>
              <a:rPr lang="en-IN" sz="1600" dirty="0"/>
              <a:t>Does Parliament vote on Article 50 notice?</a:t>
            </a:r>
          </a:p>
          <a:p>
            <a:pPr marL="176400" indent="-176400" eaLnBrk="1" fontAlgn="auto" hangingPunct="1">
              <a:spcBef>
                <a:spcPts val="0"/>
              </a:spcBef>
              <a:spcAft>
                <a:spcPts val="600"/>
              </a:spcAft>
              <a:defRPr/>
            </a:pPr>
            <a:r>
              <a:rPr lang="en-IN" sz="1600" dirty="0"/>
              <a:t>Is Article 50 reversible?</a:t>
            </a:r>
          </a:p>
          <a:p>
            <a:pPr marL="176400" indent="-176400" eaLnBrk="1" fontAlgn="auto" hangingPunct="1">
              <a:spcBef>
                <a:spcPts val="0"/>
              </a:spcBef>
              <a:spcAft>
                <a:spcPts val="600"/>
              </a:spcAft>
              <a:defRPr/>
            </a:pPr>
            <a:r>
              <a:rPr lang="en-IN" sz="1600" dirty="0"/>
              <a:t>Does the exit agreement cover UK arrangements with EU post Brexit?</a:t>
            </a:r>
          </a:p>
          <a:p>
            <a:pPr marL="176400" indent="-176400" eaLnBrk="1" fontAlgn="auto" hangingPunct="1">
              <a:spcBef>
                <a:spcPts val="0"/>
              </a:spcBef>
              <a:spcAft>
                <a:spcPts val="600"/>
              </a:spcAft>
              <a:defRPr/>
            </a:pPr>
            <a:r>
              <a:rPr lang="en-IN" sz="1600" dirty="0"/>
              <a:t>Is it a mixed agreement?</a:t>
            </a:r>
          </a:p>
        </p:txBody>
      </p:sp>
      <p:sp>
        <p:nvSpPr>
          <p:cNvPr id="4" name="Content Placeholder 3"/>
          <p:cNvSpPr>
            <a:spLocks noGrp="1"/>
          </p:cNvSpPr>
          <p:nvPr>
            <p:ph sz="half" idx="2"/>
          </p:nvPr>
        </p:nvSpPr>
        <p:spPr>
          <a:xfrm>
            <a:off x="4648200" y="1427163"/>
            <a:ext cx="4038600" cy="3678237"/>
          </a:xfrm>
          <a:ln w="25400">
            <a:solidFill>
              <a:schemeClr val="accent2"/>
            </a:solidFill>
            <a:miter lim="800000"/>
          </a:ln>
        </p:spPr>
        <p:txBody>
          <a:bodyPr lIns="72000" tIns="72000" rIns="72000" bIns="72000" rtlCol="0">
            <a:noAutofit/>
          </a:bodyPr>
          <a:lstStyle/>
          <a:p>
            <a:pPr marL="0" indent="0" eaLnBrk="1" fontAlgn="auto" hangingPunct="1">
              <a:spcBef>
                <a:spcPts val="0"/>
              </a:spcBef>
              <a:spcAft>
                <a:spcPts val="600"/>
              </a:spcAft>
              <a:buFont typeface="Arial" panose="020B0604020202020204" pitchFamily="34" charset="0"/>
              <a:buNone/>
              <a:defRPr/>
            </a:pPr>
            <a:r>
              <a:rPr lang="en-IN" sz="1200" b="1"/>
              <a:t>Article 50</a:t>
            </a:r>
          </a:p>
          <a:p>
            <a:pPr marL="180000" indent="-180000" eaLnBrk="1" fontAlgn="auto" hangingPunct="1">
              <a:spcBef>
                <a:spcPts val="0"/>
              </a:spcBef>
              <a:spcAft>
                <a:spcPts val="600"/>
              </a:spcAft>
              <a:buClr>
                <a:schemeClr val="bg1"/>
              </a:buClr>
              <a:buSzPct val="100000"/>
              <a:buFont typeface="+mj-lt"/>
              <a:buAutoNum type="arabicPeriod"/>
              <a:defRPr/>
            </a:pPr>
            <a:r>
              <a:rPr lang="en-IN" sz="1000"/>
              <a:t>Any MS may decide to withdraw from the Union …</a:t>
            </a:r>
          </a:p>
          <a:p>
            <a:pPr marL="180000" indent="-180000" eaLnBrk="1" fontAlgn="auto" hangingPunct="1">
              <a:spcBef>
                <a:spcPts val="0"/>
              </a:spcBef>
              <a:spcAft>
                <a:spcPts val="600"/>
              </a:spcAft>
              <a:buClr>
                <a:schemeClr val="bg1"/>
              </a:buClr>
              <a:buSzPct val="100000"/>
              <a:buFont typeface="+mj-lt"/>
              <a:buAutoNum type="arabicPeriod"/>
              <a:defRPr/>
            </a:pPr>
            <a:r>
              <a:rPr lang="en-IN" sz="1000"/>
              <a:t>A MS which decides to withdraw shall notify the European Council of its intention. … the Union shall negotiate and conclude an agreement with that State, setting out the arrangements for its withdrawal, taking account of the framework for its future relationship with the Union. … It shall be concluded on behalf of the Union by the Council, acting by a qualified majority, after obtaining the consent of the European Parliament.</a:t>
            </a:r>
          </a:p>
          <a:p>
            <a:pPr marL="180000" indent="-180000" eaLnBrk="1" fontAlgn="auto" hangingPunct="1">
              <a:spcBef>
                <a:spcPts val="0"/>
              </a:spcBef>
              <a:spcAft>
                <a:spcPts val="600"/>
              </a:spcAft>
              <a:buClr>
                <a:schemeClr val="bg1"/>
              </a:buClr>
              <a:buSzPct val="100000"/>
              <a:buFont typeface="+mj-lt"/>
              <a:buAutoNum type="arabicPeriod"/>
              <a:defRPr/>
            </a:pPr>
            <a:r>
              <a:rPr lang="en-IN" sz="1000"/>
              <a:t>The Treaties shall cease to apply to the State in question from the date of entry into force of the withdrawal agreement or, failing that, two years after the notification referred to in paragraph 2, unless the European Council, in agreement with the MS concerned, unanimously decides to extend this period.</a:t>
            </a:r>
          </a:p>
          <a:p>
            <a:pPr marL="180000" indent="-180000" eaLnBrk="1" fontAlgn="auto" hangingPunct="1">
              <a:spcBef>
                <a:spcPts val="0"/>
              </a:spcBef>
              <a:spcAft>
                <a:spcPts val="600"/>
              </a:spcAft>
              <a:buClr>
                <a:schemeClr val="bg1"/>
              </a:buClr>
              <a:buSzPct val="100000"/>
              <a:buFont typeface="+mj-lt"/>
              <a:buAutoNum type="arabicPeriod"/>
              <a:defRPr/>
            </a:pPr>
            <a:r>
              <a:rPr lang="en-IN" sz="1000"/>
              <a:t>For the purposes of paragraphs 2 and 3, the member of the European Council or of the Council representing the withdrawing MS shall not participate in the discussions of the European Council or Council or in decisions concerning it. </a:t>
            </a:r>
          </a:p>
          <a:p>
            <a:pPr marL="180000" indent="-180000" eaLnBrk="1" fontAlgn="auto" hangingPunct="1">
              <a:spcBef>
                <a:spcPts val="0"/>
              </a:spcBef>
              <a:spcAft>
                <a:spcPts val="600"/>
              </a:spcAft>
              <a:buClr>
                <a:schemeClr val="bg1"/>
              </a:buClr>
              <a:buSzPct val="100000"/>
              <a:buFont typeface="+mj-lt"/>
              <a:buAutoNum type="arabicPeriod"/>
              <a:defRPr/>
            </a:pPr>
            <a:r>
              <a:rPr lang="en-IN" sz="1000"/>
              <a:t>If a State which has withdrawn from the Union asks to rejoin, its request shall be subject to the procedure referred to in Article 49.</a:t>
            </a:r>
            <a:endParaRPr lang="en-IN" sz="1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xfrm>
            <a:off x="457200" y="201613"/>
            <a:ext cx="8232775" cy="860425"/>
          </a:xfrm>
        </p:spPr>
        <p:txBody>
          <a:bodyPr/>
          <a:lstStyle/>
          <a:p>
            <a:pPr eaLnBrk="1" hangingPunct="1"/>
            <a:r>
              <a:rPr lang="en-IN" altLang="en-US"/>
              <a:t>Article 50: Potential timeline</a:t>
            </a:r>
          </a:p>
        </p:txBody>
      </p:sp>
      <p:sp>
        <p:nvSpPr>
          <p:cNvPr id="126979" name="Content Placeholder 5"/>
          <p:cNvSpPr>
            <a:spLocks noGrp="1"/>
          </p:cNvSpPr>
          <p:nvPr>
            <p:ph idx="1"/>
          </p:nvPr>
        </p:nvSpPr>
        <p:spPr>
          <a:xfrm>
            <a:off x="457200" y="1425575"/>
            <a:ext cx="8229600" cy="4699000"/>
          </a:xfrm>
        </p:spPr>
        <p:txBody>
          <a:bodyPr/>
          <a:lstStyle/>
          <a:p>
            <a:pPr marL="355600" lvl="1" eaLnBrk="1" hangingPunct="1"/>
            <a:r>
              <a:rPr lang="en-IN" altLang="en-US"/>
              <a:t>Once notice given, negotiations start and clock is running – when to give notice?  Government committed to March 2017 at the latest.</a:t>
            </a:r>
          </a:p>
          <a:p>
            <a:pPr marL="355600" lvl="1" eaLnBrk="1" hangingPunct="1"/>
            <a:r>
              <a:rPr lang="en-IN" altLang="en-US"/>
              <a:t>Treaty provides for two years could be shorter if agreed or longer if extended by unanimity</a:t>
            </a:r>
          </a:p>
        </p:txBody>
      </p:sp>
      <p:sp>
        <p:nvSpPr>
          <p:cNvPr id="10" name="TextBox 9"/>
          <p:cNvSpPr txBox="1"/>
          <p:nvPr/>
        </p:nvSpPr>
        <p:spPr>
          <a:xfrm>
            <a:off x="973138" y="4668838"/>
            <a:ext cx="1614487" cy="674687"/>
          </a:xfrm>
          <a:prstGeom prst="rect">
            <a:avLst/>
          </a:prstGeom>
          <a:noFill/>
        </p:spPr>
        <p:txBody>
          <a:bodyPr lIns="0" tIns="27418" rIns="0" bIns="0">
            <a:spAutoFit/>
          </a:bodyPr>
          <a:lstStyle/>
          <a:p>
            <a:pPr algn="ctr" eaLnBrk="1" fontAlgn="auto" hangingPunct="1">
              <a:spcBef>
                <a:spcPts val="0"/>
              </a:spcBef>
              <a:spcAft>
                <a:spcPts val="0"/>
              </a:spcAft>
              <a:buClr>
                <a:srgbClr val="FFE600"/>
              </a:buClr>
              <a:buSzPct val="70000"/>
              <a:defRPr/>
            </a:pPr>
            <a:r>
              <a:rPr lang="en-GB" sz="1400" dirty="0">
                <a:solidFill>
                  <a:srgbClr val="646464"/>
                </a:solidFill>
                <a:latin typeface="Arial"/>
                <a:cs typeface="+mn-cs"/>
              </a:rPr>
              <a:t>13 Jul 2016</a:t>
            </a:r>
          </a:p>
          <a:p>
            <a:pPr algn="ctr" eaLnBrk="1" fontAlgn="auto" hangingPunct="1">
              <a:spcBef>
                <a:spcPts val="0"/>
              </a:spcBef>
              <a:spcAft>
                <a:spcPts val="0"/>
              </a:spcAft>
              <a:buClr>
                <a:srgbClr val="FFE600"/>
              </a:buClr>
              <a:buSzPct val="70000"/>
              <a:defRPr/>
            </a:pPr>
            <a:r>
              <a:rPr lang="en-GB" sz="1400" dirty="0">
                <a:solidFill>
                  <a:srgbClr val="646464"/>
                </a:solidFill>
                <a:latin typeface="Arial"/>
                <a:cs typeface="+mn-cs"/>
              </a:rPr>
              <a:t>New UK Prime Minister</a:t>
            </a:r>
          </a:p>
        </p:txBody>
      </p:sp>
      <p:sp>
        <p:nvSpPr>
          <p:cNvPr id="11" name="TextBox 10"/>
          <p:cNvSpPr txBox="1"/>
          <p:nvPr/>
        </p:nvSpPr>
        <p:spPr>
          <a:xfrm>
            <a:off x="3530600" y="3157538"/>
            <a:ext cx="976313" cy="457200"/>
          </a:xfrm>
          <a:prstGeom prst="rect">
            <a:avLst/>
          </a:prstGeom>
          <a:noFill/>
        </p:spPr>
        <p:txBody>
          <a:bodyPr lIns="0" tIns="27418" rIns="0" bIns="0">
            <a:spAutoFit/>
          </a:bodyPr>
          <a:lstStyle/>
          <a:p>
            <a:pPr algn="ctr" eaLnBrk="1" fontAlgn="auto" hangingPunct="1">
              <a:spcBef>
                <a:spcPts val="0"/>
              </a:spcBef>
              <a:spcAft>
                <a:spcPts val="0"/>
              </a:spcAft>
              <a:buClr>
                <a:srgbClr val="FFE600"/>
              </a:buClr>
              <a:buSzPct val="70000"/>
              <a:defRPr/>
            </a:pPr>
            <a:r>
              <a:rPr lang="en-GB" sz="1400" dirty="0">
                <a:solidFill>
                  <a:srgbClr val="646464"/>
                </a:solidFill>
                <a:latin typeface="Arial"/>
                <a:cs typeface="+mn-cs"/>
              </a:rPr>
              <a:t>Apr/May </a:t>
            </a:r>
            <a:br>
              <a:rPr lang="en-GB" sz="1400" dirty="0">
                <a:solidFill>
                  <a:srgbClr val="646464"/>
                </a:solidFill>
                <a:latin typeface="Arial"/>
                <a:cs typeface="+mn-cs"/>
              </a:rPr>
            </a:br>
            <a:r>
              <a:rPr lang="en-GB" sz="1400" dirty="0">
                <a:solidFill>
                  <a:srgbClr val="646464"/>
                </a:solidFill>
                <a:latin typeface="Arial"/>
                <a:cs typeface="+mn-cs"/>
              </a:rPr>
              <a:t>2017</a:t>
            </a:r>
          </a:p>
        </p:txBody>
      </p:sp>
      <p:sp>
        <p:nvSpPr>
          <p:cNvPr id="12" name="TextBox 11"/>
          <p:cNvSpPr txBox="1"/>
          <p:nvPr/>
        </p:nvSpPr>
        <p:spPr>
          <a:xfrm>
            <a:off x="2873375" y="4219575"/>
            <a:ext cx="1497013" cy="673100"/>
          </a:xfrm>
          <a:prstGeom prst="rect">
            <a:avLst/>
          </a:prstGeom>
          <a:noFill/>
        </p:spPr>
        <p:txBody>
          <a:bodyPr lIns="0" tIns="27418" rIns="0" bIns="0">
            <a:spAutoFit/>
          </a:bodyPr>
          <a:lstStyle/>
          <a:p>
            <a:pPr algn="ctr" eaLnBrk="1" fontAlgn="auto" hangingPunct="1">
              <a:spcBef>
                <a:spcPts val="0"/>
              </a:spcBef>
              <a:spcAft>
                <a:spcPts val="0"/>
              </a:spcAft>
              <a:buClr>
                <a:srgbClr val="FFE600"/>
              </a:buClr>
              <a:buSzPct val="70000"/>
              <a:defRPr/>
            </a:pPr>
            <a:r>
              <a:rPr lang="en-GB" sz="1400" dirty="0">
                <a:solidFill>
                  <a:srgbClr val="646464"/>
                </a:solidFill>
                <a:latin typeface="Arial"/>
                <a:cs typeface="+mn-cs"/>
              </a:rPr>
              <a:t>French Presidential Election </a:t>
            </a:r>
          </a:p>
        </p:txBody>
      </p:sp>
      <p:sp>
        <p:nvSpPr>
          <p:cNvPr id="13" name="TextBox 12"/>
          <p:cNvSpPr txBox="1"/>
          <p:nvPr/>
        </p:nvSpPr>
        <p:spPr>
          <a:xfrm>
            <a:off x="5270500" y="3019425"/>
            <a:ext cx="1416050" cy="242888"/>
          </a:xfrm>
          <a:prstGeom prst="rect">
            <a:avLst/>
          </a:prstGeom>
          <a:noFill/>
        </p:spPr>
        <p:txBody>
          <a:bodyPr lIns="0" tIns="27418" rIns="0" bIns="0">
            <a:spAutoFit/>
          </a:bodyPr>
          <a:lstStyle/>
          <a:p>
            <a:pPr algn="ctr" eaLnBrk="1" fontAlgn="auto" hangingPunct="1">
              <a:spcBef>
                <a:spcPts val="0"/>
              </a:spcBef>
              <a:spcAft>
                <a:spcPts val="0"/>
              </a:spcAft>
              <a:buClr>
                <a:srgbClr val="FFE600"/>
              </a:buClr>
              <a:buSzPct val="70000"/>
              <a:defRPr/>
            </a:pPr>
            <a:r>
              <a:rPr lang="en-GB" sz="1400" dirty="0">
                <a:solidFill>
                  <a:srgbClr val="646464"/>
                </a:solidFill>
                <a:latin typeface="Arial"/>
                <a:cs typeface="+mn-cs"/>
              </a:rPr>
              <a:t>Aug-Oct 2017</a:t>
            </a:r>
          </a:p>
        </p:txBody>
      </p:sp>
      <p:sp>
        <p:nvSpPr>
          <p:cNvPr id="14" name="TextBox 13"/>
          <p:cNvSpPr txBox="1"/>
          <p:nvPr/>
        </p:nvSpPr>
        <p:spPr>
          <a:xfrm>
            <a:off x="5289550" y="4219575"/>
            <a:ext cx="992188" cy="673100"/>
          </a:xfrm>
          <a:prstGeom prst="rect">
            <a:avLst/>
          </a:prstGeom>
          <a:noFill/>
        </p:spPr>
        <p:txBody>
          <a:bodyPr lIns="0" tIns="27418" rIns="0" bIns="0">
            <a:spAutoFit/>
          </a:bodyPr>
          <a:lstStyle/>
          <a:p>
            <a:pPr algn="ctr" eaLnBrk="1" fontAlgn="auto" hangingPunct="1">
              <a:spcBef>
                <a:spcPts val="0"/>
              </a:spcBef>
              <a:spcAft>
                <a:spcPts val="0"/>
              </a:spcAft>
              <a:buClr>
                <a:srgbClr val="FFE600"/>
              </a:buClr>
              <a:buSzPct val="70000"/>
              <a:defRPr/>
            </a:pPr>
            <a:r>
              <a:rPr lang="en-GB" sz="1400" dirty="0">
                <a:solidFill>
                  <a:srgbClr val="646464"/>
                </a:solidFill>
                <a:latin typeface="Arial"/>
                <a:cs typeface="+mn-cs"/>
              </a:rPr>
              <a:t>German Federal Election</a:t>
            </a:r>
          </a:p>
        </p:txBody>
      </p:sp>
      <p:sp>
        <p:nvSpPr>
          <p:cNvPr id="17" name="TextBox 16"/>
          <p:cNvSpPr txBox="1"/>
          <p:nvPr/>
        </p:nvSpPr>
        <p:spPr>
          <a:xfrm>
            <a:off x="2203450" y="5538788"/>
            <a:ext cx="1873250" cy="458787"/>
          </a:xfrm>
          <a:prstGeom prst="rect">
            <a:avLst/>
          </a:prstGeom>
          <a:noFill/>
        </p:spPr>
        <p:txBody>
          <a:bodyPr lIns="0" tIns="27418" rIns="0" bIns="0">
            <a:spAutoFit/>
          </a:bodyPr>
          <a:lstStyle/>
          <a:p>
            <a:pPr algn="ctr" eaLnBrk="1" fontAlgn="auto" hangingPunct="1">
              <a:spcBef>
                <a:spcPts val="0"/>
              </a:spcBef>
              <a:spcAft>
                <a:spcPts val="0"/>
              </a:spcAft>
              <a:buClr>
                <a:srgbClr val="FFE600"/>
              </a:buClr>
              <a:buSzPct val="70000"/>
              <a:defRPr/>
            </a:pPr>
            <a:r>
              <a:rPr lang="en-GB" sz="1400" dirty="0">
                <a:solidFill>
                  <a:srgbClr val="646464"/>
                </a:solidFill>
                <a:latin typeface="Arial"/>
                <a:cs typeface="+mn-cs"/>
              </a:rPr>
              <a:t>Notice </a:t>
            </a:r>
          </a:p>
          <a:p>
            <a:pPr algn="ctr" eaLnBrk="1" fontAlgn="auto" hangingPunct="1">
              <a:spcBef>
                <a:spcPts val="0"/>
              </a:spcBef>
              <a:spcAft>
                <a:spcPts val="0"/>
              </a:spcAft>
              <a:buClr>
                <a:srgbClr val="FFE600"/>
              </a:buClr>
              <a:buSzPct val="70000"/>
              <a:defRPr/>
            </a:pPr>
            <a:r>
              <a:rPr lang="en-GB" sz="1400" dirty="0">
                <a:solidFill>
                  <a:srgbClr val="646464"/>
                </a:solidFill>
                <a:latin typeface="Arial"/>
                <a:cs typeface="+mn-cs"/>
              </a:rPr>
              <a:t>March 2017</a:t>
            </a:r>
          </a:p>
        </p:txBody>
      </p:sp>
      <p:sp>
        <p:nvSpPr>
          <p:cNvPr id="18" name="TextBox 17"/>
          <p:cNvSpPr txBox="1"/>
          <p:nvPr/>
        </p:nvSpPr>
        <p:spPr>
          <a:xfrm>
            <a:off x="7235825" y="5580063"/>
            <a:ext cx="1266825" cy="458787"/>
          </a:xfrm>
          <a:prstGeom prst="rect">
            <a:avLst/>
          </a:prstGeom>
          <a:noFill/>
        </p:spPr>
        <p:txBody>
          <a:bodyPr lIns="0" tIns="27418" rIns="0" bIns="0">
            <a:spAutoFit/>
          </a:bodyPr>
          <a:lstStyle/>
          <a:p>
            <a:pPr algn="ctr" eaLnBrk="1" fontAlgn="auto" hangingPunct="1">
              <a:spcBef>
                <a:spcPts val="0"/>
              </a:spcBef>
              <a:spcAft>
                <a:spcPts val="0"/>
              </a:spcAft>
              <a:buClr>
                <a:srgbClr val="FFE600"/>
              </a:buClr>
              <a:buSzPct val="70000"/>
              <a:defRPr/>
            </a:pPr>
            <a:r>
              <a:rPr lang="en-GB" sz="1400" dirty="0">
                <a:solidFill>
                  <a:srgbClr val="646464"/>
                </a:solidFill>
                <a:latin typeface="Arial"/>
                <a:cs typeface="+mn-cs"/>
              </a:rPr>
              <a:t>UK leaves EU </a:t>
            </a:r>
          </a:p>
          <a:p>
            <a:pPr algn="ctr" eaLnBrk="1" fontAlgn="auto" hangingPunct="1">
              <a:spcBef>
                <a:spcPts val="0"/>
              </a:spcBef>
              <a:spcAft>
                <a:spcPts val="0"/>
              </a:spcAft>
              <a:buClr>
                <a:srgbClr val="FFE600"/>
              </a:buClr>
              <a:buSzPct val="70000"/>
              <a:defRPr/>
            </a:pPr>
            <a:r>
              <a:rPr lang="en-GB" sz="1400" dirty="0">
                <a:solidFill>
                  <a:srgbClr val="646464"/>
                </a:solidFill>
                <a:latin typeface="Arial"/>
                <a:cs typeface="+mn-cs"/>
              </a:rPr>
              <a:t>March 2019?</a:t>
            </a:r>
          </a:p>
        </p:txBody>
      </p:sp>
      <p:sp>
        <p:nvSpPr>
          <p:cNvPr id="19" name="Right Arrow 18"/>
          <p:cNvSpPr/>
          <p:nvPr/>
        </p:nvSpPr>
        <p:spPr>
          <a:xfrm>
            <a:off x="952500" y="3646488"/>
            <a:ext cx="8083550" cy="474662"/>
          </a:xfrm>
          <a:prstGeom prst="rightArrow">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GB" sz="1200" dirty="0">
              <a:solidFill>
                <a:srgbClr val="000000"/>
              </a:solidFill>
            </a:endParaRPr>
          </a:p>
        </p:txBody>
      </p:sp>
      <p:sp>
        <p:nvSpPr>
          <p:cNvPr id="20" name="Left-Right Arrow 19"/>
          <p:cNvSpPr/>
          <p:nvPr/>
        </p:nvSpPr>
        <p:spPr>
          <a:xfrm>
            <a:off x="4994275" y="3214688"/>
            <a:ext cx="1897063" cy="350837"/>
          </a:xfrm>
          <a:prstGeom prst="leftRightArrow">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GB" sz="1200" dirty="0">
              <a:solidFill>
                <a:srgbClr val="000000"/>
              </a:solidFill>
            </a:endParaRPr>
          </a:p>
        </p:txBody>
      </p:sp>
      <p:sp>
        <p:nvSpPr>
          <p:cNvPr id="21" name="Right Arrow 20"/>
          <p:cNvSpPr/>
          <p:nvPr/>
        </p:nvSpPr>
        <p:spPr>
          <a:xfrm>
            <a:off x="3084513" y="5103813"/>
            <a:ext cx="5138737" cy="476250"/>
          </a:xfrm>
          <a:prstGeom prst="rightArrow">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GB" sz="1200" dirty="0">
              <a:solidFill>
                <a:srgbClr val="000000"/>
              </a:solidFill>
            </a:endParaRPr>
          </a:p>
        </p:txBody>
      </p:sp>
      <p:cxnSp>
        <p:nvCxnSpPr>
          <p:cNvPr id="23" name="Straight Connector 22"/>
          <p:cNvCxnSpPr/>
          <p:nvPr/>
        </p:nvCxnSpPr>
        <p:spPr>
          <a:xfrm>
            <a:off x="3870325" y="3565525"/>
            <a:ext cx="0" cy="203200"/>
          </a:xfrm>
          <a:prstGeom prst="line">
            <a:avLst/>
          </a:prstGeom>
          <a:ln w="1905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948363" y="3565525"/>
            <a:ext cx="0" cy="203200"/>
          </a:xfrm>
          <a:prstGeom prst="line">
            <a:avLst/>
          </a:prstGeom>
          <a:ln w="1905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468438" y="4003675"/>
            <a:ext cx="0" cy="649288"/>
          </a:xfrm>
          <a:prstGeom prst="line">
            <a:avLst/>
          </a:prstGeom>
          <a:ln w="1905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865563" y="3989388"/>
            <a:ext cx="0" cy="203200"/>
          </a:xfrm>
          <a:prstGeom prst="line">
            <a:avLst/>
          </a:prstGeom>
          <a:ln w="1905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784850" y="4003675"/>
            <a:ext cx="0" cy="203200"/>
          </a:xfrm>
          <a:prstGeom prst="line">
            <a:avLst/>
          </a:prstGeom>
          <a:ln w="1905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686800" y="3983038"/>
            <a:ext cx="0" cy="669925"/>
          </a:xfrm>
          <a:prstGeom prst="line">
            <a:avLst/>
          </a:prstGeom>
          <a:ln w="1905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694613" y="4219575"/>
            <a:ext cx="992187" cy="673100"/>
          </a:xfrm>
          <a:prstGeom prst="rect">
            <a:avLst/>
          </a:prstGeom>
          <a:noFill/>
        </p:spPr>
        <p:txBody>
          <a:bodyPr lIns="0" tIns="27418" rIns="0" bIns="0">
            <a:spAutoFit/>
          </a:bodyPr>
          <a:lstStyle/>
          <a:p>
            <a:pPr algn="ctr" eaLnBrk="1" fontAlgn="auto" hangingPunct="1">
              <a:spcBef>
                <a:spcPts val="0"/>
              </a:spcBef>
              <a:spcAft>
                <a:spcPts val="0"/>
              </a:spcAft>
              <a:buClr>
                <a:srgbClr val="FFE600"/>
              </a:buClr>
              <a:buSzPct val="70000"/>
              <a:defRPr/>
            </a:pPr>
            <a:r>
              <a:rPr lang="en-GB" sz="1400" dirty="0">
                <a:solidFill>
                  <a:srgbClr val="646464"/>
                </a:solidFill>
                <a:latin typeface="Arial"/>
                <a:cs typeface="+mn-cs"/>
              </a:rPr>
              <a:t>EU Parliament Elections</a:t>
            </a:r>
          </a:p>
        </p:txBody>
      </p:sp>
      <p:cxnSp>
        <p:nvCxnSpPr>
          <p:cNvPr id="34" name="Straight Connector 33"/>
          <p:cNvCxnSpPr/>
          <p:nvPr/>
        </p:nvCxnSpPr>
        <p:spPr>
          <a:xfrm>
            <a:off x="8686800" y="3109913"/>
            <a:ext cx="0" cy="669925"/>
          </a:xfrm>
          <a:prstGeom prst="line">
            <a:avLst/>
          </a:prstGeom>
          <a:ln w="1905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812088" y="2760663"/>
            <a:ext cx="1125537" cy="242887"/>
          </a:xfrm>
          <a:prstGeom prst="rect">
            <a:avLst/>
          </a:prstGeom>
          <a:noFill/>
        </p:spPr>
        <p:txBody>
          <a:bodyPr lIns="0" tIns="27418" rIns="0" bIns="0">
            <a:spAutoFit/>
          </a:bodyPr>
          <a:lstStyle/>
          <a:p>
            <a:pPr algn="ctr" eaLnBrk="1" fontAlgn="auto" hangingPunct="1">
              <a:spcBef>
                <a:spcPts val="0"/>
              </a:spcBef>
              <a:spcAft>
                <a:spcPts val="0"/>
              </a:spcAft>
              <a:buClr>
                <a:srgbClr val="FFE600"/>
              </a:buClr>
              <a:buSzPct val="70000"/>
              <a:defRPr/>
            </a:pPr>
            <a:r>
              <a:rPr lang="en-GB" sz="1400" dirty="0">
                <a:solidFill>
                  <a:srgbClr val="646464"/>
                </a:solidFill>
                <a:latin typeface="Arial"/>
                <a:cs typeface="+mn-cs"/>
              </a:rPr>
              <a:t>June 2019</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a:xfrm>
            <a:off x="457200" y="201613"/>
            <a:ext cx="8232775" cy="860425"/>
          </a:xfrm>
        </p:spPr>
        <p:txBody>
          <a:bodyPr/>
          <a:lstStyle/>
          <a:p>
            <a:pPr eaLnBrk="1" hangingPunct="1"/>
            <a:r>
              <a:rPr lang="en-IN" altLang="en-US"/>
              <a:t>Brexit – Does the EEA position need to be addressed?</a:t>
            </a:r>
          </a:p>
        </p:txBody>
      </p:sp>
      <p:sp>
        <p:nvSpPr>
          <p:cNvPr id="3" name="Content Placeholder 2"/>
          <p:cNvSpPr>
            <a:spLocks noGrp="1"/>
          </p:cNvSpPr>
          <p:nvPr>
            <p:ph sz="half" idx="1"/>
          </p:nvPr>
        </p:nvSpPr>
        <p:spPr>
          <a:xfrm>
            <a:off x="457200" y="1427163"/>
            <a:ext cx="4038600" cy="4697412"/>
          </a:xfrm>
        </p:spPr>
        <p:txBody>
          <a:bodyPr rtlCol="0">
            <a:noAutofit/>
          </a:bodyPr>
          <a:lstStyle/>
          <a:p>
            <a:pPr marL="0" indent="0" eaLnBrk="1" fontAlgn="auto" hangingPunct="1">
              <a:spcBef>
                <a:spcPts val="0"/>
              </a:spcBef>
              <a:spcAft>
                <a:spcPts val="600"/>
              </a:spcAft>
              <a:buFont typeface="Arial" panose="020B0604020202020204" pitchFamily="34" charset="0"/>
              <a:buNone/>
              <a:defRPr/>
            </a:pPr>
            <a:r>
              <a:rPr lang="en-IN" sz="1800" b="1" dirty="0"/>
              <a:t>What is the issue?</a:t>
            </a:r>
          </a:p>
          <a:p>
            <a:pPr marL="176400" indent="-176400" eaLnBrk="1" fontAlgn="auto" hangingPunct="1">
              <a:spcBef>
                <a:spcPts val="0"/>
              </a:spcBef>
              <a:spcAft>
                <a:spcPts val="600"/>
              </a:spcAft>
              <a:defRPr/>
            </a:pPr>
            <a:r>
              <a:rPr lang="en-IN" sz="1600" dirty="0"/>
              <a:t>Does triggering withdrawal under Article 50 of the Treaty of Lisbon automatically mean that the UK leaves the EEA?</a:t>
            </a:r>
          </a:p>
          <a:p>
            <a:pPr marL="176400" indent="-176400" eaLnBrk="1" fontAlgn="auto" hangingPunct="1">
              <a:spcBef>
                <a:spcPts val="0"/>
              </a:spcBef>
              <a:spcAft>
                <a:spcPts val="600"/>
              </a:spcAft>
              <a:defRPr/>
            </a:pPr>
            <a:r>
              <a:rPr lang="en-IN" sz="1600" dirty="0"/>
              <a:t>Is the UK a member of the EEA in its own right or only as a member of the EU?</a:t>
            </a:r>
          </a:p>
          <a:p>
            <a:pPr marL="0" indent="0" eaLnBrk="1" fontAlgn="auto" hangingPunct="1">
              <a:spcBef>
                <a:spcPts val="0"/>
              </a:spcBef>
              <a:spcAft>
                <a:spcPts val="600"/>
              </a:spcAft>
              <a:buFont typeface="Arial" panose="020B0604020202020204" pitchFamily="34" charset="0"/>
              <a:buNone/>
              <a:defRPr/>
            </a:pPr>
            <a:r>
              <a:rPr lang="en-IN" sz="1800" b="1" dirty="0"/>
              <a:t>Constitutional questions</a:t>
            </a:r>
          </a:p>
          <a:p>
            <a:pPr marL="176400" indent="-176400" eaLnBrk="1" fontAlgn="auto" hangingPunct="1">
              <a:spcBef>
                <a:spcPts val="0"/>
              </a:spcBef>
              <a:spcAft>
                <a:spcPts val="600"/>
              </a:spcAft>
              <a:defRPr/>
            </a:pPr>
            <a:r>
              <a:rPr lang="en-IN" sz="1600" dirty="0"/>
              <a:t>Can the UK choose to benefit from the EEA agreement by not giving notice to leave (as opposed to having to apply)</a:t>
            </a:r>
          </a:p>
          <a:p>
            <a:pPr marL="176400" indent="-176400" eaLnBrk="1" fontAlgn="auto" hangingPunct="1">
              <a:spcBef>
                <a:spcPts val="0"/>
              </a:spcBef>
              <a:spcAft>
                <a:spcPts val="600"/>
              </a:spcAft>
              <a:defRPr/>
            </a:pPr>
            <a:r>
              <a:rPr lang="en-IN" sz="1600" dirty="0"/>
              <a:t>Does Parliament need to vote on triggering an Article 127 notice, if it is applicable?</a:t>
            </a:r>
          </a:p>
          <a:p>
            <a:pPr marL="176400" indent="-176400" eaLnBrk="1" fontAlgn="auto" hangingPunct="1">
              <a:spcBef>
                <a:spcPts val="0"/>
              </a:spcBef>
              <a:spcAft>
                <a:spcPts val="600"/>
              </a:spcAft>
              <a:defRPr/>
            </a:pPr>
            <a:r>
              <a:rPr lang="en-IN" sz="1600" dirty="0"/>
              <a:t>Judicial review application to start on 19 January arguing Parliament must vote on grounds that Article 127 was not an issue in the referendum </a:t>
            </a:r>
          </a:p>
        </p:txBody>
      </p:sp>
      <p:sp>
        <p:nvSpPr>
          <p:cNvPr id="129028" name="Content Placeholder 3"/>
          <p:cNvSpPr>
            <a:spLocks noGrp="1"/>
          </p:cNvSpPr>
          <p:nvPr>
            <p:ph sz="half" idx="2"/>
          </p:nvPr>
        </p:nvSpPr>
        <p:spPr>
          <a:xfrm>
            <a:off x="4648200" y="1427163"/>
            <a:ext cx="4038600" cy="1624012"/>
          </a:xfrm>
          <a:ln w="25400">
            <a:solidFill>
              <a:schemeClr val="accent2"/>
            </a:solidFill>
            <a:miter lim="800000"/>
            <a:headEnd/>
            <a:tailEnd/>
          </a:ln>
        </p:spPr>
        <p:txBody>
          <a:bodyPr lIns="72000" tIns="72000" rIns="72000" bIns="72000"/>
          <a:lstStyle/>
          <a:p>
            <a:pPr marL="0" indent="0" eaLnBrk="1" hangingPunct="1">
              <a:spcBef>
                <a:spcPct val="0"/>
              </a:spcBef>
              <a:spcAft>
                <a:spcPts val="600"/>
              </a:spcAft>
              <a:buFont typeface="Arial" panose="020B0604020202020204" pitchFamily="34" charset="0"/>
              <a:buNone/>
            </a:pPr>
            <a:r>
              <a:rPr lang="en-IN" altLang="en-US" sz="1200" b="1"/>
              <a:t>Article 127</a:t>
            </a:r>
          </a:p>
          <a:p>
            <a:pPr marL="0" indent="0" eaLnBrk="1" hangingPunct="1">
              <a:spcBef>
                <a:spcPct val="0"/>
              </a:spcBef>
              <a:spcAft>
                <a:spcPts val="600"/>
              </a:spcAft>
              <a:buClr>
                <a:schemeClr val="bg1"/>
              </a:buClr>
              <a:buSzPct val="100000"/>
              <a:buFont typeface="Arial" panose="020B0604020202020204" pitchFamily="34" charset="0"/>
              <a:buNone/>
            </a:pPr>
            <a:r>
              <a:rPr lang="en-GB" altLang="en-US" sz="1000"/>
              <a:t>Each Contracting Party may withdraw from this Agreement provided it gives at least twelve months' notice in writing to the other Contracting Parties.</a:t>
            </a:r>
          </a:p>
          <a:p>
            <a:pPr marL="0" indent="0" eaLnBrk="1" hangingPunct="1">
              <a:spcBef>
                <a:spcPct val="0"/>
              </a:spcBef>
              <a:spcAft>
                <a:spcPts val="600"/>
              </a:spcAft>
              <a:buClr>
                <a:schemeClr val="bg1"/>
              </a:buClr>
              <a:buSzPct val="100000"/>
              <a:buFont typeface="Arial" panose="020B0604020202020204" pitchFamily="34" charset="0"/>
              <a:buNone/>
            </a:pPr>
            <a:r>
              <a:rPr lang="en-GB" altLang="en-US" sz="1000"/>
              <a:t>Immediately after the notification of the intended withdrawal, the other Contracting Parties shall convene a diplomatic conference in order to envisage the necessary modifications to bring to the Agreement.</a:t>
            </a:r>
            <a:endParaRPr lang="en-IN" altLang="en-US" sz="1000"/>
          </a:p>
        </p:txBody>
      </p:sp>
      <p:sp>
        <p:nvSpPr>
          <p:cNvPr id="129029" name="Content Placeholder 3"/>
          <p:cNvSpPr txBox="1">
            <a:spLocks/>
          </p:cNvSpPr>
          <p:nvPr/>
        </p:nvSpPr>
        <p:spPr bwMode="auto">
          <a:xfrm>
            <a:off x="4648200" y="4335463"/>
            <a:ext cx="4038600" cy="1217612"/>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72000" tIns="72000" rIns="72000" bIns="7200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Aft>
                <a:spcPts val="600"/>
              </a:spcAft>
              <a:buClr>
                <a:srgbClr val="FFE600"/>
              </a:buClr>
              <a:buSzPct val="70000"/>
              <a:buFont typeface="Arial" panose="020B0604020202020204" pitchFamily="34" charset="0"/>
              <a:buNone/>
            </a:pPr>
            <a:r>
              <a:rPr lang="en-IN" altLang="en-US" sz="1200" b="1">
                <a:solidFill>
                  <a:srgbClr val="646464"/>
                </a:solidFill>
                <a:latin typeface="Arial" panose="020B0604020202020204" pitchFamily="34" charset="0"/>
              </a:rPr>
              <a:t>Transitional stage</a:t>
            </a:r>
          </a:p>
          <a:p>
            <a:pPr eaLnBrk="1" hangingPunct="1">
              <a:spcAft>
                <a:spcPts val="600"/>
              </a:spcAft>
              <a:buClr>
                <a:srgbClr val="646464"/>
              </a:buClr>
              <a:buSzPct val="100000"/>
              <a:buFont typeface="Arial" panose="020B0604020202020204" pitchFamily="34" charset="0"/>
              <a:buNone/>
            </a:pPr>
            <a:r>
              <a:rPr lang="en-GB" altLang="en-US" sz="1000">
                <a:solidFill>
                  <a:srgbClr val="646464"/>
                </a:solidFill>
                <a:latin typeface="Arial" panose="020B0604020202020204" pitchFamily="34" charset="0"/>
              </a:rPr>
              <a:t>Membership of the EEA may  provide a way of transitioning out of the EU.  This may be particularly useful in areas such as social security.</a:t>
            </a:r>
          </a:p>
          <a:p>
            <a:pPr eaLnBrk="1" hangingPunct="1">
              <a:spcAft>
                <a:spcPts val="600"/>
              </a:spcAft>
              <a:buClr>
                <a:srgbClr val="646464"/>
              </a:buClr>
              <a:buSzPct val="100000"/>
              <a:buFont typeface="Arial" panose="020B0604020202020204" pitchFamily="34" charset="0"/>
              <a:buNone/>
            </a:pPr>
            <a:r>
              <a:rPr lang="en-GB" altLang="en-US" sz="1000">
                <a:solidFill>
                  <a:srgbClr val="646464"/>
                </a:solidFill>
                <a:latin typeface="Arial" panose="020B0604020202020204" pitchFamily="34" charset="0"/>
              </a:rPr>
              <a:t>However, membership of the EEA unlikely to be a long-term solution.</a:t>
            </a:r>
            <a:endParaRPr lang="en-IN" altLang="en-US" sz="1000">
              <a:solidFill>
                <a:srgbClr val="646464"/>
              </a:solidFill>
              <a:latin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a:xfrm>
            <a:off x="457200" y="201613"/>
            <a:ext cx="8232775" cy="860425"/>
          </a:xfrm>
        </p:spPr>
        <p:txBody>
          <a:bodyPr/>
          <a:lstStyle/>
          <a:p>
            <a:pPr eaLnBrk="1" hangingPunct="1"/>
            <a:r>
              <a:rPr lang="en-GB" altLang="en-US"/>
              <a:t>Brexit – Need for transitional arrangements</a:t>
            </a:r>
          </a:p>
        </p:txBody>
      </p:sp>
      <p:sp>
        <p:nvSpPr>
          <p:cNvPr id="130051" name="Content Placeholder 2"/>
          <p:cNvSpPr>
            <a:spLocks noGrp="1"/>
          </p:cNvSpPr>
          <p:nvPr>
            <p:ph idx="1"/>
          </p:nvPr>
        </p:nvSpPr>
        <p:spPr>
          <a:xfrm>
            <a:off x="449263" y="1235075"/>
            <a:ext cx="8229600" cy="5011738"/>
          </a:xfrm>
        </p:spPr>
        <p:txBody>
          <a:bodyPr/>
          <a:lstStyle/>
          <a:p>
            <a:pPr marL="355600" lvl="1" eaLnBrk="1" hangingPunct="1">
              <a:spcAft>
                <a:spcPts val="1350"/>
              </a:spcAft>
            </a:pPr>
            <a:r>
              <a:rPr lang="en-GB" altLang="en-US" sz="1800"/>
              <a:t>Commons Treasury Committee has issued a call for written submissions on ‘transitional arrangements’.  </a:t>
            </a:r>
          </a:p>
          <a:p>
            <a:pPr marL="355600" lvl="1" eaLnBrk="1" hangingPunct="1">
              <a:spcAft>
                <a:spcPts val="1350"/>
              </a:spcAft>
            </a:pPr>
            <a:r>
              <a:rPr lang="en-GB" altLang="en-US" sz="1800"/>
              <a:t>Transitional arrangements refer to any arrangement that takes effect between the point at which the UK formally leaves the EU and the point at which the UK's final, settled relationship with the EU becomes effective.</a:t>
            </a:r>
          </a:p>
          <a:p>
            <a:pPr marL="355600" lvl="1" eaLnBrk="1" hangingPunct="1">
              <a:spcAft>
                <a:spcPts val="1350"/>
              </a:spcAft>
            </a:pPr>
            <a:r>
              <a:rPr lang="en-GB" altLang="en-US" sz="1800"/>
              <a:t>EU Lords Committee report of 13 December 2016 recommends that the Government should establish a clear ‘game plan’ for a transitional arrangement at the outset of negotiations under Article 50</a:t>
            </a:r>
          </a:p>
          <a:p>
            <a:pPr marL="355600" lvl="1" eaLnBrk="1" hangingPunct="1">
              <a:spcAft>
                <a:spcPts val="1350"/>
              </a:spcAft>
            </a:pPr>
            <a:r>
              <a:rPr lang="en-GB" altLang="en-US" sz="1800"/>
              <a:t>Chancellor appeared to give his support to the need for such arrangements in his appearance before the Treasury Committee on 12 December 2016 </a:t>
            </a:r>
          </a:p>
          <a:p>
            <a:pPr marL="355600" lvl="1" eaLnBrk="1" hangingPunct="1">
              <a:spcAft>
                <a:spcPts val="1350"/>
              </a:spcAft>
            </a:pPr>
            <a:r>
              <a:rPr lang="en-GB" altLang="en-US" sz="1800"/>
              <a:t>However, the ‘Brexit Secretary’ David Davis would accept such arrangements "if it's necessary and only if it's necessary". </a:t>
            </a:r>
          </a:p>
          <a:p>
            <a:pPr marL="355600" lvl="1" eaLnBrk="1" hangingPunct="1">
              <a:spcAft>
                <a:spcPts val="1350"/>
              </a:spcAft>
            </a:pPr>
            <a:r>
              <a:rPr lang="en-GB" altLang="en-US" sz="1800"/>
              <a:t>And Guy Verhofstadt, the European Parliament's chief Brexit negotiator, has said in reply that any transitional arrangement should have a strict time limit</a:t>
            </a:r>
            <a:endParaRPr lang="en-GB" altLang="en-US" sz="15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457200" y="201613"/>
            <a:ext cx="8232775" cy="860425"/>
          </a:xfrm>
        </p:spPr>
        <p:txBody>
          <a:bodyPr/>
          <a:lstStyle/>
          <a:p>
            <a:pPr eaLnBrk="1" hangingPunct="1"/>
            <a:r>
              <a:rPr lang="en-GB" altLang="en-US"/>
              <a:t>Soft or hard Brexit</a:t>
            </a:r>
          </a:p>
        </p:txBody>
      </p:sp>
      <p:sp>
        <p:nvSpPr>
          <p:cNvPr id="131075" name="Content Placeholder 2"/>
          <p:cNvSpPr>
            <a:spLocks noGrp="1"/>
          </p:cNvSpPr>
          <p:nvPr>
            <p:ph idx="1"/>
          </p:nvPr>
        </p:nvSpPr>
        <p:spPr>
          <a:xfrm>
            <a:off x="457200" y="1425575"/>
            <a:ext cx="3984625" cy="4699000"/>
          </a:xfrm>
        </p:spPr>
        <p:txBody>
          <a:bodyPr/>
          <a:lstStyle/>
          <a:p>
            <a:pPr eaLnBrk="1" hangingPunct="1"/>
            <a:r>
              <a:rPr lang="en-GB" altLang="en-US"/>
              <a:t>Soft</a:t>
            </a:r>
          </a:p>
          <a:p>
            <a:pPr lvl="1" eaLnBrk="1" hangingPunct="1"/>
            <a:r>
              <a:rPr lang="en-GB" altLang="en-US"/>
              <a:t>Join EEA like Norway</a:t>
            </a:r>
          </a:p>
          <a:p>
            <a:pPr lvl="1" eaLnBrk="1" hangingPunct="1"/>
            <a:r>
              <a:rPr lang="en-GB" altLang="en-US"/>
              <a:t>Access to single market</a:t>
            </a:r>
          </a:p>
          <a:p>
            <a:pPr lvl="2" eaLnBrk="1" hangingPunct="1"/>
            <a:r>
              <a:rPr lang="en-GB" altLang="en-US"/>
              <a:t>Customs union? </a:t>
            </a:r>
          </a:p>
          <a:p>
            <a:pPr lvl="2" eaLnBrk="1" hangingPunct="1"/>
            <a:r>
              <a:rPr lang="en-GB" altLang="en-US"/>
              <a:t>Non tariff barriers?</a:t>
            </a:r>
          </a:p>
          <a:p>
            <a:pPr lvl="1" eaLnBrk="1" hangingPunct="1"/>
            <a:r>
              <a:rPr lang="en-GB" altLang="en-US"/>
              <a:t>Able to negotiate free trade agreements?</a:t>
            </a:r>
          </a:p>
          <a:p>
            <a:pPr lvl="1" eaLnBrk="1" hangingPunct="1"/>
            <a:r>
              <a:rPr lang="en-GB" altLang="en-US"/>
              <a:t>Some restrictions on EU workers</a:t>
            </a:r>
          </a:p>
          <a:p>
            <a:pPr lvl="1" eaLnBrk="1" hangingPunct="1"/>
            <a:r>
              <a:rPr lang="en-GB" altLang="en-US"/>
              <a:t>Contribution to EU budget </a:t>
            </a:r>
          </a:p>
          <a:p>
            <a:pPr lvl="1" eaLnBrk="1" hangingPunct="1"/>
            <a:r>
              <a:rPr lang="en-GB" altLang="en-US"/>
              <a:t>No say in EU rule making</a:t>
            </a:r>
          </a:p>
          <a:p>
            <a:pPr lvl="1" eaLnBrk="1" hangingPunct="1"/>
            <a:r>
              <a:rPr lang="en-GB" altLang="en-US"/>
              <a:t>Possible half way house to full exit   </a:t>
            </a:r>
          </a:p>
        </p:txBody>
      </p:sp>
      <p:sp>
        <p:nvSpPr>
          <p:cNvPr id="131076" name="Content Placeholder 2"/>
          <p:cNvSpPr txBox="1">
            <a:spLocks/>
          </p:cNvSpPr>
          <p:nvPr/>
        </p:nvSpPr>
        <p:spPr bwMode="auto">
          <a:xfrm>
            <a:off x="5157788" y="1425575"/>
            <a:ext cx="3532187"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55600" indent="-355600">
              <a:spcBef>
                <a:spcPct val="20000"/>
              </a:spcBef>
              <a:buClr>
                <a:schemeClr val="accent2"/>
              </a:buClr>
              <a:buSzPct val="70000"/>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1pPr>
            <a:lvl2pPr marL="712788" indent="-355600">
              <a:spcBef>
                <a:spcPct val="20000"/>
              </a:spcBef>
              <a:buClr>
                <a:schemeClr val="accent2"/>
              </a:buClr>
              <a:buSzPct val="70000"/>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0000"/>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Arial" panose="020B0604020202020204" pitchFamily="34" charset="0"/>
              <a:buChar char="►"/>
              <a:defRPr sz="1600">
                <a:solidFill>
                  <a:schemeClr val="bg1"/>
                </a:solidFill>
                <a:latin typeface="Arial" panose="020B0604020202020204" pitchFamily="34" charset="0"/>
                <a:cs typeface="Arial" panose="020B0604020202020204" pitchFamily="34" charset="0"/>
              </a:defRPr>
            </a:lvl4pPr>
            <a:lvl5pPr marL="2057400" indent="-228600">
              <a:spcBef>
                <a:spcPct val="20000"/>
              </a:spcBef>
              <a:buClr>
                <a:schemeClr val="accent2"/>
              </a:buClr>
              <a:buSzPct val="70000"/>
              <a:buFont typeface="Arial" panose="020B0604020202020204" pitchFamily="34" charset="0"/>
              <a:buChar char="►"/>
              <a:defRPr sz="16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Arial" panose="020B0604020202020204" pitchFamily="34" charset="0"/>
              <a:buChar char="►"/>
              <a:defRPr sz="16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Arial" panose="020B0604020202020204" pitchFamily="34" charset="0"/>
              <a:buChar char="►"/>
              <a:defRPr sz="16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Arial" panose="020B0604020202020204" pitchFamily="34" charset="0"/>
              <a:buChar char="►"/>
              <a:defRPr sz="16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Arial" panose="020B0604020202020204" pitchFamily="34" charset="0"/>
              <a:buChar char="►"/>
              <a:defRPr sz="1600">
                <a:solidFill>
                  <a:schemeClr val="bg1"/>
                </a:solidFill>
                <a:latin typeface="Arial" panose="020B0604020202020204" pitchFamily="34" charset="0"/>
                <a:cs typeface="Arial" panose="020B0604020202020204" pitchFamily="34" charset="0"/>
              </a:defRPr>
            </a:lvl9pPr>
          </a:lstStyle>
          <a:p>
            <a:pPr eaLnBrk="1" hangingPunct="1">
              <a:buClr>
                <a:srgbClr val="FFE600"/>
              </a:buClr>
            </a:pPr>
            <a:r>
              <a:rPr lang="en-GB" altLang="en-US">
                <a:solidFill>
                  <a:srgbClr val="646464"/>
                </a:solidFill>
              </a:rPr>
              <a:t>Hard</a:t>
            </a:r>
          </a:p>
          <a:p>
            <a:pPr lvl="1" eaLnBrk="1" hangingPunct="1">
              <a:buClr>
                <a:srgbClr val="FFE600"/>
              </a:buClr>
            </a:pPr>
            <a:r>
              <a:rPr lang="en-GB" altLang="en-US">
                <a:solidFill>
                  <a:srgbClr val="646464"/>
                </a:solidFill>
              </a:rPr>
              <a:t>Leave EU </a:t>
            </a:r>
          </a:p>
          <a:p>
            <a:pPr lvl="1" eaLnBrk="1" hangingPunct="1">
              <a:buClr>
                <a:srgbClr val="FFE600"/>
              </a:buClr>
            </a:pPr>
            <a:r>
              <a:rPr lang="en-GB" altLang="en-US">
                <a:solidFill>
                  <a:srgbClr val="646464"/>
                </a:solidFill>
              </a:rPr>
              <a:t>Trade on WTO rules like US, Japan, China</a:t>
            </a:r>
          </a:p>
          <a:p>
            <a:pPr lvl="1" eaLnBrk="1" hangingPunct="1">
              <a:buClr>
                <a:srgbClr val="FFE600"/>
              </a:buClr>
            </a:pPr>
            <a:r>
              <a:rPr lang="en-GB" altLang="en-US">
                <a:solidFill>
                  <a:srgbClr val="646464"/>
                </a:solidFill>
              </a:rPr>
              <a:t>Free trade agreement with EU like Korea</a:t>
            </a:r>
          </a:p>
          <a:p>
            <a:pPr lvl="1" eaLnBrk="1" hangingPunct="1">
              <a:buClr>
                <a:srgbClr val="FFE600"/>
              </a:buClr>
            </a:pPr>
            <a:r>
              <a:rPr lang="en-GB" altLang="en-US">
                <a:solidFill>
                  <a:srgbClr val="646464"/>
                </a:solidFill>
              </a:rPr>
              <a:t>Able to negotiate free trade agreements</a:t>
            </a:r>
          </a:p>
          <a:p>
            <a:pPr lvl="1" eaLnBrk="1" hangingPunct="1">
              <a:buClr>
                <a:srgbClr val="FFE600"/>
              </a:buClr>
            </a:pPr>
            <a:r>
              <a:rPr lang="en-GB" altLang="en-US">
                <a:solidFill>
                  <a:srgbClr val="646464"/>
                </a:solidFill>
              </a:rPr>
              <a:t>Restrictions on EU workers</a:t>
            </a:r>
          </a:p>
          <a:p>
            <a:pPr lvl="1" eaLnBrk="1" hangingPunct="1">
              <a:buClr>
                <a:srgbClr val="FFE600"/>
              </a:buClr>
            </a:pPr>
            <a:r>
              <a:rPr lang="en-GB" altLang="en-US">
                <a:solidFill>
                  <a:srgbClr val="646464"/>
                </a:solidFill>
              </a:rPr>
              <a:t>No contribution to EU budget </a:t>
            </a:r>
          </a:p>
          <a:p>
            <a:pPr lvl="1" eaLnBrk="1" hangingPunct="1">
              <a:buClr>
                <a:srgbClr val="FFE600"/>
              </a:buClr>
            </a:pPr>
            <a:r>
              <a:rPr lang="en-GB" altLang="en-US">
                <a:solidFill>
                  <a:srgbClr val="646464"/>
                </a:solidFill>
              </a:rPr>
              <a:t>No say in rule making</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a:xfrm>
            <a:off x="1062038" y="381000"/>
            <a:ext cx="6965950" cy="838200"/>
          </a:xfrm>
        </p:spPr>
        <p:txBody>
          <a:bodyPr/>
          <a:lstStyle/>
          <a:p>
            <a:r>
              <a:rPr lang="en-US" altLang="en-US">
                <a:latin typeface="Lato"/>
                <a:ea typeface="Lato"/>
                <a:cs typeface="Lato"/>
              </a:rPr>
              <a:t>Risks and opportunities</a:t>
            </a:r>
          </a:p>
        </p:txBody>
      </p:sp>
      <p:sp>
        <p:nvSpPr>
          <p:cNvPr id="3" name="Content Placeholder 2"/>
          <p:cNvSpPr txBox="1">
            <a:spLocks noGrp="1"/>
          </p:cNvSpPr>
          <p:nvPr>
            <p:ph idx="1"/>
          </p:nvPr>
        </p:nvSpPr>
        <p:spPr>
          <a:xfrm>
            <a:off x="1062038" y="1533525"/>
            <a:ext cx="6965950" cy="4114800"/>
          </a:xfrm>
        </p:spPr>
        <p:txBody>
          <a:bodyPr/>
          <a:lstStyle/>
          <a:p>
            <a:pPr marL="361946" lvl="1" indent="-361946">
              <a:lnSpc>
                <a:spcPct val="90000"/>
              </a:lnSpc>
              <a:spcAft>
                <a:spcPts val="1800"/>
              </a:spcAft>
              <a:defRPr/>
            </a:pPr>
            <a:r>
              <a:rPr lang="en-GB" sz="2400" kern="1200" dirty="0"/>
              <a:t>Wider benefits of EU membership</a:t>
            </a:r>
          </a:p>
          <a:p>
            <a:pPr marL="361946" lvl="1" indent="-361946">
              <a:lnSpc>
                <a:spcPct val="90000"/>
              </a:lnSpc>
              <a:spcAft>
                <a:spcPts val="1800"/>
              </a:spcAft>
              <a:defRPr/>
            </a:pPr>
            <a:r>
              <a:rPr lang="en-GB" sz="2400" kern="1200" dirty="0"/>
              <a:t>Opportunities for reform </a:t>
            </a:r>
          </a:p>
          <a:p>
            <a:pPr marL="361946" lvl="1" indent="-361946">
              <a:lnSpc>
                <a:spcPct val="90000"/>
              </a:lnSpc>
              <a:spcAft>
                <a:spcPts val="1800"/>
              </a:spcAft>
              <a:defRPr/>
            </a:pPr>
            <a:r>
              <a:rPr lang="en-GB" sz="2400" kern="1200" dirty="0"/>
              <a:t>Priorities for the charity sector</a:t>
            </a:r>
          </a:p>
          <a:p>
            <a:pPr marL="361946" lvl="1" indent="-361946">
              <a:lnSpc>
                <a:spcPct val="90000"/>
              </a:lnSpc>
              <a:spcAft>
                <a:spcPts val="1800"/>
              </a:spcAft>
              <a:defRPr/>
            </a:pPr>
            <a:r>
              <a:rPr lang="en-GB" sz="2400" kern="1200" dirty="0"/>
              <a:t>Impact of case law of the CJEU</a:t>
            </a:r>
          </a:p>
          <a:p>
            <a:pPr marL="361946" lvl="1" indent="-361946">
              <a:lnSpc>
                <a:spcPct val="90000"/>
              </a:lnSpc>
              <a:spcAft>
                <a:spcPts val="1800"/>
              </a:spcAft>
              <a:defRPr/>
            </a:pPr>
            <a:r>
              <a:rPr lang="en-GB" sz="2400" kern="1200" dirty="0"/>
              <a:t>Divergence in UK VAT law post </a:t>
            </a:r>
            <a:r>
              <a:rPr lang="en-GB" sz="2400" kern="1200" dirty="0" err="1"/>
              <a:t>Brexit</a:t>
            </a:r>
            <a:endParaRPr lang="en-GB" sz="2400" kern="1200" dirty="0"/>
          </a:p>
          <a:p>
            <a:pPr marL="361946" lvl="1" indent="-361946">
              <a:lnSpc>
                <a:spcPct val="90000"/>
              </a:lnSpc>
              <a:spcAft>
                <a:spcPts val="1800"/>
              </a:spcAft>
              <a:defRPr/>
            </a:pPr>
            <a:r>
              <a:rPr lang="en-GB" sz="2400" kern="1200" dirty="0"/>
              <a:t>Understanding the landscape</a:t>
            </a:r>
          </a:p>
        </p:txBody>
      </p:sp>
      <p:sp>
        <p:nvSpPr>
          <p:cNvPr id="133124" name="Footer Placeholder 3"/>
          <p:cNvSpPr txBox="1">
            <a:spLocks noGrp="1"/>
          </p:cNvSpPr>
          <p:nvPr/>
        </p:nvSpPr>
        <p:spPr bwMode="auto">
          <a:xfrm>
            <a:off x="1504950" y="6245225"/>
            <a:ext cx="2635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rgbClr val="00B3E4"/>
                </a:solidFill>
                <a:cs typeface="Arial" panose="020B0604020202020204" pitchFamily="34" charset="0"/>
              </a:rPr>
              <a:t>The voice of charities on Tax</a:t>
            </a:r>
          </a:p>
          <a:p>
            <a:pPr eaLnBrk="1" hangingPunct="1">
              <a:spcBef>
                <a:spcPct val="0"/>
              </a:spcBef>
              <a:buClrTx/>
              <a:buFontTx/>
              <a:buNone/>
            </a:pPr>
            <a:endParaRPr lang="en-GB" altLang="en-US" sz="1800">
              <a:solidFill>
                <a:srgbClr val="00B3E4"/>
              </a:solidFill>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evt="onBegin" delay="0">
                          <p:tn val="2"/>
                        </p:cond>
                      </p:stCondLst>
                      <p:childTnLst>
                        <p:par>
                          <p:cTn id="4" fill="hold" nodeType="withGroup">
                            <p:stCondLst>
                              <p:cond delay="0"/>
                            </p:stCondLst>
                            <p:childTnLst>
                              <p:par>
                                <p:cTn id="5" presetID="10" presetClass="entr" presetSubtype="10" fill="hold" nodeType="withEffect">
                                  <p:stCondLst>
                                    <p:cond delay="10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10" fill="hold" nodeType="withEffect">
                                  <p:stCondLst>
                                    <p:cond delay="150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10" fill="hold" nodeType="withEffect">
                                  <p:stCondLst>
                                    <p:cond delay="20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10" fill="hold" nodeType="withEffect">
                                  <p:stCondLst>
                                    <p:cond delay="2500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10" fill="hold" nodeType="withEffect">
                                  <p:stCondLst>
                                    <p:cond delay="30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10" fill="hold" nodeType="withEffect">
                                  <p:stCondLst>
                                    <p:cond delay="3500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idx="4294967295"/>
          </p:nvPr>
        </p:nvSpPr>
        <p:spPr/>
        <p:txBody>
          <a:bodyPr/>
          <a:lstStyle/>
          <a:p>
            <a:r>
              <a:rPr lang="en-GB" altLang="en-US">
                <a:latin typeface="Lato"/>
                <a:ea typeface="Lato"/>
                <a:cs typeface="Lato"/>
              </a:rPr>
              <a:t>VAT review – European Commission</a:t>
            </a:r>
          </a:p>
        </p:txBody>
      </p:sp>
      <p:sp>
        <p:nvSpPr>
          <p:cNvPr id="39939" name="Content Placeholder 2"/>
          <p:cNvSpPr>
            <a:spLocks noGrp="1"/>
          </p:cNvSpPr>
          <p:nvPr>
            <p:ph idx="4294967295"/>
          </p:nvPr>
        </p:nvSpPr>
        <p:spPr>
          <a:xfrm>
            <a:off x="1493838" y="1628775"/>
            <a:ext cx="6157912" cy="4216400"/>
          </a:xfrm>
        </p:spPr>
        <p:txBody>
          <a:bodyPr/>
          <a:lstStyle/>
          <a:p>
            <a:r>
              <a:rPr lang="en-GB" altLang="en-US" sz="2400">
                <a:latin typeface="Lato Light"/>
                <a:ea typeface="Lato Light"/>
                <a:cs typeface="Lato Light"/>
              </a:rPr>
              <a:t>Consultation closed 20 March 2017</a:t>
            </a:r>
          </a:p>
          <a:p>
            <a:r>
              <a:rPr lang="en-GB" altLang="en-US" sz="2400">
                <a:latin typeface="Lato Light"/>
                <a:ea typeface="Lato Light"/>
                <a:cs typeface="Lato Light"/>
              </a:rPr>
              <a:t>EC consulted on two options for permanent VAT system:</a:t>
            </a:r>
          </a:p>
          <a:p>
            <a:pPr marL="914400" lvl="1" indent="-457200">
              <a:buFont typeface="Arial" panose="020B0604020202020204" pitchFamily="34" charset="0"/>
              <a:buAutoNum type="arabicPeriod"/>
            </a:pPr>
            <a:r>
              <a:rPr lang="en-GB" altLang="en-US" sz="2200">
                <a:latin typeface="Lato Light"/>
                <a:ea typeface="Lato Light"/>
                <a:cs typeface="Lato Light"/>
              </a:rPr>
              <a:t>keep standard rate at 15% and regularly update the list of goods and services eligible for reduced/zero rates</a:t>
            </a:r>
          </a:p>
          <a:p>
            <a:pPr marL="914400" lvl="1" indent="-457200">
              <a:buFont typeface="Arial" panose="020B0604020202020204" pitchFamily="34" charset="0"/>
              <a:buAutoNum type="arabicPeriod"/>
            </a:pPr>
            <a:r>
              <a:rPr lang="en-GB" altLang="en-US" sz="2200">
                <a:latin typeface="Lato Light"/>
                <a:ea typeface="Lato Light"/>
                <a:cs typeface="Lato Light"/>
              </a:rPr>
              <a:t>remove the minimum rate of 15% and abolish the list of reduced/zero rates, granting greater discretion for Member States in fixing their own VAT rates</a:t>
            </a:r>
          </a:p>
        </p:txBody>
      </p:sp>
      <p:sp>
        <p:nvSpPr>
          <p:cNvPr id="134148" name="Footer Placeholder 3"/>
          <p:cNvSpPr txBox="1">
            <a:spLocks noGrp="1"/>
          </p:cNvSpPr>
          <p:nvPr/>
        </p:nvSpPr>
        <p:spPr bwMode="auto">
          <a:xfrm>
            <a:off x="1504950" y="6245225"/>
            <a:ext cx="2635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rgbClr val="00B3E4"/>
                </a:solidFill>
                <a:cs typeface="Arial" panose="020B0604020202020204" pitchFamily="34" charset="0"/>
              </a:rPr>
              <a:t>The voice of charities on Tax</a:t>
            </a:r>
          </a:p>
          <a:p>
            <a:pPr eaLnBrk="1" hangingPunct="1">
              <a:spcBef>
                <a:spcPct val="0"/>
              </a:spcBef>
              <a:buClrTx/>
              <a:buFontTx/>
              <a:buNone/>
            </a:pPr>
            <a:endParaRPr lang="en-GB" altLang="en-US" sz="1800">
              <a:solidFill>
                <a:srgbClr val="00B3E4"/>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300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par>
                                <p:cTn id="7" presetID="1" presetClass="entr" presetSubtype="0" fill="hold" nodeType="withEffect">
                                  <p:stCondLst>
                                    <p:cond delay="6000"/>
                                  </p:stCondLst>
                                  <p:childTnLst>
                                    <p:set>
                                      <p:cBhvr>
                                        <p:cTn id="8"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idx="4294967295"/>
          </p:nvPr>
        </p:nvSpPr>
        <p:spPr/>
        <p:txBody>
          <a:bodyPr/>
          <a:lstStyle/>
          <a:p>
            <a:r>
              <a:rPr lang="en-GB" altLang="en-US">
                <a:latin typeface="Lato"/>
                <a:ea typeface="Lato"/>
                <a:cs typeface="Lato"/>
              </a:rPr>
              <a:t>VAT review – European Commission</a:t>
            </a:r>
          </a:p>
        </p:txBody>
      </p:sp>
      <p:sp>
        <p:nvSpPr>
          <p:cNvPr id="39939" name="Content Placeholder 2"/>
          <p:cNvSpPr>
            <a:spLocks noGrp="1"/>
          </p:cNvSpPr>
          <p:nvPr>
            <p:ph idx="4294967295"/>
          </p:nvPr>
        </p:nvSpPr>
        <p:spPr>
          <a:xfrm>
            <a:off x="684213" y="1700213"/>
            <a:ext cx="7920037" cy="4176712"/>
          </a:xfrm>
        </p:spPr>
        <p:txBody>
          <a:bodyPr/>
          <a:lstStyle/>
          <a:p>
            <a:r>
              <a:rPr lang="en-GB" altLang="en-US" sz="2400">
                <a:latin typeface="Lato Light"/>
                <a:ea typeface="Lato Light"/>
                <a:cs typeface="Lato Light"/>
              </a:rPr>
              <a:t>CTG led formulation of ECCVAT response, highlighting continuing difficulties of VAT system for charities</a:t>
            </a:r>
          </a:p>
          <a:p>
            <a:r>
              <a:rPr lang="en-GB" altLang="en-US" sz="2400">
                <a:latin typeface="Lato Light"/>
                <a:ea typeface="Lato Light"/>
                <a:cs typeface="Lato Light"/>
              </a:rPr>
              <a:t>Welcomed flexibility of option 2, noting Governments better able to address VAT distortions if unrestricted by current need for unanimity for amending VAT rules</a:t>
            </a:r>
          </a:p>
          <a:p>
            <a:r>
              <a:rPr lang="en-GB" altLang="en-US" sz="2400" b="1">
                <a:latin typeface="Lato Light"/>
                <a:ea typeface="Lato Light"/>
                <a:cs typeface="Lato Light"/>
              </a:rPr>
              <a:t>BUT </a:t>
            </a:r>
            <a:r>
              <a:rPr lang="en-GB" altLang="en-US" sz="2400">
                <a:latin typeface="Lato Light"/>
                <a:ea typeface="Lato Light"/>
                <a:cs typeface="Lato Light"/>
              </a:rPr>
              <a:t>noted need for appropriate safeguards to ensure that recognition for items of social benefit continues</a:t>
            </a:r>
          </a:p>
          <a:p>
            <a:r>
              <a:rPr lang="en-GB" altLang="en-US" sz="2400">
                <a:latin typeface="Lato Light"/>
                <a:ea typeface="Lato Light"/>
                <a:cs typeface="Lato Light"/>
              </a:rPr>
              <a:t>Option 1 - the prudent approach?</a:t>
            </a:r>
          </a:p>
          <a:p>
            <a:r>
              <a:rPr lang="en-GB" altLang="en-US" sz="2400">
                <a:latin typeface="Lato Light"/>
                <a:ea typeface="Lato Light"/>
                <a:cs typeface="Lato Light"/>
              </a:rPr>
              <a:t>Interaction with the Commission’s Action Plan on VAT</a:t>
            </a:r>
          </a:p>
        </p:txBody>
      </p:sp>
      <p:sp>
        <p:nvSpPr>
          <p:cNvPr id="135172" name="Footer Placeholder 3"/>
          <p:cNvSpPr txBox="1">
            <a:spLocks noGrp="1"/>
          </p:cNvSpPr>
          <p:nvPr/>
        </p:nvSpPr>
        <p:spPr bwMode="auto">
          <a:xfrm>
            <a:off x="1504950" y="6245225"/>
            <a:ext cx="2635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rgbClr val="00B3E4"/>
                </a:solidFill>
                <a:cs typeface="Arial" panose="020B0604020202020204" pitchFamily="34" charset="0"/>
              </a:rPr>
              <a:t>The voice of charities on Tax</a:t>
            </a:r>
          </a:p>
          <a:p>
            <a:pPr eaLnBrk="1" hangingPunct="1">
              <a:spcBef>
                <a:spcPct val="0"/>
              </a:spcBef>
              <a:buClrTx/>
              <a:buFontTx/>
              <a:buNone/>
            </a:pPr>
            <a:endParaRPr lang="en-GB" altLang="en-US" sz="1800">
              <a:solidFill>
                <a:srgbClr val="00B3E4"/>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100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idx="4294967295"/>
          </p:nvPr>
        </p:nvSpPr>
        <p:spPr/>
        <p:txBody>
          <a:bodyPr/>
          <a:lstStyle/>
          <a:p>
            <a:r>
              <a:rPr lang="en-GB" altLang="en-US">
                <a:latin typeface="Lato"/>
                <a:ea typeface="Lato"/>
                <a:cs typeface="Lato"/>
              </a:rPr>
              <a:t>Extension of reduced VAT rates to e-publications</a:t>
            </a:r>
          </a:p>
        </p:txBody>
      </p:sp>
      <p:sp>
        <p:nvSpPr>
          <p:cNvPr id="39939" name="Content Placeholder 2"/>
          <p:cNvSpPr>
            <a:spLocks noGrp="1"/>
          </p:cNvSpPr>
          <p:nvPr>
            <p:ph idx="4294967295"/>
          </p:nvPr>
        </p:nvSpPr>
        <p:spPr>
          <a:xfrm>
            <a:off x="468313" y="1773238"/>
            <a:ext cx="8207375" cy="4032250"/>
          </a:xfrm>
        </p:spPr>
        <p:txBody>
          <a:bodyPr/>
          <a:lstStyle/>
          <a:p>
            <a:r>
              <a:rPr lang="en-GB" altLang="en-US" sz="2400">
                <a:latin typeface="Lato Light"/>
                <a:ea typeface="Lato Light"/>
                <a:cs typeface="Lato Light"/>
              </a:rPr>
              <a:t>Hard copies vs e-publications</a:t>
            </a:r>
          </a:p>
          <a:p>
            <a:r>
              <a:rPr lang="en-GB" altLang="en-US" sz="2400">
                <a:latin typeface="Lato Light"/>
                <a:ea typeface="Lato Light"/>
                <a:cs typeface="Lato Light"/>
              </a:rPr>
              <a:t>Consultation on reduced VAT rates </a:t>
            </a:r>
          </a:p>
          <a:p>
            <a:r>
              <a:rPr lang="en-GB" altLang="en-US" sz="2400">
                <a:latin typeface="Lato Light"/>
                <a:ea typeface="Lato Light"/>
                <a:cs typeface="Lato Light"/>
              </a:rPr>
              <a:t>December 2016 European Commission developments</a:t>
            </a:r>
          </a:p>
          <a:p>
            <a:r>
              <a:rPr lang="en-GB" altLang="en-US" sz="2400">
                <a:latin typeface="Lato Light"/>
                <a:ea typeface="Lato Light"/>
                <a:cs typeface="Lato Light"/>
              </a:rPr>
              <a:t>Interaction with Brexit</a:t>
            </a:r>
          </a:p>
          <a:p>
            <a:r>
              <a:rPr lang="en-GB" altLang="en-US" sz="2400">
                <a:latin typeface="Lato Light"/>
                <a:ea typeface="Lato Light"/>
                <a:cs typeface="Lato Light"/>
              </a:rPr>
              <a:t>Amendment of Directive 2006/112/EC - ECOFIN debate </a:t>
            </a:r>
          </a:p>
          <a:p>
            <a:r>
              <a:rPr lang="en-GB" altLang="en-US" sz="2400">
                <a:latin typeface="Lato Light"/>
                <a:ea typeface="Lato Light"/>
                <a:cs typeface="Lato Light"/>
              </a:rPr>
              <a:t>EU Member States discretion </a:t>
            </a:r>
          </a:p>
          <a:p>
            <a:r>
              <a:rPr lang="en-GB" altLang="en-US" sz="2400">
                <a:latin typeface="Lato Light"/>
                <a:ea typeface="Lato Light"/>
                <a:cs typeface="Lato Light"/>
              </a:rPr>
              <a:t>Rzecznik Praw Obywatelskich ECJ Judgment</a:t>
            </a:r>
          </a:p>
        </p:txBody>
      </p:sp>
      <p:sp>
        <p:nvSpPr>
          <p:cNvPr id="136196" name="Footer Placeholder 3"/>
          <p:cNvSpPr txBox="1">
            <a:spLocks noGrp="1"/>
          </p:cNvSpPr>
          <p:nvPr/>
        </p:nvSpPr>
        <p:spPr bwMode="auto">
          <a:xfrm>
            <a:off x="1504950" y="6245225"/>
            <a:ext cx="2635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rgbClr val="00B3E4"/>
                </a:solidFill>
                <a:cs typeface="Arial" panose="020B0604020202020204" pitchFamily="34" charset="0"/>
              </a:rPr>
              <a:t>The voice of charities on Tax</a:t>
            </a:r>
          </a:p>
          <a:p>
            <a:pPr eaLnBrk="1" hangingPunct="1">
              <a:spcBef>
                <a:spcPct val="0"/>
              </a:spcBef>
              <a:buClrTx/>
              <a:buFontTx/>
              <a:buNone/>
            </a:pPr>
            <a:endParaRPr lang="en-GB" altLang="en-US" sz="1800">
              <a:solidFill>
                <a:srgbClr val="00B3E4"/>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600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9939">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99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idx="4294967295"/>
          </p:nvPr>
        </p:nvSpPr>
        <p:spPr/>
        <p:txBody>
          <a:bodyPr/>
          <a:lstStyle/>
          <a:p>
            <a:r>
              <a:rPr lang="en-GB" altLang="en-US">
                <a:latin typeface="Lato"/>
                <a:ea typeface="Lato"/>
                <a:cs typeface="Lato"/>
              </a:rPr>
              <a:t>VAT review – Office of Tax Simplification</a:t>
            </a:r>
          </a:p>
        </p:txBody>
      </p:sp>
      <p:sp>
        <p:nvSpPr>
          <p:cNvPr id="39939" name="Content Placeholder 2"/>
          <p:cNvSpPr>
            <a:spLocks noGrp="1"/>
          </p:cNvSpPr>
          <p:nvPr>
            <p:ph idx="4294967295"/>
          </p:nvPr>
        </p:nvSpPr>
        <p:spPr>
          <a:xfrm>
            <a:off x="468313" y="1628775"/>
            <a:ext cx="8208962" cy="4216400"/>
          </a:xfrm>
        </p:spPr>
        <p:txBody>
          <a:bodyPr/>
          <a:lstStyle/>
          <a:p>
            <a:r>
              <a:rPr lang="en-GB" altLang="en-US" sz="2400">
                <a:latin typeface="Lato Light"/>
                <a:ea typeface="Lato Light"/>
                <a:cs typeface="Lato Light"/>
              </a:rPr>
              <a:t>Report published 7 March 2017, highlighting key areas of complexity and calling for ideas for future system</a:t>
            </a:r>
          </a:p>
          <a:p>
            <a:r>
              <a:rPr lang="en-GB" altLang="en-US" sz="2400">
                <a:latin typeface="Lato Light"/>
                <a:ea typeface="Lato Light"/>
                <a:cs typeface="Lato Light"/>
              </a:rPr>
              <a:t>Areas where simplification is being considered include charities – OTS aware that since VAT rules introduced, size and diversity of the charity sector has increased</a:t>
            </a:r>
          </a:p>
        </p:txBody>
      </p:sp>
      <p:sp>
        <p:nvSpPr>
          <p:cNvPr id="137220"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500"/>
                                        <p:tgtEl>
                                          <p:spTgt spid="399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idx="4294967295"/>
          </p:nvPr>
        </p:nvSpPr>
        <p:spPr/>
        <p:txBody>
          <a:bodyPr/>
          <a:lstStyle/>
          <a:p>
            <a:r>
              <a:rPr lang="en-GB" altLang="en-US">
                <a:latin typeface="Lato"/>
                <a:ea typeface="Lato"/>
                <a:cs typeface="Lato"/>
              </a:rPr>
              <a:t>VAT cases</a:t>
            </a:r>
          </a:p>
        </p:txBody>
      </p:sp>
      <p:sp>
        <p:nvSpPr>
          <p:cNvPr id="80899" name="Content Placeholder 2"/>
          <p:cNvSpPr>
            <a:spLocks noGrp="1"/>
          </p:cNvSpPr>
          <p:nvPr>
            <p:ph idx="4294967295"/>
          </p:nvPr>
        </p:nvSpPr>
        <p:spPr>
          <a:xfrm>
            <a:off x="395288" y="1628775"/>
            <a:ext cx="8208962" cy="4216400"/>
          </a:xfrm>
        </p:spPr>
        <p:txBody>
          <a:bodyPr/>
          <a:lstStyle/>
          <a:p>
            <a:r>
              <a:rPr lang="en-GB" altLang="en-US" i="1">
                <a:latin typeface="Lato Light"/>
                <a:ea typeface="Lato Light"/>
                <a:cs typeface="Lato Light"/>
              </a:rPr>
              <a:t>Longridge on the Thames and Gravel Road Records</a:t>
            </a:r>
            <a:endParaRPr lang="en-GB" altLang="en-US">
              <a:latin typeface="Lato Light"/>
              <a:ea typeface="Lato Light"/>
              <a:cs typeface="Lato Light"/>
            </a:endParaRPr>
          </a:p>
          <a:p>
            <a:r>
              <a:rPr lang="en-GB" altLang="en-US" i="1">
                <a:latin typeface="Lato Light"/>
                <a:ea typeface="Lato Light"/>
                <a:cs typeface="Lato Light"/>
              </a:rPr>
              <a:t>Adecco</a:t>
            </a:r>
            <a:endParaRPr lang="en-GB" altLang="en-US">
              <a:latin typeface="Lato Light"/>
              <a:ea typeface="Lato Light"/>
              <a:cs typeface="Lato Light"/>
            </a:endParaRPr>
          </a:p>
          <a:p>
            <a:r>
              <a:rPr lang="en-GB" altLang="en-US" i="1">
                <a:latin typeface="Lato Light"/>
                <a:ea typeface="Lato Light"/>
                <a:cs typeface="Lato Light"/>
              </a:rPr>
              <a:t>British Film Institute</a:t>
            </a:r>
            <a:endParaRPr lang="en-GB" altLang="en-US">
              <a:latin typeface="Lato Light"/>
              <a:ea typeface="Lato Light"/>
              <a:cs typeface="Lato Light"/>
            </a:endParaRPr>
          </a:p>
          <a:p>
            <a:r>
              <a:rPr lang="en-GB" altLang="en-US" i="1">
                <a:latin typeface="Lato Light"/>
                <a:ea typeface="Lato Light"/>
                <a:cs typeface="Lato Light"/>
              </a:rPr>
              <a:t>Aviva and DNB Banka</a:t>
            </a:r>
            <a:endParaRPr lang="en-GB" altLang="en-US">
              <a:latin typeface="Lato Light"/>
              <a:ea typeface="Lato Light"/>
              <a:cs typeface="Lato Light"/>
            </a:endParaRPr>
          </a:p>
          <a:p>
            <a:r>
              <a:rPr lang="en-GB" altLang="en-US" i="1">
                <a:latin typeface="Lato Light"/>
                <a:ea typeface="Lato Light"/>
                <a:cs typeface="Lato Light"/>
              </a:rPr>
              <a:t>Durham Cathedral</a:t>
            </a:r>
            <a:endParaRPr lang="en-GB" altLang="en-US">
              <a:latin typeface="Lato Light"/>
              <a:ea typeface="Lato Light"/>
              <a:cs typeface="Lato Light"/>
            </a:endParaRPr>
          </a:p>
          <a:p>
            <a:r>
              <a:rPr lang="en-GB" altLang="en-US" i="1">
                <a:latin typeface="Lato Light"/>
                <a:ea typeface="Lato Light"/>
                <a:cs typeface="Lato Light"/>
              </a:rPr>
              <a:t>Newcastle University</a:t>
            </a:r>
            <a:endParaRPr lang="en-GB" altLang="en-US">
              <a:latin typeface="Lato Light"/>
              <a:ea typeface="Lato Light"/>
              <a:cs typeface="Lato Light"/>
            </a:endParaRPr>
          </a:p>
          <a:p>
            <a:r>
              <a:rPr lang="en-GB" altLang="en-US" i="1">
                <a:latin typeface="Lato Light"/>
                <a:ea typeface="Lato Light"/>
                <a:cs typeface="Lato Light"/>
              </a:rPr>
              <a:t>Halle Concerts Society</a:t>
            </a:r>
            <a:endParaRPr lang="en-GB" altLang="en-US">
              <a:latin typeface="Lato Light"/>
              <a:ea typeface="Lato Light"/>
              <a:cs typeface="Lato Light"/>
            </a:endParaRPr>
          </a:p>
          <a:p>
            <a:r>
              <a:rPr lang="en-GB" altLang="en-US" i="1">
                <a:latin typeface="Lato Light"/>
                <a:ea typeface="Lato Light"/>
                <a:cs typeface="Lato Light"/>
              </a:rPr>
              <a:t>Taylor Wimpey</a:t>
            </a:r>
            <a:endParaRPr lang="en-GB" altLang="en-US">
              <a:latin typeface="Lato Light"/>
              <a:ea typeface="Lato Light"/>
              <a:cs typeface="Lato Light"/>
            </a:endParaRPr>
          </a:p>
        </p:txBody>
      </p:sp>
      <p:sp>
        <p:nvSpPr>
          <p:cNvPr id="80900"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idx="4294967295"/>
          </p:nvPr>
        </p:nvSpPr>
        <p:spPr/>
        <p:txBody>
          <a:bodyPr/>
          <a:lstStyle/>
          <a:p>
            <a:r>
              <a:rPr lang="en-GB" altLang="en-US">
                <a:latin typeface="Lato"/>
                <a:ea typeface="Lato"/>
                <a:cs typeface="Lato"/>
              </a:rPr>
              <a:t>VAT review – Office of Tax Simplification</a:t>
            </a:r>
          </a:p>
        </p:txBody>
      </p:sp>
      <p:sp>
        <p:nvSpPr>
          <p:cNvPr id="39939" name="Content Placeholder 2"/>
          <p:cNvSpPr>
            <a:spLocks noGrp="1"/>
          </p:cNvSpPr>
          <p:nvPr>
            <p:ph idx="4294967295"/>
          </p:nvPr>
        </p:nvSpPr>
        <p:spPr>
          <a:xfrm>
            <a:off x="468313" y="1628775"/>
            <a:ext cx="8208962" cy="4216400"/>
          </a:xfrm>
        </p:spPr>
        <p:txBody>
          <a:bodyPr/>
          <a:lstStyle/>
          <a:p>
            <a:r>
              <a:rPr lang="en-GB" altLang="en-US" sz="2400">
                <a:latin typeface="Lato Light"/>
                <a:ea typeface="Lato Light"/>
                <a:cs typeface="Lato Light"/>
              </a:rPr>
              <a:t>CTG asked to respond on key focus areas:</a:t>
            </a:r>
          </a:p>
          <a:p>
            <a:pPr lvl="1"/>
            <a:r>
              <a:rPr lang="en-GB" altLang="en-US" sz="2200">
                <a:latin typeface="Lato Light"/>
                <a:ea typeface="Lato Light"/>
                <a:cs typeface="Lato Light"/>
              </a:rPr>
              <a:t>Identify the implications of a high registration threshold</a:t>
            </a:r>
          </a:p>
          <a:p>
            <a:pPr lvl="1"/>
            <a:r>
              <a:rPr lang="en-GB" altLang="en-US" sz="2200">
                <a:latin typeface="Lato Light"/>
                <a:ea typeface="Lato Light"/>
                <a:cs typeface="Lato Light"/>
              </a:rPr>
              <a:t>Highlight multiple rates as a cause of complexity</a:t>
            </a:r>
          </a:p>
          <a:p>
            <a:pPr lvl="1"/>
            <a:r>
              <a:rPr lang="en-GB" altLang="en-US" sz="2200">
                <a:latin typeface="Lato Light"/>
                <a:ea typeface="Lato Light"/>
                <a:cs typeface="Lato Light"/>
              </a:rPr>
              <a:t>Consider possibility of simplifications to partial exemption, option to tax and capital goods scheme</a:t>
            </a:r>
          </a:p>
          <a:p>
            <a:pPr lvl="1"/>
            <a:r>
              <a:rPr lang="en-GB" altLang="en-US" sz="2200">
                <a:latin typeface="Lato Light"/>
                <a:ea typeface="Lato Light"/>
                <a:cs typeface="Lato Light"/>
              </a:rPr>
              <a:t>Look at viability of Special Accounting Schemes</a:t>
            </a:r>
          </a:p>
          <a:p>
            <a:pPr lvl="1"/>
            <a:r>
              <a:rPr lang="en-GB" altLang="en-US" sz="2200">
                <a:latin typeface="Lato Light"/>
                <a:ea typeface="Lato Light"/>
                <a:cs typeface="Lato Light"/>
              </a:rPr>
              <a:t>Assess VAT implications of MTD agenda</a:t>
            </a:r>
          </a:p>
        </p:txBody>
      </p:sp>
      <p:sp>
        <p:nvSpPr>
          <p:cNvPr id="138244"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939">
                                            <p:txEl>
                                              <p:pRg st="1" end="1"/>
                                            </p:txEl>
                                          </p:spTgt>
                                        </p:tgtEl>
                                        <p:attrNameLst>
                                          <p:attrName>style.visibility</p:attrName>
                                        </p:attrNameLst>
                                      </p:cBhvr>
                                      <p:to>
                                        <p:strVal val="visible"/>
                                      </p:to>
                                    </p:set>
                                    <p:animEffect transition="in" filter="fade">
                                      <p:cBhvr>
                                        <p:cTn id="10" dur="500"/>
                                        <p:tgtEl>
                                          <p:spTgt spid="3993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animEffect transition="in" filter="fade">
                                      <p:cBhvr>
                                        <p:cTn id="13" dur="500"/>
                                        <p:tgtEl>
                                          <p:spTgt spid="3993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939">
                                            <p:txEl>
                                              <p:pRg st="3" end="3"/>
                                            </p:txEl>
                                          </p:spTgt>
                                        </p:tgtEl>
                                        <p:attrNameLst>
                                          <p:attrName>style.visibility</p:attrName>
                                        </p:attrNameLst>
                                      </p:cBhvr>
                                      <p:to>
                                        <p:strVal val="visible"/>
                                      </p:to>
                                    </p:set>
                                    <p:animEffect transition="in" filter="fade">
                                      <p:cBhvr>
                                        <p:cTn id="16" dur="500"/>
                                        <p:tgtEl>
                                          <p:spTgt spid="3993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9939">
                                            <p:txEl>
                                              <p:pRg st="4" end="4"/>
                                            </p:txEl>
                                          </p:spTgt>
                                        </p:tgtEl>
                                        <p:attrNameLst>
                                          <p:attrName>style.visibility</p:attrName>
                                        </p:attrNameLst>
                                      </p:cBhvr>
                                      <p:to>
                                        <p:strVal val="visible"/>
                                      </p:to>
                                    </p:set>
                                    <p:animEffect transition="in" filter="fade">
                                      <p:cBhvr>
                                        <p:cTn id="19" dur="500"/>
                                        <p:tgtEl>
                                          <p:spTgt spid="39939">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939">
                                            <p:txEl>
                                              <p:pRg st="5" end="5"/>
                                            </p:txEl>
                                          </p:spTgt>
                                        </p:tgtEl>
                                        <p:attrNameLst>
                                          <p:attrName>style.visibility</p:attrName>
                                        </p:attrNameLst>
                                      </p:cBhvr>
                                      <p:to>
                                        <p:strVal val="visible"/>
                                      </p:to>
                                    </p:set>
                                    <p:animEffect transition="in" filter="fade">
                                      <p:cBhvr>
                                        <p:cTn id="22" dur="500"/>
                                        <p:tgtEl>
                                          <p:spTgt spid="399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ubtitle 1"/>
          <p:cNvSpPr>
            <a:spLocks noGrp="1"/>
          </p:cNvSpPr>
          <p:nvPr>
            <p:ph type="subTitle" idx="1"/>
          </p:nvPr>
        </p:nvSpPr>
        <p:spPr>
          <a:xfrm>
            <a:off x="493713" y="1700213"/>
            <a:ext cx="8337550" cy="1801812"/>
          </a:xfrm>
        </p:spPr>
        <p:txBody>
          <a:bodyPr/>
          <a:lstStyle/>
          <a:p>
            <a:r>
              <a:rPr lang="en-GB" altLang="en-US" sz="4000">
                <a:latin typeface="Lato"/>
                <a:ea typeface="Lato"/>
                <a:cs typeface="Lato"/>
              </a:rPr>
              <a:t>Topical Tax Developments</a:t>
            </a:r>
          </a:p>
        </p:txBody>
      </p:sp>
      <p:sp>
        <p:nvSpPr>
          <p:cNvPr id="139267" name="Text Placeholder 2"/>
          <p:cNvSpPr>
            <a:spLocks noGrp="1"/>
          </p:cNvSpPr>
          <p:nvPr>
            <p:ph type="body" sz="quarter" idx="13"/>
          </p:nvPr>
        </p:nvSpPr>
        <p:spPr>
          <a:xfrm>
            <a:off x="503238" y="3575050"/>
            <a:ext cx="8316912" cy="431800"/>
          </a:xfrm>
        </p:spPr>
        <p:txBody>
          <a:bodyPr/>
          <a:lstStyle/>
          <a:p>
            <a:r>
              <a:rPr lang="en-GB" altLang="en-US">
                <a:latin typeface="Lato Light"/>
                <a:ea typeface="Lato Light"/>
                <a:cs typeface="Lato Light"/>
              </a:rPr>
              <a:t>Karen Atkinson, City of London Corporation </a:t>
            </a:r>
          </a:p>
          <a:p>
            <a:r>
              <a:rPr lang="en-GB" altLang="en-US">
                <a:latin typeface="Lato Light"/>
                <a:ea typeface="Lato Light"/>
                <a:cs typeface="Lato Light"/>
              </a:rPr>
              <a:t>Justin Bevan, Oxfam</a:t>
            </a:r>
          </a:p>
          <a:p>
            <a:r>
              <a:rPr lang="en-GB" altLang="en-US">
                <a:latin typeface="Lato Light"/>
                <a:ea typeface="Lato Light"/>
                <a:cs typeface="Lato Light"/>
              </a:rPr>
              <a:t>John Hemming, CTG Chairman</a:t>
            </a:r>
          </a:p>
        </p:txBody>
      </p:sp>
      <p:sp>
        <p:nvSpPr>
          <p:cNvPr id="139268" name="Footer Placeholder 3"/>
          <p:cNvSpPr>
            <a:spLocks noGrp="1"/>
          </p:cNvSpPr>
          <p:nvPr>
            <p:ph type="ftr" sz="quarter" idx="1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a:spcBef>
                <a:spcPct val="0"/>
              </a:spcBef>
              <a:buClrTx/>
              <a:buFontTx/>
              <a:buNone/>
            </a:pPr>
            <a:r>
              <a:rPr lang="en-US" altLang="en-US" sz="1800">
                <a:solidFill>
                  <a:schemeClr val="accent2"/>
                </a:solidFill>
                <a:cs typeface="Arial" panose="020B0604020202020204" pitchFamily="34" charset="0"/>
              </a:rPr>
              <a:t>The voice of charities on Tax</a:t>
            </a:r>
          </a:p>
          <a:p>
            <a:pPr>
              <a:spcBef>
                <a:spcPct val="0"/>
              </a:spcBef>
              <a:buClrTx/>
              <a:buFontTx/>
              <a:buNone/>
            </a:pPr>
            <a:endParaRPr lang="en-GB" altLang="en-US" sz="1800">
              <a:solidFill>
                <a:schemeClr val="accent2"/>
              </a:solidFill>
              <a:cs typeface="Arial" panose="020B0604020202020204" pitchFamily="34" charset="0"/>
            </a:endParaRPr>
          </a:p>
        </p:txBody>
      </p:sp>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idx="4294967295"/>
          </p:nvPr>
        </p:nvSpPr>
        <p:spPr/>
        <p:txBody>
          <a:bodyPr/>
          <a:lstStyle/>
          <a:p>
            <a:r>
              <a:rPr lang="en-GB" altLang="en-US">
                <a:latin typeface="Lato"/>
                <a:ea typeface="Lato"/>
                <a:cs typeface="Lato"/>
              </a:rPr>
              <a:t>Apprenticeship Levy - Payment</a:t>
            </a:r>
          </a:p>
        </p:txBody>
      </p:sp>
      <p:sp>
        <p:nvSpPr>
          <p:cNvPr id="39939" name="Content Placeholder 2"/>
          <p:cNvSpPr>
            <a:spLocks noGrp="1"/>
          </p:cNvSpPr>
          <p:nvPr>
            <p:ph idx="4294967295"/>
          </p:nvPr>
        </p:nvSpPr>
        <p:spPr>
          <a:xfrm>
            <a:off x="468313" y="1628775"/>
            <a:ext cx="8208962" cy="4216400"/>
          </a:xfrm>
        </p:spPr>
        <p:txBody>
          <a:bodyPr/>
          <a:lstStyle/>
          <a:p>
            <a:r>
              <a:rPr lang="en-GB" altLang="en-US" sz="2400">
                <a:latin typeface="Lato Light"/>
                <a:ea typeface="Lato Light"/>
                <a:cs typeface="Lato Light"/>
              </a:rPr>
              <a:t>Collection via PAYE from April 2017 (next month!)</a:t>
            </a:r>
          </a:p>
          <a:p>
            <a:r>
              <a:rPr lang="en-GB" altLang="en-US" sz="2400">
                <a:latin typeface="Lato Light"/>
                <a:ea typeface="Lato Light"/>
                <a:cs typeface="Lato Light"/>
              </a:rPr>
              <a:t>Levy set at 0.5% of employer’s paybill</a:t>
            </a:r>
          </a:p>
          <a:p>
            <a:r>
              <a:rPr lang="en-GB" altLang="en-US" sz="2400">
                <a:latin typeface="Lato Light"/>
                <a:ea typeface="Lato Light"/>
                <a:cs typeface="Lato Light"/>
              </a:rPr>
              <a:t>£15k allowance means only annual paybills in excess of £3m are affected (joint paybill for groups of charities)</a:t>
            </a:r>
          </a:p>
          <a:p>
            <a:r>
              <a:rPr lang="en-GB" altLang="en-US" sz="2400">
                <a:latin typeface="Lato Light"/>
                <a:ea typeface="Lato Light"/>
                <a:cs typeface="Lato Light"/>
              </a:rPr>
              <a:t>CTG encourages members to give feedback about experience of Levy in practice, once it goes live</a:t>
            </a:r>
          </a:p>
        </p:txBody>
      </p:sp>
      <p:sp>
        <p:nvSpPr>
          <p:cNvPr id="140292"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500"/>
                                        <p:tgtEl>
                                          <p:spTgt spid="399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fade">
                                      <p:cBhvr>
                                        <p:cTn id="17" dur="500"/>
                                        <p:tgtEl>
                                          <p:spTgt spid="399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fade">
                                      <p:cBhvr>
                                        <p:cTn id="22" dur="5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idx="4294967295"/>
          </p:nvPr>
        </p:nvSpPr>
        <p:spPr/>
        <p:txBody>
          <a:bodyPr/>
          <a:lstStyle/>
          <a:p>
            <a:r>
              <a:rPr lang="en-GB" altLang="en-US">
                <a:latin typeface="Lato"/>
                <a:ea typeface="Lato"/>
                <a:cs typeface="Lato"/>
              </a:rPr>
              <a:t>Apprenticeship Levy – Using funds</a:t>
            </a:r>
          </a:p>
        </p:txBody>
      </p:sp>
      <p:sp>
        <p:nvSpPr>
          <p:cNvPr id="39939" name="Content Placeholder 2"/>
          <p:cNvSpPr>
            <a:spLocks noGrp="1"/>
          </p:cNvSpPr>
          <p:nvPr>
            <p:ph idx="4294967295"/>
          </p:nvPr>
        </p:nvSpPr>
        <p:spPr>
          <a:xfrm>
            <a:off x="468313" y="1628775"/>
            <a:ext cx="8208962" cy="4392613"/>
          </a:xfrm>
        </p:spPr>
        <p:txBody>
          <a:bodyPr/>
          <a:lstStyle/>
          <a:p>
            <a:r>
              <a:rPr lang="en-GB" altLang="en-US" sz="2400">
                <a:latin typeface="Lato Light"/>
                <a:ea typeface="Lato Light"/>
                <a:cs typeface="Lato Light"/>
              </a:rPr>
              <a:t>Employers with workers living in England can register for an apprenticeship service account now</a:t>
            </a:r>
          </a:p>
          <a:p>
            <a:r>
              <a:rPr lang="en-GB" altLang="en-US" sz="2400">
                <a:latin typeface="Lato Light"/>
                <a:ea typeface="Lato Light"/>
                <a:cs typeface="Lato Light"/>
              </a:rPr>
              <a:t>Funds will remain in accounts for up to 24 months</a:t>
            </a:r>
          </a:p>
          <a:p>
            <a:r>
              <a:rPr lang="en-GB" altLang="en-US" sz="2400">
                <a:latin typeface="Lato Light"/>
                <a:ea typeface="Lato Light"/>
                <a:cs typeface="Lato Light"/>
              </a:rPr>
              <a:t>Register of apprenticeship training now published</a:t>
            </a:r>
          </a:p>
          <a:p>
            <a:r>
              <a:rPr lang="en-GB" altLang="en-US" sz="2400">
                <a:latin typeface="Lato Light"/>
                <a:ea typeface="Lato Light"/>
                <a:cs typeface="Lato Light"/>
              </a:rPr>
              <a:t>Funds can be spent on apprenticeships in England</a:t>
            </a:r>
            <a:r>
              <a:rPr lang="en-GB" altLang="en-US" sz="2400" b="1">
                <a:latin typeface="Lato Light"/>
                <a:ea typeface="Lato Light"/>
                <a:cs typeface="Lato Light"/>
              </a:rPr>
              <a:t> </a:t>
            </a:r>
            <a:r>
              <a:rPr lang="en-GB" altLang="en-US" sz="2400">
                <a:latin typeface="Lato Light"/>
                <a:ea typeface="Lato Light"/>
                <a:cs typeface="Lato Light"/>
              </a:rPr>
              <a:t>–  </a:t>
            </a:r>
            <a:r>
              <a:rPr lang="en-GB" altLang="en-US" sz="2400" b="1">
                <a:latin typeface="Lato Light"/>
                <a:ea typeface="Lato Light"/>
                <a:cs typeface="Lato Light"/>
              </a:rPr>
              <a:t>CTG calling for extension to volunteers</a:t>
            </a:r>
          </a:p>
          <a:p>
            <a:r>
              <a:rPr lang="en-GB" altLang="en-US" sz="2400">
                <a:latin typeface="Lato Light"/>
                <a:ea typeface="Lato Light"/>
                <a:cs typeface="Lato Light"/>
              </a:rPr>
              <a:t>10% of unused funds transferrable from 2018 – </a:t>
            </a:r>
            <a:r>
              <a:rPr lang="en-GB" altLang="en-US" sz="2400" b="1">
                <a:latin typeface="Lato Light"/>
                <a:ea typeface="Lato Light"/>
                <a:cs typeface="Lato Light"/>
              </a:rPr>
              <a:t>CTG calling for 100%</a:t>
            </a:r>
          </a:p>
        </p:txBody>
      </p:sp>
      <p:sp>
        <p:nvSpPr>
          <p:cNvPr id="141316"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500"/>
                                        <p:tgtEl>
                                          <p:spTgt spid="399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fade">
                                      <p:cBhvr>
                                        <p:cTn id="17" dur="500"/>
                                        <p:tgtEl>
                                          <p:spTgt spid="399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fade">
                                      <p:cBhvr>
                                        <p:cTn id="22" dur="500"/>
                                        <p:tgtEl>
                                          <p:spTgt spid="399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939">
                                            <p:txEl>
                                              <p:pRg st="4" end="4"/>
                                            </p:txEl>
                                          </p:spTgt>
                                        </p:tgtEl>
                                        <p:attrNameLst>
                                          <p:attrName>style.visibility</p:attrName>
                                        </p:attrNameLst>
                                      </p:cBhvr>
                                      <p:to>
                                        <p:strVal val="visible"/>
                                      </p:to>
                                    </p:set>
                                    <p:animEffect transition="in" filter="fade">
                                      <p:cBhvr>
                                        <p:cTn id="27" dur="500"/>
                                        <p:tgtEl>
                                          <p:spTgt spid="39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idx="4294967295"/>
          </p:nvPr>
        </p:nvSpPr>
        <p:spPr/>
        <p:txBody>
          <a:bodyPr/>
          <a:lstStyle/>
          <a:p>
            <a:r>
              <a:rPr lang="en-GB" altLang="en-US">
                <a:latin typeface="Lato"/>
                <a:ea typeface="Lato"/>
                <a:cs typeface="Lato"/>
              </a:rPr>
              <a:t>Apprenticeship Levy – Devolved issues</a:t>
            </a:r>
          </a:p>
        </p:txBody>
      </p:sp>
      <p:sp>
        <p:nvSpPr>
          <p:cNvPr id="39939" name="Content Placeholder 2"/>
          <p:cNvSpPr>
            <a:spLocks noGrp="1"/>
          </p:cNvSpPr>
          <p:nvPr>
            <p:ph idx="4294967295"/>
          </p:nvPr>
        </p:nvSpPr>
        <p:spPr>
          <a:xfrm>
            <a:off x="468313" y="1628775"/>
            <a:ext cx="8208962" cy="4216400"/>
          </a:xfrm>
        </p:spPr>
        <p:txBody>
          <a:bodyPr/>
          <a:lstStyle/>
          <a:p>
            <a:r>
              <a:rPr lang="en-GB" altLang="en-US" sz="2400">
                <a:latin typeface="Lato Light"/>
                <a:ea typeface="Lato Light"/>
                <a:cs typeface="Lato Light"/>
              </a:rPr>
              <a:t>Return of funds for apprenticeships is classed as skills spending – a devolved competency</a:t>
            </a:r>
          </a:p>
          <a:p>
            <a:r>
              <a:rPr lang="en-GB" altLang="en-US" sz="2400">
                <a:latin typeface="Lato Light"/>
                <a:ea typeface="Lato Light"/>
                <a:cs typeface="Lato Light"/>
              </a:rPr>
              <a:t>Employers working exclusively in devolved nations have no access to apprenticeship service accounts</a:t>
            </a:r>
          </a:p>
          <a:p>
            <a:r>
              <a:rPr lang="en-GB" altLang="en-US" sz="2400">
                <a:latin typeface="Lato Light"/>
                <a:ea typeface="Lato Light"/>
                <a:cs typeface="Lato Light"/>
              </a:rPr>
              <a:t>Funds return to devolved nations as part of their block grant and are not ring-fenced for skills spending</a:t>
            </a:r>
          </a:p>
          <a:p>
            <a:r>
              <a:rPr lang="en-GB" altLang="en-US" sz="2400">
                <a:latin typeface="Lato Light"/>
                <a:ea typeface="Lato Light"/>
                <a:cs typeface="Lato Light"/>
              </a:rPr>
              <a:t>Devolved administrations must individually commit to spending funds on apprenticeships</a:t>
            </a:r>
          </a:p>
        </p:txBody>
      </p:sp>
      <p:sp>
        <p:nvSpPr>
          <p:cNvPr id="142340"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500"/>
                                        <p:tgtEl>
                                          <p:spTgt spid="399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fade">
                                      <p:cBhvr>
                                        <p:cTn id="17" dur="500"/>
                                        <p:tgtEl>
                                          <p:spTgt spid="399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fade">
                                      <p:cBhvr>
                                        <p:cTn id="22" dur="5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idx="4294967295"/>
          </p:nvPr>
        </p:nvSpPr>
        <p:spPr/>
        <p:txBody>
          <a:bodyPr/>
          <a:lstStyle/>
          <a:p>
            <a:r>
              <a:rPr lang="en-GB" altLang="en-US">
                <a:latin typeface="Lato"/>
                <a:ea typeface="Lato"/>
                <a:cs typeface="Lato"/>
              </a:rPr>
              <a:t>Off-payroll workers in public sector</a:t>
            </a:r>
          </a:p>
        </p:txBody>
      </p:sp>
      <p:sp>
        <p:nvSpPr>
          <p:cNvPr id="39939" name="Content Placeholder 2"/>
          <p:cNvSpPr>
            <a:spLocks noGrp="1"/>
          </p:cNvSpPr>
          <p:nvPr>
            <p:ph idx="4294967295"/>
          </p:nvPr>
        </p:nvSpPr>
        <p:spPr>
          <a:xfrm>
            <a:off x="468313" y="1628775"/>
            <a:ext cx="8208962" cy="4216400"/>
          </a:xfrm>
        </p:spPr>
        <p:txBody>
          <a:bodyPr/>
          <a:lstStyle/>
          <a:p>
            <a:r>
              <a:rPr lang="en-GB" altLang="en-US" sz="2400">
                <a:latin typeface="Lato Light"/>
                <a:ea typeface="Lato Light"/>
                <a:cs typeface="Lato Light"/>
              </a:rPr>
              <a:t>Legislation (known as IR35) to go live from </a:t>
            </a:r>
            <a:r>
              <a:rPr lang="en-GB" altLang="en-US" sz="2400" b="1">
                <a:latin typeface="Lato Light"/>
                <a:ea typeface="Lato Light"/>
                <a:cs typeface="Lato Light"/>
              </a:rPr>
              <a:t>6 April 2017</a:t>
            </a:r>
          </a:p>
          <a:p>
            <a:r>
              <a:rPr lang="en-GB" altLang="en-US" sz="2400">
                <a:latin typeface="Lato Light"/>
                <a:ea typeface="Lato Light"/>
                <a:cs typeface="Lato Light"/>
              </a:rPr>
              <a:t>Issue of ensuring proper income tax and NICs paid by public sector workers employed through a PSC</a:t>
            </a:r>
          </a:p>
          <a:p>
            <a:r>
              <a:rPr lang="en-GB" altLang="en-US" sz="2400">
                <a:latin typeface="Lato Light"/>
                <a:ea typeface="Lato Light"/>
                <a:cs typeface="Lato Light"/>
              </a:rPr>
              <a:t>Responsibility moving from worker to hirer</a:t>
            </a:r>
          </a:p>
        </p:txBody>
      </p:sp>
      <p:sp>
        <p:nvSpPr>
          <p:cNvPr id="143364"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500"/>
                                        <p:tgtEl>
                                          <p:spTgt spid="399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fade">
                                      <p:cBhvr>
                                        <p:cTn id="17" dur="500"/>
                                        <p:tgtEl>
                                          <p:spTgt spid="39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idx="4294967295"/>
          </p:nvPr>
        </p:nvSpPr>
        <p:spPr/>
        <p:txBody>
          <a:bodyPr/>
          <a:lstStyle/>
          <a:p>
            <a:r>
              <a:rPr lang="en-GB" altLang="en-US">
                <a:latin typeface="Lato"/>
                <a:ea typeface="Lato"/>
                <a:cs typeface="Lato"/>
              </a:rPr>
              <a:t>Off-payroll workers in public sector</a:t>
            </a:r>
          </a:p>
        </p:txBody>
      </p:sp>
      <p:sp>
        <p:nvSpPr>
          <p:cNvPr id="39939" name="Content Placeholder 2"/>
          <p:cNvSpPr>
            <a:spLocks noGrp="1"/>
          </p:cNvSpPr>
          <p:nvPr>
            <p:ph idx="4294967295"/>
          </p:nvPr>
        </p:nvSpPr>
        <p:spPr>
          <a:xfrm>
            <a:off x="468313" y="1628775"/>
            <a:ext cx="8208962" cy="4216400"/>
          </a:xfrm>
        </p:spPr>
        <p:txBody>
          <a:bodyPr/>
          <a:lstStyle/>
          <a:p>
            <a:r>
              <a:rPr lang="en-GB" altLang="en-US" sz="2400">
                <a:latin typeface="Lato Light"/>
                <a:ea typeface="Lato Light"/>
                <a:cs typeface="Lato Light"/>
              </a:rPr>
              <a:t>“Public sector” according to FOI Act definition – will catch more charities than might be expected</a:t>
            </a:r>
          </a:p>
          <a:p>
            <a:r>
              <a:rPr lang="en-GB" altLang="en-US" sz="2400">
                <a:latin typeface="Lato Light"/>
                <a:ea typeface="Lato Light"/>
                <a:cs typeface="Lato Light"/>
              </a:rPr>
              <a:t>HMRC has published new Employment Status checker – will stand by results</a:t>
            </a:r>
          </a:p>
          <a:p>
            <a:r>
              <a:rPr lang="en-GB" altLang="en-US" sz="2400">
                <a:latin typeface="Lato Light"/>
                <a:ea typeface="Lato Light"/>
                <a:cs typeface="Lato Light"/>
              </a:rPr>
              <a:t>Legislation will apply to work done prior to 6 April 2017 but paid after – confirm status of contractors now!</a:t>
            </a:r>
          </a:p>
        </p:txBody>
      </p:sp>
      <p:sp>
        <p:nvSpPr>
          <p:cNvPr id="144388"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500"/>
                                        <p:tgtEl>
                                          <p:spTgt spid="399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fade">
                                      <p:cBhvr>
                                        <p:cTn id="17" dur="500"/>
                                        <p:tgtEl>
                                          <p:spTgt spid="39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idx="4294967295"/>
          </p:nvPr>
        </p:nvSpPr>
        <p:spPr/>
        <p:txBody>
          <a:bodyPr/>
          <a:lstStyle/>
          <a:p>
            <a:r>
              <a:rPr lang="en-GB" altLang="en-US">
                <a:latin typeface="Lato"/>
                <a:ea typeface="Lato"/>
                <a:cs typeface="Lato"/>
              </a:rPr>
              <a:t>Insurance Premium Tax</a:t>
            </a:r>
          </a:p>
        </p:txBody>
      </p:sp>
      <p:sp>
        <p:nvSpPr>
          <p:cNvPr id="39939" name="Content Placeholder 2"/>
          <p:cNvSpPr>
            <a:spLocks noGrp="1"/>
          </p:cNvSpPr>
          <p:nvPr>
            <p:ph idx="4294967295"/>
          </p:nvPr>
        </p:nvSpPr>
        <p:spPr>
          <a:xfrm>
            <a:off x="468313" y="1628775"/>
            <a:ext cx="8208962" cy="4216400"/>
          </a:xfrm>
        </p:spPr>
        <p:txBody>
          <a:bodyPr/>
          <a:lstStyle/>
          <a:p>
            <a:r>
              <a:rPr lang="en-GB" altLang="en-US" sz="2400">
                <a:latin typeface="Lato Light"/>
                <a:ea typeface="Lato Light"/>
                <a:cs typeface="Lato Light"/>
              </a:rPr>
              <a:t>IPT to rise to 12% in June – doubled in 2 years</a:t>
            </a:r>
          </a:p>
          <a:p>
            <a:r>
              <a:rPr lang="en-GB" altLang="en-US" sz="2400">
                <a:latin typeface="Lato Light"/>
                <a:ea typeface="Lato Light"/>
                <a:cs typeface="Lato Light"/>
              </a:rPr>
              <a:t>Survey currently showing cost of increase from 10% to 12% at over £1m this year (100 charities)</a:t>
            </a:r>
          </a:p>
          <a:p>
            <a:r>
              <a:rPr lang="en-GB" altLang="en-US" sz="2400">
                <a:latin typeface="Lato Light"/>
                <a:ea typeface="Lato Light"/>
                <a:cs typeface="Lato Light"/>
              </a:rPr>
              <a:t>Government currently has no intention to set special charitable rate of IPT</a:t>
            </a:r>
          </a:p>
          <a:p>
            <a:r>
              <a:rPr lang="en-GB" altLang="en-US" sz="2400">
                <a:latin typeface="Lato Light"/>
                <a:ea typeface="Lato Light"/>
                <a:cs typeface="Lato Light"/>
              </a:rPr>
              <a:t>Village halls &amp; charities with large property portfolios particularly affected</a:t>
            </a:r>
          </a:p>
        </p:txBody>
      </p:sp>
      <p:sp>
        <p:nvSpPr>
          <p:cNvPr id="145412"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500"/>
                                        <p:tgtEl>
                                          <p:spTgt spid="399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fade">
                                      <p:cBhvr>
                                        <p:cTn id="17" dur="500"/>
                                        <p:tgtEl>
                                          <p:spTgt spid="399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fade">
                                      <p:cBhvr>
                                        <p:cTn id="22" dur="5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idx="4294967295"/>
          </p:nvPr>
        </p:nvSpPr>
        <p:spPr/>
        <p:txBody>
          <a:bodyPr/>
          <a:lstStyle/>
          <a:p>
            <a:r>
              <a:rPr lang="en-GB" altLang="en-US">
                <a:latin typeface="Lato"/>
                <a:ea typeface="Lato"/>
                <a:cs typeface="Lato"/>
              </a:rPr>
              <a:t>Tax on “restitution interest”</a:t>
            </a:r>
          </a:p>
        </p:txBody>
      </p:sp>
      <p:sp>
        <p:nvSpPr>
          <p:cNvPr id="39939" name="Content Placeholder 2"/>
          <p:cNvSpPr>
            <a:spLocks noGrp="1"/>
          </p:cNvSpPr>
          <p:nvPr>
            <p:ph idx="4294967295"/>
          </p:nvPr>
        </p:nvSpPr>
        <p:spPr>
          <a:xfrm>
            <a:off x="468313" y="1628775"/>
            <a:ext cx="8208962" cy="4216400"/>
          </a:xfrm>
        </p:spPr>
        <p:txBody>
          <a:bodyPr/>
          <a:lstStyle/>
          <a:p>
            <a:r>
              <a:rPr lang="en-GB" altLang="en-US" sz="2400">
                <a:latin typeface="Lato Light"/>
                <a:ea typeface="Lato Light"/>
                <a:cs typeface="Lato Light"/>
              </a:rPr>
              <a:t>45% corporation tax rate on “amounts taxed as restitution interest” introduced in 2016</a:t>
            </a:r>
          </a:p>
          <a:p>
            <a:r>
              <a:rPr lang="en-GB" altLang="en-US" sz="2400">
                <a:latin typeface="Lato Light"/>
                <a:ea typeface="Lato Light"/>
                <a:cs typeface="Lato Light"/>
              </a:rPr>
              <a:t>CTG secured exemption for charitable companies by highlighting inappropriate application to the sector</a:t>
            </a:r>
          </a:p>
          <a:p>
            <a:r>
              <a:rPr lang="en-GB" altLang="en-US" sz="2400">
                <a:latin typeface="Lato Light"/>
                <a:ea typeface="Lato Light"/>
                <a:cs typeface="Lato Light"/>
              </a:rPr>
              <a:t>Important for charities seeking compound interest on </a:t>
            </a:r>
            <a:r>
              <a:rPr lang="en-GB" altLang="en-US" sz="2400" i="1">
                <a:latin typeface="Lato Light"/>
                <a:ea typeface="Lato Light"/>
                <a:cs typeface="Lato Light"/>
              </a:rPr>
              <a:t>Fleming/Conde Nast </a:t>
            </a:r>
            <a:r>
              <a:rPr lang="en-GB" altLang="en-US" sz="2400">
                <a:latin typeface="Lato Light"/>
                <a:ea typeface="Lato Light"/>
                <a:cs typeface="Lato Light"/>
              </a:rPr>
              <a:t>VAT repayment claims following </a:t>
            </a:r>
            <a:r>
              <a:rPr lang="en-GB" altLang="en-US" sz="2400" i="1">
                <a:latin typeface="Lato Light"/>
                <a:ea typeface="Lato Light"/>
                <a:cs typeface="Lato Light"/>
              </a:rPr>
              <a:t>Littlewoods</a:t>
            </a:r>
            <a:endParaRPr lang="en-GB" altLang="en-US" sz="2400">
              <a:latin typeface="Lato Light"/>
              <a:ea typeface="Lato Light"/>
              <a:cs typeface="Lato Light"/>
            </a:endParaRPr>
          </a:p>
        </p:txBody>
      </p:sp>
      <p:sp>
        <p:nvSpPr>
          <p:cNvPr id="146436"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500"/>
                                        <p:tgtEl>
                                          <p:spTgt spid="399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fade">
                                      <p:cBhvr>
                                        <p:cTn id="17" dur="500"/>
                                        <p:tgtEl>
                                          <p:spTgt spid="39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idx="4294967295"/>
          </p:nvPr>
        </p:nvSpPr>
        <p:spPr/>
        <p:txBody>
          <a:bodyPr/>
          <a:lstStyle/>
          <a:p>
            <a:r>
              <a:rPr lang="en-GB" altLang="en-US">
                <a:latin typeface="Lato"/>
                <a:ea typeface="Lato"/>
                <a:cs typeface="Lato"/>
              </a:rPr>
              <a:t>Business rates – making headlines</a:t>
            </a:r>
          </a:p>
        </p:txBody>
      </p:sp>
      <p:sp>
        <p:nvSpPr>
          <p:cNvPr id="147459"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pic>
        <p:nvPicPr>
          <p:cNvPr id="147460" name="Picture 2"/>
          <p:cNvPicPr>
            <a:picLocks noChangeAspect="1" noChangeArrowheads="1"/>
          </p:cNvPicPr>
          <p:nvPr/>
        </p:nvPicPr>
        <p:blipFill>
          <a:blip r:embed="rId2">
            <a:extLst>
              <a:ext uri="{28A0092B-C50C-407E-A947-70E740481C1C}">
                <a14:useLocalDpi xmlns:a14="http://schemas.microsoft.com/office/drawing/2010/main" val="0"/>
              </a:ext>
            </a:extLst>
          </a:blip>
          <a:srcRect l="11340" t="8485" r="23080" b="29500"/>
          <a:stretch>
            <a:fillRect/>
          </a:stretch>
        </p:blipFill>
        <p:spPr bwMode="auto">
          <a:xfrm>
            <a:off x="611188" y="1557338"/>
            <a:ext cx="8532812"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idx="4294967295"/>
          </p:nvPr>
        </p:nvSpPr>
        <p:spPr/>
        <p:txBody>
          <a:bodyPr/>
          <a:lstStyle/>
          <a:p>
            <a:r>
              <a:rPr lang="en-GB" altLang="en-US" i="1">
                <a:latin typeface="Lato"/>
                <a:ea typeface="Lato"/>
                <a:cs typeface="Lato"/>
              </a:rPr>
              <a:t>Longridge and Gravel Road</a:t>
            </a:r>
          </a:p>
        </p:txBody>
      </p:sp>
      <p:sp>
        <p:nvSpPr>
          <p:cNvPr id="81923" name="Content Placeholder 2"/>
          <p:cNvSpPr>
            <a:spLocks noGrp="1"/>
          </p:cNvSpPr>
          <p:nvPr>
            <p:ph idx="4294967295"/>
          </p:nvPr>
        </p:nvSpPr>
        <p:spPr>
          <a:xfrm>
            <a:off x="468313" y="1628775"/>
            <a:ext cx="8208962" cy="4216400"/>
          </a:xfrm>
        </p:spPr>
        <p:txBody>
          <a:bodyPr/>
          <a:lstStyle/>
          <a:p>
            <a:r>
              <a:rPr lang="en-GB" altLang="en-US" sz="2400">
                <a:latin typeface="Lato Light"/>
                <a:ea typeface="Lato Light"/>
                <a:cs typeface="Lato Light"/>
              </a:rPr>
              <a:t>Defined ‘economic activity’ for purposes of Relevant Charitable Purpose (RCP)</a:t>
            </a:r>
          </a:p>
          <a:p>
            <a:r>
              <a:rPr lang="en-GB" altLang="en-US" sz="2400">
                <a:latin typeface="Lato Light"/>
                <a:ea typeface="Lato Light"/>
                <a:cs typeface="Lato Light"/>
              </a:rPr>
              <a:t>Did not produce favourable outcome for charity</a:t>
            </a:r>
          </a:p>
          <a:p>
            <a:r>
              <a:rPr lang="en-GB" altLang="en-US" sz="2400">
                <a:latin typeface="Lato Light"/>
                <a:ea typeface="Lato Light"/>
                <a:cs typeface="Lato Light"/>
              </a:rPr>
              <a:t>‘Lord Fisher’ tests not approved, and difficult now to use</a:t>
            </a:r>
          </a:p>
          <a:p>
            <a:r>
              <a:rPr lang="en-GB" altLang="en-US" sz="2400">
                <a:latin typeface="Lato Light"/>
                <a:ea typeface="Lato Light"/>
                <a:cs typeface="Lato Light"/>
              </a:rPr>
              <a:t>Old cases of </a:t>
            </a:r>
            <a:r>
              <a:rPr lang="en-GB" altLang="en-US" sz="2400" i="1">
                <a:latin typeface="Lato Light"/>
                <a:ea typeface="Lato Light"/>
                <a:cs typeface="Lato Light"/>
              </a:rPr>
              <a:t>Yarbrough </a:t>
            </a:r>
            <a:r>
              <a:rPr lang="en-GB" altLang="en-US" sz="2400">
                <a:latin typeface="Lato Light"/>
                <a:ea typeface="Lato Light"/>
                <a:cs typeface="Lato Light"/>
              </a:rPr>
              <a:t>and </a:t>
            </a:r>
            <a:r>
              <a:rPr lang="en-GB" altLang="en-US" sz="2400" i="1">
                <a:latin typeface="Lato Light"/>
                <a:ea typeface="Lato Light"/>
                <a:cs typeface="Lato Light"/>
              </a:rPr>
              <a:t>St Pauls </a:t>
            </a:r>
            <a:r>
              <a:rPr lang="en-GB" altLang="en-US" sz="2400">
                <a:latin typeface="Lato Light"/>
                <a:ea typeface="Lato Light"/>
                <a:cs typeface="Lato Light"/>
              </a:rPr>
              <a:t>now in doubt</a:t>
            </a:r>
          </a:p>
          <a:p>
            <a:r>
              <a:rPr lang="en-GB" altLang="en-US" sz="2400">
                <a:latin typeface="Lato Light"/>
                <a:ea typeface="Lato Light"/>
                <a:cs typeface="Lato Light"/>
              </a:rPr>
              <a:t>Possible continued application to small scale operations (see </a:t>
            </a:r>
            <a:r>
              <a:rPr lang="en-GB" altLang="en-US" sz="2400" i="1">
                <a:latin typeface="Lato Light"/>
                <a:ea typeface="Lato Light"/>
                <a:cs typeface="Lato Light"/>
              </a:rPr>
              <a:t>Gravel Road Studios)</a:t>
            </a:r>
            <a:endParaRPr lang="en-GB" altLang="en-US" sz="2400">
              <a:latin typeface="Lato Light"/>
              <a:ea typeface="Lato Light"/>
              <a:cs typeface="Lato Light"/>
            </a:endParaRPr>
          </a:p>
        </p:txBody>
      </p:sp>
      <p:sp>
        <p:nvSpPr>
          <p:cNvPr id="81924"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idx="4294967295"/>
          </p:nvPr>
        </p:nvSpPr>
        <p:spPr/>
        <p:txBody>
          <a:bodyPr/>
          <a:lstStyle/>
          <a:p>
            <a:r>
              <a:rPr lang="en-GB" altLang="en-US">
                <a:latin typeface="Lato"/>
                <a:ea typeface="Lato"/>
                <a:cs typeface="Lato"/>
              </a:rPr>
              <a:t>Business rates – CTG updates</a:t>
            </a:r>
          </a:p>
        </p:txBody>
      </p:sp>
      <p:sp>
        <p:nvSpPr>
          <p:cNvPr id="148483"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pic>
        <p:nvPicPr>
          <p:cNvPr id="148484" name="Picture 2"/>
          <p:cNvPicPr>
            <a:picLocks noChangeAspect="1" noChangeArrowheads="1"/>
          </p:cNvPicPr>
          <p:nvPr/>
        </p:nvPicPr>
        <p:blipFill>
          <a:blip r:embed="rId2">
            <a:extLst>
              <a:ext uri="{28A0092B-C50C-407E-A947-70E740481C1C}">
                <a14:useLocalDpi xmlns:a14="http://schemas.microsoft.com/office/drawing/2010/main" val="0"/>
              </a:ext>
            </a:extLst>
          </a:blip>
          <a:srcRect l="8301" t="16734" b="3728"/>
          <a:stretch>
            <a:fillRect/>
          </a:stretch>
        </p:blipFill>
        <p:spPr bwMode="auto">
          <a:xfrm>
            <a:off x="395288" y="1484313"/>
            <a:ext cx="9450387"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idx="4294967295"/>
          </p:nvPr>
        </p:nvSpPr>
        <p:spPr/>
        <p:txBody>
          <a:bodyPr/>
          <a:lstStyle/>
          <a:p>
            <a:r>
              <a:rPr lang="en-GB" altLang="en-US">
                <a:latin typeface="Lato"/>
                <a:ea typeface="Lato"/>
                <a:cs typeface="Lato"/>
              </a:rPr>
              <a:t>Business rates – England </a:t>
            </a:r>
          </a:p>
        </p:txBody>
      </p:sp>
      <p:sp>
        <p:nvSpPr>
          <p:cNvPr id="39939" name="Content Placeholder 2"/>
          <p:cNvSpPr>
            <a:spLocks noGrp="1"/>
          </p:cNvSpPr>
          <p:nvPr>
            <p:ph idx="4294967295"/>
          </p:nvPr>
        </p:nvSpPr>
        <p:spPr>
          <a:xfrm>
            <a:off x="468313" y="1628775"/>
            <a:ext cx="8208962" cy="4216400"/>
          </a:xfrm>
        </p:spPr>
        <p:txBody>
          <a:bodyPr/>
          <a:lstStyle/>
          <a:p>
            <a:r>
              <a:rPr lang="en-GB" altLang="en-US" sz="2400">
                <a:latin typeface="Lato Light"/>
                <a:ea typeface="Lato Light"/>
                <a:cs typeface="Lato Light"/>
              </a:rPr>
              <a:t>Local Authorities to gain full control – puts further pressure on discretionary relief</a:t>
            </a:r>
          </a:p>
          <a:p>
            <a:r>
              <a:rPr lang="en-GB" altLang="en-US" sz="2400">
                <a:latin typeface="Lato Light"/>
                <a:ea typeface="Lato Light"/>
                <a:cs typeface="Lato Light"/>
              </a:rPr>
              <a:t>Government committed to protecting mandatory relief – vitally important worth up to £1.8bn a year</a:t>
            </a:r>
          </a:p>
          <a:p>
            <a:r>
              <a:rPr lang="en-GB" altLang="en-US" sz="2400">
                <a:latin typeface="Lato Light"/>
                <a:ea typeface="Lato Light"/>
                <a:cs typeface="Lato Light"/>
              </a:rPr>
              <a:t>Budget announcement gives LAs budget for further discretionary relief to those affected be revaluation</a:t>
            </a:r>
          </a:p>
          <a:p>
            <a:r>
              <a:rPr lang="en-GB" altLang="en-US" sz="2400">
                <a:latin typeface="Lato Light"/>
                <a:ea typeface="Lato Light"/>
                <a:cs typeface="Lato Light"/>
              </a:rPr>
              <a:t>Charities face “postcode lottery” re discretionary relief with some LAs reviewing who is “deserving”</a:t>
            </a:r>
          </a:p>
        </p:txBody>
      </p:sp>
      <p:sp>
        <p:nvSpPr>
          <p:cNvPr id="149508"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500"/>
                                        <p:tgtEl>
                                          <p:spTgt spid="399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fade">
                                      <p:cBhvr>
                                        <p:cTn id="17" dur="500"/>
                                        <p:tgtEl>
                                          <p:spTgt spid="399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fade">
                                      <p:cBhvr>
                                        <p:cTn id="22" dur="5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idx="4294967295"/>
          </p:nvPr>
        </p:nvSpPr>
        <p:spPr/>
        <p:txBody>
          <a:bodyPr/>
          <a:lstStyle/>
          <a:p>
            <a:r>
              <a:rPr lang="en-GB" altLang="en-US">
                <a:latin typeface="Lato"/>
                <a:ea typeface="Lato"/>
                <a:cs typeface="Lato"/>
              </a:rPr>
              <a:t>Business rates – worked example...step 1</a:t>
            </a:r>
          </a:p>
        </p:txBody>
      </p:sp>
      <p:sp>
        <p:nvSpPr>
          <p:cNvPr id="150531"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pic>
        <p:nvPicPr>
          <p:cNvPr id="150532" name="Picture 2"/>
          <p:cNvPicPr>
            <a:picLocks noChangeAspect="1" noChangeArrowheads="1"/>
          </p:cNvPicPr>
          <p:nvPr/>
        </p:nvPicPr>
        <p:blipFill>
          <a:blip r:embed="rId2">
            <a:extLst>
              <a:ext uri="{28A0092B-C50C-407E-A947-70E740481C1C}">
                <a14:useLocalDpi xmlns:a14="http://schemas.microsoft.com/office/drawing/2010/main" val="0"/>
              </a:ext>
            </a:extLst>
          </a:blip>
          <a:srcRect l="10236" t="9843" r="29996" b="28142"/>
          <a:stretch>
            <a:fillRect/>
          </a:stretch>
        </p:blipFill>
        <p:spPr bwMode="auto">
          <a:xfrm>
            <a:off x="539750" y="1557338"/>
            <a:ext cx="7777163"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idx="4294967295"/>
          </p:nvPr>
        </p:nvSpPr>
        <p:spPr/>
        <p:txBody>
          <a:bodyPr/>
          <a:lstStyle/>
          <a:p>
            <a:r>
              <a:rPr lang="en-GB" altLang="en-US">
                <a:latin typeface="Lato"/>
                <a:ea typeface="Lato"/>
                <a:cs typeface="Lato"/>
              </a:rPr>
              <a:t>Business rates – worked example...step 2</a:t>
            </a:r>
          </a:p>
        </p:txBody>
      </p:sp>
      <p:sp>
        <p:nvSpPr>
          <p:cNvPr id="151555"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pic>
        <p:nvPicPr>
          <p:cNvPr id="151556" name="Picture 2"/>
          <p:cNvPicPr>
            <a:picLocks noChangeAspect="1" noChangeArrowheads="1"/>
          </p:cNvPicPr>
          <p:nvPr/>
        </p:nvPicPr>
        <p:blipFill>
          <a:blip r:embed="rId2">
            <a:extLst>
              <a:ext uri="{28A0092B-C50C-407E-A947-70E740481C1C}">
                <a14:useLocalDpi xmlns:a14="http://schemas.microsoft.com/office/drawing/2010/main" val="0"/>
              </a:ext>
            </a:extLst>
          </a:blip>
          <a:srcRect l="14108" t="8485" r="19281" b="29517"/>
          <a:stretch>
            <a:fillRect/>
          </a:stretch>
        </p:blipFill>
        <p:spPr bwMode="auto">
          <a:xfrm>
            <a:off x="612775" y="1700213"/>
            <a:ext cx="8207375"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idx="4294967295"/>
          </p:nvPr>
        </p:nvSpPr>
        <p:spPr/>
        <p:txBody>
          <a:bodyPr/>
          <a:lstStyle/>
          <a:p>
            <a:r>
              <a:rPr lang="en-GB" altLang="en-US">
                <a:latin typeface="Lato"/>
                <a:ea typeface="Lato"/>
                <a:cs typeface="Lato"/>
              </a:rPr>
              <a:t>Business rates – worked example...step 3</a:t>
            </a:r>
          </a:p>
        </p:txBody>
      </p:sp>
      <p:sp>
        <p:nvSpPr>
          <p:cNvPr id="152579"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pic>
        <p:nvPicPr>
          <p:cNvPr id="152580" name="Picture 3"/>
          <p:cNvPicPr>
            <a:picLocks noChangeAspect="1" noChangeArrowheads="1"/>
          </p:cNvPicPr>
          <p:nvPr/>
        </p:nvPicPr>
        <p:blipFill>
          <a:blip r:embed="rId2">
            <a:extLst>
              <a:ext uri="{28A0092B-C50C-407E-A947-70E740481C1C}">
                <a14:useLocalDpi xmlns:a14="http://schemas.microsoft.com/office/drawing/2010/main" val="0"/>
              </a:ext>
            </a:extLst>
          </a:blip>
          <a:srcRect l="13281" t="8859" r="20033" b="28142"/>
          <a:stretch>
            <a:fillRect/>
          </a:stretch>
        </p:blipFill>
        <p:spPr bwMode="auto">
          <a:xfrm>
            <a:off x="468313" y="1412875"/>
            <a:ext cx="8675687"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idx="4294967295"/>
          </p:nvPr>
        </p:nvSpPr>
        <p:spPr/>
        <p:txBody>
          <a:bodyPr/>
          <a:lstStyle/>
          <a:p>
            <a:r>
              <a:rPr lang="en-GB" altLang="en-US">
                <a:latin typeface="Lato"/>
                <a:ea typeface="Lato"/>
                <a:cs typeface="Lato"/>
              </a:rPr>
              <a:t>Business rates – worked example...step 4</a:t>
            </a:r>
          </a:p>
        </p:txBody>
      </p:sp>
      <p:sp>
        <p:nvSpPr>
          <p:cNvPr id="153603"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pic>
        <p:nvPicPr>
          <p:cNvPr id="153604" name="Picture 3"/>
          <p:cNvPicPr>
            <a:picLocks noChangeAspect="1" noChangeArrowheads="1"/>
          </p:cNvPicPr>
          <p:nvPr/>
        </p:nvPicPr>
        <p:blipFill>
          <a:blip r:embed="rId2">
            <a:extLst>
              <a:ext uri="{28A0092B-C50C-407E-A947-70E740481C1C}">
                <a14:useLocalDpi xmlns:a14="http://schemas.microsoft.com/office/drawing/2010/main" val="0"/>
              </a:ext>
            </a:extLst>
          </a:blip>
          <a:srcRect l="13281" t="15750" r="16985" b="10065"/>
          <a:stretch>
            <a:fillRect/>
          </a:stretch>
        </p:blipFill>
        <p:spPr bwMode="auto">
          <a:xfrm>
            <a:off x="468313" y="1484313"/>
            <a:ext cx="7704137"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idx="4294967295"/>
          </p:nvPr>
        </p:nvSpPr>
        <p:spPr/>
        <p:txBody>
          <a:bodyPr/>
          <a:lstStyle/>
          <a:p>
            <a:r>
              <a:rPr lang="en-GB" altLang="en-US">
                <a:latin typeface="Lato"/>
                <a:ea typeface="Lato"/>
                <a:cs typeface="Lato"/>
              </a:rPr>
              <a:t>Business rates – worked example...step 5</a:t>
            </a:r>
          </a:p>
        </p:txBody>
      </p:sp>
      <p:sp>
        <p:nvSpPr>
          <p:cNvPr id="154627"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pic>
        <p:nvPicPr>
          <p:cNvPr id="154628" name="Picture 2"/>
          <p:cNvPicPr>
            <a:picLocks noChangeAspect="1" noChangeArrowheads="1"/>
          </p:cNvPicPr>
          <p:nvPr/>
        </p:nvPicPr>
        <p:blipFill>
          <a:blip r:embed="rId2">
            <a:extLst>
              <a:ext uri="{28A0092B-C50C-407E-A947-70E740481C1C}">
                <a14:useLocalDpi xmlns:a14="http://schemas.microsoft.com/office/drawing/2010/main" val="0"/>
              </a:ext>
            </a:extLst>
          </a:blip>
          <a:srcRect l="13281" t="27531" r="20033" b="11438"/>
          <a:stretch>
            <a:fillRect/>
          </a:stretch>
        </p:blipFill>
        <p:spPr bwMode="auto">
          <a:xfrm>
            <a:off x="431800" y="1557338"/>
            <a:ext cx="867727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idx="4294967295"/>
          </p:nvPr>
        </p:nvSpPr>
        <p:spPr/>
        <p:txBody>
          <a:bodyPr/>
          <a:lstStyle/>
          <a:p>
            <a:r>
              <a:rPr lang="en-GB" altLang="en-US">
                <a:latin typeface="Lato"/>
                <a:ea typeface="Lato"/>
                <a:cs typeface="Lato"/>
              </a:rPr>
              <a:t>Business rates – worked example...step 6</a:t>
            </a:r>
          </a:p>
        </p:txBody>
      </p:sp>
      <p:sp>
        <p:nvSpPr>
          <p:cNvPr id="155651"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pic>
        <p:nvPicPr>
          <p:cNvPr id="155652" name="Picture 2"/>
          <p:cNvPicPr>
            <a:picLocks noChangeAspect="1" noChangeArrowheads="1"/>
          </p:cNvPicPr>
          <p:nvPr/>
        </p:nvPicPr>
        <p:blipFill>
          <a:blip r:embed="rId2">
            <a:extLst>
              <a:ext uri="{28A0092B-C50C-407E-A947-70E740481C1C}">
                <a14:useLocalDpi xmlns:a14="http://schemas.microsoft.com/office/drawing/2010/main" val="0"/>
              </a:ext>
            </a:extLst>
          </a:blip>
          <a:srcRect l="13283" t="27531" r="19479" b="10454"/>
          <a:stretch>
            <a:fillRect/>
          </a:stretch>
        </p:blipFill>
        <p:spPr bwMode="auto">
          <a:xfrm>
            <a:off x="395288" y="1557338"/>
            <a:ext cx="8748712"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idx="4294967295"/>
          </p:nvPr>
        </p:nvSpPr>
        <p:spPr/>
        <p:txBody>
          <a:bodyPr/>
          <a:lstStyle/>
          <a:p>
            <a:r>
              <a:rPr lang="en-GB" altLang="en-US">
                <a:latin typeface="Lato"/>
                <a:ea typeface="Lato"/>
                <a:cs typeface="Lato"/>
              </a:rPr>
              <a:t>Business rates – worked example...step 7</a:t>
            </a:r>
          </a:p>
        </p:txBody>
      </p:sp>
      <p:sp>
        <p:nvSpPr>
          <p:cNvPr id="156675"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pic>
        <p:nvPicPr>
          <p:cNvPr id="156676" name="Picture 2"/>
          <p:cNvPicPr>
            <a:picLocks noChangeAspect="1" noChangeArrowheads="1"/>
          </p:cNvPicPr>
          <p:nvPr/>
        </p:nvPicPr>
        <p:blipFill>
          <a:blip r:embed="rId2">
            <a:extLst>
              <a:ext uri="{28A0092B-C50C-407E-A947-70E740481C1C}">
                <a14:useLocalDpi xmlns:a14="http://schemas.microsoft.com/office/drawing/2010/main" val="0"/>
              </a:ext>
            </a:extLst>
          </a:blip>
          <a:srcRect t="13782"/>
          <a:stretch>
            <a:fillRect/>
          </a:stretch>
        </p:blipFill>
        <p:spPr bwMode="auto">
          <a:xfrm>
            <a:off x="0" y="1589088"/>
            <a:ext cx="8675688"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idx="4294967295"/>
          </p:nvPr>
        </p:nvSpPr>
        <p:spPr/>
        <p:txBody>
          <a:bodyPr/>
          <a:lstStyle/>
          <a:p>
            <a:r>
              <a:rPr lang="en-GB" altLang="en-US">
                <a:latin typeface="Lato"/>
                <a:ea typeface="Lato"/>
                <a:cs typeface="Lato"/>
              </a:rPr>
              <a:t>Business rates – worked example...step 8</a:t>
            </a:r>
          </a:p>
        </p:txBody>
      </p:sp>
      <p:sp>
        <p:nvSpPr>
          <p:cNvPr id="157699"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pic>
        <p:nvPicPr>
          <p:cNvPr id="157700" name="Picture 2"/>
          <p:cNvPicPr>
            <a:picLocks noChangeAspect="1" noChangeArrowheads="1"/>
          </p:cNvPicPr>
          <p:nvPr/>
        </p:nvPicPr>
        <p:blipFill>
          <a:blip r:embed="rId2">
            <a:extLst>
              <a:ext uri="{28A0092B-C50C-407E-A947-70E740481C1C}">
                <a14:useLocalDpi xmlns:a14="http://schemas.microsoft.com/office/drawing/2010/main" val="0"/>
              </a:ext>
            </a:extLst>
          </a:blip>
          <a:srcRect t="13782"/>
          <a:stretch>
            <a:fillRect/>
          </a:stretch>
        </p:blipFill>
        <p:spPr bwMode="auto">
          <a:xfrm>
            <a:off x="539750" y="1557338"/>
            <a:ext cx="80645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idx="4294967295"/>
          </p:nvPr>
        </p:nvSpPr>
        <p:spPr/>
        <p:txBody>
          <a:bodyPr/>
          <a:lstStyle/>
          <a:p>
            <a:r>
              <a:rPr lang="en-GB" altLang="en-US" i="1">
                <a:latin typeface="Lato"/>
                <a:ea typeface="Lato"/>
                <a:cs typeface="Lato"/>
              </a:rPr>
              <a:t>Adecco</a:t>
            </a:r>
          </a:p>
        </p:txBody>
      </p:sp>
      <p:sp>
        <p:nvSpPr>
          <p:cNvPr id="82947" name="Content Placeholder 2"/>
          <p:cNvSpPr>
            <a:spLocks noGrp="1"/>
          </p:cNvSpPr>
          <p:nvPr>
            <p:ph idx="4294967295"/>
          </p:nvPr>
        </p:nvSpPr>
        <p:spPr>
          <a:xfrm>
            <a:off x="468313" y="1628775"/>
            <a:ext cx="8208962" cy="4216400"/>
          </a:xfrm>
        </p:spPr>
        <p:txBody>
          <a:bodyPr/>
          <a:lstStyle/>
          <a:p>
            <a:r>
              <a:rPr lang="en-GB" altLang="en-US" sz="2200">
                <a:latin typeface="Lato Light"/>
                <a:ea typeface="Lato Light"/>
                <a:cs typeface="Lato Light"/>
              </a:rPr>
              <a:t>Whether self employed temp workers subject to VAT on wage element</a:t>
            </a:r>
          </a:p>
          <a:p>
            <a:r>
              <a:rPr lang="en-GB" altLang="en-US" sz="2200">
                <a:latin typeface="Lato Light"/>
                <a:ea typeface="Lato Light"/>
                <a:cs typeface="Lato Light"/>
              </a:rPr>
              <a:t>Appeal from First Tribunal to Upper Tribunal</a:t>
            </a:r>
          </a:p>
          <a:p>
            <a:r>
              <a:rPr lang="en-GB" altLang="en-US" sz="2200">
                <a:latin typeface="Lato Light"/>
                <a:ea typeface="Lato Light"/>
                <a:cs typeface="Lato Light"/>
              </a:rPr>
              <a:t>Decided on facts and on the contractual terms</a:t>
            </a:r>
          </a:p>
          <a:p>
            <a:r>
              <a:rPr lang="en-GB" altLang="en-US" sz="2200">
                <a:latin typeface="Lato Light"/>
                <a:ea typeface="Lato Light"/>
                <a:cs typeface="Lato Light"/>
              </a:rPr>
              <a:t>Held that Adecco made full supply so VAT applies to wage element</a:t>
            </a:r>
          </a:p>
          <a:p>
            <a:r>
              <a:rPr lang="en-GB" altLang="en-US" sz="2200">
                <a:latin typeface="Lato Light"/>
                <a:ea typeface="Lato Light"/>
                <a:cs typeface="Lato Light"/>
              </a:rPr>
              <a:t>Not clear whether to be appealed further</a:t>
            </a:r>
          </a:p>
          <a:p>
            <a:r>
              <a:rPr lang="en-GB" altLang="en-US" sz="2200">
                <a:latin typeface="Lato Light"/>
                <a:ea typeface="Lato Light"/>
                <a:cs typeface="Lato Light"/>
              </a:rPr>
              <a:t>Creates significant tax imbalance in different ‘employment’ arrangements</a:t>
            </a:r>
          </a:p>
        </p:txBody>
      </p:sp>
      <p:sp>
        <p:nvSpPr>
          <p:cNvPr id="82948"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spTree>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idx="4294967295"/>
          </p:nvPr>
        </p:nvSpPr>
        <p:spPr/>
        <p:txBody>
          <a:bodyPr/>
          <a:lstStyle/>
          <a:p>
            <a:r>
              <a:rPr lang="en-GB" altLang="en-US">
                <a:latin typeface="Lato"/>
                <a:ea typeface="Lato"/>
                <a:cs typeface="Lato"/>
              </a:rPr>
              <a:t>Business rates – worked example...step 9</a:t>
            </a:r>
          </a:p>
        </p:txBody>
      </p:sp>
      <p:sp>
        <p:nvSpPr>
          <p:cNvPr id="158723"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pic>
        <p:nvPicPr>
          <p:cNvPr id="158724" name="Picture 2"/>
          <p:cNvPicPr>
            <a:picLocks noChangeAspect="1" noChangeArrowheads="1"/>
          </p:cNvPicPr>
          <p:nvPr/>
        </p:nvPicPr>
        <p:blipFill>
          <a:blip r:embed="rId2">
            <a:extLst>
              <a:ext uri="{28A0092B-C50C-407E-A947-70E740481C1C}">
                <a14:useLocalDpi xmlns:a14="http://schemas.microsoft.com/office/drawing/2010/main" val="0"/>
              </a:ext>
            </a:extLst>
          </a:blip>
          <a:srcRect t="7875" b="2483"/>
          <a:stretch>
            <a:fillRect/>
          </a:stretch>
        </p:blipFill>
        <p:spPr bwMode="auto">
          <a:xfrm>
            <a:off x="539750" y="1484313"/>
            <a:ext cx="813593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idx="4294967295"/>
          </p:nvPr>
        </p:nvSpPr>
        <p:spPr/>
        <p:txBody>
          <a:bodyPr/>
          <a:lstStyle/>
          <a:p>
            <a:r>
              <a:rPr lang="en-GB" altLang="en-US">
                <a:latin typeface="Lato"/>
                <a:ea typeface="Lato"/>
                <a:cs typeface="Lato"/>
              </a:rPr>
              <a:t>Business rates – worked example...step 10</a:t>
            </a:r>
          </a:p>
        </p:txBody>
      </p:sp>
      <p:sp>
        <p:nvSpPr>
          <p:cNvPr id="159747"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pic>
        <p:nvPicPr>
          <p:cNvPr id="159748" name="Picture 2"/>
          <p:cNvPicPr>
            <a:picLocks noChangeAspect="1" noChangeArrowheads="1"/>
          </p:cNvPicPr>
          <p:nvPr/>
        </p:nvPicPr>
        <p:blipFill>
          <a:blip r:embed="rId2">
            <a:extLst>
              <a:ext uri="{28A0092B-C50C-407E-A947-70E740481C1C}">
                <a14:useLocalDpi xmlns:a14="http://schemas.microsoft.com/office/drawing/2010/main" val="0"/>
              </a:ext>
            </a:extLst>
          </a:blip>
          <a:srcRect l="26012" t="9843" r="1489" b="14737"/>
          <a:stretch>
            <a:fillRect/>
          </a:stretch>
        </p:blipFill>
        <p:spPr bwMode="auto">
          <a:xfrm>
            <a:off x="468313" y="1460500"/>
            <a:ext cx="7920037"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idx="4294967295"/>
          </p:nvPr>
        </p:nvSpPr>
        <p:spPr/>
        <p:txBody>
          <a:bodyPr/>
          <a:lstStyle/>
          <a:p>
            <a:r>
              <a:rPr lang="en-GB" altLang="en-US">
                <a:latin typeface="Lato"/>
                <a:ea typeface="Lato"/>
                <a:cs typeface="Lato"/>
              </a:rPr>
              <a:t>Business rates – inconsistency?</a:t>
            </a:r>
          </a:p>
        </p:txBody>
      </p:sp>
      <p:sp>
        <p:nvSpPr>
          <p:cNvPr id="160771"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pic>
        <p:nvPicPr>
          <p:cNvPr id="160772" name="Picture 2"/>
          <p:cNvPicPr>
            <a:picLocks noChangeAspect="1" noChangeArrowheads="1"/>
          </p:cNvPicPr>
          <p:nvPr/>
        </p:nvPicPr>
        <p:blipFill>
          <a:blip r:embed="rId3">
            <a:extLst>
              <a:ext uri="{28A0092B-C50C-407E-A947-70E740481C1C}">
                <a14:useLocalDpi xmlns:a14="http://schemas.microsoft.com/office/drawing/2010/main" val="0"/>
              </a:ext>
            </a:extLst>
          </a:blip>
          <a:srcRect l="26566" t="16734" r="935" b="25189"/>
          <a:stretch>
            <a:fillRect/>
          </a:stretch>
        </p:blipFill>
        <p:spPr bwMode="auto">
          <a:xfrm>
            <a:off x="468313" y="1484313"/>
            <a:ext cx="8675687"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idx="4294967295"/>
          </p:nvPr>
        </p:nvSpPr>
        <p:spPr/>
        <p:txBody>
          <a:bodyPr/>
          <a:lstStyle/>
          <a:p>
            <a:r>
              <a:rPr lang="en-GB" altLang="en-US">
                <a:latin typeface="Lato"/>
                <a:ea typeface="Lato"/>
                <a:cs typeface="Lato"/>
              </a:rPr>
              <a:t>Business rates – Northern Ireland </a:t>
            </a:r>
          </a:p>
        </p:txBody>
      </p:sp>
      <p:sp>
        <p:nvSpPr>
          <p:cNvPr id="39939" name="Content Placeholder 2"/>
          <p:cNvSpPr>
            <a:spLocks noGrp="1"/>
          </p:cNvSpPr>
          <p:nvPr>
            <p:ph idx="4294967295"/>
          </p:nvPr>
        </p:nvSpPr>
        <p:spPr>
          <a:xfrm>
            <a:off x="468313" y="1628775"/>
            <a:ext cx="8208962" cy="4216400"/>
          </a:xfrm>
        </p:spPr>
        <p:txBody>
          <a:bodyPr/>
          <a:lstStyle/>
          <a:p>
            <a:r>
              <a:rPr lang="en-GB" altLang="en-US" sz="2400">
                <a:latin typeface="Lato Light"/>
                <a:ea typeface="Lato Light"/>
                <a:cs typeface="Lato Light"/>
              </a:rPr>
              <a:t>Package of measures proposed by ex-Finance Minister, to make sure that “everyone pays something”</a:t>
            </a:r>
          </a:p>
          <a:p>
            <a:r>
              <a:rPr lang="en-GB" altLang="en-US" sz="2400">
                <a:latin typeface="Lato Light"/>
                <a:ea typeface="Lato Light"/>
                <a:cs typeface="Lato Light"/>
              </a:rPr>
              <a:t>Charity shops face liability between 10-20% from 2019</a:t>
            </a:r>
          </a:p>
          <a:p>
            <a:r>
              <a:rPr lang="en-GB" altLang="en-US" sz="2400">
                <a:latin typeface="Lato Light"/>
                <a:ea typeface="Lato Light"/>
                <a:cs typeface="Lato Light"/>
              </a:rPr>
              <a:t>Exemption for student Halls of Residence to be removed from April 2018</a:t>
            </a:r>
          </a:p>
          <a:p>
            <a:r>
              <a:rPr lang="en-GB" altLang="en-US" sz="2400">
                <a:latin typeface="Lato Light"/>
                <a:ea typeface="Lato Light"/>
                <a:cs typeface="Lato Light"/>
              </a:rPr>
              <a:t>Remains to be seen how new Executive will affect these proposals (if at all)</a:t>
            </a:r>
          </a:p>
        </p:txBody>
      </p:sp>
      <p:sp>
        <p:nvSpPr>
          <p:cNvPr id="162820"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500"/>
                                        <p:tgtEl>
                                          <p:spTgt spid="399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fade">
                                      <p:cBhvr>
                                        <p:cTn id="17" dur="500"/>
                                        <p:tgtEl>
                                          <p:spTgt spid="399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fade">
                                      <p:cBhvr>
                                        <p:cTn id="22" dur="5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idx="4294967295"/>
          </p:nvPr>
        </p:nvSpPr>
        <p:spPr/>
        <p:txBody>
          <a:bodyPr/>
          <a:lstStyle/>
          <a:p>
            <a:r>
              <a:rPr lang="en-GB" altLang="en-US">
                <a:latin typeface="Lato"/>
                <a:ea typeface="Lato"/>
                <a:cs typeface="Lato"/>
              </a:rPr>
              <a:t>Business rates – call for interest?</a:t>
            </a:r>
          </a:p>
        </p:txBody>
      </p:sp>
      <p:sp>
        <p:nvSpPr>
          <p:cNvPr id="39939" name="Content Placeholder 2"/>
          <p:cNvSpPr>
            <a:spLocks noGrp="1"/>
          </p:cNvSpPr>
          <p:nvPr>
            <p:ph idx="4294967295"/>
          </p:nvPr>
        </p:nvSpPr>
        <p:spPr>
          <a:xfrm>
            <a:off x="468313" y="1557338"/>
            <a:ext cx="8208962" cy="4216400"/>
          </a:xfrm>
        </p:spPr>
        <p:txBody>
          <a:bodyPr/>
          <a:lstStyle/>
          <a:p>
            <a:r>
              <a:rPr lang="en-GB" altLang="en-US" sz="2400">
                <a:latin typeface="Lato Light"/>
                <a:ea typeface="Lato Light"/>
                <a:cs typeface="Lato Light"/>
              </a:rPr>
              <a:t>Proposal for CTG members business rates network to collate and share knowledge in one place (CTG website)?</a:t>
            </a:r>
          </a:p>
          <a:p>
            <a:pPr lvl="1">
              <a:spcBef>
                <a:spcPts val="600"/>
              </a:spcBef>
            </a:pPr>
            <a:r>
              <a:rPr lang="en-GB" altLang="en-US" sz="2200">
                <a:latin typeface="Lato Light"/>
                <a:ea typeface="Lato Light"/>
                <a:cs typeface="Lato Light"/>
              </a:rPr>
              <a:t>Understand application of reliefs process for each Local Authority</a:t>
            </a:r>
          </a:p>
          <a:p>
            <a:pPr lvl="1">
              <a:spcBef>
                <a:spcPts val="600"/>
              </a:spcBef>
            </a:pPr>
            <a:r>
              <a:rPr lang="en-GB" altLang="en-US" sz="2200">
                <a:latin typeface="Lato Light"/>
                <a:ea typeface="Lato Light"/>
                <a:cs typeface="Lato Light"/>
              </a:rPr>
              <a:t>Responsibilities and procedures related to Rating Authority or VOA</a:t>
            </a:r>
          </a:p>
          <a:p>
            <a:pPr lvl="1">
              <a:spcBef>
                <a:spcPts val="600"/>
              </a:spcBef>
            </a:pPr>
            <a:r>
              <a:rPr lang="en-GB" altLang="en-US" sz="2200">
                <a:latin typeface="Lato Light"/>
                <a:ea typeface="Lato Light"/>
                <a:cs typeface="Lato Light"/>
              </a:rPr>
              <a:t>Rateable Value changes and transitional arrangements</a:t>
            </a:r>
          </a:p>
          <a:p>
            <a:pPr lvl="1"/>
            <a:endParaRPr lang="en-GB" altLang="en-US" sz="2200">
              <a:latin typeface="Lato Light"/>
              <a:ea typeface="Lato Light"/>
              <a:cs typeface="Lato Light"/>
            </a:endParaRPr>
          </a:p>
        </p:txBody>
      </p:sp>
      <p:sp>
        <p:nvSpPr>
          <p:cNvPr id="163844"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939">
                                            <p:txEl>
                                              <p:pRg st="1" end="1"/>
                                            </p:txEl>
                                          </p:spTgt>
                                        </p:tgtEl>
                                        <p:attrNameLst>
                                          <p:attrName>style.visibility</p:attrName>
                                        </p:attrNameLst>
                                      </p:cBhvr>
                                      <p:to>
                                        <p:strVal val="visible"/>
                                      </p:to>
                                    </p:set>
                                    <p:animEffect transition="in" filter="fade">
                                      <p:cBhvr>
                                        <p:cTn id="10" dur="500"/>
                                        <p:tgtEl>
                                          <p:spTgt spid="3993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animEffect transition="in" filter="fade">
                                      <p:cBhvr>
                                        <p:cTn id="13" dur="500"/>
                                        <p:tgtEl>
                                          <p:spTgt spid="3993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939">
                                            <p:txEl>
                                              <p:pRg st="3" end="3"/>
                                            </p:txEl>
                                          </p:spTgt>
                                        </p:tgtEl>
                                        <p:attrNameLst>
                                          <p:attrName>style.visibility</p:attrName>
                                        </p:attrNameLst>
                                      </p:cBhvr>
                                      <p:to>
                                        <p:strVal val="visible"/>
                                      </p:to>
                                    </p:set>
                                    <p:animEffect transition="in" filter="fade">
                                      <p:cBhvr>
                                        <p:cTn id="16" dur="5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idx="4294967295"/>
          </p:nvPr>
        </p:nvSpPr>
        <p:spPr/>
        <p:txBody>
          <a:bodyPr/>
          <a:lstStyle/>
          <a:p>
            <a:r>
              <a:rPr lang="en-GB" altLang="en-US">
                <a:latin typeface="Lato"/>
                <a:ea typeface="Lato"/>
                <a:cs typeface="Lato"/>
              </a:rPr>
              <a:t>Community Infrastructure Levy</a:t>
            </a:r>
          </a:p>
        </p:txBody>
      </p:sp>
      <p:sp>
        <p:nvSpPr>
          <p:cNvPr id="39939" name="Content Placeholder 2"/>
          <p:cNvSpPr>
            <a:spLocks noGrp="1"/>
          </p:cNvSpPr>
          <p:nvPr>
            <p:ph idx="4294967295"/>
          </p:nvPr>
        </p:nvSpPr>
        <p:spPr>
          <a:xfrm>
            <a:off x="468313" y="1628775"/>
            <a:ext cx="8208962" cy="4216400"/>
          </a:xfrm>
        </p:spPr>
        <p:txBody>
          <a:bodyPr/>
          <a:lstStyle/>
          <a:p>
            <a:r>
              <a:rPr lang="en-GB" altLang="en-US" sz="2400">
                <a:latin typeface="Lato Light"/>
                <a:ea typeface="Lato Light"/>
                <a:cs typeface="Lato Light"/>
              </a:rPr>
              <a:t>CIL has not raised as much revenue as hoped. Review blames exemptions and patchwork implementation</a:t>
            </a:r>
          </a:p>
          <a:p>
            <a:r>
              <a:rPr lang="en-GB" altLang="en-US" sz="2400">
                <a:latin typeface="Lato Light"/>
                <a:ea typeface="Lato Light"/>
                <a:cs typeface="Lato Light"/>
              </a:rPr>
              <a:t>Recommends replacing CIL with a new Tariff with “no or few exemptions”</a:t>
            </a:r>
          </a:p>
          <a:p>
            <a:r>
              <a:rPr lang="en-GB" altLang="en-US" sz="2400">
                <a:latin typeface="Lato Light"/>
                <a:ea typeface="Lato Light"/>
                <a:cs typeface="Lato Light"/>
              </a:rPr>
              <a:t>Government yet to respond to recommendations</a:t>
            </a:r>
          </a:p>
          <a:p>
            <a:r>
              <a:rPr lang="en-GB" altLang="en-US" sz="2400">
                <a:latin typeface="Lato Light"/>
                <a:ea typeface="Lato Light"/>
                <a:cs typeface="Lato Light"/>
              </a:rPr>
              <a:t>CTG helped secure charity CIL exemption and will work to ensure exemption to any successor tax </a:t>
            </a:r>
          </a:p>
        </p:txBody>
      </p:sp>
      <p:sp>
        <p:nvSpPr>
          <p:cNvPr id="165892"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500"/>
                                        <p:tgtEl>
                                          <p:spTgt spid="399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fade">
                                      <p:cBhvr>
                                        <p:cTn id="17" dur="500"/>
                                        <p:tgtEl>
                                          <p:spTgt spid="399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fade">
                                      <p:cBhvr>
                                        <p:cTn id="22" dur="5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idx="4294967295"/>
          </p:nvPr>
        </p:nvSpPr>
        <p:spPr/>
        <p:txBody>
          <a:bodyPr/>
          <a:lstStyle/>
          <a:p>
            <a:r>
              <a:rPr lang="en-GB" altLang="en-US">
                <a:latin typeface="Lato"/>
                <a:ea typeface="Lato"/>
                <a:cs typeface="Lato"/>
              </a:rPr>
              <a:t>Research and Development Credit</a:t>
            </a:r>
          </a:p>
        </p:txBody>
      </p:sp>
      <p:sp>
        <p:nvSpPr>
          <p:cNvPr id="39939" name="Content Placeholder 2"/>
          <p:cNvSpPr>
            <a:spLocks noGrp="1"/>
          </p:cNvSpPr>
          <p:nvPr>
            <p:ph idx="4294967295"/>
          </p:nvPr>
        </p:nvSpPr>
        <p:spPr>
          <a:xfrm>
            <a:off x="468313" y="1628775"/>
            <a:ext cx="8208962" cy="4216400"/>
          </a:xfrm>
        </p:spPr>
        <p:txBody>
          <a:bodyPr/>
          <a:lstStyle/>
          <a:p>
            <a:r>
              <a:rPr lang="en-GB" altLang="en-US" sz="2400">
                <a:latin typeface="Lato Light"/>
                <a:ea typeface="Lato Light"/>
                <a:cs typeface="Lato Light"/>
              </a:rPr>
              <a:t>Government looking to review tax environment for R&amp;D</a:t>
            </a:r>
          </a:p>
          <a:p>
            <a:r>
              <a:rPr lang="en-GB" altLang="en-US" sz="2400">
                <a:latin typeface="Lato Light"/>
                <a:ea typeface="Lato Light"/>
                <a:cs typeface="Lato Light"/>
              </a:rPr>
              <a:t>Universities and charities currently unable to claim RDEC after Government u-turn</a:t>
            </a:r>
          </a:p>
          <a:p>
            <a:r>
              <a:rPr lang="en-GB" altLang="en-US" sz="2400">
                <a:latin typeface="Lato Light"/>
                <a:ea typeface="Lato Light"/>
                <a:cs typeface="Lato Light"/>
              </a:rPr>
              <a:t>CTG working with AMRC to regain access to RDEC</a:t>
            </a:r>
          </a:p>
        </p:txBody>
      </p:sp>
      <p:sp>
        <p:nvSpPr>
          <p:cNvPr id="166916"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500"/>
                                        <p:tgtEl>
                                          <p:spTgt spid="399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fade">
                                      <p:cBhvr>
                                        <p:cTn id="17" dur="500"/>
                                        <p:tgtEl>
                                          <p:spTgt spid="39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idx="4294967295"/>
          </p:nvPr>
        </p:nvSpPr>
        <p:spPr/>
        <p:txBody>
          <a:bodyPr/>
          <a:lstStyle/>
          <a:p>
            <a:r>
              <a:rPr lang="en-GB" altLang="en-US">
                <a:latin typeface="Lato"/>
                <a:ea typeface="Lato"/>
                <a:cs typeface="Lato"/>
              </a:rPr>
              <a:t>Employer-provided living accommodation</a:t>
            </a:r>
          </a:p>
        </p:txBody>
      </p:sp>
      <p:sp>
        <p:nvSpPr>
          <p:cNvPr id="39939" name="Content Placeholder 2"/>
          <p:cNvSpPr>
            <a:spLocks noGrp="1"/>
          </p:cNvSpPr>
          <p:nvPr>
            <p:ph idx="4294967295"/>
          </p:nvPr>
        </p:nvSpPr>
        <p:spPr>
          <a:xfrm>
            <a:off x="468313" y="1628775"/>
            <a:ext cx="8208962" cy="4216400"/>
          </a:xfrm>
        </p:spPr>
        <p:txBody>
          <a:bodyPr/>
          <a:lstStyle/>
          <a:p>
            <a:r>
              <a:rPr lang="en-GB" altLang="en-US" sz="2400">
                <a:latin typeface="Lato Light"/>
                <a:ea typeface="Lato Light"/>
                <a:cs typeface="Lato Light"/>
              </a:rPr>
              <a:t>CTG met with HMRC and responded to “fact-finding exercise” in early 2016</a:t>
            </a:r>
          </a:p>
          <a:p>
            <a:r>
              <a:rPr lang="en-GB" altLang="en-US" sz="2400">
                <a:latin typeface="Lato Light"/>
                <a:ea typeface="Lato Light"/>
                <a:cs typeface="Lato Light"/>
              </a:rPr>
              <a:t>Consultation on BiKs including accommodation to be published shortly</a:t>
            </a:r>
          </a:p>
          <a:p>
            <a:r>
              <a:rPr lang="en-GB" altLang="en-US" sz="2400">
                <a:latin typeface="Lato Light"/>
                <a:ea typeface="Lato Light"/>
                <a:cs typeface="Lato Light"/>
              </a:rPr>
              <a:t>Strong case for maintaining exemption as necessary for “proper performance of duties”</a:t>
            </a:r>
          </a:p>
          <a:p>
            <a:r>
              <a:rPr lang="en-GB" altLang="en-US" sz="2400">
                <a:latin typeface="Lato Light"/>
                <a:ea typeface="Lato Light"/>
                <a:cs typeface="Lato Light"/>
              </a:rPr>
              <a:t>Very important exemption for churches, schools, universities, heritage charities and others</a:t>
            </a:r>
          </a:p>
        </p:txBody>
      </p:sp>
      <p:sp>
        <p:nvSpPr>
          <p:cNvPr id="167940"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500"/>
                                        <p:tgtEl>
                                          <p:spTgt spid="399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fade">
                                      <p:cBhvr>
                                        <p:cTn id="17" dur="500"/>
                                        <p:tgtEl>
                                          <p:spTgt spid="399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fade">
                                      <p:cBhvr>
                                        <p:cTn id="22" dur="5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idx="4294967295"/>
          </p:nvPr>
        </p:nvSpPr>
        <p:spPr/>
        <p:txBody>
          <a:bodyPr/>
          <a:lstStyle/>
          <a:p>
            <a:r>
              <a:rPr lang="en-GB" altLang="en-US">
                <a:latin typeface="Lato"/>
                <a:ea typeface="Lato"/>
                <a:cs typeface="Lato"/>
              </a:rPr>
              <a:t>“Fit and proper person” test</a:t>
            </a:r>
          </a:p>
        </p:txBody>
      </p:sp>
      <p:sp>
        <p:nvSpPr>
          <p:cNvPr id="39939" name="Content Placeholder 2"/>
          <p:cNvSpPr>
            <a:spLocks noGrp="1"/>
          </p:cNvSpPr>
          <p:nvPr>
            <p:ph idx="4294967295"/>
          </p:nvPr>
        </p:nvSpPr>
        <p:spPr>
          <a:xfrm>
            <a:off x="468313" y="1628775"/>
            <a:ext cx="8351837" cy="4216400"/>
          </a:xfrm>
        </p:spPr>
        <p:txBody>
          <a:bodyPr/>
          <a:lstStyle/>
          <a:p>
            <a:r>
              <a:rPr lang="en-GB" altLang="en-US" sz="2400">
                <a:latin typeface="Lato Light"/>
                <a:ea typeface="Lato Light"/>
                <a:cs typeface="Lato Light"/>
              </a:rPr>
              <a:t>HMRC updated declaration and helpsheet for managers of charities and CASCs claiming tax relief </a:t>
            </a:r>
          </a:p>
          <a:p>
            <a:r>
              <a:rPr lang="en-GB" altLang="en-US" sz="2400">
                <a:latin typeface="Lato Light"/>
                <a:ea typeface="Lato Light"/>
                <a:cs typeface="Lato Light"/>
              </a:rPr>
              <a:t>“Managers” applies to persons having general control and management over the running of the charity/assets</a:t>
            </a:r>
          </a:p>
          <a:p>
            <a:r>
              <a:rPr lang="en-GB" altLang="en-US" sz="2400">
                <a:latin typeface="Lato Light"/>
                <a:ea typeface="Lato Light"/>
                <a:cs typeface="Lato Light"/>
              </a:rPr>
              <a:t>Fit and proper persons test is a </a:t>
            </a:r>
            <a:r>
              <a:rPr lang="en-GB" altLang="en-US" sz="2400" b="1">
                <a:latin typeface="Lato Light"/>
                <a:ea typeface="Lato Light"/>
                <a:cs typeface="Lato Light"/>
              </a:rPr>
              <a:t>statutory requirement </a:t>
            </a:r>
          </a:p>
          <a:p>
            <a:r>
              <a:rPr lang="en-GB" altLang="en-US" sz="2400">
                <a:latin typeface="Lato Light"/>
                <a:ea typeface="Lato Light"/>
                <a:cs typeface="Lato Light"/>
              </a:rPr>
              <a:t>Signatories must confirm no involvement in tax avoidance</a:t>
            </a:r>
          </a:p>
          <a:p>
            <a:r>
              <a:rPr lang="en-GB" altLang="en-US" sz="2400">
                <a:latin typeface="Lato Light"/>
                <a:ea typeface="Lato Light"/>
                <a:cs typeface="Lato Light"/>
              </a:rPr>
              <a:t>Managers that have signed the old declaration do not need to submit an updated declaration</a:t>
            </a:r>
          </a:p>
        </p:txBody>
      </p:sp>
      <p:sp>
        <p:nvSpPr>
          <p:cNvPr id="168964"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500"/>
                                        <p:tgtEl>
                                          <p:spTgt spid="399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fade">
                                      <p:cBhvr>
                                        <p:cTn id="17" dur="500"/>
                                        <p:tgtEl>
                                          <p:spTgt spid="399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fade">
                                      <p:cBhvr>
                                        <p:cTn id="22" dur="500"/>
                                        <p:tgtEl>
                                          <p:spTgt spid="399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939">
                                            <p:txEl>
                                              <p:pRg st="4" end="4"/>
                                            </p:txEl>
                                          </p:spTgt>
                                        </p:tgtEl>
                                        <p:attrNameLst>
                                          <p:attrName>style.visibility</p:attrName>
                                        </p:attrNameLst>
                                      </p:cBhvr>
                                      <p:to>
                                        <p:strVal val="visible"/>
                                      </p:to>
                                    </p:set>
                                    <p:animEffect transition="in" filter="fade">
                                      <p:cBhvr>
                                        <p:cTn id="27" dur="500"/>
                                        <p:tgtEl>
                                          <p:spTgt spid="39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idx="4294967295"/>
          </p:nvPr>
        </p:nvSpPr>
        <p:spPr/>
        <p:txBody>
          <a:bodyPr/>
          <a:lstStyle/>
          <a:p>
            <a:r>
              <a:rPr lang="en-GB" altLang="en-US">
                <a:latin typeface="Lato"/>
                <a:ea typeface="Lato"/>
                <a:cs typeface="Lato"/>
              </a:rPr>
              <a:t>Common Reporting Standard</a:t>
            </a:r>
          </a:p>
        </p:txBody>
      </p:sp>
      <p:sp>
        <p:nvSpPr>
          <p:cNvPr id="39939" name="Content Placeholder 2"/>
          <p:cNvSpPr>
            <a:spLocks noGrp="1"/>
          </p:cNvSpPr>
          <p:nvPr>
            <p:ph idx="4294967295"/>
          </p:nvPr>
        </p:nvSpPr>
        <p:spPr>
          <a:xfrm>
            <a:off x="468313" y="1628775"/>
            <a:ext cx="8208962" cy="4216400"/>
          </a:xfrm>
        </p:spPr>
        <p:txBody>
          <a:bodyPr/>
          <a:lstStyle/>
          <a:p>
            <a:r>
              <a:rPr lang="en-GB" altLang="en-US" sz="2400">
                <a:latin typeface="Lato Light"/>
                <a:ea typeface="Lato Light"/>
                <a:cs typeface="Lato Light"/>
              </a:rPr>
              <a:t>Following representation from CTG and others, HMRC decided charitable companies would no longer be included</a:t>
            </a:r>
          </a:p>
          <a:p>
            <a:r>
              <a:rPr lang="en-GB" altLang="en-US" sz="2400">
                <a:latin typeface="Lato Light"/>
                <a:ea typeface="Lato Light"/>
                <a:cs typeface="Lato Light"/>
              </a:rPr>
              <a:t>CTG still working to extend this to trusts</a:t>
            </a:r>
          </a:p>
          <a:p>
            <a:r>
              <a:rPr lang="en-GB" altLang="en-US" sz="2400">
                <a:latin typeface="Lato Light"/>
                <a:ea typeface="Lato Light"/>
                <a:cs typeface="Lato Light"/>
              </a:rPr>
              <a:t>Detailed charity guidance now published and human rights and data protection concerns addressed</a:t>
            </a:r>
          </a:p>
          <a:p>
            <a:r>
              <a:rPr lang="en-GB" altLang="en-US" sz="2400">
                <a:latin typeface="Lato Light"/>
                <a:ea typeface="Lato Light"/>
                <a:cs typeface="Lato Light"/>
              </a:rPr>
              <a:t>CRS came into effect from 1 January 2016 – FIs will have to make first report to HMRC by 31 May 2017</a:t>
            </a:r>
          </a:p>
        </p:txBody>
      </p:sp>
      <p:sp>
        <p:nvSpPr>
          <p:cNvPr id="169988"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500"/>
                                        <p:tgtEl>
                                          <p:spTgt spid="399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fade">
                                      <p:cBhvr>
                                        <p:cTn id="17" dur="500"/>
                                        <p:tgtEl>
                                          <p:spTgt spid="399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fade">
                                      <p:cBhvr>
                                        <p:cTn id="22" dur="5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idx="4294967295"/>
          </p:nvPr>
        </p:nvSpPr>
        <p:spPr/>
        <p:txBody>
          <a:bodyPr/>
          <a:lstStyle/>
          <a:p>
            <a:r>
              <a:rPr lang="en-GB" altLang="en-US" i="1">
                <a:latin typeface="Lato"/>
                <a:ea typeface="Lato"/>
                <a:cs typeface="Lato"/>
              </a:rPr>
              <a:t>British Film Institute</a:t>
            </a:r>
          </a:p>
        </p:txBody>
      </p:sp>
      <p:sp>
        <p:nvSpPr>
          <p:cNvPr id="83971" name="Content Placeholder 2"/>
          <p:cNvSpPr>
            <a:spLocks noGrp="1"/>
          </p:cNvSpPr>
          <p:nvPr>
            <p:ph idx="4294967295"/>
          </p:nvPr>
        </p:nvSpPr>
        <p:spPr>
          <a:xfrm>
            <a:off x="468313" y="1628775"/>
            <a:ext cx="8208962" cy="4216400"/>
          </a:xfrm>
        </p:spPr>
        <p:txBody>
          <a:bodyPr/>
          <a:lstStyle/>
          <a:p>
            <a:r>
              <a:rPr lang="en-GB" altLang="en-US" sz="2400">
                <a:latin typeface="Lato Light"/>
                <a:ea typeface="Lato Light"/>
                <a:cs typeface="Lato Light"/>
              </a:rPr>
              <a:t>Relates to culture and what can be included for the exemption</a:t>
            </a:r>
          </a:p>
          <a:p>
            <a:r>
              <a:rPr lang="en-GB" altLang="en-US" sz="2400">
                <a:latin typeface="Lato Light"/>
                <a:ea typeface="Lato Light"/>
                <a:cs typeface="Lato Light"/>
              </a:rPr>
              <a:t>CJEU decided that the UK law ‘list’ of favoured activity is compatible with EU law</a:t>
            </a:r>
          </a:p>
          <a:p>
            <a:r>
              <a:rPr lang="en-GB" altLang="en-US" sz="2400">
                <a:latin typeface="Lato Light"/>
                <a:ea typeface="Lato Light"/>
                <a:cs typeface="Lato Light"/>
              </a:rPr>
              <a:t>Hence cinema cannot be regarded as ‘culture’</a:t>
            </a:r>
          </a:p>
          <a:p>
            <a:r>
              <a:rPr lang="en-GB" altLang="en-US" sz="2400">
                <a:latin typeface="Lato Light"/>
                <a:ea typeface="Lato Light"/>
                <a:cs typeface="Lato Light"/>
              </a:rPr>
              <a:t>Same applies to others, e.g. botanical gardens</a:t>
            </a:r>
          </a:p>
          <a:p>
            <a:r>
              <a:rPr lang="en-GB" altLang="en-US" sz="2400">
                <a:latin typeface="Lato Light"/>
                <a:ea typeface="Lato Light"/>
                <a:cs typeface="Lato Light"/>
              </a:rPr>
              <a:t>Perhaps list is too narrow in any case…</a:t>
            </a:r>
          </a:p>
        </p:txBody>
      </p:sp>
      <p:sp>
        <p:nvSpPr>
          <p:cNvPr id="83972"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spTree>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idx="4294967295"/>
          </p:nvPr>
        </p:nvSpPr>
        <p:spPr/>
        <p:txBody>
          <a:bodyPr/>
          <a:lstStyle/>
          <a:p>
            <a:r>
              <a:rPr lang="en-GB" altLang="en-US">
                <a:latin typeface="Lato"/>
                <a:ea typeface="Lato"/>
                <a:cs typeface="Lato"/>
              </a:rPr>
              <a:t>Museums and galleries tax relief</a:t>
            </a:r>
          </a:p>
        </p:txBody>
      </p:sp>
      <p:sp>
        <p:nvSpPr>
          <p:cNvPr id="39939" name="Content Placeholder 2"/>
          <p:cNvSpPr>
            <a:spLocks noGrp="1"/>
          </p:cNvSpPr>
          <p:nvPr>
            <p:ph idx="4294967295"/>
          </p:nvPr>
        </p:nvSpPr>
        <p:spPr>
          <a:xfrm>
            <a:off x="468313" y="1628775"/>
            <a:ext cx="8208962" cy="4216400"/>
          </a:xfrm>
        </p:spPr>
        <p:txBody>
          <a:bodyPr/>
          <a:lstStyle/>
          <a:p>
            <a:r>
              <a:rPr lang="en-GB" altLang="en-US" sz="2400">
                <a:latin typeface="Lato Light"/>
                <a:ea typeface="Lato Light"/>
                <a:cs typeface="Lato Light"/>
              </a:rPr>
              <a:t>New tax relief for museums and galleries alongside commitment to maintain free access and grant funding</a:t>
            </a:r>
          </a:p>
          <a:p>
            <a:r>
              <a:rPr lang="en-GB" altLang="en-US" sz="2400">
                <a:latin typeface="Lato Light"/>
                <a:ea typeface="Lato Light"/>
                <a:cs typeface="Lato Light"/>
              </a:rPr>
              <a:t>Relief will be set at 25% for touring exhibitions and 20% for non-touring exhibitions</a:t>
            </a:r>
          </a:p>
          <a:p>
            <a:r>
              <a:rPr lang="en-GB" altLang="en-US" sz="2400">
                <a:latin typeface="Lato Light"/>
                <a:ea typeface="Lato Light"/>
                <a:cs typeface="Lato Light"/>
              </a:rPr>
              <a:t>Capped at £500,000 of qualifying expenditure per exhibition</a:t>
            </a:r>
          </a:p>
        </p:txBody>
      </p:sp>
      <p:sp>
        <p:nvSpPr>
          <p:cNvPr id="171012"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500"/>
                                        <p:tgtEl>
                                          <p:spTgt spid="399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fade">
                                      <p:cBhvr>
                                        <p:cTn id="17" dur="500"/>
                                        <p:tgtEl>
                                          <p:spTgt spid="39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idx="4294967295"/>
          </p:nvPr>
        </p:nvSpPr>
        <p:spPr/>
        <p:txBody>
          <a:bodyPr/>
          <a:lstStyle/>
          <a:p>
            <a:r>
              <a:rPr lang="en-GB" altLang="en-US">
                <a:latin typeface="Lato"/>
                <a:ea typeface="Lato"/>
                <a:cs typeface="Lato"/>
              </a:rPr>
              <a:t>Social Investment Tax Relief</a:t>
            </a:r>
          </a:p>
        </p:txBody>
      </p:sp>
      <p:sp>
        <p:nvSpPr>
          <p:cNvPr id="39939" name="Content Placeholder 2"/>
          <p:cNvSpPr>
            <a:spLocks noGrp="1"/>
          </p:cNvSpPr>
          <p:nvPr>
            <p:ph idx="4294967295"/>
          </p:nvPr>
        </p:nvSpPr>
        <p:spPr>
          <a:xfrm>
            <a:off x="468313" y="1628775"/>
            <a:ext cx="8208962" cy="4216400"/>
          </a:xfrm>
        </p:spPr>
        <p:txBody>
          <a:bodyPr/>
          <a:lstStyle/>
          <a:p>
            <a:r>
              <a:rPr lang="en-GB" altLang="en-US" sz="2400">
                <a:latin typeface="Lato Light"/>
                <a:ea typeface="Lato Light"/>
                <a:cs typeface="Lato Light"/>
              </a:rPr>
              <a:t>SITR now implemented fully but take-up fairly low </a:t>
            </a:r>
          </a:p>
          <a:p>
            <a:r>
              <a:rPr lang="en-GB" altLang="en-US" sz="2400">
                <a:latin typeface="Lato Light"/>
                <a:ea typeface="Lato Light"/>
                <a:cs typeface="Lato Light"/>
              </a:rPr>
              <a:t>Government has applied for State Aid clearance for an enlarged SITR scheme </a:t>
            </a:r>
          </a:p>
          <a:p>
            <a:r>
              <a:rPr lang="en-GB" altLang="en-US" sz="2400">
                <a:latin typeface="Lato Light"/>
                <a:ea typeface="Lato Light"/>
                <a:cs typeface="Lato Light"/>
              </a:rPr>
              <a:t>Social Enterprises up to 7 years old will be able to raise up to £1.5m through SITR</a:t>
            </a:r>
          </a:p>
        </p:txBody>
      </p:sp>
      <p:sp>
        <p:nvSpPr>
          <p:cNvPr id="172036"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500"/>
                                        <p:tgtEl>
                                          <p:spTgt spid="399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fade">
                                      <p:cBhvr>
                                        <p:cTn id="17" dur="500"/>
                                        <p:tgtEl>
                                          <p:spTgt spid="39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ubtitle 1"/>
          <p:cNvSpPr>
            <a:spLocks noGrp="1"/>
          </p:cNvSpPr>
          <p:nvPr>
            <p:ph type="subTitle" idx="1"/>
          </p:nvPr>
        </p:nvSpPr>
        <p:spPr>
          <a:xfrm>
            <a:off x="488950" y="1557338"/>
            <a:ext cx="8337550" cy="1801812"/>
          </a:xfrm>
        </p:spPr>
        <p:txBody>
          <a:bodyPr/>
          <a:lstStyle/>
          <a:p>
            <a:r>
              <a:rPr lang="en-GB" altLang="en-US" sz="4000">
                <a:latin typeface="Lato"/>
                <a:ea typeface="Lato"/>
                <a:cs typeface="Lato"/>
              </a:rPr>
              <a:t>Gift Aid policy developments</a:t>
            </a:r>
          </a:p>
        </p:txBody>
      </p:sp>
      <p:sp>
        <p:nvSpPr>
          <p:cNvPr id="173059" name="Text Placeholder 2"/>
          <p:cNvSpPr>
            <a:spLocks noGrp="1"/>
          </p:cNvSpPr>
          <p:nvPr>
            <p:ph type="body" sz="quarter" idx="13"/>
          </p:nvPr>
        </p:nvSpPr>
        <p:spPr>
          <a:xfrm>
            <a:off x="495300" y="3429000"/>
            <a:ext cx="7453313" cy="431800"/>
          </a:xfrm>
        </p:spPr>
        <p:txBody>
          <a:bodyPr/>
          <a:lstStyle/>
          <a:p>
            <a:r>
              <a:rPr lang="en-GB" altLang="en-US">
                <a:latin typeface="Lato Light"/>
                <a:ea typeface="Lato Light"/>
                <a:cs typeface="Lato Light"/>
              </a:rPr>
              <a:t>Daniel Pease, HM Treasury</a:t>
            </a:r>
          </a:p>
          <a:p>
            <a:r>
              <a:rPr lang="en-GB" altLang="en-US">
                <a:latin typeface="Lato Light"/>
                <a:ea typeface="Lato Light"/>
                <a:cs typeface="Lato Light"/>
              </a:rPr>
              <a:t>Adrian Coates, HMRC</a:t>
            </a:r>
          </a:p>
          <a:p>
            <a:r>
              <a:rPr lang="en-GB" altLang="en-US">
                <a:latin typeface="Lato Light"/>
                <a:ea typeface="Lato Light"/>
                <a:cs typeface="Lato Light"/>
              </a:rPr>
              <a:t>David Warrellow, National Trust</a:t>
            </a:r>
          </a:p>
          <a:p>
            <a:r>
              <a:rPr lang="en-GB" altLang="en-US">
                <a:latin typeface="Lato Light"/>
                <a:ea typeface="Lato Light"/>
                <a:cs typeface="Lato Light"/>
              </a:rPr>
              <a:t>Gillian McKay, ICAEW</a:t>
            </a:r>
          </a:p>
        </p:txBody>
      </p:sp>
      <p:sp>
        <p:nvSpPr>
          <p:cNvPr id="173060" name="Footer Placeholder 3"/>
          <p:cNvSpPr>
            <a:spLocks noGrp="1"/>
          </p:cNvSpPr>
          <p:nvPr>
            <p:ph type="ftr" sz="quarter" idx="1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a:spcBef>
                <a:spcPct val="0"/>
              </a:spcBef>
              <a:buClrTx/>
              <a:buFontTx/>
              <a:buNone/>
            </a:pPr>
            <a:r>
              <a:rPr lang="en-US" altLang="en-US" sz="1800">
                <a:solidFill>
                  <a:schemeClr val="accent2"/>
                </a:solidFill>
                <a:cs typeface="Arial" panose="020B0604020202020204" pitchFamily="34" charset="0"/>
              </a:rPr>
              <a:t>The voice of charities on Tax</a:t>
            </a:r>
          </a:p>
          <a:p>
            <a:pPr>
              <a:spcBef>
                <a:spcPct val="0"/>
              </a:spcBef>
              <a:buClrTx/>
              <a:buFontTx/>
              <a:buNone/>
            </a:pPr>
            <a:endParaRPr lang="en-GB" altLang="en-US" sz="1800">
              <a:solidFill>
                <a:schemeClr val="accent2"/>
              </a:solidFill>
              <a:cs typeface="Arial" panose="020B0604020202020204" pitchFamily="34" charset="0"/>
            </a:endParaRPr>
          </a:p>
        </p:txBody>
      </p:sp>
    </p:spTree>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12"/>
          <p:cNvSpPr>
            <a:spLocks noGrp="1" noChangeArrowheads="1"/>
          </p:cNvSpPr>
          <p:nvPr>
            <p:ph type="title"/>
          </p:nvPr>
        </p:nvSpPr>
        <p:spPr/>
        <p:txBody>
          <a:bodyPr/>
          <a:lstStyle/>
          <a:p>
            <a:pPr eaLnBrk="1" hangingPunct="1"/>
            <a:r>
              <a:rPr lang="en-GB" altLang="en-US"/>
              <a:t>Gift Aid Small Donation Scheme</a:t>
            </a:r>
          </a:p>
        </p:txBody>
      </p:sp>
      <p:sp>
        <p:nvSpPr>
          <p:cNvPr id="8196" name="Rectangle 13"/>
          <p:cNvSpPr>
            <a:spLocks noGrp="1" noChangeArrowheads="1"/>
          </p:cNvSpPr>
          <p:nvPr>
            <p:ph type="body" idx="1"/>
          </p:nvPr>
        </p:nvSpPr>
        <p:spPr/>
        <p:txBody>
          <a:bodyPr/>
          <a:lstStyle/>
          <a:p>
            <a:pPr eaLnBrk="1" hangingPunct="1">
              <a:defRPr/>
            </a:pPr>
            <a:endParaRPr lang="en-GB" sz="1600" dirty="0">
              <a:solidFill>
                <a:schemeClr val="tx1"/>
              </a:solidFill>
            </a:endParaRPr>
          </a:p>
          <a:p>
            <a:pPr eaLnBrk="1" hangingPunct="1">
              <a:defRPr/>
            </a:pPr>
            <a:r>
              <a:rPr lang="en-GB" sz="1600" dirty="0">
                <a:solidFill>
                  <a:schemeClr val="tx1"/>
                </a:solidFill>
              </a:rPr>
              <a:t>From 6 April 2016</a:t>
            </a:r>
          </a:p>
          <a:p>
            <a:pPr marL="285750" indent="-285750" eaLnBrk="1" hangingPunct="1">
              <a:buFont typeface="Arial" panose="020B0604020202020204" pitchFamily="34" charset="0"/>
              <a:buChar char="•"/>
              <a:defRPr/>
            </a:pPr>
            <a:r>
              <a:rPr lang="en-GB" dirty="0">
                <a:solidFill>
                  <a:schemeClr val="tx1"/>
                </a:solidFill>
              </a:rPr>
              <a:t>Annual limit increased from £1,250 to £2,000</a:t>
            </a:r>
          </a:p>
          <a:p>
            <a:pPr eaLnBrk="1" hangingPunct="1">
              <a:defRPr/>
            </a:pPr>
            <a:endParaRPr lang="en-GB" dirty="0">
              <a:solidFill>
                <a:schemeClr val="tx1"/>
              </a:solidFill>
            </a:endParaRPr>
          </a:p>
          <a:p>
            <a:pPr eaLnBrk="1" hangingPunct="1">
              <a:defRPr/>
            </a:pPr>
            <a:r>
              <a:rPr lang="en-GB" dirty="0">
                <a:solidFill>
                  <a:schemeClr val="tx1"/>
                </a:solidFill>
              </a:rPr>
              <a:t>From 6 April 2017</a:t>
            </a:r>
          </a:p>
          <a:p>
            <a:pPr marL="285750" indent="-285750" eaLnBrk="1" hangingPunct="1">
              <a:buFont typeface="Arial" panose="020B0604020202020204" pitchFamily="34" charset="0"/>
              <a:buChar char="•"/>
              <a:defRPr/>
            </a:pPr>
            <a:r>
              <a:rPr lang="en-GB" dirty="0">
                <a:solidFill>
                  <a:schemeClr val="tx1"/>
                </a:solidFill>
              </a:rPr>
              <a:t>New charities can qualify straight away</a:t>
            </a:r>
          </a:p>
          <a:p>
            <a:pPr eaLnBrk="1" hangingPunct="1">
              <a:defRPr/>
            </a:pPr>
            <a:endParaRPr lang="en-GB" dirty="0">
              <a:solidFill>
                <a:schemeClr val="tx1"/>
              </a:solidFill>
            </a:endParaRPr>
          </a:p>
          <a:p>
            <a:pPr marL="285750" indent="-285750" eaLnBrk="1" hangingPunct="1">
              <a:buFont typeface="Arial" panose="020B0604020202020204" pitchFamily="34" charset="0"/>
              <a:buChar char="•"/>
              <a:defRPr/>
            </a:pPr>
            <a:r>
              <a:rPr lang="en-GB" dirty="0">
                <a:solidFill>
                  <a:schemeClr val="tx1"/>
                </a:solidFill>
              </a:rPr>
              <a:t>Collections can take place outside Community Buildings</a:t>
            </a:r>
          </a:p>
          <a:p>
            <a:pPr eaLnBrk="1" hangingPunct="1">
              <a:defRPr/>
            </a:pPr>
            <a:endParaRPr lang="en-GB" dirty="0">
              <a:solidFill>
                <a:schemeClr val="tx1"/>
              </a:solidFill>
            </a:endParaRPr>
          </a:p>
          <a:p>
            <a:pPr marL="285750" indent="-285750" eaLnBrk="1" hangingPunct="1">
              <a:buFont typeface="Arial" panose="020B0604020202020204" pitchFamily="34" charset="0"/>
              <a:buChar char="•"/>
              <a:defRPr/>
            </a:pPr>
            <a:r>
              <a:rPr lang="en-GB" dirty="0">
                <a:solidFill>
                  <a:schemeClr val="tx1"/>
                </a:solidFill>
              </a:rPr>
              <a:t>Contactless payments can be accepted</a:t>
            </a:r>
          </a:p>
          <a:p>
            <a:pPr eaLnBrk="1" hangingPunct="1">
              <a:defRPr/>
            </a:pPr>
            <a:endParaRPr lang="en-GB" dirty="0"/>
          </a:p>
        </p:txBody>
      </p:sp>
    </p:spTree>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a:solidFill>
                  <a:srgbClr val="3B3A3D"/>
                </a:solidFill>
                <a:latin typeface="Arial" panose="020B0604020202020204" pitchFamily="34" charset="0"/>
              </a:rPr>
              <a:t>HMRC NL Standard  </a:t>
            </a:r>
            <a:r>
              <a:rPr lang="en-GB" altLang="en-US" b="1">
                <a:solidFill>
                  <a:srgbClr val="008D8E"/>
                </a:solidFill>
                <a:latin typeface="Arial" panose="020B0604020202020204" pitchFamily="34" charset="0"/>
              </a:rPr>
              <a:t>|</a:t>
            </a:r>
            <a:r>
              <a:rPr lang="en-GB" altLang="en-US">
                <a:solidFill>
                  <a:srgbClr val="008D8E"/>
                </a:solidFill>
                <a:latin typeface="Arial" panose="020B0604020202020204" pitchFamily="34" charset="0"/>
              </a:rPr>
              <a:t>  </a:t>
            </a:r>
            <a:r>
              <a:rPr lang="en-GB" altLang="en-US">
                <a:solidFill>
                  <a:srgbClr val="3B3A3D"/>
                </a:solidFill>
                <a:latin typeface="Arial" panose="020B0604020202020204" pitchFamily="34" charset="0"/>
              </a:rPr>
              <a:t>05/08/2013  </a:t>
            </a:r>
            <a:r>
              <a:rPr lang="en-GB" altLang="en-US" b="1">
                <a:solidFill>
                  <a:srgbClr val="008D8E"/>
                </a:solidFill>
                <a:latin typeface="Arial" panose="020B0604020202020204" pitchFamily="34" charset="0"/>
              </a:rPr>
              <a:t>|</a:t>
            </a:r>
            <a:r>
              <a:rPr lang="en-GB" altLang="en-US">
                <a:solidFill>
                  <a:srgbClr val="008D8E"/>
                </a:solidFill>
                <a:latin typeface="Arial" panose="020B0604020202020204" pitchFamily="34" charset="0"/>
              </a:rPr>
              <a:t>  </a:t>
            </a:r>
            <a:fld id="{ED9C2476-467D-47DB-96D1-D9B040C1A8DB}" type="slidenum">
              <a:rPr lang="en-GB" altLang="en-US" smtClean="0">
                <a:solidFill>
                  <a:srgbClr val="008D8E"/>
                </a:solidFill>
                <a:latin typeface="Arial" panose="020B0604020202020204" pitchFamily="34" charset="0"/>
              </a:rPr>
              <a:pPr/>
              <a:t>84</a:t>
            </a:fld>
            <a:endParaRPr lang="en-GB" altLang="en-US">
              <a:solidFill>
                <a:srgbClr val="008D8E"/>
              </a:solidFill>
              <a:latin typeface="Arial" panose="020B0604020202020204" pitchFamily="34" charset="0"/>
            </a:endParaRPr>
          </a:p>
        </p:txBody>
      </p:sp>
      <p:sp>
        <p:nvSpPr>
          <p:cNvPr id="176131" name="Rectangle 12"/>
          <p:cNvSpPr>
            <a:spLocks noGrp="1" noChangeArrowheads="1"/>
          </p:cNvSpPr>
          <p:nvPr>
            <p:ph type="title"/>
          </p:nvPr>
        </p:nvSpPr>
        <p:spPr/>
        <p:txBody>
          <a:bodyPr/>
          <a:lstStyle/>
          <a:p>
            <a:pPr eaLnBrk="1" hangingPunct="1"/>
            <a:r>
              <a:rPr lang="en-GB" altLang="en-US"/>
              <a:t>Donor Benefits</a:t>
            </a:r>
          </a:p>
        </p:txBody>
      </p:sp>
      <p:sp>
        <p:nvSpPr>
          <p:cNvPr id="10244" name="Rectangle 13"/>
          <p:cNvSpPr>
            <a:spLocks noGrp="1" noChangeArrowheads="1"/>
          </p:cNvSpPr>
          <p:nvPr>
            <p:ph type="body" idx="1"/>
          </p:nvPr>
        </p:nvSpPr>
        <p:spPr/>
        <p:txBody>
          <a:bodyPr/>
          <a:lstStyle/>
          <a:p>
            <a:pPr eaLnBrk="1" hangingPunct="1">
              <a:defRPr/>
            </a:pPr>
            <a:endParaRPr lang="en-GB" dirty="0">
              <a:solidFill>
                <a:schemeClr val="tx1"/>
              </a:solidFill>
            </a:endParaRPr>
          </a:p>
          <a:p>
            <a:pPr marL="285750" indent="-285750" eaLnBrk="1" hangingPunct="1">
              <a:buFont typeface="Arial" panose="020B0604020202020204" pitchFamily="34" charset="0"/>
              <a:buChar char="•"/>
              <a:defRPr/>
            </a:pPr>
            <a:r>
              <a:rPr lang="en-GB" dirty="0">
                <a:solidFill>
                  <a:schemeClr val="tx1"/>
                </a:solidFill>
              </a:rPr>
              <a:t>Consultation published 11 November 2016</a:t>
            </a:r>
          </a:p>
          <a:p>
            <a:pPr eaLnBrk="1" hangingPunct="1">
              <a:defRPr/>
            </a:pPr>
            <a:endParaRPr lang="en-GB" dirty="0">
              <a:solidFill>
                <a:schemeClr val="tx1"/>
              </a:solidFill>
            </a:endParaRPr>
          </a:p>
          <a:p>
            <a:pPr marL="285750" indent="-285750" eaLnBrk="1" hangingPunct="1">
              <a:buFont typeface="Arial" panose="020B0604020202020204" pitchFamily="34" charset="0"/>
              <a:buChar char="•"/>
              <a:defRPr/>
            </a:pPr>
            <a:r>
              <a:rPr lang="en-GB" dirty="0">
                <a:solidFill>
                  <a:schemeClr val="tx1"/>
                </a:solidFill>
              </a:rPr>
              <a:t>Deadline for responses 3 February 2017</a:t>
            </a:r>
          </a:p>
          <a:p>
            <a:pPr eaLnBrk="1" hangingPunct="1">
              <a:defRPr/>
            </a:pPr>
            <a:endParaRPr lang="en-GB" dirty="0">
              <a:solidFill>
                <a:schemeClr val="tx1"/>
              </a:solidFill>
            </a:endParaRPr>
          </a:p>
          <a:p>
            <a:pPr marL="285750" indent="-285750" eaLnBrk="1" hangingPunct="1">
              <a:buFont typeface="Arial" panose="020B0604020202020204" pitchFamily="34" charset="0"/>
              <a:buChar char="•"/>
              <a:defRPr/>
            </a:pPr>
            <a:r>
              <a:rPr lang="en-GB" dirty="0">
                <a:solidFill>
                  <a:schemeClr val="tx1"/>
                </a:solidFill>
              </a:rPr>
              <a:t>37 Responses received</a:t>
            </a:r>
          </a:p>
          <a:p>
            <a:pPr eaLnBrk="1" hangingPunct="1">
              <a:defRPr/>
            </a:pPr>
            <a:endParaRPr lang="en-GB" dirty="0">
              <a:solidFill>
                <a:schemeClr val="tx1"/>
              </a:solidFill>
            </a:endParaRPr>
          </a:p>
          <a:p>
            <a:pPr marL="285750" indent="-285750" eaLnBrk="1" hangingPunct="1">
              <a:buFont typeface="Arial" panose="020B0604020202020204" pitchFamily="34" charset="0"/>
              <a:buChar char="•"/>
              <a:defRPr/>
            </a:pPr>
            <a:r>
              <a:rPr lang="en-GB" dirty="0">
                <a:solidFill>
                  <a:schemeClr val="tx1"/>
                </a:solidFill>
              </a:rPr>
              <a:t>Next Steps: </a:t>
            </a:r>
          </a:p>
          <a:p>
            <a:pPr marL="633413" lvl="1" indent="-285750" eaLnBrk="1" hangingPunct="1">
              <a:buFont typeface="Arial" panose="020B0604020202020204" pitchFamily="34" charset="0"/>
              <a:buChar char="•"/>
              <a:defRPr/>
            </a:pPr>
            <a:r>
              <a:rPr lang="en-GB" dirty="0"/>
              <a:t>Advice to ministers before Summer</a:t>
            </a:r>
          </a:p>
          <a:p>
            <a:pPr marL="633413" lvl="1" indent="-285750" eaLnBrk="1" hangingPunct="1">
              <a:buFont typeface="Arial" panose="020B0604020202020204" pitchFamily="34" charset="0"/>
              <a:buChar char="•"/>
              <a:defRPr/>
            </a:pPr>
            <a:r>
              <a:rPr lang="en-GB" dirty="0"/>
              <a:t>Will be able to share more when we know more</a:t>
            </a:r>
          </a:p>
          <a:p>
            <a:pPr marL="719138" lvl="3" indent="0" eaLnBrk="1" hangingPunct="1">
              <a:buFontTx/>
              <a:buNone/>
              <a:defRPr/>
            </a:pPr>
            <a:endParaRPr lang="en-GB" dirty="0"/>
          </a:p>
        </p:txBody>
      </p:sp>
    </p:spTree>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ubtitle 1"/>
          <p:cNvSpPr>
            <a:spLocks noGrp="1"/>
          </p:cNvSpPr>
          <p:nvPr>
            <p:ph type="subTitle" idx="1"/>
          </p:nvPr>
        </p:nvSpPr>
        <p:spPr>
          <a:xfrm>
            <a:off x="482600" y="1843088"/>
            <a:ext cx="8337550" cy="1801812"/>
          </a:xfrm>
        </p:spPr>
        <p:txBody>
          <a:bodyPr/>
          <a:lstStyle/>
          <a:p>
            <a:r>
              <a:rPr lang="en-GB" altLang="en-US" sz="4000">
                <a:latin typeface="Lato"/>
                <a:ea typeface="Lato"/>
                <a:cs typeface="Lato"/>
              </a:rPr>
              <a:t>Gift Aid donor benefits</a:t>
            </a:r>
          </a:p>
        </p:txBody>
      </p:sp>
      <p:sp>
        <p:nvSpPr>
          <p:cNvPr id="178179" name="Text Placeholder 2"/>
          <p:cNvSpPr>
            <a:spLocks noGrp="1"/>
          </p:cNvSpPr>
          <p:nvPr>
            <p:ph type="body" sz="quarter" idx="13"/>
          </p:nvPr>
        </p:nvSpPr>
        <p:spPr>
          <a:xfrm>
            <a:off x="503238" y="3575050"/>
            <a:ext cx="7164387" cy="431800"/>
          </a:xfrm>
        </p:spPr>
        <p:txBody>
          <a:bodyPr/>
          <a:lstStyle/>
          <a:p>
            <a:r>
              <a:rPr lang="en-GB" altLang="en-US">
                <a:latin typeface="Lato Light"/>
                <a:ea typeface="Lato Light"/>
                <a:cs typeface="Lato Light"/>
              </a:rPr>
              <a:t>David Warrellow, National Trust</a:t>
            </a:r>
          </a:p>
        </p:txBody>
      </p:sp>
      <p:sp>
        <p:nvSpPr>
          <p:cNvPr id="178180" name="Footer Placeholder 3"/>
          <p:cNvSpPr>
            <a:spLocks noGrp="1"/>
          </p:cNvSpPr>
          <p:nvPr>
            <p:ph type="ftr" sz="quarter" idx="1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a:spcBef>
                <a:spcPct val="0"/>
              </a:spcBef>
              <a:buClrTx/>
              <a:buFontTx/>
              <a:buNone/>
            </a:pPr>
            <a:r>
              <a:rPr lang="en-US" altLang="en-US" sz="1800">
                <a:solidFill>
                  <a:schemeClr val="accent2"/>
                </a:solidFill>
                <a:cs typeface="Arial" panose="020B0604020202020204" pitchFamily="34" charset="0"/>
              </a:rPr>
              <a:t>The voice of charities on Tax</a:t>
            </a:r>
          </a:p>
          <a:p>
            <a:pPr>
              <a:spcBef>
                <a:spcPct val="0"/>
              </a:spcBef>
              <a:buClrTx/>
              <a:buFontTx/>
              <a:buNone/>
            </a:pPr>
            <a:endParaRPr lang="en-GB" altLang="en-US" sz="1800">
              <a:solidFill>
                <a:schemeClr val="accent2"/>
              </a:solidFill>
              <a:cs typeface="Arial" panose="020B0604020202020204" pitchFamily="34" charset="0"/>
            </a:endParaRPr>
          </a:p>
        </p:txBody>
      </p:sp>
    </p:spTree>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idx="4294967295"/>
          </p:nvPr>
        </p:nvSpPr>
        <p:spPr/>
        <p:txBody>
          <a:bodyPr/>
          <a:lstStyle/>
          <a:p>
            <a:r>
              <a:rPr lang="en-GB" altLang="en-US">
                <a:latin typeface="Lato"/>
                <a:ea typeface="Lato"/>
                <a:cs typeface="Lato"/>
              </a:rPr>
              <a:t>Gift Aid Benefits: CTG comments</a:t>
            </a:r>
          </a:p>
        </p:txBody>
      </p:sp>
      <p:sp>
        <p:nvSpPr>
          <p:cNvPr id="39939" name="Content Placeholder 2"/>
          <p:cNvSpPr>
            <a:spLocks noGrp="1"/>
          </p:cNvSpPr>
          <p:nvPr>
            <p:ph idx="4294967295"/>
          </p:nvPr>
        </p:nvSpPr>
        <p:spPr>
          <a:xfrm>
            <a:off x="468313" y="1628775"/>
            <a:ext cx="8208962" cy="4216400"/>
          </a:xfrm>
        </p:spPr>
        <p:txBody>
          <a:bodyPr/>
          <a:lstStyle/>
          <a:p>
            <a:r>
              <a:rPr lang="en-GB" altLang="en-US" sz="2400">
                <a:latin typeface="Lato Light"/>
                <a:ea typeface="Lato Light"/>
                <a:cs typeface="Lato Light"/>
              </a:rPr>
              <a:t>Low value disregard</a:t>
            </a:r>
          </a:p>
          <a:p>
            <a:r>
              <a:rPr lang="en-GB" altLang="en-US" sz="2400">
                <a:latin typeface="Lato Light"/>
                <a:ea typeface="Lato Light"/>
                <a:cs typeface="Lato Light"/>
              </a:rPr>
              <a:t>Single threshold</a:t>
            </a:r>
          </a:p>
          <a:p>
            <a:r>
              <a:rPr lang="en-GB" altLang="en-US" sz="2400">
                <a:latin typeface="Lato Light"/>
                <a:ea typeface="Lato Light"/>
                <a:cs typeface="Lato Light"/>
              </a:rPr>
              <a:t>Dual threshold</a:t>
            </a:r>
          </a:p>
          <a:p>
            <a:r>
              <a:rPr lang="en-GB" altLang="en-US" sz="2400">
                <a:latin typeface="Lato Light"/>
                <a:ea typeface="Lato Light"/>
                <a:cs typeface="Lato Light"/>
              </a:rPr>
              <a:t>Practical example</a:t>
            </a:r>
          </a:p>
          <a:p>
            <a:endParaRPr lang="en-GB" altLang="en-US" sz="2400">
              <a:latin typeface="Lato Light"/>
              <a:ea typeface="Lato Light"/>
              <a:cs typeface="Lato Light"/>
            </a:endParaRPr>
          </a:p>
        </p:txBody>
      </p:sp>
      <p:sp>
        <p:nvSpPr>
          <p:cNvPr id="179204"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rgbClr val="00B3E4"/>
                </a:solidFill>
                <a:cs typeface="Arial" panose="020B0604020202020204" pitchFamily="34" charset="0"/>
              </a:rPr>
              <a:t>The voice of charities on Tax</a:t>
            </a:r>
          </a:p>
          <a:p>
            <a:pPr eaLnBrk="1" hangingPunct="1">
              <a:spcBef>
                <a:spcPct val="0"/>
              </a:spcBef>
              <a:buClrTx/>
              <a:buFontTx/>
              <a:buNone/>
            </a:pPr>
            <a:endParaRPr lang="en-GB" altLang="en-US" sz="1800">
              <a:solidFill>
                <a:srgbClr val="00B3E4"/>
              </a:solidFill>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500"/>
                                        <p:tgtEl>
                                          <p:spTgt spid="399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fade">
                                      <p:cBhvr>
                                        <p:cTn id="17" dur="500"/>
                                        <p:tgtEl>
                                          <p:spTgt spid="399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fade">
                                      <p:cBhvr>
                                        <p:cTn id="22" dur="5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p:cNvSpPr>
            <a:spLocks noGrp="1"/>
          </p:cNvSpPr>
          <p:nvPr>
            <p:ph type="title" idx="4294967295"/>
          </p:nvPr>
        </p:nvSpPr>
        <p:spPr/>
        <p:txBody>
          <a:bodyPr/>
          <a:lstStyle/>
          <a:p>
            <a:r>
              <a:rPr lang="en-GB" altLang="en-US">
                <a:latin typeface="Lato"/>
                <a:ea typeface="Lato"/>
                <a:cs typeface="Lato"/>
              </a:rPr>
              <a:t>Current benefits threshold</a:t>
            </a:r>
          </a:p>
        </p:txBody>
      </p:sp>
      <p:pic>
        <p:nvPicPr>
          <p:cNvPr id="180227" name="Content Placeholder 1"/>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042988" y="1501775"/>
            <a:ext cx="6842125" cy="1803400"/>
          </a:xfrm>
        </p:spPr>
      </p:pic>
      <p:sp>
        <p:nvSpPr>
          <p:cNvPr id="180228"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rgbClr val="00B3E4"/>
                </a:solidFill>
                <a:cs typeface="Arial" panose="020B0604020202020204" pitchFamily="34" charset="0"/>
              </a:rPr>
              <a:t>The voice of charities on Tax</a:t>
            </a:r>
          </a:p>
          <a:p>
            <a:pPr eaLnBrk="1" hangingPunct="1">
              <a:spcBef>
                <a:spcPct val="0"/>
              </a:spcBef>
              <a:buClrTx/>
              <a:buFontTx/>
              <a:buNone/>
            </a:pPr>
            <a:endParaRPr lang="en-GB" altLang="en-US" sz="1800">
              <a:solidFill>
                <a:srgbClr val="00B3E4"/>
              </a:solidFill>
              <a:cs typeface="Arial" panose="020B0604020202020204" pitchFamily="34" charset="0"/>
            </a:endParaRPr>
          </a:p>
        </p:txBody>
      </p:sp>
      <p:pic>
        <p:nvPicPr>
          <p:cNvPr id="18022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75" y="3298825"/>
            <a:ext cx="4537075"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idx="4294967295"/>
          </p:nvPr>
        </p:nvSpPr>
        <p:spPr/>
        <p:txBody>
          <a:bodyPr/>
          <a:lstStyle/>
          <a:p>
            <a:r>
              <a:rPr lang="en-GB" altLang="en-US">
                <a:latin typeface="Lato"/>
                <a:ea typeface="Lato"/>
                <a:cs typeface="Lato"/>
              </a:rPr>
              <a:t>Single threshold + disregard</a:t>
            </a:r>
          </a:p>
        </p:txBody>
      </p:sp>
      <p:sp>
        <p:nvSpPr>
          <p:cNvPr id="181251"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rgbClr val="00B3E4"/>
                </a:solidFill>
                <a:cs typeface="Arial" panose="020B0604020202020204" pitchFamily="34" charset="0"/>
              </a:rPr>
              <a:t>The voice of charities on Tax</a:t>
            </a:r>
          </a:p>
          <a:p>
            <a:pPr eaLnBrk="1" hangingPunct="1">
              <a:spcBef>
                <a:spcPct val="0"/>
              </a:spcBef>
              <a:buClrTx/>
              <a:buFontTx/>
              <a:buNone/>
            </a:pPr>
            <a:endParaRPr lang="en-GB" altLang="en-US" sz="1800">
              <a:solidFill>
                <a:srgbClr val="00B3E4"/>
              </a:solidFill>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642705054"/>
              </p:ext>
            </p:extLst>
          </p:nvPr>
        </p:nvGraphicFramePr>
        <p:xfrm>
          <a:off x="1116013" y="1484313"/>
          <a:ext cx="6858000" cy="1395411"/>
        </p:xfrm>
        <a:graphic>
          <a:graphicData uri="http://schemas.openxmlformats.org/drawingml/2006/table">
            <a:tbl>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465137">
                <a:tc>
                  <a:txBody>
                    <a:bodyPr/>
                    <a:lstStyle/>
                    <a:p>
                      <a:pPr algn="l" fontAlgn="t"/>
                      <a:r>
                        <a:rPr lang="en-GB" sz="1800" b="1" dirty="0">
                          <a:solidFill>
                            <a:srgbClr val="0B0C0C"/>
                          </a:solidFill>
                          <a:effectLst/>
                          <a:latin typeface="Lato Light"/>
                        </a:rPr>
                        <a:t>Amount of donation</a:t>
                      </a:r>
                    </a:p>
                  </a:txBody>
                  <a:tcPr marR="95250" marT="95315" marB="95315">
                    <a:lnL>
                      <a:noFill/>
                    </a:lnL>
                    <a:lnR>
                      <a:noFill/>
                    </a:lnR>
                    <a:lnT>
                      <a:noFill/>
                    </a:lnT>
                    <a:lnB w="9525" cap="flat" cmpd="sng" algn="ctr">
                      <a:solidFill>
                        <a:srgbClr val="BFC1C3"/>
                      </a:solidFill>
                      <a:prstDash val="solid"/>
                      <a:round/>
                      <a:headEnd type="none" w="med" len="med"/>
                      <a:tailEnd type="none" w="med" len="med"/>
                    </a:lnB>
                    <a:solidFill>
                      <a:srgbClr val="FFFFFF"/>
                    </a:solidFill>
                  </a:tcPr>
                </a:tc>
                <a:tc>
                  <a:txBody>
                    <a:bodyPr/>
                    <a:lstStyle/>
                    <a:p>
                      <a:pPr algn="l" fontAlgn="t"/>
                      <a:r>
                        <a:rPr lang="en-GB" sz="1800" b="1" dirty="0">
                          <a:solidFill>
                            <a:srgbClr val="0B0C0C"/>
                          </a:solidFill>
                          <a:effectLst/>
                          <a:latin typeface="Lato Light"/>
                        </a:rPr>
                        <a:t>Maximum value of benefits</a:t>
                      </a:r>
                    </a:p>
                  </a:txBody>
                  <a:tcPr marR="95250" marT="95315" marB="95315">
                    <a:lnL>
                      <a:noFill/>
                    </a:lnL>
                    <a:lnR>
                      <a:noFill/>
                    </a:lnR>
                    <a:lnT>
                      <a:noFill/>
                    </a:lnT>
                    <a:lnB w="9525" cap="flat" cmpd="sng" algn="ctr">
                      <a:solidFill>
                        <a:srgbClr val="BFC1C3"/>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465137">
                <a:tc>
                  <a:txBody>
                    <a:bodyPr/>
                    <a:lstStyle/>
                    <a:p>
                      <a:pPr fontAlgn="t"/>
                      <a:r>
                        <a:rPr lang="en-GB" sz="1800" b="0" dirty="0">
                          <a:effectLst/>
                          <a:latin typeface="Lato Light"/>
                        </a:rPr>
                        <a:t>£0-£25,000</a:t>
                      </a:r>
                    </a:p>
                  </a:txBody>
                  <a:tcPr marR="95250" marT="95315" marB="95315">
                    <a:lnL>
                      <a:noFill/>
                    </a:lnL>
                    <a:lnR>
                      <a:noFill/>
                    </a:lnR>
                    <a:lnT w="9525" cap="flat" cmpd="sng" algn="ctr">
                      <a:solidFill>
                        <a:srgbClr val="BFC1C3"/>
                      </a:solidFill>
                      <a:prstDash val="solid"/>
                      <a:round/>
                      <a:headEnd type="none" w="med" len="med"/>
                      <a:tailEnd type="none" w="med" len="med"/>
                    </a:lnT>
                    <a:lnB w="9525" cap="flat" cmpd="sng" algn="ctr">
                      <a:solidFill>
                        <a:srgbClr val="BFC1C3"/>
                      </a:solidFill>
                      <a:prstDash val="solid"/>
                      <a:round/>
                      <a:headEnd type="none" w="med" len="med"/>
                      <a:tailEnd type="none" w="med" len="med"/>
                    </a:lnB>
                    <a:solidFill>
                      <a:srgbClr val="FFFFFF"/>
                    </a:solidFill>
                  </a:tcPr>
                </a:tc>
                <a:tc>
                  <a:txBody>
                    <a:bodyPr/>
                    <a:lstStyle/>
                    <a:p>
                      <a:pPr fontAlgn="t"/>
                      <a:r>
                        <a:rPr lang="en-US" sz="1800" b="1" dirty="0">
                          <a:solidFill>
                            <a:srgbClr val="FF0000"/>
                          </a:solidFill>
                          <a:effectLst/>
                          <a:latin typeface="Lato Light"/>
                        </a:rPr>
                        <a:t>10%</a:t>
                      </a:r>
                      <a:r>
                        <a:rPr lang="en-US" sz="1800" b="0" dirty="0">
                          <a:effectLst/>
                          <a:latin typeface="Lato Light"/>
                        </a:rPr>
                        <a:t> of the donation</a:t>
                      </a:r>
                    </a:p>
                  </a:txBody>
                  <a:tcPr marR="95250" marT="95315" marB="95315">
                    <a:lnL>
                      <a:noFill/>
                    </a:lnL>
                    <a:lnR>
                      <a:noFill/>
                    </a:lnR>
                    <a:lnT w="9525" cap="flat" cmpd="sng" algn="ctr">
                      <a:solidFill>
                        <a:srgbClr val="BFC1C3"/>
                      </a:solidFill>
                      <a:prstDash val="solid"/>
                      <a:round/>
                      <a:headEnd type="none" w="med" len="med"/>
                      <a:tailEnd type="none" w="med" len="med"/>
                    </a:lnT>
                    <a:lnB w="9525" cap="flat" cmpd="sng" algn="ctr">
                      <a:solidFill>
                        <a:srgbClr val="BFC1C3"/>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65137">
                <a:tc>
                  <a:txBody>
                    <a:bodyPr/>
                    <a:lstStyle/>
                    <a:p>
                      <a:pPr fontAlgn="t"/>
                      <a:r>
                        <a:rPr lang="en-GB" sz="1800" b="0">
                          <a:effectLst/>
                          <a:latin typeface="Lato Light"/>
                        </a:rPr>
                        <a:t>£25,001</a:t>
                      </a:r>
                      <a:r>
                        <a:rPr lang="en-GB" sz="1800" b="0" dirty="0">
                          <a:effectLst/>
                          <a:latin typeface="Lato Light"/>
                        </a:rPr>
                        <a:t>+</a:t>
                      </a:r>
                    </a:p>
                  </a:txBody>
                  <a:tcPr marR="95250" marT="95315" marB="95315">
                    <a:lnL>
                      <a:noFill/>
                    </a:lnL>
                    <a:lnR>
                      <a:noFill/>
                    </a:lnR>
                    <a:lnT w="9525" cap="flat" cmpd="sng" algn="ctr">
                      <a:solidFill>
                        <a:srgbClr val="BFC1C3"/>
                      </a:solidFill>
                      <a:prstDash val="solid"/>
                      <a:round/>
                      <a:headEnd type="none" w="med" len="med"/>
                      <a:tailEnd type="none" w="med" len="med"/>
                    </a:lnT>
                    <a:lnB w="9525" cap="flat" cmpd="sng" algn="ctr">
                      <a:solidFill>
                        <a:srgbClr val="BFC1C3"/>
                      </a:solidFill>
                      <a:prstDash val="solid"/>
                      <a:round/>
                      <a:headEnd type="none" w="med" len="med"/>
                      <a:tailEnd type="none" w="med" len="med"/>
                    </a:lnB>
                    <a:solidFill>
                      <a:srgbClr val="FFFFFF"/>
                    </a:solidFill>
                  </a:tcPr>
                </a:tc>
                <a:tc>
                  <a:txBody>
                    <a:bodyPr/>
                    <a:lstStyle/>
                    <a:p>
                      <a:pPr fontAlgn="t"/>
                      <a:r>
                        <a:rPr lang="en-US" sz="1800" b="0" dirty="0">
                          <a:effectLst/>
                          <a:latin typeface="Lato Light"/>
                        </a:rPr>
                        <a:t>£2,500</a:t>
                      </a:r>
                    </a:p>
                  </a:txBody>
                  <a:tcPr marR="95250" marT="95315" marB="95315">
                    <a:lnL>
                      <a:noFill/>
                    </a:lnL>
                    <a:lnR>
                      <a:noFill/>
                    </a:lnR>
                    <a:lnT w="9525" cap="flat" cmpd="sng" algn="ctr">
                      <a:solidFill>
                        <a:srgbClr val="BFC1C3"/>
                      </a:solidFill>
                      <a:prstDash val="solid"/>
                      <a:round/>
                      <a:headEnd type="none" w="med" len="med"/>
                      <a:tailEnd type="none" w="med" len="med"/>
                    </a:lnT>
                    <a:lnB w="9525" cap="flat" cmpd="sng" algn="ctr">
                      <a:solidFill>
                        <a:srgbClr val="BFC1C3"/>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pic>
        <p:nvPicPr>
          <p:cNvPr id="18126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3032125"/>
            <a:ext cx="4968875"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63" name="Picture 8" descr="http://www.promico.co.uk/wp-content/uploads/2012/05/TC1-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4365625"/>
            <a:ext cx="1462088"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eft Arrow 2"/>
          <p:cNvSpPr/>
          <p:nvPr/>
        </p:nvSpPr>
        <p:spPr>
          <a:xfrm>
            <a:off x="5307013" y="5345113"/>
            <a:ext cx="1609725" cy="482600"/>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latin typeface="Calibri"/>
            </a:endParaRPr>
          </a:p>
        </p:txBody>
      </p:sp>
    </p:spTree>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idx="4294967295"/>
          </p:nvPr>
        </p:nvSpPr>
        <p:spPr/>
        <p:txBody>
          <a:bodyPr/>
          <a:lstStyle/>
          <a:p>
            <a:r>
              <a:rPr lang="en-GB" altLang="en-US">
                <a:latin typeface="Lato"/>
                <a:ea typeface="Lato"/>
                <a:cs typeface="Lato"/>
              </a:rPr>
              <a:t>Dual threshold (‘sliced’)</a:t>
            </a:r>
          </a:p>
        </p:txBody>
      </p:sp>
      <p:sp>
        <p:nvSpPr>
          <p:cNvPr id="182275"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rgbClr val="00B3E4"/>
                </a:solidFill>
                <a:cs typeface="Arial" panose="020B0604020202020204" pitchFamily="34" charset="0"/>
              </a:rPr>
              <a:t>The voice of charities on Tax</a:t>
            </a:r>
          </a:p>
          <a:p>
            <a:pPr eaLnBrk="1" hangingPunct="1">
              <a:spcBef>
                <a:spcPct val="0"/>
              </a:spcBef>
              <a:buClrTx/>
              <a:buFontTx/>
              <a:buNone/>
            </a:pPr>
            <a:endParaRPr lang="en-GB" altLang="en-US" sz="1800">
              <a:solidFill>
                <a:srgbClr val="00B3E4"/>
              </a:solidFill>
              <a:cs typeface="Arial" panose="020B0604020202020204" pitchFamily="34" charset="0"/>
            </a:endParaRPr>
          </a:p>
        </p:txBody>
      </p:sp>
      <p:graphicFrame>
        <p:nvGraphicFramePr>
          <p:cNvPr id="10" name="Table 9"/>
          <p:cNvGraphicFramePr>
            <a:graphicFrameLocks noGrp="1"/>
          </p:cNvGraphicFramePr>
          <p:nvPr/>
        </p:nvGraphicFramePr>
        <p:xfrm>
          <a:off x="1042988" y="1557338"/>
          <a:ext cx="7416800" cy="1668462"/>
        </p:xfrm>
        <a:graphic>
          <a:graphicData uri="http://schemas.openxmlformats.org/drawingml/2006/table">
            <a:tbl>
              <a:tblPr/>
              <a:tblGrid>
                <a:gridCol w="3708400">
                  <a:extLst>
                    <a:ext uri="{9D8B030D-6E8A-4147-A177-3AD203B41FA5}">
                      <a16:colId xmlns:a16="http://schemas.microsoft.com/office/drawing/2014/main" val="20000"/>
                    </a:ext>
                  </a:extLst>
                </a:gridCol>
                <a:gridCol w="3708400">
                  <a:extLst>
                    <a:ext uri="{9D8B030D-6E8A-4147-A177-3AD203B41FA5}">
                      <a16:colId xmlns:a16="http://schemas.microsoft.com/office/drawing/2014/main" val="20001"/>
                    </a:ext>
                  </a:extLst>
                </a:gridCol>
              </a:tblGrid>
              <a:tr h="464726">
                <a:tc>
                  <a:txBody>
                    <a:bodyPr/>
                    <a:lstStyle/>
                    <a:p>
                      <a:pPr algn="l" fontAlgn="t"/>
                      <a:r>
                        <a:rPr lang="en-GB" sz="1800" b="1" dirty="0">
                          <a:solidFill>
                            <a:srgbClr val="0B0C0C"/>
                          </a:solidFill>
                          <a:effectLst/>
                          <a:latin typeface="Lato Light"/>
                        </a:rPr>
                        <a:t>Amount of donation</a:t>
                      </a:r>
                    </a:p>
                  </a:txBody>
                  <a:tcPr marR="95250" marT="95220" marB="95220">
                    <a:lnL>
                      <a:noFill/>
                    </a:lnL>
                    <a:lnR>
                      <a:noFill/>
                    </a:lnR>
                    <a:lnT>
                      <a:noFill/>
                    </a:lnT>
                    <a:lnB w="9525" cap="flat" cmpd="sng" algn="ctr">
                      <a:solidFill>
                        <a:srgbClr val="BFC1C3"/>
                      </a:solidFill>
                      <a:prstDash val="solid"/>
                      <a:round/>
                      <a:headEnd type="none" w="med" len="med"/>
                      <a:tailEnd type="none" w="med" len="med"/>
                    </a:lnB>
                    <a:solidFill>
                      <a:srgbClr val="FFFFFF"/>
                    </a:solidFill>
                  </a:tcPr>
                </a:tc>
                <a:tc>
                  <a:txBody>
                    <a:bodyPr/>
                    <a:lstStyle/>
                    <a:p>
                      <a:pPr algn="l" fontAlgn="t"/>
                      <a:r>
                        <a:rPr lang="en-GB" sz="1800" b="1">
                          <a:solidFill>
                            <a:srgbClr val="0B0C0C"/>
                          </a:solidFill>
                          <a:effectLst/>
                          <a:latin typeface="Lato Light"/>
                        </a:rPr>
                        <a:t>Maximum value of benefits</a:t>
                      </a:r>
                    </a:p>
                  </a:txBody>
                  <a:tcPr marR="95250" marT="95220" marB="95220">
                    <a:lnL>
                      <a:noFill/>
                    </a:lnL>
                    <a:lnR>
                      <a:noFill/>
                    </a:lnR>
                    <a:lnT>
                      <a:noFill/>
                    </a:lnT>
                    <a:lnB w="9525" cap="flat" cmpd="sng" algn="ctr">
                      <a:solidFill>
                        <a:srgbClr val="BFC1C3"/>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464726">
                <a:tc>
                  <a:txBody>
                    <a:bodyPr/>
                    <a:lstStyle/>
                    <a:p>
                      <a:pPr fontAlgn="t"/>
                      <a:r>
                        <a:rPr lang="en-GB" sz="1800" b="0" dirty="0">
                          <a:effectLst/>
                          <a:latin typeface="Lato Light"/>
                        </a:rPr>
                        <a:t>£0-£100</a:t>
                      </a:r>
                    </a:p>
                  </a:txBody>
                  <a:tcPr marR="95250" marT="95220" marB="95220">
                    <a:lnL>
                      <a:noFill/>
                    </a:lnL>
                    <a:lnR>
                      <a:noFill/>
                    </a:lnR>
                    <a:lnT w="9525" cap="flat" cmpd="sng" algn="ctr">
                      <a:solidFill>
                        <a:srgbClr val="BFC1C3"/>
                      </a:solidFill>
                      <a:prstDash val="solid"/>
                      <a:round/>
                      <a:headEnd type="none" w="med" len="med"/>
                      <a:tailEnd type="none" w="med" len="med"/>
                    </a:lnT>
                    <a:lnB w="9525" cap="flat" cmpd="sng" algn="ctr">
                      <a:solidFill>
                        <a:srgbClr val="BFC1C3"/>
                      </a:solidFill>
                      <a:prstDash val="solid"/>
                      <a:round/>
                      <a:headEnd type="none" w="med" len="med"/>
                      <a:tailEnd type="none" w="med" len="med"/>
                    </a:lnB>
                    <a:solidFill>
                      <a:srgbClr val="FFFFFF"/>
                    </a:solidFill>
                  </a:tcPr>
                </a:tc>
                <a:tc>
                  <a:txBody>
                    <a:bodyPr/>
                    <a:lstStyle/>
                    <a:p>
                      <a:pPr fontAlgn="t"/>
                      <a:r>
                        <a:rPr lang="en-GB" sz="1800" b="0" dirty="0">
                          <a:effectLst/>
                          <a:latin typeface="Lato Light"/>
                        </a:rPr>
                        <a:t>25% of the donation</a:t>
                      </a:r>
                      <a:r>
                        <a:rPr lang="en-GB" sz="1800" b="0" baseline="0" dirty="0">
                          <a:effectLst/>
                          <a:latin typeface="Lato Light"/>
                        </a:rPr>
                        <a:t> </a:t>
                      </a:r>
                      <a:r>
                        <a:rPr lang="en-GB" sz="1800" b="0" dirty="0">
                          <a:effectLst/>
                          <a:latin typeface="Lato Light"/>
                        </a:rPr>
                        <a:t>up to £100</a:t>
                      </a:r>
                    </a:p>
                  </a:txBody>
                  <a:tcPr marR="95250" marT="95220" marB="95220">
                    <a:lnL>
                      <a:noFill/>
                    </a:lnL>
                    <a:lnR>
                      <a:noFill/>
                    </a:lnR>
                    <a:lnT w="9525" cap="flat" cmpd="sng" algn="ctr">
                      <a:solidFill>
                        <a:srgbClr val="BFC1C3"/>
                      </a:solidFill>
                      <a:prstDash val="solid"/>
                      <a:round/>
                      <a:headEnd type="none" w="med" len="med"/>
                      <a:tailEnd type="none" w="med" len="med"/>
                    </a:lnT>
                    <a:lnB w="9525" cap="flat" cmpd="sng" algn="ctr">
                      <a:solidFill>
                        <a:srgbClr val="BFC1C3"/>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39011">
                <a:tc>
                  <a:txBody>
                    <a:bodyPr/>
                    <a:lstStyle/>
                    <a:p>
                      <a:pPr fontAlgn="t"/>
                      <a:r>
                        <a:rPr lang="en-GB" sz="1800" b="0" dirty="0">
                          <a:effectLst/>
                          <a:latin typeface="Lato Light"/>
                        </a:rPr>
                        <a:t>£101+</a:t>
                      </a:r>
                    </a:p>
                  </a:txBody>
                  <a:tcPr marR="95250" marT="95220" marB="95220">
                    <a:lnL>
                      <a:noFill/>
                    </a:lnL>
                    <a:lnR>
                      <a:noFill/>
                    </a:lnR>
                    <a:lnT w="9525" cap="flat" cmpd="sng" algn="ctr">
                      <a:solidFill>
                        <a:srgbClr val="BFC1C3"/>
                      </a:solidFill>
                      <a:prstDash val="solid"/>
                      <a:round/>
                      <a:headEnd type="none" w="med" len="med"/>
                      <a:tailEnd type="none" w="med" len="med"/>
                    </a:lnT>
                    <a:lnB w="9525" cap="flat" cmpd="sng" algn="ctr">
                      <a:solidFill>
                        <a:srgbClr val="BFC1C3"/>
                      </a:solidFill>
                      <a:prstDash val="solid"/>
                      <a:round/>
                      <a:headEnd type="none" w="med" len="med"/>
                      <a:tailEnd type="none" w="med" len="med"/>
                    </a:lnB>
                    <a:solidFill>
                      <a:srgbClr val="FFFFFF"/>
                    </a:solidFill>
                  </a:tcPr>
                </a:tc>
                <a:tc>
                  <a:txBody>
                    <a:bodyPr/>
                    <a:lstStyle/>
                    <a:p>
                      <a:pPr fontAlgn="t"/>
                      <a:r>
                        <a:rPr lang="en-US" sz="1800" b="0" dirty="0">
                          <a:effectLst/>
                          <a:latin typeface="Lato Light"/>
                        </a:rPr>
                        <a:t>£25 </a:t>
                      </a:r>
                      <a:r>
                        <a:rPr lang="en-US" sz="1800" b="1" dirty="0">
                          <a:solidFill>
                            <a:srgbClr val="FF0000"/>
                          </a:solidFill>
                          <a:effectLst/>
                          <a:latin typeface="Lato Light"/>
                        </a:rPr>
                        <a:t>+ 5% of excess over £100 </a:t>
                      </a:r>
                      <a:r>
                        <a:rPr lang="en-US" sz="1800" b="0" dirty="0">
                          <a:effectLst/>
                          <a:latin typeface="Lato Light"/>
                        </a:rPr>
                        <a:t>(up to a max</a:t>
                      </a:r>
                      <a:r>
                        <a:rPr lang="en-US" sz="1800" b="0" baseline="0" dirty="0">
                          <a:effectLst/>
                          <a:latin typeface="Lato Light"/>
                        </a:rPr>
                        <a:t> benefit</a:t>
                      </a:r>
                      <a:r>
                        <a:rPr lang="en-US" sz="1800" b="0" dirty="0">
                          <a:effectLst/>
                          <a:latin typeface="Lato Light"/>
                        </a:rPr>
                        <a:t> of £2,500)</a:t>
                      </a:r>
                    </a:p>
                  </a:txBody>
                  <a:tcPr marR="95250" marT="95220" marB="95220">
                    <a:lnL>
                      <a:noFill/>
                    </a:lnL>
                    <a:lnR>
                      <a:noFill/>
                    </a:lnR>
                    <a:lnT w="9525" cap="flat" cmpd="sng" algn="ctr">
                      <a:solidFill>
                        <a:srgbClr val="BFC1C3"/>
                      </a:solidFill>
                      <a:prstDash val="solid"/>
                      <a:round/>
                      <a:headEnd type="none" w="med" len="med"/>
                      <a:tailEnd type="none" w="med" len="med"/>
                    </a:lnT>
                    <a:lnB w="9525" cap="flat" cmpd="sng" algn="ctr">
                      <a:solidFill>
                        <a:srgbClr val="BFC1C3"/>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pic>
        <p:nvPicPr>
          <p:cNvPr id="18228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3357563"/>
            <a:ext cx="1655762"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3132138" y="3549650"/>
            <a:ext cx="5327650" cy="1014413"/>
          </a:xfrm>
          <a:prstGeom prst="rect">
            <a:avLst/>
          </a:prstGeom>
          <a:noFill/>
          <a:ln>
            <a:solidFill>
              <a:schemeClr val="tx1"/>
            </a:solidFill>
          </a:ln>
        </p:spPr>
        <p:txBody>
          <a:bodyPr>
            <a:spAutoFit/>
          </a:bodyPr>
          <a:lstStyle/>
          <a:p>
            <a:pPr eaLnBrk="1" fontAlgn="auto" hangingPunct="1">
              <a:spcBef>
                <a:spcPts val="0"/>
              </a:spcBef>
              <a:spcAft>
                <a:spcPts val="0"/>
              </a:spcAft>
              <a:defRPr/>
            </a:pPr>
            <a:r>
              <a:rPr lang="en-GB" sz="2000" b="1" dirty="0">
                <a:solidFill>
                  <a:prstClr val="black"/>
                </a:solidFill>
                <a:latin typeface="Lato Light"/>
                <a:cs typeface="+mn-cs"/>
              </a:rPr>
              <a:t>Example 1:</a:t>
            </a:r>
            <a:r>
              <a:rPr lang="en-GB" sz="2000" dirty="0">
                <a:solidFill>
                  <a:prstClr val="black"/>
                </a:solidFill>
                <a:latin typeface="Lato Light"/>
                <a:cs typeface="+mn-cs"/>
              </a:rPr>
              <a:t>	Donation of £500</a:t>
            </a:r>
          </a:p>
          <a:p>
            <a:pPr eaLnBrk="1" fontAlgn="auto" hangingPunct="1">
              <a:spcBef>
                <a:spcPts val="0"/>
              </a:spcBef>
              <a:spcAft>
                <a:spcPts val="0"/>
              </a:spcAft>
              <a:defRPr/>
            </a:pPr>
            <a:r>
              <a:rPr lang="en-GB" sz="2000" dirty="0">
                <a:solidFill>
                  <a:prstClr val="black"/>
                </a:solidFill>
                <a:latin typeface="Lato Light"/>
                <a:cs typeface="+mn-cs"/>
              </a:rPr>
              <a:t>Current limit:	£25</a:t>
            </a:r>
          </a:p>
          <a:p>
            <a:pPr eaLnBrk="1" fontAlgn="auto" hangingPunct="1">
              <a:spcBef>
                <a:spcPts val="0"/>
              </a:spcBef>
              <a:spcAft>
                <a:spcPts val="0"/>
              </a:spcAft>
              <a:defRPr/>
            </a:pPr>
            <a:r>
              <a:rPr lang="en-GB" sz="2000" dirty="0">
                <a:solidFill>
                  <a:prstClr val="black"/>
                </a:solidFill>
                <a:latin typeface="Lato Light"/>
                <a:cs typeface="+mn-cs"/>
              </a:rPr>
              <a:t>Proposed limit:	£25 + (5% x £400) = £45</a:t>
            </a:r>
          </a:p>
        </p:txBody>
      </p:sp>
      <p:sp>
        <p:nvSpPr>
          <p:cNvPr id="13" name="TextBox 12"/>
          <p:cNvSpPr txBox="1"/>
          <p:nvPr/>
        </p:nvSpPr>
        <p:spPr>
          <a:xfrm>
            <a:off x="3132138" y="4687888"/>
            <a:ext cx="5327650" cy="1014412"/>
          </a:xfrm>
          <a:prstGeom prst="rect">
            <a:avLst/>
          </a:prstGeom>
          <a:noFill/>
          <a:ln>
            <a:solidFill>
              <a:schemeClr val="tx1"/>
            </a:solidFill>
          </a:ln>
        </p:spPr>
        <p:txBody>
          <a:bodyPr>
            <a:spAutoFit/>
          </a:bodyPr>
          <a:lstStyle/>
          <a:p>
            <a:pPr eaLnBrk="1" fontAlgn="auto" hangingPunct="1">
              <a:spcBef>
                <a:spcPts val="0"/>
              </a:spcBef>
              <a:spcAft>
                <a:spcPts val="0"/>
              </a:spcAft>
              <a:defRPr/>
            </a:pPr>
            <a:r>
              <a:rPr lang="en-GB" sz="2000" b="1" dirty="0">
                <a:solidFill>
                  <a:prstClr val="black"/>
                </a:solidFill>
                <a:latin typeface="Lato Light"/>
                <a:cs typeface="+mn-cs"/>
              </a:rPr>
              <a:t>Example 2:</a:t>
            </a:r>
            <a:r>
              <a:rPr lang="en-GB" sz="2000" dirty="0">
                <a:solidFill>
                  <a:prstClr val="black"/>
                </a:solidFill>
                <a:latin typeface="Lato Light"/>
                <a:cs typeface="+mn-cs"/>
              </a:rPr>
              <a:t>	Donation of £5,000</a:t>
            </a:r>
          </a:p>
          <a:p>
            <a:pPr eaLnBrk="1" fontAlgn="auto" hangingPunct="1">
              <a:spcBef>
                <a:spcPts val="0"/>
              </a:spcBef>
              <a:spcAft>
                <a:spcPts val="0"/>
              </a:spcAft>
              <a:defRPr/>
            </a:pPr>
            <a:r>
              <a:rPr lang="en-GB" sz="2000" dirty="0">
                <a:solidFill>
                  <a:prstClr val="black"/>
                </a:solidFill>
                <a:latin typeface="Lato Light"/>
                <a:cs typeface="+mn-cs"/>
              </a:rPr>
              <a:t>Current limit:	£250</a:t>
            </a:r>
          </a:p>
          <a:p>
            <a:pPr eaLnBrk="1" fontAlgn="auto" hangingPunct="1">
              <a:spcBef>
                <a:spcPts val="0"/>
              </a:spcBef>
              <a:spcAft>
                <a:spcPts val="0"/>
              </a:spcAft>
              <a:defRPr/>
            </a:pPr>
            <a:r>
              <a:rPr lang="en-GB" sz="2000" dirty="0">
                <a:solidFill>
                  <a:prstClr val="black"/>
                </a:solidFill>
                <a:latin typeface="Lato Light"/>
                <a:cs typeface="+mn-cs"/>
              </a:rPr>
              <a:t>Proposed limit:	£25 + (5% x £4,900) = £270</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idx="4294967295"/>
          </p:nvPr>
        </p:nvSpPr>
        <p:spPr/>
        <p:txBody>
          <a:bodyPr/>
          <a:lstStyle/>
          <a:p>
            <a:r>
              <a:rPr lang="en-GB" altLang="en-US">
                <a:latin typeface="Lato"/>
                <a:ea typeface="Lato"/>
                <a:cs typeface="Lato"/>
              </a:rPr>
              <a:t>Cost sharing exemption</a:t>
            </a:r>
          </a:p>
        </p:txBody>
      </p:sp>
      <p:sp>
        <p:nvSpPr>
          <p:cNvPr id="84995" name="Content Placeholder 2"/>
          <p:cNvSpPr>
            <a:spLocks noGrp="1"/>
          </p:cNvSpPr>
          <p:nvPr>
            <p:ph idx="4294967295"/>
          </p:nvPr>
        </p:nvSpPr>
        <p:spPr>
          <a:xfrm>
            <a:off x="468313" y="1628775"/>
            <a:ext cx="8208962" cy="4216400"/>
          </a:xfrm>
        </p:spPr>
        <p:txBody>
          <a:bodyPr/>
          <a:lstStyle/>
          <a:p>
            <a:r>
              <a:rPr lang="en-GB" altLang="en-US" sz="2400">
                <a:latin typeface="Lato Light"/>
                <a:ea typeface="Lato Light"/>
                <a:cs typeface="Lato Light"/>
              </a:rPr>
              <a:t>Advocate General Opinion in </a:t>
            </a:r>
            <a:r>
              <a:rPr lang="en-GB" altLang="en-US" sz="2400" i="1">
                <a:latin typeface="Lato Light"/>
                <a:ea typeface="Lato Light"/>
                <a:cs typeface="Lato Light"/>
              </a:rPr>
              <a:t>Aviva </a:t>
            </a:r>
            <a:r>
              <a:rPr lang="en-GB" altLang="en-US" sz="2400">
                <a:latin typeface="Lato Light"/>
                <a:ea typeface="Lato Light"/>
                <a:cs typeface="Lato Light"/>
              </a:rPr>
              <a:t>and </a:t>
            </a:r>
            <a:r>
              <a:rPr lang="en-GB" altLang="en-US" sz="2400" i="1">
                <a:latin typeface="Lato Light"/>
                <a:ea typeface="Lato Light"/>
                <a:cs typeface="Lato Light"/>
              </a:rPr>
              <a:t>DNB Banka</a:t>
            </a:r>
            <a:endParaRPr lang="en-GB" altLang="en-US" sz="2400">
              <a:latin typeface="Lato Light"/>
              <a:ea typeface="Lato Light"/>
              <a:cs typeface="Lato Light"/>
            </a:endParaRPr>
          </a:p>
          <a:p>
            <a:r>
              <a:rPr lang="en-GB" altLang="en-US" sz="2400">
                <a:latin typeface="Lato Light"/>
                <a:ea typeface="Lato Light"/>
                <a:cs typeface="Lato Light"/>
              </a:rPr>
              <a:t>If followed by CJEU will confirm very narrow basis of CSE</a:t>
            </a:r>
          </a:p>
          <a:p>
            <a:r>
              <a:rPr lang="en-GB" altLang="en-US" sz="2400">
                <a:latin typeface="Lato Light"/>
                <a:ea typeface="Lato Light"/>
                <a:cs typeface="Lato Light"/>
              </a:rPr>
              <a:t>AG says a separate ‘VAT entity’ needed for CSE supplies</a:t>
            </a:r>
          </a:p>
          <a:p>
            <a:r>
              <a:rPr lang="en-GB" altLang="en-US" sz="2400">
                <a:latin typeface="Lato Light"/>
                <a:ea typeface="Lato Light"/>
                <a:cs typeface="Lato Light"/>
              </a:rPr>
              <a:t>AG says no margin applicable to cost recharges even as low as 5%</a:t>
            </a:r>
          </a:p>
          <a:p>
            <a:r>
              <a:rPr lang="en-GB" altLang="en-US" sz="2400">
                <a:latin typeface="Lato Light"/>
                <a:ea typeface="Lato Light"/>
                <a:cs typeface="Lato Light"/>
              </a:rPr>
              <a:t>Surprising view that final non-taxable activity cannot be a finance exemption</a:t>
            </a:r>
          </a:p>
        </p:txBody>
      </p:sp>
      <p:sp>
        <p:nvSpPr>
          <p:cNvPr id="84996"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chemeClr val="accent2"/>
                </a:solidFill>
                <a:cs typeface="Arial" panose="020B0604020202020204" pitchFamily="34" charset="0"/>
              </a:rPr>
              <a:t>The voice of charities on Tax</a:t>
            </a:r>
          </a:p>
          <a:p>
            <a:pPr eaLnBrk="1" hangingPunct="1">
              <a:spcBef>
                <a:spcPct val="0"/>
              </a:spcBef>
              <a:buClrTx/>
              <a:buFontTx/>
              <a:buNone/>
            </a:pPr>
            <a:endParaRPr lang="en-GB" altLang="en-US" sz="1800">
              <a:solidFill>
                <a:schemeClr val="accent2"/>
              </a:solidFill>
              <a:cs typeface="Arial" panose="020B0604020202020204" pitchFamily="34" charset="0"/>
            </a:endParaRPr>
          </a:p>
        </p:txBody>
      </p:sp>
    </p:spTree>
  </p:cSld>
  <p:clrMapOvr>
    <a:masterClrMapping/>
  </p:clrMapOvr>
  <p:transition spd="med">
    <p:fade/>
  </p:transition>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298" name="Title 1"/>
          <p:cNvSpPr>
            <a:spLocks noGrp="1"/>
          </p:cNvSpPr>
          <p:nvPr>
            <p:ph type="title"/>
          </p:nvPr>
        </p:nvSpPr>
        <p:spPr>
          <a:xfrm>
            <a:off x="323850" y="274638"/>
            <a:ext cx="8712200" cy="1143000"/>
          </a:xfrm>
        </p:spPr>
        <p:txBody>
          <a:bodyPr/>
          <a:lstStyle/>
          <a:p>
            <a:pPr eaLnBrk="1" hangingPunct="1"/>
            <a:endParaRPr lang="en-US" altLang="en-US" sz="4000">
              <a:solidFill>
                <a:srgbClr val="404040"/>
              </a:solidFill>
            </a:endParaRPr>
          </a:p>
        </p:txBody>
      </p:sp>
      <p:pic>
        <p:nvPicPr>
          <p:cNvPr id="1832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223375" cy="648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p:cNvSpPr>
            <a:spLocks noGrp="1"/>
          </p:cNvSpPr>
          <p:nvPr>
            <p:ph type="title" idx="4294967295"/>
          </p:nvPr>
        </p:nvSpPr>
        <p:spPr/>
        <p:txBody>
          <a:bodyPr/>
          <a:lstStyle/>
          <a:p>
            <a:r>
              <a:rPr lang="en-GB" altLang="en-US">
                <a:latin typeface="Lato"/>
                <a:ea typeface="Lato"/>
                <a:cs typeface="Lato"/>
              </a:rPr>
              <a:t>Guest Promotion Benefit Calculations</a:t>
            </a:r>
          </a:p>
        </p:txBody>
      </p:sp>
      <p:sp>
        <p:nvSpPr>
          <p:cNvPr id="39939" name="Content Placeholder 2"/>
          <p:cNvSpPr>
            <a:spLocks noGrp="1"/>
          </p:cNvSpPr>
          <p:nvPr>
            <p:ph idx="4294967295"/>
          </p:nvPr>
        </p:nvSpPr>
        <p:spPr>
          <a:xfrm>
            <a:off x="461963" y="1557338"/>
            <a:ext cx="8208962" cy="4216400"/>
          </a:xfrm>
        </p:spPr>
        <p:txBody>
          <a:bodyPr/>
          <a:lstStyle/>
          <a:p>
            <a:pPr>
              <a:defRPr/>
            </a:pPr>
            <a:r>
              <a:rPr lang="en-US" kern="1200" dirty="0">
                <a:solidFill>
                  <a:prstClr val="black"/>
                </a:solidFill>
                <a:latin typeface="Lato Light"/>
              </a:rPr>
              <a:t>Calculate value of free tickets by voucher (= supporter)</a:t>
            </a:r>
          </a:p>
          <a:p>
            <a:pPr>
              <a:defRPr/>
            </a:pPr>
            <a:r>
              <a:rPr lang="en-US" kern="1200" dirty="0">
                <a:solidFill>
                  <a:prstClr val="black"/>
                </a:solidFill>
                <a:latin typeface="Lato Light"/>
              </a:rPr>
              <a:t>Get list of donations by supporter (where Gift Aided)</a:t>
            </a:r>
          </a:p>
          <a:p>
            <a:pPr>
              <a:defRPr/>
            </a:pPr>
            <a:r>
              <a:rPr lang="en-US" kern="1200" dirty="0">
                <a:solidFill>
                  <a:prstClr val="black"/>
                </a:solidFill>
                <a:latin typeface="Lato Light"/>
              </a:rPr>
              <a:t>Identify ‘voucher originators’ in this list</a:t>
            </a:r>
          </a:p>
          <a:p>
            <a:pPr>
              <a:defRPr/>
            </a:pPr>
            <a:r>
              <a:rPr lang="en-US" kern="1200" dirty="0">
                <a:solidFill>
                  <a:prstClr val="black"/>
                </a:solidFill>
                <a:latin typeface="Lato Light"/>
              </a:rPr>
              <a:t>Compare benefit value against supporter donation</a:t>
            </a:r>
          </a:p>
          <a:p>
            <a:pPr>
              <a:defRPr/>
            </a:pPr>
            <a:r>
              <a:rPr lang="en-US" kern="1200" dirty="0">
                <a:solidFill>
                  <a:prstClr val="black"/>
                </a:solidFill>
                <a:latin typeface="Lato Light"/>
              </a:rPr>
              <a:t>Limit breached? &gt; repay Gift Aid to HMRC</a:t>
            </a:r>
          </a:p>
          <a:p>
            <a:pPr>
              <a:defRPr/>
            </a:pPr>
            <a:r>
              <a:rPr lang="en-US" kern="1200" dirty="0">
                <a:solidFill>
                  <a:prstClr val="black"/>
                </a:solidFill>
                <a:latin typeface="Lato Light"/>
              </a:rPr>
              <a:t>Higher Rate relief?  &gt; Write to supporter?</a:t>
            </a:r>
          </a:p>
          <a:p>
            <a:pPr>
              <a:defRPr/>
            </a:pPr>
            <a:r>
              <a:rPr lang="en-US" kern="1200" dirty="0">
                <a:solidFill>
                  <a:prstClr val="black"/>
                </a:solidFill>
                <a:latin typeface="Lato Light"/>
              </a:rPr>
              <a:t>Alternative: average value of free entry x vouchers redeemed x average Gift Aid take-up %</a:t>
            </a:r>
            <a:endParaRPr lang="en-GB" kern="1200" dirty="0">
              <a:solidFill>
                <a:prstClr val="black"/>
              </a:solidFill>
              <a:latin typeface="Lato Light"/>
            </a:endParaRPr>
          </a:p>
          <a:p>
            <a:pPr>
              <a:defRPr/>
            </a:pPr>
            <a:endParaRPr lang="en-GB" altLang="en-US" sz="2400" dirty="0">
              <a:latin typeface="Lato Light" pitchFamily="34" charset="0"/>
            </a:endParaRPr>
          </a:p>
          <a:p>
            <a:pPr>
              <a:defRPr/>
            </a:pPr>
            <a:endParaRPr lang="en-GB" altLang="en-US" sz="2400" dirty="0">
              <a:latin typeface="Lato Light" pitchFamily="34" charset="0"/>
            </a:endParaRPr>
          </a:p>
        </p:txBody>
      </p:sp>
      <p:sp>
        <p:nvSpPr>
          <p:cNvPr id="185348" name="Footer Placeholder 3"/>
          <p:cNvSpPr txBox="1">
            <a:spLocks noGrp="1"/>
          </p:cNvSpPr>
          <p:nvPr/>
        </p:nvSpPr>
        <p:spPr bwMode="auto">
          <a:xfrm>
            <a:off x="482600" y="6245225"/>
            <a:ext cx="35131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eaLnBrk="1" hangingPunct="1">
              <a:spcBef>
                <a:spcPct val="0"/>
              </a:spcBef>
              <a:buClrTx/>
              <a:buFontTx/>
              <a:buNone/>
            </a:pPr>
            <a:r>
              <a:rPr lang="en-US" altLang="en-US" sz="1800">
                <a:solidFill>
                  <a:srgbClr val="00B3E4"/>
                </a:solidFill>
                <a:cs typeface="Arial" panose="020B0604020202020204" pitchFamily="34" charset="0"/>
              </a:rPr>
              <a:t>The voice of charities on Tax</a:t>
            </a:r>
          </a:p>
          <a:p>
            <a:pPr eaLnBrk="1" hangingPunct="1">
              <a:spcBef>
                <a:spcPct val="0"/>
              </a:spcBef>
              <a:buClrTx/>
              <a:buFontTx/>
              <a:buNone/>
            </a:pPr>
            <a:endParaRPr lang="en-GB" altLang="en-US" sz="1800">
              <a:solidFill>
                <a:srgbClr val="00B3E4"/>
              </a:solidFill>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500"/>
                                        <p:tgtEl>
                                          <p:spTgt spid="399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fade">
                                      <p:cBhvr>
                                        <p:cTn id="17" dur="500"/>
                                        <p:tgtEl>
                                          <p:spTgt spid="399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fade">
                                      <p:cBhvr>
                                        <p:cTn id="22" dur="500"/>
                                        <p:tgtEl>
                                          <p:spTgt spid="399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939">
                                            <p:txEl>
                                              <p:pRg st="4" end="4"/>
                                            </p:txEl>
                                          </p:spTgt>
                                        </p:tgtEl>
                                        <p:attrNameLst>
                                          <p:attrName>style.visibility</p:attrName>
                                        </p:attrNameLst>
                                      </p:cBhvr>
                                      <p:to>
                                        <p:strVal val="visible"/>
                                      </p:to>
                                    </p:set>
                                    <p:animEffect transition="in" filter="fade">
                                      <p:cBhvr>
                                        <p:cTn id="27" dur="500"/>
                                        <p:tgtEl>
                                          <p:spTgt spid="399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9939">
                                            <p:txEl>
                                              <p:pRg st="5" end="5"/>
                                            </p:txEl>
                                          </p:spTgt>
                                        </p:tgtEl>
                                        <p:attrNameLst>
                                          <p:attrName>style.visibility</p:attrName>
                                        </p:attrNameLst>
                                      </p:cBhvr>
                                      <p:to>
                                        <p:strVal val="visible"/>
                                      </p:to>
                                    </p:set>
                                    <p:animEffect transition="in" filter="fade">
                                      <p:cBhvr>
                                        <p:cTn id="32" dur="500"/>
                                        <p:tgtEl>
                                          <p:spTgt spid="3993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939">
                                            <p:txEl>
                                              <p:pRg st="6" end="6"/>
                                            </p:txEl>
                                          </p:spTgt>
                                        </p:tgtEl>
                                        <p:attrNameLst>
                                          <p:attrName>style.visibility</p:attrName>
                                        </p:attrNameLst>
                                      </p:cBhvr>
                                      <p:to>
                                        <p:strVal val="visible"/>
                                      </p:to>
                                    </p:set>
                                    <p:animEffect transition="in" filter="fade">
                                      <p:cBhvr>
                                        <p:cTn id="37" dur="500"/>
                                        <p:tgtEl>
                                          <p:spTgt spid="399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a:solidFill>
                  <a:srgbClr val="3B3A3D"/>
                </a:solidFill>
                <a:latin typeface="Arial" panose="020B0604020202020204" pitchFamily="34" charset="0"/>
              </a:rPr>
              <a:t>HMRC NL Standard  </a:t>
            </a:r>
            <a:r>
              <a:rPr lang="en-GB" altLang="en-US" b="1">
                <a:solidFill>
                  <a:srgbClr val="008D8E"/>
                </a:solidFill>
                <a:latin typeface="Arial" panose="020B0604020202020204" pitchFamily="34" charset="0"/>
              </a:rPr>
              <a:t>|</a:t>
            </a:r>
            <a:r>
              <a:rPr lang="en-GB" altLang="en-US">
                <a:solidFill>
                  <a:srgbClr val="008D8E"/>
                </a:solidFill>
                <a:latin typeface="Arial" panose="020B0604020202020204" pitchFamily="34" charset="0"/>
              </a:rPr>
              <a:t>  </a:t>
            </a:r>
            <a:r>
              <a:rPr lang="en-GB" altLang="en-US">
                <a:solidFill>
                  <a:srgbClr val="3B3A3D"/>
                </a:solidFill>
                <a:latin typeface="Arial" panose="020B0604020202020204" pitchFamily="34" charset="0"/>
              </a:rPr>
              <a:t>05/08/2013  </a:t>
            </a:r>
            <a:r>
              <a:rPr lang="en-GB" altLang="en-US" b="1">
                <a:solidFill>
                  <a:srgbClr val="008D8E"/>
                </a:solidFill>
                <a:latin typeface="Arial" panose="020B0604020202020204" pitchFamily="34" charset="0"/>
              </a:rPr>
              <a:t>|</a:t>
            </a:r>
            <a:r>
              <a:rPr lang="en-GB" altLang="en-US">
                <a:solidFill>
                  <a:srgbClr val="008D8E"/>
                </a:solidFill>
                <a:latin typeface="Arial" panose="020B0604020202020204" pitchFamily="34" charset="0"/>
              </a:rPr>
              <a:t>  </a:t>
            </a:r>
            <a:fld id="{8537316A-BBB5-4A10-8E25-027FE7CDA3D6}" type="slidenum">
              <a:rPr lang="en-GB" altLang="en-US" smtClean="0">
                <a:solidFill>
                  <a:srgbClr val="008D8E"/>
                </a:solidFill>
                <a:latin typeface="Arial" panose="020B0604020202020204" pitchFamily="34" charset="0"/>
              </a:rPr>
              <a:pPr/>
              <a:t>92</a:t>
            </a:fld>
            <a:endParaRPr lang="en-GB" altLang="en-US">
              <a:solidFill>
                <a:srgbClr val="008D8E"/>
              </a:solidFill>
              <a:latin typeface="Arial" panose="020B0604020202020204" pitchFamily="34" charset="0"/>
            </a:endParaRPr>
          </a:p>
        </p:txBody>
      </p:sp>
      <p:sp>
        <p:nvSpPr>
          <p:cNvPr id="186371" name="Rectangle 12"/>
          <p:cNvSpPr>
            <a:spLocks noGrp="1" noChangeArrowheads="1"/>
          </p:cNvSpPr>
          <p:nvPr>
            <p:ph type="title"/>
          </p:nvPr>
        </p:nvSpPr>
        <p:spPr/>
        <p:txBody>
          <a:bodyPr/>
          <a:lstStyle/>
          <a:p>
            <a:pPr eaLnBrk="1" hangingPunct="1"/>
            <a:r>
              <a:rPr lang="en-GB" altLang="en-US"/>
              <a:t>Intermediaries rules</a:t>
            </a:r>
          </a:p>
        </p:txBody>
      </p:sp>
      <p:sp>
        <p:nvSpPr>
          <p:cNvPr id="16388" name="Rectangle 13"/>
          <p:cNvSpPr>
            <a:spLocks noGrp="1" noChangeArrowheads="1"/>
          </p:cNvSpPr>
          <p:nvPr>
            <p:ph type="body" idx="1"/>
          </p:nvPr>
        </p:nvSpPr>
        <p:spPr/>
        <p:txBody>
          <a:bodyPr/>
          <a:lstStyle/>
          <a:p>
            <a:pPr eaLnBrk="1" hangingPunct="1">
              <a:defRPr/>
            </a:pPr>
            <a:endParaRPr lang="en-GB" dirty="0"/>
          </a:p>
          <a:p>
            <a:pPr marL="1588" lvl="1" indent="0" eaLnBrk="1" hangingPunct="1">
              <a:buFontTx/>
              <a:buNone/>
              <a:defRPr/>
            </a:pPr>
            <a:r>
              <a:rPr lang="en-GB" dirty="0"/>
              <a:t>From 6 April 2017:</a:t>
            </a:r>
          </a:p>
          <a:p>
            <a:pPr lvl="1" eaLnBrk="1" hangingPunct="1">
              <a:defRPr/>
            </a:pPr>
            <a:r>
              <a:rPr lang="en-GB" dirty="0"/>
              <a:t>New process allows intermediaries to create Gift Aid Declarations on donor’s behalf</a:t>
            </a:r>
          </a:p>
          <a:p>
            <a:pPr lvl="1" eaLnBrk="1" hangingPunct="1">
              <a:defRPr/>
            </a:pPr>
            <a:r>
              <a:rPr lang="en-GB" dirty="0"/>
              <a:t>Intermediaries to provide annual statement to each statement by 31 May following the tax year in which donations made, unless:</a:t>
            </a:r>
          </a:p>
          <a:p>
            <a:pPr lvl="2" eaLnBrk="1" hangingPunct="1">
              <a:defRPr/>
            </a:pPr>
            <a:r>
              <a:rPr lang="en-GB" dirty="0"/>
              <a:t>Donor only gives to one charity through the intermediary, or</a:t>
            </a:r>
          </a:p>
          <a:p>
            <a:pPr lvl="2" eaLnBrk="1" hangingPunct="1">
              <a:defRPr/>
            </a:pPr>
            <a:r>
              <a:rPr lang="en-GB" dirty="0"/>
              <a:t>Total donations through intermediary are £20 or less</a:t>
            </a:r>
          </a:p>
          <a:p>
            <a:pPr lvl="1" eaLnBrk="1" hangingPunct="1">
              <a:defRPr/>
            </a:pPr>
            <a:r>
              <a:rPr lang="en-GB" dirty="0"/>
              <a:t>Penalty regime for non-compliant intermediaries</a:t>
            </a:r>
          </a:p>
          <a:p>
            <a:pPr lvl="1" eaLnBrk="1" hangingPunct="1">
              <a:defRPr/>
            </a:pPr>
            <a:endParaRPr lang="en-GB" dirty="0"/>
          </a:p>
        </p:txBody>
      </p:sp>
    </p:spTree>
  </p:cSld>
  <p:clrMapOvr>
    <a:masterClrMapping/>
  </p:clrMapOvr>
  <p:transition spd="med">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3"/>
          <p:cNvSpPr>
            <a:spLocks noGrp="1"/>
          </p:cNvSpPr>
          <p:nvPr>
            <p:ph type="title"/>
          </p:nvPr>
        </p:nvSpPr>
        <p:spPr/>
        <p:txBody>
          <a:bodyPr/>
          <a:lstStyle/>
          <a:p>
            <a:r>
              <a:rPr lang="en-GB" altLang="en-US"/>
              <a:t>HMRC/HMT Forward look</a:t>
            </a:r>
          </a:p>
        </p:txBody>
      </p:sp>
      <p:sp>
        <p:nvSpPr>
          <p:cNvPr id="5" name="Content Placeholder 4"/>
          <p:cNvSpPr>
            <a:spLocks noGrp="1"/>
          </p:cNvSpPr>
          <p:nvPr>
            <p:ph idx="1"/>
          </p:nvPr>
        </p:nvSpPr>
        <p:spPr/>
        <p:txBody>
          <a:bodyPr/>
          <a:lstStyle/>
          <a:p>
            <a:pPr marL="285750" indent="-285750">
              <a:buFont typeface="Arial" panose="020B0604020202020204" pitchFamily="34" charset="0"/>
              <a:buChar char="•"/>
              <a:defRPr/>
            </a:pPr>
            <a:r>
              <a:rPr lang="en-GB" dirty="0">
                <a:solidFill>
                  <a:schemeClr val="tx1"/>
                </a:solidFill>
              </a:rPr>
              <a:t>Working group to consider cumulative effect of tax policy on charities</a:t>
            </a:r>
          </a:p>
          <a:p>
            <a:pPr>
              <a:defRPr/>
            </a:pPr>
            <a:endParaRPr lang="en-GB" dirty="0">
              <a:solidFill>
                <a:schemeClr val="tx1"/>
              </a:solidFill>
            </a:endParaRPr>
          </a:p>
          <a:p>
            <a:pPr marL="285750" indent="-285750">
              <a:buFont typeface="Arial" panose="020B0604020202020204" pitchFamily="34" charset="0"/>
              <a:buChar char="•"/>
              <a:defRPr/>
            </a:pPr>
            <a:r>
              <a:rPr lang="en-GB" dirty="0">
                <a:solidFill>
                  <a:schemeClr val="tx1"/>
                </a:solidFill>
              </a:rPr>
              <a:t>FST writing to MPs to encourage charitable activity, and explaining tax reliefs available and where to go for help</a:t>
            </a:r>
          </a:p>
          <a:p>
            <a:pPr>
              <a:defRPr/>
            </a:pPr>
            <a:endParaRPr lang="en-GB" dirty="0">
              <a:solidFill>
                <a:schemeClr val="tx1"/>
              </a:solidFill>
            </a:endParaRPr>
          </a:p>
          <a:p>
            <a:pPr marL="285750" indent="-285750">
              <a:buFont typeface="Arial" panose="020B0604020202020204" pitchFamily="34" charset="0"/>
              <a:buChar char="•"/>
              <a:defRPr/>
            </a:pPr>
            <a:r>
              <a:rPr lang="en-GB" dirty="0">
                <a:solidFill>
                  <a:schemeClr val="tx1"/>
                </a:solidFill>
              </a:rPr>
              <a:t>HMRC writing to all charities that have claimed Gift Aid but not GASDS</a:t>
            </a:r>
          </a:p>
          <a:p>
            <a:pPr>
              <a:defRPr/>
            </a:pPr>
            <a:endParaRPr lang="en-GB" dirty="0">
              <a:solidFill>
                <a:schemeClr val="tx1"/>
              </a:solidFill>
            </a:endParaRPr>
          </a:p>
          <a:p>
            <a:pPr marL="285750" indent="-285750">
              <a:buFont typeface="Arial" panose="020B0604020202020204" pitchFamily="34" charset="0"/>
              <a:buChar char="•"/>
              <a:defRPr/>
            </a:pPr>
            <a:r>
              <a:rPr lang="en-GB" dirty="0">
                <a:solidFill>
                  <a:schemeClr val="tx1"/>
                </a:solidFill>
              </a:rPr>
              <a:t>Communications Strategy to promote tax reliefs</a:t>
            </a:r>
          </a:p>
          <a:p>
            <a:pPr>
              <a:defRPr/>
            </a:pPr>
            <a:endParaRPr lang="en-GB" dirty="0">
              <a:solidFill>
                <a:schemeClr val="tx1"/>
              </a:solidFill>
            </a:endParaRPr>
          </a:p>
          <a:p>
            <a:pPr marL="285750" indent="-285750">
              <a:buFont typeface="Arial" panose="020B0604020202020204" pitchFamily="34" charset="0"/>
              <a:buChar char="•"/>
              <a:defRPr/>
            </a:pPr>
            <a:r>
              <a:rPr lang="en-GB" dirty="0">
                <a:solidFill>
                  <a:schemeClr val="tx1"/>
                </a:solidFill>
              </a:rPr>
              <a:t>Review of guidance</a:t>
            </a:r>
          </a:p>
        </p:txBody>
      </p:sp>
      <p:sp>
        <p:nvSpPr>
          <p:cNvPr id="188420" name="Slide Number Placeholder 2"/>
          <p:cNvSpPr>
            <a:spLocks noGrp="1"/>
          </p:cNvSpPr>
          <p:nvPr>
            <p:ph type="sldNum" sz="quarter" idx="4294967295"/>
          </p:nvPr>
        </p:nvSpPr>
        <p:spPr bwMode="auto">
          <a:xfrm>
            <a:off x="4976813" y="6245225"/>
            <a:ext cx="4167187" cy="136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100"/>
              </a:lnSpc>
              <a:defRPr>
                <a:solidFill>
                  <a:schemeClr val="tx2"/>
                </a:solidFill>
                <a:latin typeface="Arial" panose="020B0604020202020204" pitchFamily="34" charset="0"/>
                <a:cs typeface="Arial" panose="020B0604020202020204" pitchFamily="34" charset="0"/>
              </a:defRPr>
            </a:lvl1pPr>
            <a:lvl2pPr marL="742950" indent="-285750">
              <a:lnSpc>
                <a:spcPts val="2100"/>
              </a:lnSpc>
              <a:spcAft>
                <a:spcPts val="800"/>
              </a:spcAft>
              <a:buClr>
                <a:schemeClr val="tx2"/>
              </a:buClr>
              <a:buChar char="•"/>
              <a:defRPr>
                <a:solidFill>
                  <a:schemeClr val="tx1"/>
                </a:solidFill>
                <a:latin typeface="Arial" panose="020B0604020202020204" pitchFamily="34" charset="0"/>
                <a:cs typeface="Arial" panose="020B0604020202020204" pitchFamily="34" charset="0"/>
              </a:defRPr>
            </a:lvl2pPr>
            <a:lvl3pPr marL="1143000" indent="-228600">
              <a:lnSpc>
                <a:spcPts val="2100"/>
              </a:lnSpc>
              <a:spcBef>
                <a:spcPts val="400"/>
              </a:spcBef>
              <a:spcAft>
                <a:spcPts val="800"/>
              </a:spcAft>
              <a:buClr>
                <a:schemeClr val="tx2"/>
              </a:buClr>
              <a:buChar char="•"/>
              <a:defRPr sz="1600">
                <a:solidFill>
                  <a:schemeClr val="tx1"/>
                </a:solidFill>
                <a:latin typeface="Arial" panose="020B0604020202020204" pitchFamily="34" charset="0"/>
                <a:cs typeface="Arial" panose="020B0604020202020204" pitchFamily="34" charset="0"/>
              </a:defRPr>
            </a:lvl3pPr>
            <a:lvl4pPr marL="1600200" indent="-228600">
              <a:lnSpc>
                <a:spcPts val="1900"/>
              </a:lnSpc>
              <a:spcAft>
                <a:spcPts val="800"/>
              </a:spcAft>
              <a:buClr>
                <a:schemeClr val="tx2"/>
              </a:buClr>
              <a:buChar char="•"/>
              <a:defRPr sz="1400">
                <a:solidFill>
                  <a:schemeClr val="tx1"/>
                </a:solidFill>
                <a:latin typeface="Arial" panose="020B0604020202020204" pitchFamily="34" charset="0"/>
                <a:cs typeface="Arial" panose="020B0604020202020204" pitchFamily="34" charset="0"/>
              </a:defRPr>
            </a:lvl4pPr>
            <a:lvl5pPr marL="2057400" indent="-228600">
              <a:spcAft>
                <a:spcPct val="4000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4000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4000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4000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4000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nSpc>
                <a:spcPct val="100000"/>
              </a:lnSpc>
            </a:pPr>
            <a:r>
              <a:rPr lang="en-GB" altLang="en-US">
                <a:solidFill>
                  <a:srgbClr val="000000"/>
                </a:solidFill>
              </a:rPr>
              <a:t>HMRC NL Standard  </a:t>
            </a:r>
            <a:r>
              <a:rPr lang="en-GB" altLang="en-US" b="1">
                <a:solidFill>
                  <a:srgbClr val="008D8E"/>
                </a:solidFill>
              </a:rPr>
              <a:t>|</a:t>
            </a:r>
            <a:r>
              <a:rPr lang="en-GB" altLang="en-US">
                <a:solidFill>
                  <a:srgbClr val="008D8E"/>
                </a:solidFill>
              </a:rPr>
              <a:t>  </a:t>
            </a:r>
            <a:r>
              <a:rPr lang="en-GB" altLang="en-US">
                <a:solidFill>
                  <a:srgbClr val="000000"/>
                </a:solidFill>
              </a:rPr>
              <a:t>05/08/2013  </a:t>
            </a:r>
            <a:r>
              <a:rPr lang="en-GB" altLang="en-US" b="1">
                <a:solidFill>
                  <a:srgbClr val="008D8E"/>
                </a:solidFill>
              </a:rPr>
              <a:t>|</a:t>
            </a:r>
            <a:r>
              <a:rPr lang="en-GB" altLang="en-US">
                <a:solidFill>
                  <a:srgbClr val="008D8E"/>
                </a:solidFill>
              </a:rPr>
              <a:t>  </a:t>
            </a:r>
            <a:fld id="{DD6EE737-2F7B-49F2-A4FE-2A6B92556CA1}" type="slidenum">
              <a:rPr lang="en-GB" altLang="en-US">
                <a:solidFill>
                  <a:srgbClr val="008D8E"/>
                </a:solidFill>
              </a:rPr>
              <a:pPr>
                <a:lnSpc>
                  <a:spcPct val="100000"/>
                </a:lnSpc>
              </a:pPr>
              <a:t>93</a:t>
            </a:fld>
            <a:endParaRPr lang="en-GB" altLang="en-US">
              <a:solidFill>
                <a:srgbClr val="008D8E"/>
              </a:solidFill>
            </a:endParaRPr>
          </a:p>
        </p:txBody>
      </p:sp>
    </p:spTree>
  </p:cSld>
  <p:clrMapOvr>
    <a:masterClrMapping/>
  </p:clrMapOvr>
  <p:transition spd="med">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ubtitle 1"/>
          <p:cNvSpPr>
            <a:spLocks noGrp="1"/>
          </p:cNvSpPr>
          <p:nvPr>
            <p:ph type="subTitle" idx="1"/>
          </p:nvPr>
        </p:nvSpPr>
        <p:spPr>
          <a:xfrm>
            <a:off x="482600" y="1843088"/>
            <a:ext cx="8337550" cy="1801812"/>
          </a:xfrm>
        </p:spPr>
        <p:txBody>
          <a:bodyPr/>
          <a:lstStyle/>
          <a:p>
            <a:r>
              <a:rPr lang="en-GB" altLang="en-US" sz="4000">
                <a:latin typeface="Lato"/>
                <a:ea typeface="Lato"/>
                <a:cs typeface="Lato"/>
              </a:rPr>
              <a:t>Gift Aid donations from subsidiaries</a:t>
            </a:r>
          </a:p>
        </p:txBody>
      </p:sp>
      <p:sp>
        <p:nvSpPr>
          <p:cNvPr id="189443" name="Text Placeholder 2"/>
          <p:cNvSpPr>
            <a:spLocks noGrp="1"/>
          </p:cNvSpPr>
          <p:nvPr>
            <p:ph type="body" sz="quarter" idx="13"/>
          </p:nvPr>
        </p:nvSpPr>
        <p:spPr>
          <a:xfrm>
            <a:off x="503238" y="3575050"/>
            <a:ext cx="7164387" cy="431800"/>
          </a:xfrm>
        </p:spPr>
        <p:txBody>
          <a:bodyPr/>
          <a:lstStyle/>
          <a:p>
            <a:r>
              <a:rPr lang="en-GB" altLang="en-US">
                <a:latin typeface="Lato Light"/>
                <a:ea typeface="Lato Light"/>
                <a:cs typeface="Lato Light"/>
              </a:rPr>
              <a:t>Gillian McKay, ICAEW</a:t>
            </a:r>
          </a:p>
        </p:txBody>
      </p:sp>
      <p:sp>
        <p:nvSpPr>
          <p:cNvPr id="189444" name="Footer Placeholder 3"/>
          <p:cNvSpPr>
            <a:spLocks noGrp="1"/>
          </p:cNvSpPr>
          <p:nvPr>
            <p:ph type="ftr" sz="quarter" idx="1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2"/>
              </a:buClr>
              <a:buFont typeface="Wingdings" panose="05000000000000000000" pitchFamily="2" charset="2"/>
              <a:buChar char="§"/>
              <a:defRPr sz="2000">
                <a:solidFill>
                  <a:schemeClr val="tx1"/>
                </a:solidFill>
                <a:latin typeface="Lato Light"/>
                <a:ea typeface="Lato Light"/>
                <a:cs typeface="Lato Light"/>
              </a:defRPr>
            </a:lvl1pPr>
            <a:lvl2pPr marL="742950" indent="-285750">
              <a:spcBef>
                <a:spcPts val="1800"/>
              </a:spcBef>
              <a:buClr>
                <a:schemeClr val="accent2"/>
              </a:buClr>
              <a:buFont typeface="Wingdings" panose="05000000000000000000" pitchFamily="2" charset="2"/>
              <a:buChar char="§"/>
              <a:defRPr>
                <a:solidFill>
                  <a:schemeClr val="tx1"/>
                </a:solidFill>
                <a:latin typeface="Lato Light"/>
                <a:ea typeface="Lato Light"/>
                <a:cs typeface="Lato Light"/>
              </a:defRPr>
            </a:lvl2pPr>
            <a:lvl3pPr marL="1143000" indent="-228600">
              <a:spcBef>
                <a:spcPts val="1600"/>
              </a:spcBef>
              <a:buClr>
                <a:schemeClr val="accent2"/>
              </a:buClr>
              <a:buFont typeface="Wingdings" panose="05000000000000000000" pitchFamily="2" charset="2"/>
              <a:buChar char="§"/>
              <a:defRPr sz="1600">
                <a:solidFill>
                  <a:schemeClr val="tx1"/>
                </a:solidFill>
                <a:latin typeface="Lato Light"/>
                <a:ea typeface="Lato Light"/>
                <a:cs typeface="Lato Light"/>
              </a:defRPr>
            </a:lvl3pPr>
            <a:lvl4pPr marL="1600200" indent="-228600">
              <a:spcBef>
                <a:spcPts val="1400"/>
              </a:spcBef>
              <a:buClr>
                <a:schemeClr val="accent2"/>
              </a:buClr>
              <a:buFont typeface="Wingdings" panose="05000000000000000000" pitchFamily="2" charset="2"/>
              <a:buChar char="§"/>
              <a:defRPr sz="1400">
                <a:solidFill>
                  <a:schemeClr val="tx1"/>
                </a:solidFill>
                <a:latin typeface="Lato Light"/>
                <a:ea typeface="Lato Light"/>
                <a:cs typeface="Lato Light"/>
              </a:defRPr>
            </a:lvl4pPr>
            <a:lvl5pPr marL="2057400" indent="-228600">
              <a:spcBef>
                <a:spcPct val="20000"/>
              </a:spcBef>
              <a:buClr>
                <a:schemeClr val="accent2"/>
              </a:buClr>
              <a:buFont typeface="Wingdings" panose="05000000000000000000" pitchFamily="2" charset="2"/>
              <a:buChar char="§"/>
              <a:defRPr sz="2000">
                <a:solidFill>
                  <a:schemeClr val="tx1"/>
                </a:solidFill>
                <a:latin typeface="Lato Light"/>
                <a:ea typeface="Lato Light"/>
                <a:cs typeface="Lato Light"/>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a:ea typeface="Lato Light"/>
                <a:cs typeface="Lato Light"/>
              </a:defRPr>
            </a:lvl9pPr>
          </a:lstStyle>
          <a:p>
            <a:pPr>
              <a:spcBef>
                <a:spcPct val="0"/>
              </a:spcBef>
              <a:buClrTx/>
              <a:buFontTx/>
              <a:buNone/>
            </a:pPr>
            <a:r>
              <a:rPr lang="en-US" altLang="en-US" sz="1800">
                <a:solidFill>
                  <a:schemeClr val="accent2"/>
                </a:solidFill>
                <a:cs typeface="Arial" panose="020B0604020202020204" pitchFamily="34" charset="0"/>
              </a:rPr>
              <a:t>The voice of charities on Tax</a:t>
            </a:r>
          </a:p>
          <a:p>
            <a:pPr>
              <a:spcBef>
                <a:spcPct val="0"/>
              </a:spcBef>
              <a:buClrTx/>
              <a:buFontTx/>
              <a:buNone/>
            </a:pPr>
            <a:endParaRPr lang="en-GB" altLang="en-US" sz="1800">
              <a:solidFill>
                <a:schemeClr val="accent2"/>
              </a:solidFill>
              <a:cs typeface="Arial" panose="020B0604020202020204" pitchFamily="34" charset="0"/>
            </a:endParaRPr>
          </a:p>
        </p:txBody>
      </p:sp>
    </p:spTree>
  </p:cSld>
  <p:clrMapOvr>
    <a:masterClrMapping/>
  </p:clrMapOvr>
  <p:transition spd="med">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13"/>
          <p:cNvSpPr>
            <a:spLocks noGrp="1" noChangeArrowheads="1"/>
          </p:cNvSpPr>
          <p:nvPr>
            <p:ph type="title"/>
          </p:nvPr>
        </p:nvSpPr>
        <p:spPr/>
        <p:txBody>
          <a:bodyPr/>
          <a:lstStyle/>
          <a:p>
            <a:pPr eaLnBrk="1" hangingPunct="1"/>
            <a:r>
              <a:rPr lang="en-GB" altLang="en-US"/>
              <a:t>Background</a:t>
            </a:r>
          </a:p>
        </p:txBody>
      </p:sp>
      <p:sp>
        <p:nvSpPr>
          <p:cNvPr id="190467" name="Rectangle 16"/>
          <p:cNvSpPr>
            <a:spLocks noGrp="1" noChangeArrowheads="1"/>
          </p:cNvSpPr>
          <p:nvPr>
            <p:ph type="body" idx="1"/>
          </p:nvPr>
        </p:nvSpPr>
        <p:spPr>
          <a:xfrm>
            <a:off x="539750" y="1258888"/>
            <a:ext cx="8208963" cy="4833937"/>
          </a:xfrm>
        </p:spPr>
        <p:txBody>
          <a:bodyPr/>
          <a:lstStyle/>
          <a:p>
            <a:pPr eaLnBrk="1" hangingPunct="1"/>
            <a:r>
              <a:rPr lang="en-GB" altLang="en-US"/>
              <a:t>Prior practice of gift aiding taxable profits to reduce corporation tax to nil</a:t>
            </a:r>
          </a:p>
          <a:p>
            <a:pPr eaLnBrk="1" hangingPunct="1"/>
            <a:r>
              <a:rPr lang="en-GB" altLang="en-US"/>
              <a:t>In the event taxable profits &gt; accounting profits this would result in a distribution from reserves</a:t>
            </a:r>
          </a:p>
          <a:p>
            <a:pPr eaLnBrk="1" hangingPunct="1"/>
            <a:r>
              <a:rPr lang="en-GB" altLang="en-US"/>
              <a:t>Practice endorsed by Charity Commission CC35</a:t>
            </a:r>
          </a:p>
          <a:p>
            <a:pPr eaLnBrk="1" hangingPunct="1"/>
            <a:r>
              <a:rPr lang="en-GB" altLang="en-US"/>
              <a:t>ICAEW Technical Release 16/14BL, October 2014, concluded this is an illegal distribution under company law</a:t>
            </a:r>
          </a:p>
          <a:p>
            <a:pPr eaLnBrk="1" hangingPunct="1"/>
            <a:r>
              <a:rPr lang="en-GB" altLang="en-US"/>
              <a:t>ICAEW Technical release, CC35 and HMRC guidance updated February 2015</a:t>
            </a:r>
          </a:p>
        </p:txBody>
      </p:sp>
    </p:spTree>
  </p:cSld>
  <p:clrMapOvr>
    <a:masterClrMapping/>
  </p:clrMapOvr>
  <p:transition spd="med">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p:txBody>
          <a:bodyPr/>
          <a:lstStyle/>
          <a:p>
            <a:pPr eaLnBrk="1" hangingPunct="1"/>
            <a:r>
              <a:rPr lang="en-GB" altLang="en-US"/>
              <a:t>Accounting</a:t>
            </a:r>
          </a:p>
        </p:txBody>
      </p:sp>
      <p:sp>
        <p:nvSpPr>
          <p:cNvPr id="3" name="Text Placeholder 2"/>
          <p:cNvSpPr>
            <a:spLocks noGrp="1"/>
          </p:cNvSpPr>
          <p:nvPr>
            <p:ph type="body" idx="1"/>
          </p:nvPr>
        </p:nvSpPr>
        <p:spPr/>
        <p:txBody>
          <a:bodyPr/>
          <a:lstStyle/>
          <a:p>
            <a:pPr marL="252000" indent="-252000" eaLnBrk="1" hangingPunct="1">
              <a:defRPr/>
            </a:pPr>
            <a:r>
              <a:rPr lang="en-GB" dirty="0"/>
              <a:t>“Distribution” accounted for as a dividend and therefore not accrued</a:t>
            </a:r>
          </a:p>
          <a:p>
            <a:pPr marL="252000" indent="-252000" eaLnBrk="1" hangingPunct="1">
              <a:defRPr/>
            </a:pPr>
            <a:r>
              <a:rPr lang="en-GB" dirty="0"/>
              <a:t>Creates tax charge and provision in the accounts</a:t>
            </a:r>
          </a:p>
          <a:p>
            <a:pPr marL="252000" indent="-252000" eaLnBrk="1" hangingPunct="1">
              <a:defRPr/>
            </a:pPr>
            <a:r>
              <a:rPr lang="en-GB" dirty="0"/>
              <a:t>Reversed as tax never paid</a:t>
            </a:r>
          </a:p>
          <a:p>
            <a:pPr marL="252000" indent="-252000" eaLnBrk="1" hangingPunct="1">
              <a:defRPr/>
            </a:pPr>
            <a:endParaRPr lang="en-GB" dirty="0"/>
          </a:p>
          <a:p>
            <a:pPr marL="252000" indent="-252000" eaLnBrk="1" hangingPunct="1">
              <a:defRPr/>
            </a:pPr>
            <a:r>
              <a:rPr lang="en-GB" dirty="0"/>
              <a:t>Accrues in full in the charity &amp; subsidiary accounts</a:t>
            </a:r>
          </a:p>
          <a:p>
            <a:pPr marL="252000" indent="-252000" eaLnBrk="1" hangingPunct="1">
              <a:defRPr/>
            </a:pPr>
            <a:r>
              <a:rPr lang="en-GB" dirty="0"/>
              <a:t>No tax charge as taxable profits nil</a:t>
            </a:r>
          </a:p>
          <a:p>
            <a:pPr marL="252000" indent="-252000" eaLnBrk="1" hangingPunct="1">
              <a:defRPr/>
            </a:pPr>
            <a:endParaRPr lang="en-GB" dirty="0"/>
          </a:p>
          <a:p>
            <a:pPr marL="252000" indent="-252000" eaLnBrk="1" hangingPunct="1">
              <a:defRPr/>
            </a:pPr>
            <a:r>
              <a:rPr lang="en-GB" dirty="0"/>
              <a:t>Substance over form</a:t>
            </a:r>
          </a:p>
          <a:p>
            <a:pPr marL="0" indent="0" eaLnBrk="1" hangingPunct="1">
              <a:buFont typeface="Times" panose="02020603050405020304" pitchFamily="18" charset="0"/>
              <a:buNone/>
              <a:defRPr/>
            </a:pPr>
            <a:endParaRPr lang="en-GB" dirty="0"/>
          </a:p>
          <a:p>
            <a:pPr marL="252000" indent="-252000" eaLnBrk="1" hangingPunct="1">
              <a:defRPr/>
            </a:pPr>
            <a:endParaRPr lang="en-GB" dirty="0"/>
          </a:p>
          <a:p>
            <a:pPr marL="252000" indent="-252000" eaLnBrk="1" hangingPunct="1">
              <a:defRPr/>
            </a:pPr>
            <a:endParaRPr lang="en-GB" dirty="0"/>
          </a:p>
        </p:txBody>
      </p:sp>
    </p:spTree>
  </p:cSld>
  <p:clrMapOvr>
    <a:masterClrMapping/>
  </p:clrMapOvr>
  <p:transition spd="med">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p:nvPr>
        </p:nvSpPr>
        <p:spPr/>
        <p:txBody>
          <a:bodyPr/>
          <a:lstStyle/>
          <a:p>
            <a:pPr eaLnBrk="1" hangingPunct="1"/>
            <a:r>
              <a:rPr lang="en-GB" altLang="en-US"/>
              <a:t>Contact details</a:t>
            </a:r>
          </a:p>
        </p:txBody>
      </p:sp>
      <p:sp>
        <p:nvSpPr>
          <p:cNvPr id="192515" name="Text Placeholder 2"/>
          <p:cNvSpPr>
            <a:spLocks noGrp="1"/>
          </p:cNvSpPr>
          <p:nvPr>
            <p:ph type="body" idx="1"/>
          </p:nvPr>
        </p:nvSpPr>
        <p:spPr/>
        <p:txBody>
          <a:bodyPr/>
          <a:lstStyle/>
          <a:p>
            <a:pPr eaLnBrk="1" hangingPunct="1"/>
            <a:r>
              <a:rPr lang="en-GB" altLang="en-US">
                <a:hlinkClick r:id="rId2"/>
              </a:rPr>
              <a:t>Gillian.McKay@icaew.com</a:t>
            </a:r>
            <a:endParaRPr lang="en-GB" altLang="en-US"/>
          </a:p>
          <a:p>
            <a:pPr eaLnBrk="1" hangingPunct="1"/>
            <a:endParaRPr lang="en-GB" altLang="en-US"/>
          </a:p>
          <a:p>
            <a:pPr eaLnBrk="1" hangingPunct="1"/>
            <a:r>
              <a:rPr lang="en-GB" altLang="en-US"/>
              <a:t>Direct line: 020 7920 8594</a:t>
            </a:r>
          </a:p>
          <a:p>
            <a:pPr eaLnBrk="1" hangingPunct="1"/>
            <a:r>
              <a:rPr lang="en-GB" altLang="en-US"/>
              <a:t>Mobile: 07918 746 958</a:t>
            </a:r>
          </a:p>
          <a:p>
            <a:pPr eaLnBrk="1" hangingPunct="1"/>
            <a:endParaRPr lang="en-GB" altLang="en-US"/>
          </a:p>
        </p:txBody>
      </p:sp>
    </p:spTree>
  </p:cSld>
  <p:clrMapOvr>
    <a:masterClrMapping/>
  </p:clrMapOvr>
  <p:transition spd="med">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hape 98"/>
          <p:cNvSpPr txBox="1">
            <a:spLocks noGrp="1"/>
          </p:cNvSpPr>
          <p:nvPr>
            <p:ph type="ctrTitle"/>
          </p:nvPr>
        </p:nvSpPr>
        <p:spPr>
          <a:xfrm>
            <a:off x="1085850" y="1925638"/>
            <a:ext cx="3625850" cy="701675"/>
          </a:xfrm>
        </p:spPr>
        <p:txBody>
          <a:bodyPr lIns="107525" tIns="53751" rIns="107525" bIns="53751"/>
          <a:lstStyle/>
          <a:p>
            <a:pPr algn="l" eaLnBrk="1" hangingPunct="1">
              <a:lnSpc>
                <a:spcPct val="90000"/>
              </a:lnSpc>
              <a:spcBef>
                <a:spcPct val="0"/>
              </a:spcBef>
              <a:spcAft>
                <a:spcPct val="0"/>
              </a:spcAft>
              <a:buClr>
                <a:srgbClr val="129B98"/>
              </a:buClr>
              <a:buSzPct val="25000"/>
              <a:buFontTx/>
              <a:buNone/>
            </a:pPr>
            <a:r>
              <a:rPr lang="en-GB" altLang="en-US" sz="3000" b="1">
                <a:solidFill>
                  <a:srgbClr val="129B98"/>
                </a:solidFill>
                <a:latin typeface="Arial" panose="020B0604020202020204" pitchFamily="34" charset="0"/>
                <a:cs typeface="Arial" panose="020B0604020202020204" pitchFamily="34" charset="0"/>
                <a:sym typeface="Arial" panose="020B0604020202020204" pitchFamily="34" charset="0"/>
              </a:rPr>
              <a:t>Making Tax Digital for Business </a:t>
            </a:r>
          </a:p>
        </p:txBody>
      </p:sp>
      <p:sp>
        <p:nvSpPr>
          <p:cNvPr id="193539" name="Shape 99"/>
          <p:cNvSpPr txBox="1">
            <a:spLocks noGrp="1"/>
          </p:cNvSpPr>
          <p:nvPr>
            <p:ph type="subTitle" idx="1"/>
          </p:nvPr>
        </p:nvSpPr>
        <p:spPr>
          <a:xfrm>
            <a:off x="1085850" y="2892425"/>
            <a:ext cx="5105400" cy="2216150"/>
          </a:xfrm>
          <a:solidFill>
            <a:schemeClr val="bg1"/>
          </a:solidFill>
          <a:ln cap="flat">
            <a:solidFill>
              <a:srgbClr val="666666">
                <a:alpha val="0"/>
              </a:srgbClr>
            </a:solidFill>
            <a:round/>
            <a:headEnd type="none" w="med" len="med"/>
            <a:tailEnd type="none" w="med" len="med"/>
          </a:ln>
        </p:spPr>
        <p:txBody>
          <a:bodyPr lIns="107525" tIns="53751" rIns="107525" bIns="53751"/>
          <a:lstStyle/>
          <a:p>
            <a:pPr algn="l" eaLnBrk="1" hangingPunct="1">
              <a:lnSpc>
                <a:spcPct val="90000"/>
              </a:lnSpc>
              <a:spcBef>
                <a:spcPct val="0"/>
              </a:spcBef>
              <a:spcAft>
                <a:spcPct val="0"/>
              </a:spcAft>
              <a:buClr>
                <a:srgbClr val="D20D55"/>
              </a:buClr>
              <a:buSzPct val="25000"/>
              <a:buFontTx/>
              <a:buNone/>
            </a:pPr>
            <a:r>
              <a:rPr lang="en-GB" altLang="en-US" sz="2400" b="1">
                <a:solidFill>
                  <a:schemeClr val="tx1"/>
                </a:solidFill>
                <a:latin typeface="Arial" panose="020B0604020202020204" pitchFamily="34" charset="0"/>
                <a:cs typeface="Arial" panose="020B0604020202020204" pitchFamily="34" charset="0"/>
                <a:sym typeface="Arial" panose="020B0604020202020204" pitchFamily="34" charset="0"/>
              </a:rPr>
              <a:t>Charity Tax Group – 28 March 2017</a:t>
            </a:r>
          </a:p>
          <a:p>
            <a:pPr algn="l" eaLnBrk="1" hangingPunct="1">
              <a:lnSpc>
                <a:spcPct val="90000"/>
              </a:lnSpc>
              <a:spcBef>
                <a:spcPct val="0"/>
              </a:spcBef>
              <a:spcAft>
                <a:spcPct val="0"/>
              </a:spcAft>
              <a:buClr>
                <a:srgbClr val="D20D55"/>
              </a:buClr>
              <a:buSzPct val="25000"/>
              <a:buFontTx/>
              <a:buNone/>
            </a:pPr>
            <a:endParaRPr lang="en-US" altLang="en-US" sz="1700">
              <a:solidFill>
                <a:srgbClr val="595959"/>
              </a:solidFill>
              <a:latin typeface="Calibri" panose="020F0502020204030204" pitchFamily="34" charset="0"/>
              <a:cs typeface="Arial" panose="020B0604020202020204" pitchFamily="34" charset="0"/>
              <a:sym typeface="Calibri" panose="020F0502020204030204" pitchFamily="34" charset="0"/>
            </a:endParaRPr>
          </a:p>
          <a:p>
            <a:pPr algn="l" eaLnBrk="1" hangingPunct="1">
              <a:lnSpc>
                <a:spcPct val="90000"/>
              </a:lnSpc>
              <a:spcBef>
                <a:spcPct val="0"/>
              </a:spcBef>
              <a:spcAft>
                <a:spcPct val="0"/>
              </a:spcAft>
              <a:buClr>
                <a:srgbClr val="D20D55"/>
              </a:buClr>
              <a:buSzPct val="25000"/>
              <a:buFontTx/>
              <a:buNone/>
            </a:pPr>
            <a:endParaRPr lang="en-GB" altLang="en-US" sz="2000">
              <a:solidFill>
                <a:srgbClr val="000000"/>
              </a:solidFill>
              <a:latin typeface="Calibri" panose="020F0502020204030204" pitchFamily="34" charset="0"/>
              <a:cs typeface="Arial" panose="020B0604020202020204" pitchFamily="34" charset="0"/>
              <a:sym typeface="Calibri" panose="020F0502020204030204" pitchFamily="34" charset="0"/>
            </a:endParaRPr>
          </a:p>
          <a:p>
            <a:pPr algn="l" eaLnBrk="1" hangingPunct="1">
              <a:lnSpc>
                <a:spcPct val="90000"/>
              </a:lnSpc>
              <a:spcBef>
                <a:spcPct val="0"/>
              </a:spcBef>
              <a:spcAft>
                <a:spcPct val="0"/>
              </a:spcAft>
              <a:buClr>
                <a:srgbClr val="D20D55"/>
              </a:buClr>
              <a:buSzPct val="25000"/>
              <a:buFontTx/>
              <a:buNone/>
            </a:pPr>
            <a:r>
              <a:rPr lang="en-GB" altLang="en-US" sz="2000">
                <a:solidFill>
                  <a:srgbClr val="000000"/>
                </a:solidFill>
                <a:latin typeface="Calibri" panose="020F0502020204030204" pitchFamily="34" charset="0"/>
                <a:cs typeface="Arial" panose="020B0604020202020204" pitchFamily="34" charset="0"/>
                <a:sym typeface="Calibri" panose="020F0502020204030204" pitchFamily="34" charset="0"/>
              </a:rPr>
              <a:t>Ted Comerford</a:t>
            </a:r>
          </a:p>
          <a:p>
            <a:pPr algn="l" eaLnBrk="1" hangingPunct="1">
              <a:lnSpc>
                <a:spcPct val="90000"/>
              </a:lnSpc>
              <a:spcBef>
                <a:spcPct val="0"/>
              </a:spcBef>
              <a:spcAft>
                <a:spcPct val="0"/>
              </a:spcAft>
              <a:buClr>
                <a:srgbClr val="D20D55"/>
              </a:buClr>
              <a:buSzPct val="25000"/>
              <a:buFontTx/>
              <a:buNone/>
            </a:pPr>
            <a:r>
              <a:rPr lang="en-GB" altLang="en-US" sz="2000">
                <a:solidFill>
                  <a:srgbClr val="000000"/>
                </a:solidFill>
                <a:latin typeface="Calibri" panose="020F0502020204030204" pitchFamily="34" charset="0"/>
                <a:cs typeface="Arial" panose="020B0604020202020204" pitchFamily="34" charset="0"/>
                <a:sym typeface="Calibri" panose="020F0502020204030204" pitchFamily="34" charset="0"/>
              </a:rPr>
              <a:t>HMRC Customer Readiness and Stakeholder Engagement team</a:t>
            </a:r>
          </a:p>
        </p:txBody>
      </p:sp>
      <p:pic>
        <p:nvPicPr>
          <p:cNvPr id="193540" name="Shape 10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43121" t="10222" r="16628" b="5779"/>
          <a:stretch>
            <a:fillRect/>
          </a:stretch>
        </p:blipFill>
        <p:spPr bwMode="auto">
          <a:xfrm>
            <a:off x="5919788" y="1082675"/>
            <a:ext cx="3224212"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888038" y="2892425"/>
            <a:ext cx="331787" cy="307975"/>
          </a:xfrm>
          <a:prstGeom prst="rect">
            <a:avLst/>
          </a:prstGeom>
          <a:solidFill>
            <a:schemeClr val="lt1"/>
          </a:solidFill>
        </p:spPr>
        <p:txBody>
          <a:bodyPr>
            <a:spAutoFit/>
          </a:bodyPr>
          <a:lstStyle/>
          <a:p>
            <a:pPr eaLnBrk="1" fontAlgn="auto" hangingPunct="1">
              <a:spcBef>
                <a:spcPts val="0"/>
              </a:spcBef>
              <a:spcAft>
                <a:spcPts val="0"/>
              </a:spcAft>
              <a:defRPr/>
            </a:pPr>
            <a:endParaRPr lang="en-GB" sz="1400" kern="0" dirty="0">
              <a:solidFill>
                <a:srgbClr val="000000"/>
              </a:solidFill>
              <a:latin typeface="Arial"/>
              <a:cs typeface="Arial"/>
              <a:sym typeface="Arial"/>
            </a:endParaRPr>
          </a:p>
        </p:txBody>
      </p:sp>
    </p:spTree>
  </p:cSld>
  <p:clrMapOvr>
    <a:masterClrMapping/>
  </p:clrMapOvr>
  <p:transition spd="med">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txBox="1">
            <a:spLocks noGrp="1"/>
          </p:cNvSpPr>
          <p:nvPr>
            <p:ph type="body" idx="4294967295"/>
          </p:nvPr>
        </p:nvSpPr>
        <p:spPr>
          <a:xfrm>
            <a:off x="2794000" y="2201863"/>
            <a:ext cx="5957888" cy="3290887"/>
          </a:xfrm>
        </p:spPr>
        <p:txBody>
          <a:bodyPr lIns="0" tIns="0" rIns="0" bIns="0">
            <a:noAutofit/>
          </a:bodyPr>
          <a:lstStyle/>
          <a:p>
            <a:pPr marL="197639" indent="-197639" eaLnBrk="1" fontAlgn="auto" hangingPunct="1">
              <a:spcBef>
                <a:spcPts val="600"/>
              </a:spcBef>
              <a:spcAft>
                <a:spcPts val="0"/>
              </a:spcAft>
              <a:buClr>
                <a:srgbClr val="000000"/>
              </a:buClr>
              <a:buSzPct val="100000"/>
              <a:buFont typeface="Arial"/>
              <a:buChar char="•"/>
              <a:defRPr/>
            </a:pPr>
            <a:r>
              <a:rPr lang="en-GB" sz="1800" dirty="0">
                <a:sym typeface="Arial"/>
              </a:rPr>
              <a:t>Modernising the tax system, making it easier for businesses to get their tax right and keep on top of their affairs</a:t>
            </a:r>
          </a:p>
          <a:p>
            <a:pPr marL="197639" indent="-197639" eaLnBrk="1" fontAlgn="auto" hangingPunct="1">
              <a:spcBef>
                <a:spcPts val="600"/>
              </a:spcBef>
              <a:spcAft>
                <a:spcPts val="0"/>
              </a:spcAft>
              <a:buClr>
                <a:srgbClr val="000000"/>
              </a:buClr>
              <a:buSzPct val="100000"/>
              <a:buFont typeface="Arial"/>
              <a:buChar char="•"/>
              <a:defRPr/>
            </a:pPr>
            <a:r>
              <a:rPr lang="en-GB" sz="1800" dirty="0">
                <a:sym typeface="Arial"/>
              </a:rPr>
              <a:t>Helps reduce:</a:t>
            </a:r>
          </a:p>
          <a:p>
            <a:pPr marL="467634" lvl="1" indent="-197639" eaLnBrk="1" fontAlgn="auto" hangingPunct="1">
              <a:spcBef>
                <a:spcPts val="600"/>
              </a:spcBef>
              <a:spcAft>
                <a:spcPts val="0"/>
              </a:spcAft>
              <a:buClr>
                <a:srgbClr val="000000"/>
              </a:buClr>
              <a:buSzPct val="100000"/>
              <a:buFont typeface="Arial"/>
              <a:buChar char="•"/>
              <a:defRPr/>
            </a:pPr>
            <a:r>
              <a:rPr lang="en-GB" sz="1800" dirty="0">
                <a:sym typeface="Arial"/>
              </a:rPr>
              <a:t>the £8bn cost to public purse due to avoidable error</a:t>
            </a:r>
          </a:p>
          <a:p>
            <a:pPr marL="467634" lvl="1" indent="-197639" eaLnBrk="1" fontAlgn="auto" hangingPunct="1">
              <a:spcBef>
                <a:spcPts val="600"/>
              </a:spcBef>
              <a:spcAft>
                <a:spcPts val="0"/>
              </a:spcAft>
              <a:buClr>
                <a:srgbClr val="000000"/>
              </a:buClr>
              <a:buSzPct val="100000"/>
              <a:buFont typeface="Arial"/>
              <a:buChar char="•"/>
              <a:defRPr/>
            </a:pPr>
            <a:r>
              <a:rPr lang="en-GB" sz="1800" dirty="0">
                <a:solidFill>
                  <a:schemeClr val="dk1"/>
                </a:solidFill>
                <a:sym typeface="Arial"/>
              </a:rPr>
              <a:t>the cost, uncertainty and worry that businesses face when HMRC is forced to intervene to put things right </a:t>
            </a:r>
          </a:p>
          <a:p>
            <a:pPr marL="197639" indent="-197639" eaLnBrk="1" fontAlgn="auto" hangingPunct="1">
              <a:spcBef>
                <a:spcPts val="600"/>
              </a:spcBef>
              <a:spcAft>
                <a:spcPts val="0"/>
              </a:spcAft>
              <a:buClr>
                <a:srgbClr val="000000"/>
              </a:buClr>
              <a:buSzPct val="100000"/>
              <a:buFont typeface="Arial"/>
              <a:buChar char="•"/>
              <a:defRPr/>
            </a:pPr>
            <a:r>
              <a:rPr lang="en-GB" sz="1800" dirty="0">
                <a:sym typeface="Arial"/>
              </a:rPr>
              <a:t>Better use of information </a:t>
            </a:r>
          </a:p>
          <a:p>
            <a:pPr eaLnBrk="1" fontAlgn="auto" hangingPunct="1">
              <a:spcBef>
                <a:spcPts val="0"/>
              </a:spcBef>
              <a:spcAft>
                <a:spcPts val="0"/>
              </a:spcAft>
              <a:buClr>
                <a:srgbClr val="000000"/>
              </a:buClr>
              <a:buSzPct val="100000"/>
              <a:buFont typeface="Arial"/>
              <a:buNone/>
              <a:defRPr/>
            </a:pPr>
            <a:endParaRPr lang="en-GB" sz="1800" dirty="0">
              <a:sym typeface="Arial"/>
            </a:endParaRPr>
          </a:p>
          <a:p>
            <a:pPr eaLnBrk="1" fontAlgn="auto" hangingPunct="1">
              <a:spcBef>
                <a:spcPts val="900"/>
              </a:spcBef>
              <a:spcAft>
                <a:spcPts val="0"/>
              </a:spcAft>
              <a:buClr>
                <a:srgbClr val="000000"/>
              </a:buClr>
              <a:buSzPct val="25000"/>
              <a:buFont typeface="Arial"/>
              <a:buNone/>
              <a:defRPr/>
            </a:pPr>
            <a:endParaRPr sz="1800" dirty="0">
              <a:sym typeface="Arial"/>
            </a:endParaRPr>
          </a:p>
          <a:p>
            <a:pPr marL="197639" indent="-197639" eaLnBrk="1" fontAlgn="auto" hangingPunct="1">
              <a:spcBef>
                <a:spcPts val="900"/>
              </a:spcBef>
              <a:spcAft>
                <a:spcPts val="0"/>
              </a:spcAft>
              <a:buClr>
                <a:srgbClr val="000000"/>
              </a:buClr>
              <a:buSzPct val="25000"/>
              <a:buFont typeface="Arial"/>
              <a:buNone/>
              <a:defRPr/>
            </a:pPr>
            <a:endParaRPr sz="1800" dirty="0">
              <a:sym typeface="Arial"/>
            </a:endParaRPr>
          </a:p>
          <a:p>
            <a:pPr eaLnBrk="1" fontAlgn="auto" hangingPunct="1">
              <a:spcBef>
                <a:spcPts val="900"/>
              </a:spcBef>
              <a:spcAft>
                <a:spcPts val="0"/>
              </a:spcAft>
              <a:buClr>
                <a:srgbClr val="000000"/>
              </a:buClr>
              <a:buSzPct val="25000"/>
              <a:buFont typeface="Arial"/>
              <a:buNone/>
              <a:defRPr/>
            </a:pPr>
            <a:r>
              <a:rPr lang="en-GB" sz="1800" dirty="0">
                <a:sym typeface="Arial"/>
              </a:rPr>
              <a:t>  </a:t>
            </a:r>
          </a:p>
        </p:txBody>
      </p:sp>
      <p:sp>
        <p:nvSpPr>
          <p:cNvPr id="195587" name="Shape 121"/>
          <p:cNvSpPr txBox="1">
            <a:spLocks noGrp="1"/>
          </p:cNvSpPr>
          <p:nvPr>
            <p:ph type="title" idx="4294967295"/>
          </p:nvPr>
        </p:nvSpPr>
        <p:spPr>
          <a:xfrm>
            <a:off x="674688" y="1181100"/>
            <a:ext cx="6743700" cy="736600"/>
          </a:xfrm>
        </p:spPr>
        <p:txBody>
          <a:bodyPr lIns="0" tIns="0" rIns="0" bIns="0" anchor="ctr"/>
          <a:lstStyle/>
          <a:p>
            <a:pPr algn="ctr" eaLnBrk="1" hangingPunct="1">
              <a:lnSpc>
                <a:spcPct val="104000"/>
              </a:lnSpc>
              <a:buClr>
                <a:srgbClr val="129B98"/>
              </a:buClr>
              <a:buSzPct val="25000"/>
            </a:pPr>
            <a:r>
              <a:rPr lang="en-GB" altLang="en-US" sz="2400" b="1">
                <a:solidFill>
                  <a:srgbClr val="129B98"/>
                </a:solidFill>
                <a:latin typeface="Arial" panose="020B0604020202020204" pitchFamily="34" charset="0"/>
                <a:cs typeface="Arial" panose="020B0604020202020204" pitchFamily="34" charset="0"/>
              </a:rPr>
              <a:t>Making Tax Digital for Business - the vision</a:t>
            </a:r>
          </a:p>
        </p:txBody>
      </p:sp>
      <p:pic>
        <p:nvPicPr>
          <p:cNvPr id="195588" name="Shape 122" descr="narrative image.jp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025" y="2482850"/>
            <a:ext cx="1423988"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theme/theme1.xml><?xml version="1.0" encoding="utf-8"?>
<a:theme xmlns:a="http://schemas.openxmlformats.org/drawingml/2006/main" name="4_Custom Desig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C19F46C-8F75-4430-9AD6-5FF371CD5619}" vid="{9D7115EE-08D6-4A6A-A7D4-AD008CB89DB5}"/>
    </a:ext>
  </a:extLst>
</a:theme>
</file>

<file path=ppt/theme/theme10.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HMRC_standard_2015">
  <a:themeElements>
    <a:clrScheme name="HMRC_2015">
      <a:dk1>
        <a:srgbClr val="3B3A3D"/>
      </a:dk1>
      <a:lt1>
        <a:srgbClr val="FFFFFF"/>
      </a:lt1>
      <a:dk2>
        <a:srgbClr val="008D8E"/>
      </a:dk2>
      <a:lt2>
        <a:srgbClr val="576B00"/>
      </a:lt2>
      <a:accent1>
        <a:srgbClr val="9E3039"/>
      </a:accent1>
      <a:accent2>
        <a:srgbClr val="641F45"/>
      </a:accent2>
      <a:accent3>
        <a:srgbClr val="614D7D"/>
      </a:accent3>
      <a:accent4>
        <a:srgbClr val="002F5F"/>
      </a:accent4>
      <a:accent5>
        <a:srgbClr val="BBBE0A"/>
      </a:accent5>
      <a:accent6>
        <a:srgbClr val="009DDB"/>
      </a:accent6>
      <a:hlink>
        <a:srgbClr val="D30B54"/>
      </a:hlink>
      <a:folHlink>
        <a:srgbClr val="EF7D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HMRC_NL_Standard">
  <a:themeElements>
    <a:clrScheme name="">
      <a:dk1>
        <a:srgbClr val="3B3A3D"/>
      </a:dk1>
      <a:lt1>
        <a:srgbClr val="FFFFFF"/>
      </a:lt1>
      <a:dk2>
        <a:srgbClr val="008D8E"/>
      </a:dk2>
      <a:lt2>
        <a:srgbClr val="3B3A3D"/>
      </a:lt2>
      <a:accent1>
        <a:srgbClr val="594884"/>
      </a:accent1>
      <a:accent2>
        <a:srgbClr val="C8B51B"/>
      </a:accent2>
      <a:accent3>
        <a:srgbClr val="FFFFFF"/>
      </a:accent3>
      <a:accent4>
        <a:srgbClr val="313033"/>
      </a:accent4>
      <a:accent5>
        <a:srgbClr val="B5B1C2"/>
      </a:accent5>
      <a:accent6>
        <a:srgbClr val="B5A417"/>
      </a:accent6>
      <a:hlink>
        <a:srgbClr val="576B00"/>
      </a:hlink>
      <a:folHlink>
        <a:srgbClr val="ED7C59"/>
      </a:folHlink>
    </a:clrScheme>
    <a:fontScheme name="HMRC_NL_Standar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lnDef>
  </a:objectDefaults>
  <a:extraClrSchemeLst>
    <a:extraClrScheme>
      <a:clrScheme name="HMRC_NL_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MRC_NL_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MRC_NL_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MRC_NL_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MRC_NL_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MRC_NL_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MRC_NL_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MRC_NL_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MRC_NL_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MRC_NL_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MRC_NL_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MRC_NL_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MRC_NL_Standard 13">
        <a:dk1>
          <a:srgbClr val="000000"/>
        </a:dk1>
        <a:lt1>
          <a:srgbClr val="FFFFFF"/>
        </a:lt1>
        <a:dk2>
          <a:srgbClr val="008D8E"/>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MRC_NL_Standard 14">
        <a:dk1>
          <a:srgbClr val="000000"/>
        </a:dk1>
        <a:lt1>
          <a:srgbClr val="FFFFFF"/>
        </a:lt1>
        <a:dk2>
          <a:srgbClr val="008D8E"/>
        </a:dk2>
        <a:lt2>
          <a:srgbClr val="594884"/>
        </a:lt2>
        <a:accent1>
          <a:srgbClr val="576B00"/>
        </a:accent1>
        <a:accent2>
          <a:srgbClr val="C8B51B"/>
        </a:accent2>
        <a:accent3>
          <a:srgbClr val="FFFFFF"/>
        </a:accent3>
        <a:accent4>
          <a:srgbClr val="000000"/>
        </a:accent4>
        <a:accent5>
          <a:srgbClr val="B4BAAA"/>
        </a:accent5>
        <a:accent6>
          <a:srgbClr val="B5A417"/>
        </a:accent6>
        <a:hlink>
          <a:srgbClr val="B7000D"/>
        </a:hlink>
        <a:folHlink>
          <a:srgbClr val="ED7C59"/>
        </a:folHlink>
      </a:clrScheme>
      <a:clrMap bg1="lt1" tx1="dk1" bg2="lt2" tx2="dk2" accent1="accent1" accent2="accent2" accent3="accent3" accent4="accent4" accent5="accent5" accent6="accent6" hlink="hlink" folHlink="folHlink"/>
    </a:extraClrScheme>
    <a:extraClrScheme>
      <a:clrScheme name="HMRC_NL_Standard 15">
        <a:dk1>
          <a:srgbClr val="594884"/>
        </a:dk1>
        <a:lt1>
          <a:srgbClr val="FFFFFF"/>
        </a:lt1>
        <a:dk2>
          <a:srgbClr val="B7000D"/>
        </a:dk2>
        <a:lt2>
          <a:srgbClr val="F3CB84"/>
        </a:lt2>
        <a:accent1>
          <a:srgbClr val="576B00"/>
        </a:accent1>
        <a:accent2>
          <a:srgbClr val="C8B51B"/>
        </a:accent2>
        <a:accent3>
          <a:srgbClr val="D8AAAA"/>
        </a:accent3>
        <a:accent4>
          <a:srgbClr val="DADADA"/>
        </a:accent4>
        <a:accent5>
          <a:srgbClr val="B4BAAA"/>
        </a:accent5>
        <a:accent6>
          <a:srgbClr val="B5A417"/>
        </a:accent6>
        <a:hlink>
          <a:srgbClr val="B7000D"/>
        </a:hlink>
        <a:folHlink>
          <a:srgbClr val="ED7C59"/>
        </a:folHlink>
      </a:clrScheme>
      <a:clrMap bg1="dk2" tx1="lt1" bg2="dk1" tx2="lt2" accent1="accent1" accent2="accent2" accent3="accent3" accent4="accent4" accent5="accent5" accent6="accent6" hlink="hlink" folHlink="folHlink"/>
    </a:extraClrScheme>
    <a:extraClrScheme>
      <a:clrScheme name="HMRC_NL_Standard 16">
        <a:dk1>
          <a:srgbClr val="000000"/>
        </a:dk1>
        <a:lt1>
          <a:srgbClr val="FFFFFF"/>
        </a:lt1>
        <a:dk2>
          <a:srgbClr val="576B00"/>
        </a:dk2>
        <a:lt2>
          <a:srgbClr val="594884"/>
        </a:lt2>
        <a:accent1>
          <a:srgbClr val="576B00"/>
        </a:accent1>
        <a:accent2>
          <a:srgbClr val="C8B51B"/>
        </a:accent2>
        <a:accent3>
          <a:srgbClr val="FFFFFF"/>
        </a:accent3>
        <a:accent4>
          <a:srgbClr val="000000"/>
        </a:accent4>
        <a:accent5>
          <a:srgbClr val="B4BAAA"/>
        </a:accent5>
        <a:accent6>
          <a:srgbClr val="B5A417"/>
        </a:accent6>
        <a:hlink>
          <a:srgbClr val="B7000D"/>
        </a:hlink>
        <a:folHlink>
          <a:srgbClr val="ED7C5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eve Carroll GA - Jan 2017 [Read-Only] [Compatibility Mode]" id="{A42B52AD-D965-4206-992D-00EE34745210}" vid="{68FD75C1-A6D5-4381-8717-8EFBCE8F6F22}"/>
    </a:ext>
  </a:extLst>
</a:theme>
</file>

<file path=ppt/theme/theme13.xml><?xml version="1.0" encoding="utf-8"?>
<a:theme xmlns:a="http://schemas.openxmlformats.org/drawingml/2006/main" name="NT Agency Template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_HMRC_NL_Standard">
  <a:themeElements>
    <a:clrScheme name="">
      <a:dk1>
        <a:srgbClr val="3B3A3D"/>
      </a:dk1>
      <a:lt1>
        <a:srgbClr val="FFFFFF"/>
      </a:lt1>
      <a:dk2>
        <a:srgbClr val="008D8E"/>
      </a:dk2>
      <a:lt2>
        <a:srgbClr val="3B3A3D"/>
      </a:lt2>
      <a:accent1>
        <a:srgbClr val="594884"/>
      </a:accent1>
      <a:accent2>
        <a:srgbClr val="C8B51B"/>
      </a:accent2>
      <a:accent3>
        <a:srgbClr val="FFFFFF"/>
      </a:accent3>
      <a:accent4>
        <a:srgbClr val="313033"/>
      </a:accent4>
      <a:accent5>
        <a:srgbClr val="B5B1C2"/>
      </a:accent5>
      <a:accent6>
        <a:srgbClr val="B5A417"/>
      </a:accent6>
      <a:hlink>
        <a:srgbClr val="576B00"/>
      </a:hlink>
      <a:folHlink>
        <a:srgbClr val="ED7C59"/>
      </a:folHlink>
    </a:clrScheme>
    <a:fontScheme name="HMRC_NL_Standar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lnDef>
  </a:objectDefaults>
  <a:extraClrSchemeLst>
    <a:extraClrScheme>
      <a:clrScheme name="HMRC_NL_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MRC_NL_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MRC_NL_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MRC_NL_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MRC_NL_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MRC_NL_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MRC_NL_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MRC_NL_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MRC_NL_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MRC_NL_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MRC_NL_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MRC_NL_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MRC_NL_Standard 13">
        <a:dk1>
          <a:srgbClr val="000000"/>
        </a:dk1>
        <a:lt1>
          <a:srgbClr val="FFFFFF"/>
        </a:lt1>
        <a:dk2>
          <a:srgbClr val="008D8E"/>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MRC_NL_Standard 14">
        <a:dk1>
          <a:srgbClr val="000000"/>
        </a:dk1>
        <a:lt1>
          <a:srgbClr val="FFFFFF"/>
        </a:lt1>
        <a:dk2>
          <a:srgbClr val="008D8E"/>
        </a:dk2>
        <a:lt2>
          <a:srgbClr val="594884"/>
        </a:lt2>
        <a:accent1>
          <a:srgbClr val="576B00"/>
        </a:accent1>
        <a:accent2>
          <a:srgbClr val="C8B51B"/>
        </a:accent2>
        <a:accent3>
          <a:srgbClr val="FFFFFF"/>
        </a:accent3>
        <a:accent4>
          <a:srgbClr val="000000"/>
        </a:accent4>
        <a:accent5>
          <a:srgbClr val="B4BAAA"/>
        </a:accent5>
        <a:accent6>
          <a:srgbClr val="B5A417"/>
        </a:accent6>
        <a:hlink>
          <a:srgbClr val="B7000D"/>
        </a:hlink>
        <a:folHlink>
          <a:srgbClr val="ED7C59"/>
        </a:folHlink>
      </a:clrScheme>
      <a:clrMap bg1="lt1" tx1="dk1" bg2="lt2" tx2="dk2" accent1="accent1" accent2="accent2" accent3="accent3" accent4="accent4" accent5="accent5" accent6="accent6" hlink="hlink" folHlink="folHlink"/>
    </a:extraClrScheme>
    <a:extraClrScheme>
      <a:clrScheme name="HMRC_NL_Standard 15">
        <a:dk1>
          <a:srgbClr val="594884"/>
        </a:dk1>
        <a:lt1>
          <a:srgbClr val="FFFFFF"/>
        </a:lt1>
        <a:dk2>
          <a:srgbClr val="B7000D"/>
        </a:dk2>
        <a:lt2>
          <a:srgbClr val="F3CB84"/>
        </a:lt2>
        <a:accent1>
          <a:srgbClr val="576B00"/>
        </a:accent1>
        <a:accent2>
          <a:srgbClr val="C8B51B"/>
        </a:accent2>
        <a:accent3>
          <a:srgbClr val="D8AAAA"/>
        </a:accent3>
        <a:accent4>
          <a:srgbClr val="DADADA"/>
        </a:accent4>
        <a:accent5>
          <a:srgbClr val="B4BAAA"/>
        </a:accent5>
        <a:accent6>
          <a:srgbClr val="B5A417"/>
        </a:accent6>
        <a:hlink>
          <a:srgbClr val="B7000D"/>
        </a:hlink>
        <a:folHlink>
          <a:srgbClr val="ED7C59"/>
        </a:folHlink>
      </a:clrScheme>
      <a:clrMap bg1="dk2" tx1="lt1" bg2="dk1" tx2="lt2" accent1="accent1" accent2="accent2" accent3="accent3" accent4="accent4" accent5="accent5" accent6="accent6" hlink="hlink" folHlink="folHlink"/>
    </a:extraClrScheme>
    <a:extraClrScheme>
      <a:clrScheme name="HMRC_NL_Standard 16">
        <a:dk1>
          <a:srgbClr val="000000"/>
        </a:dk1>
        <a:lt1>
          <a:srgbClr val="FFFFFF"/>
        </a:lt1>
        <a:dk2>
          <a:srgbClr val="576B00"/>
        </a:dk2>
        <a:lt2>
          <a:srgbClr val="594884"/>
        </a:lt2>
        <a:accent1>
          <a:srgbClr val="576B00"/>
        </a:accent1>
        <a:accent2>
          <a:srgbClr val="C8B51B"/>
        </a:accent2>
        <a:accent3>
          <a:srgbClr val="FFFFFF"/>
        </a:accent3>
        <a:accent4>
          <a:srgbClr val="000000"/>
        </a:accent4>
        <a:accent5>
          <a:srgbClr val="B4BAAA"/>
        </a:accent5>
        <a:accent6>
          <a:srgbClr val="B5A417"/>
        </a:accent6>
        <a:hlink>
          <a:srgbClr val="B7000D"/>
        </a:hlink>
        <a:folHlink>
          <a:srgbClr val="ED7C5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50119_Special purpose share schemes_Presentation.ppt [Compatibility Mode]" id="{FD352D32-54E3-4A3E-AAAA-509165D32134}" vid="{AA461DFF-92BC-4ABF-90E1-0FCD9638628D}"/>
    </a:ext>
  </a:extLst>
</a:theme>
</file>

<file path=ppt/theme/theme15.xml><?xml version="1.0" encoding="utf-8"?>
<a:theme xmlns:a="http://schemas.openxmlformats.org/drawingml/2006/main" name="No_Logo_Standard">
  <a:themeElements>
    <a:clrScheme name="">
      <a:dk1>
        <a:srgbClr val="3B3A3D"/>
      </a:dk1>
      <a:lt1>
        <a:srgbClr val="FFFFFF"/>
      </a:lt1>
      <a:dk2>
        <a:srgbClr val="008D8E"/>
      </a:dk2>
      <a:lt2>
        <a:srgbClr val="3B3A3D"/>
      </a:lt2>
      <a:accent1>
        <a:srgbClr val="594884"/>
      </a:accent1>
      <a:accent2>
        <a:srgbClr val="C8B51B"/>
      </a:accent2>
      <a:accent3>
        <a:srgbClr val="FFFFFF"/>
      </a:accent3>
      <a:accent4>
        <a:srgbClr val="313033"/>
      </a:accent4>
      <a:accent5>
        <a:srgbClr val="B5B1C2"/>
      </a:accent5>
      <a:accent6>
        <a:srgbClr val="B5A417"/>
      </a:accent6>
      <a:hlink>
        <a:srgbClr val="576B00"/>
      </a:hlink>
      <a:folHlink>
        <a:srgbClr val="ED7C59"/>
      </a:folHlink>
    </a:clrScheme>
    <a:fontScheme name="No_Logo_Standar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lnDef>
  </a:objectDefaults>
  <a:extraClrSchemeLst>
    <a:extraClrScheme>
      <a:clrScheme name="No_Logo_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_Logo_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_Logo_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_Logo_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_Logo_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_Logo_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_Logo_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_Logo_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_Logo_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_Logo_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_Logo_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_Logo_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_Logo_Standard 13">
        <a:dk1>
          <a:srgbClr val="000000"/>
        </a:dk1>
        <a:lt1>
          <a:srgbClr val="FFFFFF"/>
        </a:lt1>
        <a:dk2>
          <a:srgbClr val="008D8E"/>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_Logo_Standard 14">
        <a:dk1>
          <a:srgbClr val="000000"/>
        </a:dk1>
        <a:lt1>
          <a:srgbClr val="FFFFFF"/>
        </a:lt1>
        <a:dk2>
          <a:srgbClr val="008D8E"/>
        </a:dk2>
        <a:lt2>
          <a:srgbClr val="594884"/>
        </a:lt2>
        <a:accent1>
          <a:srgbClr val="576B00"/>
        </a:accent1>
        <a:accent2>
          <a:srgbClr val="C8B51B"/>
        </a:accent2>
        <a:accent3>
          <a:srgbClr val="FFFFFF"/>
        </a:accent3>
        <a:accent4>
          <a:srgbClr val="000000"/>
        </a:accent4>
        <a:accent5>
          <a:srgbClr val="B4BAAA"/>
        </a:accent5>
        <a:accent6>
          <a:srgbClr val="B5A417"/>
        </a:accent6>
        <a:hlink>
          <a:srgbClr val="B7000D"/>
        </a:hlink>
        <a:folHlink>
          <a:srgbClr val="ED7C59"/>
        </a:folHlink>
      </a:clrScheme>
      <a:clrMap bg1="lt1" tx1="dk1" bg2="lt2" tx2="dk2" accent1="accent1" accent2="accent2" accent3="accent3" accent4="accent4" accent5="accent5" accent6="accent6" hlink="hlink" folHlink="folHlink"/>
    </a:extraClrScheme>
    <a:extraClrScheme>
      <a:clrScheme name="No_Logo_Standard 15">
        <a:dk1>
          <a:srgbClr val="594884"/>
        </a:dk1>
        <a:lt1>
          <a:srgbClr val="FFFFFF"/>
        </a:lt1>
        <a:dk2>
          <a:srgbClr val="B7000D"/>
        </a:dk2>
        <a:lt2>
          <a:srgbClr val="F3CB84"/>
        </a:lt2>
        <a:accent1>
          <a:srgbClr val="576B00"/>
        </a:accent1>
        <a:accent2>
          <a:srgbClr val="C8B51B"/>
        </a:accent2>
        <a:accent3>
          <a:srgbClr val="D8AAAA"/>
        </a:accent3>
        <a:accent4>
          <a:srgbClr val="DADADA"/>
        </a:accent4>
        <a:accent5>
          <a:srgbClr val="B4BAAA"/>
        </a:accent5>
        <a:accent6>
          <a:srgbClr val="B5A417"/>
        </a:accent6>
        <a:hlink>
          <a:srgbClr val="B7000D"/>
        </a:hlink>
        <a:folHlink>
          <a:srgbClr val="ED7C59"/>
        </a:folHlink>
      </a:clrScheme>
      <a:clrMap bg1="dk2" tx1="lt1" bg2="dk1" tx2="lt2" accent1="accent1" accent2="accent2" accent3="accent3" accent4="accent4" accent5="accent5" accent6="accent6" hlink="hlink" folHlink="folHlink"/>
    </a:extraClrScheme>
    <a:extraClrScheme>
      <a:clrScheme name="No_Logo_Standard 16">
        <a:dk1>
          <a:srgbClr val="000000"/>
        </a:dk1>
        <a:lt1>
          <a:srgbClr val="FFFFFF"/>
        </a:lt1>
        <a:dk2>
          <a:srgbClr val="576B00"/>
        </a:dk2>
        <a:lt2>
          <a:srgbClr val="594884"/>
        </a:lt2>
        <a:accent1>
          <a:srgbClr val="576B00"/>
        </a:accent1>
        <a:accent2>
          <a:srgbClr val="C8B51B"/>
        </a:accent2>
        <a:accent3>
          <a:srgbClr val="FFFFFF"/>
        </a:accent3>
        <a:accent4>
          <a:srgbClr val="000000"/>
        </a:accent4>
        <a:accent5>
          <a:srgbClr val="B4BAAA"/>
        </a:accent5>
        <a:accent6>
          <a:srgbClr val="B5A417"/>
        </a:accent6>
        <a:hlink>
          <a:srgbClr val="B7000D"/>
        </a:hlink>
        <a:folHlink>
          <a:srgbClr val="ED7C5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50119_Special purpose share schemes_Presentation.ppt [Compatibility Mode]" id="{FD352D32-54E3-4A3E-AAAA-509165D32134}" vid="{42CE81D4-388B-466E-9C63-0127DCD09D22}"/>
    </a:ext>
  </a:extLst>
</a:theme>
</file>

<file path=ppt/theme/theme16.xml><?xml version="1.0" encoding="utf-8"?>
<a:theme xmlns:a="http://schemas.openxmlformats.org/drawingml/2006/main" name="EY PowerPoint Onscreen">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7.xml><?xml version="1.0" encoding="utf-8"?>
<a:theme xmlns:a="http://schemas.openxmlformats.org/drawingml/2006/main" name="5_Default Design">
  <a:themeElements>
    <a:clrScheme name="Custom 9">
      <a:dk1>
        <a:srgbClr val="2C2E2E"/>
      </a:dk1>
      <a:lt1>
        <a:srgbClr val="FFFFFF"/>
      </a:lt1>
      <a:dk2>
        <a:srgbClr val="E6364D"/>
      </a:dk2>
      <a:lt2>
        <a:srgbClr val="FDFAD2"/>
      </a:lt2>
      <a:accent1>
        <a:srgbClr val="BBE0E3"/>
      </a:accent1>
      <a:accent2>
        <a:srgbClr val="00B3E4"/>
      </a:accent2>
      <a:accent3>
        <a:srgbClr val="FCEE47"/>
      </a:accent3>
      <a:accent4>
        <a:srgbClr val="FBD9D3"/>
      </a:accent4>
      <a:accent5>
        <a:srgbClr val="F3755B"/>
      </a:accent5>
      <a:accent6>
        <a:srgbClr val="72C7F0"/>
      </a:accent6>
      <a:hlink>
        <a:srgbClr val="E6364D"/>
      </a:hlink>
      <a:folHlink>
        <a:srgbClr val="62616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895350" marR="0" indent="-895350" algn="l" defTabSz="914400" rtl="0" eaLnBrk="1" fontAlgn="base" latinLnBrk="0" hangingPunct="1">
          <a:lnSpc>
            <a:spcPct val="100000"/>
          </a:lnSpc>
          <a:spcBef>
            <a:spcPct val="20000"/>
          </a:spcBef>
          <a:spcAft>
            <a:spcPct val="0"/>
          </a:spcAft>
          <a:buClrTx/>
          <a:buSzTx/>
          <a:buFontTx/>
          <a:buChar char="•"/>
          <a:tabLst/>
          <a:defRPr kumimoji="0" lang="en-GB"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895350" marR="0" indent="-895350" algn="l" defTabSz="914400" rtl="0" eaLnBrk="1" fontAlgn="base" latinLnBrk="0" hangingPunct="1">
          <a:lnSpc>
            <a:spcPct val="100000"/>
          </a:lnSpc>
          <a:spcBef>
            <a:spcPct val="20000"/>
          </a:spcBef>
          <a:spcAft>
            <a:spcPct val="0"/>
          </a:spcAft>
          <a:buClrTx/>
          <a:buSzTx/>
          <a:buFontTx/>
          <a:buChar char="•"/>
          <a:tabLst/>
          <a:defRPr kumimoji="0" lang="en-GB"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defRPr sz="2200" dirty="0" smtClean="0">
            <a:solidFill>
              <a:schemeClr val="accent6"/>
            </a:solidFill>
            <a:latin typeface="Lato Light" charset="0"/>
            <a:ea typeface="Lato Light" charset="0"/>
            <a:cs typeface="Lato Light"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C19F46C-8F75-4430-9AD6-5FF371CD5619}" vid="{E04DE3FD-50CC-4AD2-AFD7-18A58C17F41F}"/>
    </a:ext>
  </a:ext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amp;H Cornflower">
  <a:themeElements>
    <a:clrScheme name="T&amp;H Cornflower 1">
      <a:dk1>
        <a:srgbClr val="5987C5"/>
      </a:dk1>
      <a:lt1>
        <a:srgbClr val="FFFFFF"/>
      </a:lt1>
      <a:dk2>
        <a:srgbClr val="5987C5"/>
      </a:dk2>
      <a:lt2>
        <a:srgbClr val="FFFFFF"/>
      </a:lt2>
      <a:accent1>
        <a:srgbClr val="5987C5"/>
      </a:accent1>
      <a:accent2>
        <a:srgbClr val="83A5D4"/>
      </a:accent2>
      <a:accent3>
        <a:srgbClr val="FFFFFF"/>
      </a:accent3>
      <a:accent4>
        <a:srgbClr val="4B72A8"/>
      </a:accent4>
      <a:accent5>
        <a:srgbClr val="B5C3DF"/>
      </a:accent5>
      <a:accent6>
        <a:srgbClr val="7695C0"/>
      </a:accent6>
      <a:hlink>
        <a:srgbClr val="0000FF"/>
      </a:hlink>
      <a:folHlink>
        <a:srgbClr val="800080"/>
      </a:folHlink>
    </a:clrScheme>
    <a:fontScheme name="T&amp;H Cornflow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amp;H Cornflower 1">
        <a:dk1>
          <a:srgbClr val="5987C5"/>
        </a:dk1>
        <a:lt1>
          <a:srgbClr val="FFFFFF"/>
        </a:lt1>
        <a:dk2>
          <a:srgbClr val="5987C5"/>
        </a:dk2>
        <a:lt2>
          <a:srgbClr val="FFFFFF"/>
        </a:lt2>
        <a:accent1>
          <a:srgbClr val="5987C5"/>
        </a:accent1>
        <a:accent2>
          <a:srgbClr val="83A5D4"/>
        </a:accent2>
        <a:accent3>
          <a:srgbClr val="FFFFFF"/>
        </a:accent3>
        <a:accent4>
          <a:srgbClr val="4B72A8"/>
        </a:accent4>
        <a:accent5>
          <a:srgbClr val="B5C3DF"/>
        </a:accent5>
        <a:accent6>
          <a:srgbClr val="7695C0"/>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C19F46C-8F75-4430-9AD6-5FF371CD5619}" vid="{4FA11F2B-C496-4E1A-B31C-228093683D94}"/>
    </a:ext>
  </a:extLst>
</a:theme>
</file>

<file path=ppt/theme/theme3.xml><?xml version="1.0" encoding="utf-8"?>
<a:theme xmlns:a="http://schemas.openxmlformats.org/drawingml/2006/main" name="1_T&amp;H Cornflower">
  <a:themeElements>
    <a:clrScheme name="1_T&amp;H Cornflower 1">
      <a:dk1>
        <a:srgbClr val="5987C5"/>
      </a:dk1>
      <a:lt1>
        <a:srgbClr val="FFFFFF"/>
      </a:lt1>
      <a:dk2>
        <a:srgbClr val="5987C5"/>
      </a:dk2>
      <a:lt2>
        <a:srgbClr val="FFFFFF"/>
      </a:lt2>
      <a:accent1>
        <a:srgbClr val="5987C5"/>
      </a:accent1>
      <a:accent2>
        <a:srgbClr val="83A5D4"/>
      </a:accent2>
      <a:accent3>
        <a:srgbClr val="FFFFFF"/>
      </a:accent3>
      <a:accent4>
        <a:srgbClr val="4B72A8"/>
      </a:accent4>
      <a:accent5>
        <a:srgbClr val="B5C3DF"/>
      </a:accent5>
      <a:accent6>
        <a:srgbClr val="7695C0"/>
      </a:accent6>
      <a:hlink>
        <a:srgbClr val="0000FF"/>
      </a:hlink>
      <a:folHlink>
        <a:srgbClr val="800080"/>
      </a:folHlink>
    </a:clrScheme>
    <a:fontScheme name="1_T&amp;H Cornflow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T&amp;H Cornflower 1">
        <a:dk1>
          <a:srgbClr val="5987C5"/>
        </a:dk1>
        <a:lt1>
          <a:srgbClr val="FFFFFF"/>
        </a:lt1>
        <a:dk2>
          <a:srgbClr val="5987C5"/>
        </a:dk2>
        <a:lt2>
          <a:srgbClr val="FFFFFF"/>
        </a:lt2>
        <a:accent1>
          <a:srgbClr val="5987C5"/>
        </a:accent1>
        <a:accent2>
          <a:srgbClr val="83A5D4"/>
        </a:accent2>
        <a:accent3>
          <a:srgbClr val="FFFFFF"/>
        </a:accent3>
        <a:accent4>
          <a:srgbClr val="4B72A8"/>
        </a:accent4>
        <a:accent5>
          <a:srgbClr val="B5C3DF"/>
        </a:accent5>
        <a:accent6>
          <a:srgbClr val="7695C0"/>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C19F46C-8F75-4430-9AD6-5FF371CD5619}" vid="{9B45838B-E26D-4186-97E0-11F6F2D06079}"/>
    </a:ext>
  </a:extLst>
</a:theme>
</file>

<file path=ppt/theme/theme4.xml><?xml version="1.0" encoding="utf-8"?>
<a:theme xmlns:a="http://schemas.openxmlformats.org/drawingml/2006/main" name="2_T&amp;H Cornflower">
  <a:themeElements>
    <a:clrScheme name="2_T&amp;H Cornflower 1">
      <a:dk1>
        <a:srgbClr val="5987C5"/>
      </a:dk1>
      <a:lt1>
        <a:srgbClr val="FFFFFF"/>
      </a:lt1>
      <a:dk2>
        <a:srgbClr val="5987C5"/>
      </a:dk2>
      <a:lt2>
        <a:srgbClr val="FFFFFF"/>
      </a:lt2>
      <a:accent1>
        <a:srgbClr val="5987C5"/>
      </a:accent1>
      <a:accent2>
        <a:srgbClr val="83A5D4"/>
      </a:accent2>
      <a:accent3>
        <a:srgbClr val="FFFFFF"/>
      </a:accent3>
      <a:accent4>
        <a:srgbClr val="4B72A8"/>
      </a:accent4>
      <a:accent5>
        <a:srgbClr val="B5C3DF"/>
      </a:accent5>
      <a:accent6>
        <a:srgbClr val="7695C0"/>
      </a:accent6>
      <a:hlink>
        <a:srgbClr val="0000FF"/>
      </a:hlink>
      <a:folHlink>
        <a:srgbClr val="800080"/>
      </a:folHlink>
    </a:clrScheme>
    <a:fontScheme name="2_T&amp;H Cornflow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T&amp;H Cornflower 1">
        <a:dk1>
          <a:srgbClr val="5987C5"/>
        </a:dk1>
        <a:lt1>
          <a:srgbClr val="FFFFFF"/>
        </a:lt1>
        <a:dk2>
          <a:srgbClr val="5987C5"/>
        </a:dk2>
        <a:lt2>
          <a:srgbClr val="FFFFFF"/>
        </a:lt2>
        <a:accent1>
          <a:srgbClr val="5987C5"/>
        </a:accent1>
        <a:accent2>
          <a:srgbClr val="83A5D4"/>
        </a:accent2>
        <a:accent3>
          <a:srgbClr val="FFFFFF"/>
        </a:accent3>
        <a:accent4>
          <a:srgbClr val="4B72A8"/>
        </a:accent4>
        <a:accent5>
          <a:srgbClr val="B5C3DF"/>
        </a:accent5>
        <a:accent6>
          <a:srgbClr val="7695C0"/>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C19F46C-8F75-4430-9AD6-5FF371CD5619}" vid="{E6C7601B-B20C-4193-98A9-937C80F9E3F6}"/>
    </a:ext>
  </a:extLst>
</a:theme>
</file>

<file path=ppt/theme/theme5.xml><?xml version="1.0" encoding="utf-8"?>
<a:theme xmlns:a="http://schemas.openxmlformats.org/drawingml/2006/main" name="1_HMT powerpoint presentation">
  <a:themeElements>
    <a:clrScheme name="">
      <a:dk1>
        <a:srgbClr val="000000"/>
      </a:dk1>
      <a:lt1>
        <a:srgbClr val="FFFFFF"/>
      </a:lt1>
      <a:dk2>
        <a:srgbClr val="C41200"/>
      </a:dk2>
      <a:lt2>
        <a:srgbClr val="333333"/>
      </a:lt2>
      <a:accent1>
        <a:srgbClr val="C41200"/>
      </a:accent1>
      <a:accent2>
        <a:srgbClr val="262D4C"/>
      </a:accent2>
      <a:accent3>
        <a:srgbClr val="FFFFFF"/>
      </a:accent3>
      <a:accent4>
        <a:srgbClr val="000000"/>
      </a:accent4>
      <a:accent5>
        <a:srgbClr val="DEAAAA"/>
      </a:accent5>
      <a:accent6>
        <a:srgbClr val="212844"/>
      </a:accent6>
      <a:hlink>
        <a:srgbClr val="598BBD"/>
      </a:hlink>
      <a:folHlink>
        <a:srgbClr val="DDDDDD"/>
      </a:folHlink>
    </a:clrScheme>
    <a:fontScheme name="1_HMT powerpoint pre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HMT powerpoint presentation 1">
        <a:dk1>
          <a:srgbClr val="000000"/>
        </a:dk1>
        <a:lt1>
          <a:srgbClr val="F8F8F8"/>
        </a:lt1>
        <a:dk2>
          <a:srgbClr val="333333"/>
        </a:dk2>
        <a:lt2>
          <a:srgbClr val="5F5F5F"/>
        </a:lt2>
        <a:accent1>
          <a:srgbClr val="DDDDDD"/>
        </a:accent1>
        <a:accent2>
          <a:srgbClr val="808080"/>
        </a:accent2>
        <a:accent3>
          <a:srgbClr val="FBFBFB"/>
        </a:accent3>
        <a:accent4>
          <a:srgbClr val="000000"/>
        </a:accent4>
        <a:accent5>
          <a:srgbClr val="EBEBEB"/>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1_HMT powerpoint presentation 2">
        <a:dk1>
          <a:srgbClr val="000000"/>
        </a:dk1>
        <a:lt1>
          <a:srgbClr val="FFFFFF"/>
        </a:lt1>
        <a:dk2>
          <a:srgbClr val="C40012"/>
        </a:dk2>
        <a:lt2>
          <a:srgbClr val="333333"/>
        </a:lt2>
        <a:accent1>
          <a:srgbClr val="C40012"/>
        </a:accent1>
        <a:accent2>
          <a:srgbClr val="262D4C"/>
        </a:accent2>
        <a:accent3>
          <a:srgbClr val="FFFFFF"/>
        </a:accent3>
        <a:accent4>
          <a:srgbClr val="000000"/>
        </a:accent4>
        <a:accent5>
          <a:srgbClr val="DEAAAA"/>
        </a:accent5>
        <a:accent6>
          <a:srgbClr val="212844"/>
        </a:accent6>
        <a:hlink>
          <a:srgbClr val="598BBD"/>
        </a:hlink>
        <a:folHlink>
          <a:srgbClr val="4D4D4D"/>
        </a:folHlink>
      </a:clrScheme>
      <a:clrMap bg1="lt1" tx1="dk1" bg2="lt2" tx2="dk2" accent1="accent1" accent2="accent2" accent3="accent3" accent4="accent4" accent5="accent5" accent6="accent6" hlink="hlink" folHlink="folHlink"/>
    </a:extraClrScheme>
    <a:extraClrScheme>
      <a:clrScheme name="1_HMT powerpoint presentation 3">
        <a:dk1>
          <a:srgbClr val="000000"/>
        </a:dk1>
        <a:lt1>
          <a:srgbClr val="FFFFFF"/>
        </a:lt1>
        <a:dk2>
          <a:srgbClr val="C40012"/>
        </a:dk2>
        <a:lt2>
          <a:srgbClr val="333333"/>
        </a:lt2>
        <a:accent1>
          <a:srgbClr val="C40012"/>
        </a:accent1>
        <a:accent2>
          <a:srgbClr val="262D4C"/>
        </a:accent2>
        <a:accent3>
          <a:srgbClr val="FFFFFF"/>
        </a:accent3>
        <a:accent4>
          <a:srgbClr val="000000"/>
        </a:accent4>
        <a:accent5>
          <a:srgbClr val="DEAAAA"/>
        </a:accent5>
        <a:accent6>
          <a:srgbClr val="212844"/>
        </a:accent6>
        <a:hlink>
          <a:srgbClr val="598BBD"/>
        </a:hlink>
        <a:folHlink>
          <a:srgbClr val="C0C0C0"/>
        </a:folHlink>
      </a:clrScheme>
      <a:clrMap bg1="lt1" tx1="dk1" bg2="lt2" tx2="dk2" accent1="accent1" accent2="accent2" accent3="accent3" accent4="accent4" accent5="accent5" accent6="accent6" hlink="hlink" folHlink="folHlink"/>
    </a:extraClrScheme>
    <a:extraClrScheme>
      <a:clrScheme name="1_HMT powerpoint presentation 4">
        <a:dk1>
          <a:srgbClr val="000000"/>
        </a:dk1>
        <a:lt1>
          <a:srgbClr val="FFFFFF"/>
        </a:lt1>
        <a:dk2>
          <a:srgbClr val="C40012"/>
        </a:dk2>
        <a:lt2>
          <a:srgbClr val="333333"/>
        </a:lt2>
        <a:accent1>
          <a:srgbClr val="C40012"/>
        </a:accent1>
        <a:accent2>
          <a:srgbClr val="262D4C"/>
        </a:accent2>
        <a:accent3>
          <a:srgbClr val="FFFFFF"/>
        </a:accent3>
        <a:accent4>
          <a:srgbClr val="000000"/>
        </a:accent4>
        <a:accent5>
          <a:srgbClr val="DEAAAA"/>
        </a:accent5>
        <a:accent6>
          <a:srgbClr val="212844"/>
        </a:accent6>
        <a:hlink>
          <a:srgbClr val="598BBD"/>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C19F46C-8F75-4430-9AD6-5FF371CD5619}" vid="{AE692DC8-8112-403D-ABA7-48AE9CE3D051}"/>
    </a:ext>
  </a:extLst>
</a:theme>
</file>

<file path=ppt/theme/theme6.xml><?xml version="1.0" encoding="utf-8"?>
<a:theme xmlns:a="http://schemas.openxmlformats.org/drawingml/2006/main" name="Logo cover page">
  <a:themeElements>
    <a:clrScheme name="Logo cover pag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Logo cover pag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Logo cover pag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C19F46C-8F75-4430-9AD6-5FF371CD5619}" vid="{AE819B61-20DE-4B74-8B12-A25808F382C2}"/>
    </a:ext>
  </a:extLst>
</a:theme>
</file>

<file path=ppt/theme/theme7.xml><?xml version="1.0" encoding="utf-8"?>
<a:theme xmlns:a="http://schemas.openxmlformats.org/drawingml/2006/main" name="Text slide">
  <a:themeElements>
    <a:clrScheme name="Text slide 1">
      <a:dk1>
        <a:srgbClr val="2E008B"/>
      </a:dk1>
      <a:lt1>
        <a:srgbClr val="FFFFFF"/>
      </a:lt1>
      <a:dk2>
        <a:srgbClr val="2E008B"/>
      </a:dk2>
      <a:lt2>
        <a:srgbClr val="EC008C"/>
      </a:lt2>
      <a:accent1>
        <a:srgbClr val="00B6ED"/>
      </a:accent1>
      <a:accent2>
        <a:srgbClr val="A7A8AA"/>
      </a:accent2>
      <a:accent3>
        <a:srgbClr val="FFFFFF"/>
      </a:accent3>
      <a:accent4>
        <a:srgbClr val="260076"/>
      </a:accent4>
      <a:accent5>
        <a:srgbClr val="AAD7F4"/>
      </a:accent5>
      <a:accent6>
        <a:srgbClr val="97989A"/>
      </a:accent6>
      <a:hlink>
        <a:srgbClr val="FFFFFF"/>
      </a:hlink>
      <a:folHlink>
        <a:srgbClr val="FFFFFF"/>
      </a:folHlink>
    </a:clrScheme>
    <a:fontScheme name="Text sli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ext slide 1">
        <a:dk1>
          <a:srgbClr val="2E008B"/>
        </a:dk1>
        <a:lt1>
          <a:srgbClr val="FFFFFF"/>
        </a:lt1>
        <a:dk2>
          <a:srgbClr val="2E008B"/>
        </a:dk2>
        <a:lt2>
          <a:srgbClr val="EC008C"/>
        </a:lt2>
        <a:accent1>
          <a:srgbClr val="00B6ED"/>
        </a:accent1>
        <a:accent2>
          <a:srgbClr val="A7A8AA"/>
        </a:accent2>
        <a:accent3>
          <a:srgbClr val="FFFFFF"/>
        </a:accent3>
        <a:accent4>
          <a:srgbClr val="260076"/>
        </a:accent4>
        <a:accent5>
          <a:srgbClr val="AAD7F4"/>
        </a:accent5>
        <a:accent6>
          <a:srgbClr val="97989A"/>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C19F46C-8F75-4430-9AD6-5FF371CD5619}" vid="{DBA4D86C-C5DB-4CDF-8681-9A90EF55FA14}"/>
    </a:ext>
  </a:extLst>
</a:theme>
</file>

<file path=ppt/theme/theme8.xml><?xml version="1.0" encoding="utf-8"?>
<a:theme xmlns:a="http://schemas.openxmlformats.org/drawingml/2006/main" name="4_Default Design">
  <a:themeElements>
    <a:clrScheme name="Custom 9">
      <a:dk1>
        <a:srgbClr val="2C2E2E"/>
      </a:dk1>
      <a:lt1>
        <a:srgbClr val="FFFFFF"/>
      </a:lt1>
      <a:dk2>
        <a:srgbClr val="E6364D"/>
      </a:dk2>
      <a:lt2>
        <a:srgbClr val="FDFAD2"/>
      </a:lt2>
      <a:accent1>
        <a:srgbClr val="BBE0E3"/>
      </a:accent1>
      <a:accent2>
        <a:srgbClr val="00B3E4"/>
      </a:accent2>
      <a:accent3>
        <a:srgbClr val="FCEE47"/>
      </a:accent3>
      <a:accent4>
        <a:srgbClr val="FBD9D3"/>
      </a:accent4>
      <a:accent5>
        <a:srgbClr val="F3755B"/>
      </a:accent5>
      <a:accent6>
        <a:srgbClr val="72C7F0"/>
      </a:accent6>
      <a:hlink>
        <a:srgbClr val="E6364D"/>
      </a:hlink>
      <a:folHlink>
        <a:srgbClr val="62616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895350" marR="0" indent="-895350" algn="l" defTabSz="914400" rtl="0" eaLnBrk="1" fontAlgn="base" latinLnBrk="0" hangingPunct="1">
          <a:lnSpc>
            <a:spcPct val="100000"/>
          </a:lnSpc>
          <a:spcBef>
            <a:spcPct val="20000"/>
          </a:spcBef>
          <a:spcAft>
            <a:spcPct val="0"/>
          </a:spcAft>
          <a:buClrTx/>
          <a:buSzTx/>
          <a:buFontTx/>
          <a:buChar char="•"/>
          <a:tabLst/>
          <a:defRPr kumimoji="0" lang="en-GB"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895350" marR="0" indent="-895350" algn="l" defTabSz="914400" rtl="0" eaLnBrk="1" fontAlgn="base" latinLnBrk="0" hangingPunct="1">
          <a:lnSpc>
            <a:spcPct val="100000"/>
          </a:lnSpc>
          <a:spcBef>
            <a:spcPct val="20000"/>
          </a:spcBef>
          <a:spcAft>
            <a:spcPct val="0"/>
          </a:spcAft>
          <a:buClrTx/>
          <a:buSzTx/>
          <a:buFontTx/>
          <a:buChar char="•"/>
          <a:tabLst/>
          <a:defRPr kumimoji="0" lang="en-GB"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defRPr sz="2200" dirty="0" smtClean="0">
            <a:solidFill>
              <a:schemeClr val="accent6"/>
            </a:solidFill>
            <a:latin typeface="Lato Light" charset="0"/>
            <a:ea typeface="Lato Light" charset="0"/>
            <a:cs typeface="Lato Light"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C19F46C-8F75-4430-9AD6-5FF371CD5619}" vid="{E04DE3FD-50CC-4AD2-AFD7-18A58C17F41F}"/>
    </a:ext>
  </a:extLst>
</a:theme>
</file>

<file path=ppt/theme/theme9.xml><?xml version="1.0" encoding="utf-8"?>
<a:theme xmlns:a="http://schemas.openxmlformats.org/drawingml/2006/main" name="ICAEW_Powerpoint Template">
  <a:themeElements>
    <a:clrScheme name="ICAEW presentation 3">
      <a:dk1>
        <a:srgbClr val="000000"/>
      </a:dk1>
      <a:lt1>
        <a:srgbClr val="FFFFFF"/>
      </a:lt1>
      <a:dk2>
        <a:srgbClr val="CC0000"/>
      </a:dk2>
      <a:lt2>
        <a:srgbClr val="999999"/>
      </a:lt2>
      <a:accent1>
        <a:srgbClr val="CC0000"/>
      </a:accent1>
      <a:accent2>
        <a:srgbClr val="C0C0C0"/>
      </a:accent2>
      <a:accent3>
        <a:srgbClr val="FFFFFF"/>
      </a:accent3>
      <a:accent4>
        <a:srgbClr val="000000"/>
      </a:accent4>
      <a:accent5>
        <a:srgbClr val="E2AAAA"/>
      </a:accent5>
      <a:accent6>
        <a:srgbClr val="AEAEAE"/>
      </a:accent6>
      <a:hlink>
        <a:srgbClr val="660000"/>
      </a:hlink>
      <a:folHlink>
        <a:srgbClr val="006A8D"/>
      </a:folHlink>
    </a:clrScheme>
    <a:fontScheme name="ICAEW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ln>
        <a:effectLst/>
        <a:extLst/>
      </a:spPr>
      <a:bodyPr vert="horz" wrap="square" lIns="72000" tIns="72000" rIns="72000" bIns="72000" numCol="1" rtlCol="0" anchor="ctr" anchorCtr="0" compatLnSpc="1">
        <a:prstTxWarp prst="textNoShape">
          <a:avLst/>
        </a:prstTxWarp>
      </a:bodyPr>
      <a:lstStyle>
        <a:defPPr marL="0" marR="0" indent="0" algn="l" defTabSz="914400" rtl="0" eaLnBrk="1" fontAlgn="base" latinLnBrk="0" hangingPunct="1">
          <a:lnSpc>
            <a:spcPct val="125000"/>
          </a:lnSpc>
          <a:spcBef>
            <a:spcPct val="50000"/>
          </a:spcBef>
          <a:spcAft>
            <a:spcPct val="0"/>
          </a:spcAft>
          <a:buClrTx/>
          <a:buSzTx/>
          <a:buFontTx/>
          <a:buNone/>
          <a:tabLst/>
          <a:defRPr kumimoji="0"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bodyPr>
      <a:lstStyle>
        <a:defPPr marL="0" marR="0" indent="0" algn="l" defTabSz="914400" rtl="0" eaLnBrk="1" fontAlgn="base" latinLnBrk="0" hangingPunct="1">
          <a:lnSpc>
            <a:spcPct val="125000"/>
          </a:lnSpc>
          <a:spcBef>
            <a:spcPct val="50000"/>
          </a:spcBef>
          <a:spcAft>
            <a:spcPct val="0"/>
          </a:spcAft>
          <a:buClrTx/>
          <a:buSzTx/>
          <a:buFontTx/>
          <a:buNone/>
          <a:tabLst/>
          <a:defRPr kumimoji="0" lang="en-GB" sz="2400" b="0" i="0" u="none" strike="noStrike" cap="none" normalizeH="0" baseline="0" smtClean="0">
            <a:ln>
              <a:noFill/>
            </a:ln>
            <a:solidFill>
              <a:schemeClr val="bg1"/>
            </a:solidFill>
            <a:effectLst/>
            <a:latin typeface="Arial" charset="0"/>
          </a:defRPr>
        </a:defPPr>
      </a:lstStyle>
    </a:lnDef>
    <a:txDef>
      <a:spPr>
        <a:noFill/>
      </a:spPr>
      <a:bodyPr wrap="square" rtlCol="0">
        <a:spAutoFit/>
      </a:bodyPr>
      <a:lstStyle>
        <a:defPPr>
          <a:defRPr sz="2200" dirty="0" err="1" smtClean="0">
            <a:solidFill>
              <a:schemeClr val="tx1"/>
            </a:solidFill>
          </a:defRPr>
        </a:defPPr>
      </a:lstStyle>
    </a:txDef>
  </a:objectDefaults>
  <a:extraClrSchemeLst>
    <a:extraClrScheme>
      <a:clrScheme name="ICAEW presentation 1">
        <a:dk1>
          <a:srgbClr val="000000"/>
        </a:dk1>
        <a:lt1>
          <a:srgbClr val="FFFFFF"/>
        </a:lt1>
        <a:dk2>
          <a:srgbClr val="000000"/>
        </a:dk2>
        <a:lt2>
          <a:srgbClr val="999999"/>
        </a:lt2>
        <a:accent1>
          <a:srgbClr val="CC0000"/>
        </a:accent1>
        <a:accent2>
          <a:srgbClr val="DDDDDD"/>
        </a:accent2>
        <a:accent3>
          <a:srgbClr val="FFFFFF"/>
        </a:accent3>
        <a:accent4>
          <a:srgbClr val="000000"/>
        </a:accent4>
        <a:accent5>
          <a:srgbClr val="E2AAAA"/>
        </a:accent5>
        <a:accent6>
          <a:srgbClr val="C8C8C8"/>
        </a:accent6>
        <a:hlink>
          <a:srgbClr val="660000"/>
        </a:hlink>
        <a:folHlink>
          <a:srgbClr val="CC9900"/>
        </a:folHlink>
      </a:clrScheme>
      <a:clrMap bg1="lt1" tx1="dk1" bg2="lt2" tx2="dk2" accent1="accent1" accent2="accent2" accent3="accent3" accent4="accent4" accent5="accent5" accent6="accent6" hlink="hlink" folHlink="folHlink"/>
    </a:extraClrScheme>
    <a:extraClrScheme>
      <a:clrScheme name="ICAEW presentation 2">
        <a:dk1>
          <a:srgbClr val="000000"/>
        </a:dk1>
        <a:lt1>
          <a:srgbClr val="FFFFFF"/>
        </a:lt1>
        <a:dk2>
          <a:srgbClr val="CC0000"/>
        </a:dk2>
        <a:lt2>
          <a:srgbClr val="999999"/>
        </a:lt2>
        <a:accent1>
          <a:srgbClr val="CC0000"/>
        </a:accent1>
        <a:accent2>
          <a:srgbClr val="C0C0C0"/>
        </a:accent2>
        <a:accent3>
          <a:srgbClr val="FFFFFF"/>
        </a:accent3>
        <a:accent4>
          <a:srgbClr val="000000"/>
        </a:accent4>
        <a:accent5>
          <a:srgbClr val="E2AAAA"/>
        </a:accent5>
        <a:accent6>
          <a:srgbClr val="AEAEAE"/>
        </a:accent6>
        <a:hlink>
          <a:srgbClr val="660000"/>
        </a:hlink>
        <a:folHlink>
          <a:srgbClr val="007C85"/>
        </a:folHlink>
      </a:clrScheme>
      <a:clrMap bg1="lt1" tx1="dk1" bg2="lt2" tx2="dk2" accent1="accent1" accent2="accent2" accent3="accent3" accent4="accent4" accent5="accent5" accent6="accent6" hlink="hlink" folHlink="folHlink"/>
    </a:extraClrScheme>
    <a:extraClrScheme>
      <a:clrScheme name="ICAEW presentation 3">
        <a:dk1>
          <a:srgbClr val="000000"/>
        </a:dk1>
        <a:lt1>
          <a:srgbClr val="FFFFFF"/>
        </a:lt1>
        <a:dk2>
          <a:srgbClr val="CC0000"/>
        </a:dk2>
        <a:lt2>
          <a:srgbClr val="999999"/>
        </a:lt2>
        <a:accent1>
          <a:srgbClr val="CC0000"/>
        </a:accent1>
        <a:accent2>
          <a:srgbClr val="C0C0C0"/>
        </a:accent2>
        <a:accent3>
          <a:srgbClr val="FFFFFF"/>
        </a:accent3>
        <a:accent4>
          <a:srgbClr val="000000"/>
        </a:accent4>
        <a:accent5>
          <a:srgbClr val="E2AAAA"/>
        </a:accent5>
        <a:accent6>
          <a:srgbClr val="AEAEAE"/>
        </a:accent6>
        <a:hlink>
          <a:srgbClr val="660000"/>
        </a:hlink>
        <a:folHlink>
          <a:srgbClr val="006A8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DEF69767-320B-44C2-B456-D563E7A8150E}" vid="{1C6580F5-ABDB-4E06-BB60-CD534CDAF0BB}"/>
    </a:ext>
  </a:extLst>
</a:theme>
</file>

<file path=docProps/app.xml><?xml version="1.0" encoding="utf-8"?>
<Properties xmlns="http://schemas.openxmlformats.org/officeDocument/2006/extended-properties" xmlns:vt="http://schemas.openxmlformats.org/officeDocument/2006/docPropsVTypes">
  <Template>CTG Presentation</Template>
  <TotalTime>865</TotalTime>
  <Words>6698</Words>
  <Application>Microsoft Office PowerPoint</Application>
  <PresentationFormat>On-screen Show (4:3)</PresentationFormat>
  <Paragraphs>773</Paragraphs>
  <Slides>111</Slides>
  <Notes>29</Notes>
  <HiddenSlides>0</HiddenSlides>
  <MMClips>0</MMClips>
  <ScaleCrop>false</ScaleCrop>
  <HeadingPairs>
    <vt:vector size="8" baseType="variant">
      <vt:variant>
        <vt:lpstr>Fonts Used</vt:lpstr>
      </vt:variant>
      <vt:variant>
        <vt:i4>12</vt:i4>
      </vt:variant>
      <vt:variant>
        <vt:lpstr>Theme</vt:lpstr>
      </vt:variant>
      <vt:variant>
        <vt:i4>17</vt:i4>
      </vt:variant>
      <vt:variant>
        <vt:lpstr>Embedded OLE Servers</vt:lpstr>
      </vt:variant>
      <vt:variant>
        <vt:i4>2</vt:i4>
      </vt:variant>
      <vt:variant>
        <vt:lpstr>Slide Titles</vt:lpstr>
      </vt:variant>
      <vt:variant>
        <vt:i4>111</vt:i4>
      </vt:variant>
    </vt:vector>
  </HeadingPairs>
  <TitlesOfParts>
    <vt:vector size="142" baseType="lpstr">
      <vt:lpstr>Calibri</vt:lpstr>
      <vt:lpstr>Arial</vt:lpstr>
      <vt:lpstr>Arial Black</vt:lpstr>
      <vt:lpstr>Lato</vt:lpstr>
      <vt:lpstr>Lato Light</vt:lpstr>
      <vt:lpstr>Wingdings</vt:lpstr>
      <vt:lpstr>Times</vt:lpstr>
      <vt:lpstr>NationalTrustTT-Regular</vt:lpstr>
      <vt:lpstr>MS PGothic</vt:lpstr>
      <vt:lpstr>Times New Roman</vt:lpstr>
      <vt:lpstr>Quattrocento Sans</vt:lpstr>
      <vt:lpstr>+mj-lt</vt:lpstr>
      <vt:lpstr>4_Custom Design</vt:lpstr>
      <vt:lpstr>T&amp;H Cornflower</vt:lpstr>
      <vt:lpstr>1_T&amp;H Cornflower</vt:lpstr>
      <vt:lpstr>2_T&amp;H Cornflower</vt:lpstr>
      <vt:lpstr>1_HMT powerpoint presentation</vt:lpstr>
      <vt:lpstr>Logo cover page</vt:lpstr>
      <vt:lpstr>Text slide</vt:lpstr>
      <vt:lpstr>4_Default Design</vt:lpstr>
      <vt:lpstr>ICAEW_Powerpoint Template</vt:lpstr>
      <vt:lpstr>simple-light-2</vt:lpstr>
      <vt:lpstr>HMRC_standard_2015</vt:lpstr>
      <vt:lpstr>HMRC_NL_Standard</vt:lpstr>
      <vt:lpstr>NT Agency Template_new</vt:lpstr>
      <vt:lpstr>1_HMRC_NL_Standard</vt:lpstr>
      <vt:lpstr>No_Logo_Standard</vt:lpstr>
      <vt:lpstr>EY PowerPoint Onscreen</vt:lpstr>
      <vt:lpstr>5_Default Design</vt:lpstr>
      <vt:lpstr>Document</vt:lpstr>
      <vt:lpstr>Clip</vt:lpstr>
      <vt:lpstr>PowerPoint Presentation</vt:lpstr>
      <vt:lpstr>PowerPoint Presentation</vt:lpstr>
      <vt:lpstr>PowerPoint Presentation</vt:lpstr>
      <vt:lpstr>Topical VAT update</vt:lpstr>
      <vt:lpstr>VAT cases</vt:lpstr>
      <vt:lpstr>Longridge and Gravel Road</vt:lpstr>
      <vt:lpstr>Adecco</vt:lpstr>
      <vt:lpstr>British Film Institute</vt:lpstr>
      <vt:lpstr>Cost sharing exemption</vt:lpstr>
      <vt:lpstr>Sveda revisited</vt:lpstr>
      <vt:lpstr>Imported agency services</vt:lpstr>
      <vt:lpstr>Philanthropic exemption</vt:lpstr>
      <vt:lpstr>Blocking order</vt:lpstr>
      <vt:lpstr>Other VAT updates</vt:lpstr>
      <vt:lpstr>PowerPoint Presentation</vt:lpstr>
      <vt:lpstr>Steve Carroll   HMRC (Specialist Personal Tax) Charities Savings &amp; International</vt:lpstr>
      <vt:lpstr>What will we talk about  today?</vt:lpstr>
      <vt:lpstr>Why the change?</vt:lpstr>
      <vt:lpstr>Gift Aid declaration</vt:lpstr>
      <vt:lpstr>The Gift Aid Eligibility Test</vt:lpstr>
      <vt:lpstr>Gift Aid knowledge quiz</vt:lpstr>
      <vt:lpstr>Answer</vt:lpstr>
      <vt:lpstr>Question 2  Kate organises a ‘Fun Day and exhibition match’ at her local rugby club in memory of her late father.   Entry is by ticket only, and other funds are raised through a raffle, tombola, fairground rides, bouncy castle and free-will donations, £1,000 is collected from all sources.  Kate then pays this to her chosen charity using her social giving account and includes the message ‘In loving memory of my father, Frank’.   Can he make this payment as a Gift Aid payment? </vt:lpstr>
      <vt:lpstr>Answer</vt:lpstr>
      <vt:lpstr>Donor Education &amp; Confirmation</vt:lpstr>
      <vt:lpstr>PowerPoint Presentation</vt:lpstr>
      <vt:lpstr>Important advice- The Christmas Card Scenario</vt:lpstr>
      <vt:lpstr>Next Steps</vt:lpstr>
      <vt:lpstr>Further Steps</vt:lpstr>
      <vt:lpstr>HMRC guidance on digital giving &amp; social giving accounts </vt:lpstr>
      <vt:lpstr> Common Problems</vt:lpstr>
      <vt:lpstr>Common Problems</vt:lpstr>
      <vt:lpstr>Contacts;</vt:lpstr>
      <vt:lpstr>PowerPoint Presentation</vt:lpstr>
      <vt:lpstr>EU Referendum: Six months on</vt:lpstr>
      <vt:lpstr>Where are we today? </vt:lpstr>
      <vt:lpstr>Brexit – HMRC position</vt:lpstr>
      <vt:lpstr>Post Brexit uncertainty</vt:lpstr>
      <vt:lpstr>Three questions for most businesses</vt:lpstr>
      <vt:lpstr>Brexit – How could the UK exit?</vt:lpstr>
      <vt:lpstr>Article 50: Potential timeline</vt:lpstr>
      <vt:lpstr>Brexit – Does the EEA position need to be addressed?</vt:lpstr>
      <vt:lpstr>Brexit – Need for transitional arrangements</vt:lpstr>
      <vt:lpstr>Soft or hard Brexit</vt:lpstr>
      <vt:lpstr>Risks and opportunities</vt:lpstr>
      <vt:lpstr>VAT review – European Commission</vt:lpstr>
      <vt:lpstr>VAT review – European Commission</vt:lpstr>
      <vt:lpstr>Extension of reduced VAT rates to e-publications</vt:lpstr>
      <vt:lpstr>VAT review – Office of Tax Simplification</vt:lpstr>
      <vt:lpstr>VAT review – Office of Tax Simplification</vt:lpstr>
      <vt:lpstr>PowerPoint Presentation</vt:lpstr>
      <vt:lpstr>Apprenticeship Levy - Payment</vt:lpstr>
      <vt:lpstr>Apprenticeship Levy – Using funds</vt:lpstr>
      <vt:lpstr>Apprenticeship Levy – Devolved issues</vt:lpstr>
      <vt:lpstr>Off-payroll workers in public sector</vt:lpstr>
      <vt:lpstr>Off-payroll workers in public sector</vt:lpstr>
      <vt:lpstr>Insurance Premium Tax</vt:lpstr>
      <vt:lpstr>Tax on “restitution interest”</vt:lpstr>
      <vt:lpstr>Business rates – making headlines</vt:lpstr>
      <vt:lpstr>Business rates – CTG updates</vt:lpstr>
      <vt:lpstr>Business rates – England </vt:lpstr>
      <vt:lpstr>Business rates – worked example...step 1</vt:lpstr>
      <vt:lpstr>Business rates – worked example...step 2</vt:lpstr>
      <vt:lpstr>Business rates – worked example...step 3</vt:lpstr>
      <vt:lpstr>Business rates – worked example...step 4</vt:lpstr>
      <vt:lpstr>Business rates – worked example...step 5</vt:lpstr>
      <vt:lpstr>Business rates – worked example...step 6</vt:lpstr>
      <vt:lpstr>Business rates – worked example...step 7</vt:lpstr>
      <vt:lpstr>Business rates – worked example...step 8</vt:lpstr>
      <vt:lpstr>Business rates – worked example...step 9</vt:lpstr>
      <vt:lpstr>Business rates – worked example...step 10</vt:lpstr>
      <vt:lpstr>Business rates – inconsistency?</vt:lpstr>
      <vt:lpstr>Business rates – Northern Ireland </vt:lpstr>
      <vt:lpstr>Business rates – call for interest?</vt:lpstr>
      <vt:lpstr>Community Infrastructure Levy</vt:lpstr>
      <vt:lpstr>Research and Development Credit</vt:lpstr>
      <vt:lpstr>Employer-provided living accommodation</vt:lpstr>
      <vt:lpstr>“Fit and proper person” test</vt:lpstr>
      <vt:lpstr>Common Reporting Standard</vt:lpstr>
      <vt:lpstr>Museums and galleries tax relief</vt:lpstr>
      <vt:lpstr>Social Investment Tax Relief</vt:lpstr>
      <vt:lpstr>PowerPoint Presentation</vt:lpstr>
      <vt:lpstr>Gift Aid Small Donation Scheme</vt:lpstr>
      <vt:lpstr>Donor Benefits</vt:lpstr>
      <vt:lpstr>PowerPoint Presentation</vt:lpstr>
      <vt:lpstr>Gift Aid Benefits: CTG comments</vt:lpstr>
      <vt:lpstr>Current benefits threshold</vt:lpstr>
      <vt:lpstr>Single threshold + disregard</vt:lpstr>
      <vt:lpstr>Dual threshold (‘sliced’)</vt:lpstr>
      <vt:lpstr>PowerPoint Presentation</vt:lpstr>
      <vt:lpstr>Guest Promotion Benefit Calculations</vt:lpstr>
      <vt:lpstr>Intermediaries rules</vt:lpstr>
      <vt:lpstr>HMRC/HMT Forward look</vt:lpstr>
      <vt:lpstr>PowerPoint Presentation</vt:lpstr>
      <vt:lpstr>Background</vt:lpstr>
      <vt:lpstr>Accounting</vt:lpstr>
      <vt:lpstr>Contact details</vt:lpstr>
      <vt:lpstr>Making Tax Digital for Business </vt:lpstr>
      <vt:lpstr>Making Tax Digital for Business - the vision</vt:lpstr>
      <vt:lpstr>PowerPoint Presentation</vt:lpstr>
      <vt:lpstr>PowerPoint Presentation</vt:lpstr>
      <vt:lpstr>PowerPoint Presentation</vt:lpstr>
      <vt:lpstr>Main consultation themes – business</vt:lpstr>
      <vt:lpstr>PowerPoint Presentation</vt:lpstr>
      <vt:lpstr>PowerPoint Presentation</vt:lpstr>
      <vt:lpstr>Charities: Response to the consultation</vt:lpstr>
      <vt:lpstr>Key milestones and next steps </vt:lpstr>
      <vt:lpstr>MTDfB Pilot</vt:lpstr>
      <vt:lpstr>PowerPoint Presentation</vt:lpstr>
      <vt:lpstr>Dates for your diary</vt:lpstr>
      <vt:lpstr>PowerPoint Presentation</vt:lpstr>
    </vt:vector>
  </TitlesOfParts>
  <Company>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Kenchington</dc:creator>
  <cp:lastModifiedBy>Nick Kenchington</cp:lastModifiedBy>
  <cp:revision>61</cp:revision>
  <cp:lastPrinted>2016-04-25T19:40:23Z</cp:lastPrinted>
  <dcterms:created xsi:type="dcterms:W3CDTF">2017-03-16T17:10:38Z</dcterms:created>
  <dcterms:modified xsi:type="dcterms:W3CDTF">2017-03-29T15:28:53Z</dcterms:modified>
</cp:coreProperties>
</file>