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00" r:id="rId2"/>
  </p:sldMasterIdLst>
  <p:notesMasterIdLst>
    <p:notesMasterId r:id="rId8"/>
  </p:notesMasterIdLst>
  <p:sldIdLst>
    <p:sldId id="557" r:id="rId3"/>
    <p:sldId id="611" r:id="rId4"/>
    <p:sldId id="260" r:id="rId5"/>
    <p:sldId id="275" r:id="rId6"/>
    <p:sldId id="277" r:id="rId7"/>
  </p:sldIdLst>
  <p:sldSz cx="12192000" cy="6858000"/>
  <p:notesSz cx="6858000" cy="9144000"/>
  <p:defaultTextStyle>
    <a:defPPr>
      <a:defRPr lang="en-US"/>
    </a:defPPr>
    <a:lvl1pPr marL="0" algn="l" defTabSz="9141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5" algn="l" defTabSz="9141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12" algn="l" defTabSz="9141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8" algn="l" defTabSz="9141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23" algn="l" defTabSz="9141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79" algn="l" defTabSz="9141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35" algn="l" defTabSz="9141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91" algn="l" defTabSz="9141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47" algn="l" defTabSz="9141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67" userDrawn="1">
          <p15:clr>
            <a:srgbClr val="A4A3A4"/>
          </p15:clr>
        </p15:guide>
        <p15:guide id="5" orient="horz" pos="278" userDrawn="1">
          <p15:clr>
            <a:srgbClr val="A4A3A4"/>
          </p15:clr>
        </p15:guide>
        <p15:guide id="6" orient="horz" pos="3936" userDrawn="1">
          <p15:clr>
            <a:srgbClr val="A4A3A4"/>
          </p15:clr>
        </p15:guide>
        <p15:guide id="7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antha Charvy" initials="S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9024"/>
    <a:srgbClr val="000000"/>
    <a:srgbClr val="F9D9B5"/>
    <a:srgbClr val="F9D9BF"/>
    <a:srgbClr val="B9ACA5"/>
    <a:srgbClr val="F6A1A8"/>
    <a:srgbClr val="FFE39C"/>
    <a:srgbClr val="224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83991" autoAdjust="0"/>
  </p:normalViewPr>
  <p:slideViewPr>
    <p:cSldViewPr snapToGrid="0" snapToObjects="1" showGuides="1">
      <p:cViewPr varScale="1">
        <p:scale>
          <a:sx n="64" d="100"/>
          <a:sy n="64" d="100"/>
        </p:scale>
        <p:origin x="596" y="48"/>
      </p:cViewPr>
      <p:guideLst>
        <p:guide orient="horz" pos="4167"/>
        <p:guide orient="horz" pos="278"/>
        <p:guide orient="horz" pos="3936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3" d="100"/>
          <a:sy n="73" d="100"/>
        </p:scale>
        <p:origin x="-2179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SAO</c:v>
                </c:pt>
              </c:strCache>
            </c:strRef>
          </c:tx>
          <c:spPr>
            <a:solidFill>
              <a:schemeClr val="accent5">
                <a:lumMod val="2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Sheet1!$A$3:$A$14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Sheet1!$B$3:$B$14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23-4E5F-ABC8-10AEB23359F9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iXBRL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Sheet1!$A$3:$A$14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Sheet1!$C$3:$C$14</c:f>
              <c:numCache>
                <c:formatCode>General</c:formatCode>
                <c:ptCount val="12"/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23-4E5F-ABC8-10AEB23359F9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Penalties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Sheet1!$A$3:$A$14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Sheet1!$D$3:$D$14</c:f>
              <c:numCache>
                <c:formatCode>General</c:formatCode>
                <c:ptCount val="12"/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23-4E5F-ABC8-10AEB23359F9}"/>
            </c:ext>
          </c:extLst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CCM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Sheet1!$A$3:$A$14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Sheet1!$E$3:$E$14</c:f>
              <c:numCache>
                <c:formatCode>General</c:formatCode>
                <c:ptCount val="12"/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23-4E5F-ABC8-10AEB23359F9}"/>
            </c:ext>
          </c:extLst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Strategy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Sheet1!$A$3:$A$14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Sheet1!$F$3:$F$14</c:f>
              <c:numCache>
                <c:formatCode>General</c:formatCode>
                <c:ptCount val="12"/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23-4E5F-ABC8-10AEB23359F9}"/>
            </c:ext>
          </c:extLst>
        </c:ser>
        <c:ser>
          <c:idx val="5"/>
          <c:order val="5"/>
          <c:tx>
            <c:strRef>
              <c:f>Sheet1!$G$2</c:f>
              <c:strCache>
                <c:ptCount val="1"/>
                <c:pt idx="0">
                  <c:v>CCO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Sheet1!$A$3:$A$14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Sheet1!$G$3:$G$14</c:f>
              <c:numCache>
                <c:formatCode>General</c:formatCode>
                <c:ptCount val="12"/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223-4E5F-ABC8-10AEB23359F9}"/>
            </c:ext>
          </c:extLst>
        </c:ser>
        <c:ser>
          <c:idx val="6"/>
          <c:order val="6"/>
          <c:tx>
            <c:strRef>
              <c:f>Sheet1!$H$2</c:f>
              <c:strCache>
                <c:ptCount val="1"/>
                <c:pt idx="0">
                  <c:v>MTD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Sheet1!$A$3:$A$14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Sheet1!$H$3:$H$14</c:f>
              <c:numCache>
                <c:formatCode>General</c:formatCode>
                <c:ptCount val="12"/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23-4E5F-ABC8-10AEB2335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7379295"/>
        <c:axId val="1847386367"/>
      </c:barChart>
      <c:catAx>
        <c:axId val="1847379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7386367"/>
        <c:crosses val="autoZero"/>
        <c:auto val="1"/>
        <c:lblAlgn val="ctr"/>
        <c:lblOffset val="100"/>
        <c:noMultiLvlLbl val="0"/>
      </c:catAx>
      <c:valAx>
        <c:axId val="18473863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47379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47D5C-E96D-4671-AABC-580006D477A8}" type="datetimeFigureOut">
              <a:rPr lang="en-US" smtClean="0"/>
              <a:pPr/>
              <a:t>6/15/2022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325E1-631E-4FFD-AF35-27D076BB57F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966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12" rtl="0" eaLnBrk="1" latinLnBrk="0" hangingPunct="1">
      <a:defRPr sz="1200" b="1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228569" indent="-228569" algn="l" defTabSz="914112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539675" indent="-269837" algn="l" defTabSz="914112" rtl="0" eaLnBrk="1" latinLnBrk="0" hangingPunct="1">
      <a:buFont typeface="Symbol" pitchFamily="18" charset="2"/>
      <a:buChar char="-"/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539675" indent="-176189" algn="l" defTabSz="914112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717451" indent="-177775" algn="l" defTabSz="914112" rtl="0" eaLnBrk="1" latinLnBrk="0" hangingPunct="1"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5279" algn="l" defTabSz="9141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35" algn="l" defTabSz="9141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91" algn="l" defTabSz="9141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47" algn="l" defTabSz="9141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F941F9-E8E6-4734-9496-C0993BCE6EEC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156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6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colour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gray">
          <a:xfrm>
            <a:off x="3" y="427401"/>
            <a:ext cx="11760197" cy="51621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6" tIns="40068" rIns="80136" bIns="40068"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31800" y="2163156"/>
            <a:ext cx="10800000" cy="307777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31801" y="1663700"/>
            <a:ext cx="10798387" cy="393954"/>
          </a:xfrm>
        </p:spPr>
        <p:txBody>
          <a:bodyPr wrap="square" anchor="t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800" y="4489508"/>
            <a:ext cx="5277864" cy="215444"/>
          </a:xfrm>
        </p:spPr>
        <p:txBody>
          <a:bodyPr vert="horz" wrap="square" lIns="0" tIns="0" rIns="0" bIns="0" rtlCol="0" anchor="b" anchorCtr="0">
            <a:spAutoFit/>
          </a:bodyPr>
          <a:lstStyle>
            <a:lvl1pPr algn="l" defTabSz="91411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1400" b="1" kern="1200" cap="none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sz="1200" b="0" cap="all" baseline="0">
                <a:solidFill>
                  <a:schemeClr val="bg1"/>
                </a:solidFill>
              </a:defRPr>
            </a:lvl2pPr>
            <a:lvl3pPr>
              <a:defRPr sz="1200" b="0" cap="all" baseline="0">
                <a:solidFill>
                  <a:schemeClr val="bg1"/>
                </a:solidFill>
              </a:defRPr>
            </a:lvl3pPr>
            <a:lvl4pPr>
              <a:defRPr sz="1200" b="0" cap="all" baseline="0">
                <a:solidFill>
                  <a:schemeClr val="bg1"/>
                </a:solidFill>
              </a:defRPr>
            </a:lvl4pPr>
            <a:lvl5pPr>
              <a:defRPr sz="12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  <a:endParaRPr lang="en-GB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7880E95-F6AC-411A-A4EF-034D6A8AF109}"/>
              </a:ext>
            </a:extLst>
          </p:cNvPr>
          <p:cNvGrpSpPr/>
          <p:nvPr userDrawn="1"/>
        </p:nvGrpSpPr>
        <p:grpSpPr>
          <a:xfrm>
            <a:off x="704300" y="0"/>
            <a:ext cx="161925" cy="876850"/>
            <a:chOff x="440101" y="0"/>
            <a:chExt cx="161925" cy="876850"/>
          </a:xfrm>
        </p:grpSpPr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BCA4F3FD-3D32-47C0-9547-033C92EA726C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0"/>
              <a:ext cx="161925" cy="554038"/>
            </a:xfrm>
            <a:custGeom>
              <a:avLst/>
              <a:gdLst/>
              <a:ahLst/>
              <a:cxnLst>
                <a:cxn ang="0">
                  <a:pos x="120" y="328"/>
                </a:cxn>
                <a:cxn ang="0">
                  <a:pos x="120" y="0"/>
                </a:cxn>
                <a:cxn ang="0">
                  <a:pos x="0" y="0"/>
                </a:cxn>
                <a:cxn ang="0">
                  <a:pos x="0" y="411"/>
                </a:cxn>
                <a:cxn ang="0">
                  <a:pos x="120" y="328"/>
                </a:cxn>
              </a:cxnLst>
              <a:rect l="0" t="0" r="r" b="b"/>
              <a:pathLst>
                <a:path w="120" h="411">
                  <a:moveTo>
                    <a:pt x="120" y="328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411"/>
                  </a:lnTo>
                  <a:lnTo>
                    <a:pt x="120" y="328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id="{6B79DD7D-0254-4A76-853D-7BEFB055220A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322812"/>
              <a:ext cx="161925" cy="554038"/>
            </a:xfrm>
            <a:custGeom>
              <a:avLst/>
              <a:gdLst/>
              <a:ahLst/>
              <a:cxnLst>
                <a:cxn ang="0">
                  <a:pos x="120" y="328"/>
                </a:cxn>
                <a:cxn ang="0">
                  <a:pos x="120" y="0"/>
                </a:cxn>
                <a:cxn ang="0">
                  <a:pos x="0" y="0"/>
                </a:cxn>
                <a:cxn ang="0">
                  <a:pos x="0" y="411"/>
                </a:cxn>
                <a:cxn ang="0">
                  <a:pos x="120" y="328"/>
                </a:cxn>
              </a:cxnLst>
              <a:rect l="0" t="0" r="r" b="b"/>
              <a:pathLst>
                <a:path w="120" h="411">
                  <a:moveTo>
                    <a:pt x="120" y="328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411"/>
                  </a:lnTo>
                  <a:lnTo>
                    <a:pt x="120" y="328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155B44F-3D12-4C6F-9018-C2895A0AC5FE}"/>
              </a:ext>
            </a:extLst>
          </p:cNvPr>
          <p:cNvGrpSpPr/>
          <p:nvPr userDrawn="1"/>
        </p:nvGrpSpPr>
        <p:grpSpPr>
          <a:xfrm>
            <a:off x="704300" y="4929783"/>
            <a:ext cx="161925" cy="1928217"/>
            <a:chOff x="440101" y="4929783"/>
            <a:chExt cx="161925" cy="1928217"/>
          </a:xfrm>
        </p:grpSpPr>
        <p:sp>
          <p:nvSpPr>
            <p:cNvPr id="58" name="Freeform 12">
              <a:extLst>
                <a:ext uri="{FF2B5EF4-FFF2-40B4-BE49-F238E27FC236}">
                  <a16:creationId xmlns:a16="http://schemas.microsoft.com/office/drawing/2014/main" id="{F1FB9E99-33CB-47E8-B9DE-19871AFFBDEF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6242050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9" name="Freeform 12">
              <a:extLst>
                <a:ext uri="{FF2B5EF4-FFF2-40B4-BE49-F238E27FC236}">
                  <a16:creationId xmlns:a16="http://schemas.microsoft.com/office/drawing/2014/main" id="{9FB09631-4EF5-47DE-822C-58CB244597B9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5806348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C9B82D16-0E57-4B07-9769-91E2F76DF57E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5431929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B9F679F8-E4DF-4625-A7C1-C08E518BF1C7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5214059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2" name="Freeform 12">
              <a:extLst>
                <a:ext uri="{FF2B5EF4-FFF2-40B4-BE49-F238E27FC236}">
                  <a16:creationId xmlns:a16="http://schemas.microsoft.com/office/drawing/2014/main" id="{7EFCB0CB-52F4-4C2F-A54D-4B9A88F356DF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4929783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464" y="6082898"/>
            <a:ext cx="3172603" cy="4185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over - colour pane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31800" y="2163156"/>
            <a:ext cx="10800000" cy="307777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31801" y="1663700"/>
            <a:ext cx="10798387" cy="393954"/>
          </a:xfrm>
        </p:spPr>
        <p:txBody>
          <a:bodyPr wrap="square" anchor="t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800" y="4489508"/>
            <a:ext cx="5277864" cy="215444"/>
          </a:xfrm>
        </p:spPr>
        <p:txBody>
          <a:bodyPr vert="horz" wrap="square" lIns="0" tIns="0" rIns="0" bIns="0" rtlCol="0" anchor="b" anchorCtr="0">
            <a:spAutoFit/>
          </a:bodyPr>
          <a:lstStyle>
            <a:lvl1pPr algn="l" defTabSz="91411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1400" b="1" kern="1200" cap="none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sz="1200" b="0" cap="all" baseline="0">
                <a:solidFill>
                  <a:schemeClr val="bg1"/>
                </a:solidFill>
              </a:defRPr>
            </a:lvl2pPr>
            <a:lvl3pPr>
              <a:defRPr sz="1200" b="0" cap="all" baseline="0">
                <a:solidFill>
                  <a:schemeClr val="bg1"/>
                </a:solidFill>
              </a:defRPr>
            </a:lvl3pPr>
            <a:lvl4pPr>
              <a:defRPr sz="1200" b="0" cap="all" baseline="0">
                <a:solidFill>
                  <a:schemeClr val="bg1"/>
                </a:solidFill>
              </a:defRPr>
            </a:lvl4pPr>
            <a:lvl5pPr>
              <a:defRPr sz="12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37E2A8E-98FB-4D45-B9B0-36CC307B554C}"/>
              </a:ext>
            </a:extLst>
          </p:cNvPr>
          <p:cNvGrpSpPr/>
          <p:nvPr userDrawn="1"/>
        </p:nvGrpSpPr>
        <p:grpSpPr>
          <a:xfrm>
            <a:off x="704300" y="0"/>
            <a:ext cx="161925" cy="876850"/>
            <a:chOff x="440101" y="0"/>
            <a:chExt cx="161925" cy="876850"/>
          </a:xfrm>
        </p:grpSpPr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5CF96EC6-2921-4ADB-B2F7-D811CBD65863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0"/>
              <a:ext cx="161925" cy="554038"/>
            </a:xfrm>
            <a:custGeom>
              <a:avLst/>
              <a:gdLst/>
              <a:ahLst/>
              <a:cxnLst>
                <a:cxn ang="0">
                  <a:pos x="120" y="328"/>
                </a:cxn>
                <a:cxn ang="0">
                  <a:pos x="120" y="0"/>
                </a:cxn>
                <a:cxn ang="0">
                  <a:pos x="0" y="0"/>
                </a:cxn>
                <a:cxn ang="0">
                  <a:pos x="0" y="411"/>
                </a:cxn>
                <a:cxn ang="0">
                  <a:pos x="120" y="328"/>
                </a:cxn>
              </a:cxnLst>
              <a:rect l="0" t="0" r="r" b="b"/>
              <a:pathLst>
                <a:path w="120" h="411">
                  <a:moveTo>
                    <a:pt x="120" y="328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411"/>
                  </a:lnTo>
                  <a:lnTo>
                    <a:pt x="120" y="328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1D6A4BF-EEBF-4AF0-8631-F796A6FD09E2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322812"/>
              <a:ext cx="161925" cy="554038"/>
            </a:xfrm>
            <a:custGeom>
              <a:avLst/>
              <a:gdLst/>
              <a:ahLst/>
              <a:cxnLst>
                <a:cxn ang="0">
                  <a:pos x="120" y="328"/>
                </a:cxn>
                <a:cxn ang="0">
                  <a:pos x="120" y="0"/>
                </a:cxn>
                <a:cxn ang="0">
                  <a:pos x="0" y="0"/>
                </a:cxn>
                <a:cxn ang="0">
                  <a:pos x="0" y="411"/>
                </a:cxn>
                <a:cxn ang="0">
                  <a:pos x="120" y="328"/>
                </a:cxn>
              </a:cxnLst>
              <a:rect l="0" t="0" r="r" b="b"/>
              <a:pathLst>
                <a:path w="120" h="411">
                  <a:moveTo>
                    <a:pt x="120" y="328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411"/>
                  </a:lnTo>
                  <a:lnTo>
                    <a:pt x="120" y="328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CF81655-C5CA-4252-8F3E-2698900AC744}"/>
              </a:ext>
            </a:extLst>
          </p:cNvPr>
          <p:cNvGrpSpPr/>
          <p:nvPr userDrawn="1"/>
        </p:nvGrpSpPr>
        <p:grpSpPr>
          <a:xfrm>
            <a:off x="704300" y="4929783"/>
            <a:ext cx="161925" cy="1928217"/>
            <a:chOff x="440101" y="4929783"/>
            <a:chExt cx="161925" cy="1928217"/>
          </a:xfrm>
        </p:grpSpPr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23B3D7DB-4A9B-45CB-B997-389FFCF9C425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6242050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FD08C727-0959-4CB0-B999-19127C636F34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5806348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B4092374-B324-4015-B2B1-7FED85E682F4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5431929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8985B456-BCE6-4406-88F0-76F305BDC17D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5214059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E045BC57-3870-41B7-A6C1-4D2EE9DFB1E5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4929783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141" y="6130628"/>
            <a:ext cx="3164963" cy="40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73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over - colour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5B9E0D1-B2AD-4DA1-B7BC-2C22FD0D623E}"/>
              </a:ext>
            </a:extLst>
          </p:cNvPr>
          <p:cNvSpPr/>
          <p:nvPr userDrawn="1"/>
        </p:nvSpPr>
        <p:spPr>
          <a:xfrm flipH="1">
            <a:off x="2" y="427401"/>
            <a:ext cx="11749084" cy="516218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1937" b="-29733"/>
            </a:stretch>
          </a:blip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31801" y="2575083"/>
            <a:ext cx="5277864" cy="307777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  <a:lvl2pPr marL="45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31802" y="1663700"/>
            <a:ext cx="5277862" cy="787908"/>
          </a:xfrm>
        </p:spPr>
        <p:txBody>
          <a:bodyPr wrap="square" anchor="t">
            <a:sp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800" y="4489508"/>
            <a:ext cx="5277864" cy="215444"/>
          </a:xfrm>
        </p:spPr>
        <p:txBody>
          <a:bodyPr vert="horz" wrap="square" lIns="0" tIns="0" rIns="0" bIns="0" rtlCol="0" anchor="b" anchorCtr="0">
            <a:spAutoFit/>
          </a:bodyPr>
          <a:lstStyle>
            <a:lvl1pPr algn="l" defTabSz="91411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1400" b="1" kern="1200" cap="none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sz="1200" b="0" cap="all" baseline="0">
                <a:solidFill>
                  <a:schemeClr val="bg1"/>
                </a:solidFill>
              </a:defRPr>
            </a:lvl2pPr>
            <a:lvl3pPr>
              <a:defRPr sz="1200" b="0" cap="all" baseline="0">
                <a:solidFill>
                  <a:schemeClr val="bg1"/>
                </a:solidFill>
              </a:defRPr>
            </a:lvl3pPr>
            <a:lvl4pPr>
              <a:defRPr sz="1200" b="0" cap="all" baseline="0">
                <a:solidFill>
                  <a:schemeClr val="bg1"/>
                </a:solidFill>
              </a:defRPr>
            </a:lvl4pPr>
            <a:lvl5pPr>
              <a:defRPr sz="12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  <a:endParaRPr lang="en-GB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77E6E45-50CD-4CFD-A1E9-952608D79B6C}"/>
              </a:ext>
            </a:extLst>
          </p:cNvPr>
          <p:cNvGrpSpPr/>
          <p:nvPr userDrawn="1"/>
        </p:nvGrpSpPr>
        <p:grpSpPr>
          <a:xfrm>
            <a:off x="704300" y="0"/>
            <a:ext cx="161925" cy="876850"/>
            <a:chOff x="440101" y="0"/>
            <a:chExt cx="161925" cy="876850"/>
          </a:xfrm>
        </p:grpSpPr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292EB61C-8489-43A2-8AF3-4F9E304267AB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0"/>
              <a:ext cx="161925" cy="554038"/>
            </a:xfrm>
            <a:custGeom>
              <a:avLst/>
              <a:gdLst/>
              <a:ahLst/>
              <a:cxnLst>
                <a:cxn ang="0">
                  <a:pos x="120" y="328"/>
                </a:cxn>
                <a:cxn ang="0">
                  <a:pos x="120" y="0"/>
                </a:cxn>
                <a:cxn ang="0">
                  <a:pos x="0" y="0"/>
                </a:cxn>
                <a:cxn ang="0">
                  <a:pos x="0" y="411"/>
                </a:cxn>
                <a:cxn ang="0">
                  <a:pos x="120" y="328"/>
                </a:cxn>
              </a:cxnLst>
              <a:rect l="0" t="0" r="r" b="b"/>
              <a:pathLst>
                <a:path w="120" h="411">
                  <a:moveTo>
                    <a:pt x="120" y="328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411"/>
                  </a:lnTo>
                  <a:lnTo>
                    <a:pt x="120" y="328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F70C801B-80AF-481E-AF0E-DE1F02ED4A69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322812"/>
              <a:ext cx="161925" cy="554038"/>
            </a:xfrm>
            <a:custGeom>
              <a:avLst/>
              <a:gdLst/>
              <a:ahLst/>
              <a:cxnLst>
                <a:cxn ang="0">
                  <a:pos x="120" y="328"/>
                </a:cxn>
                <a:cxn ang="0">
                  <a:pos x="120" y="0"/>
                </a:cxn>
                <a:cxn ang="0">
                  <a:pos x="0" y="0"/>
                </a:cxn>
                <a:cxn ang="0">
                  <a:pos x="0" y="411"/>
                </a:cxn>
                <a:cxn ang="0">
                  <a:pos x="120" y="328"/>
                </a:cxn>
              </a:cxnLst>
              <a:rect l="0" t="0" r="r" b="b"/>
              <a:pathLst>
                <a:path w="120" h="411">
                  <a:moveTo>
                    <a:pt x="120" y="328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411"/>
                  </a:lnTo>
                  <a:lnTo>
                    <a:pt x="120" y="328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BA0ADD4-EECB-491D-9198-F7DEF8900F58}"/>
              </a:ext>
            </a:extLst>
          </p:cNvPr>
          <p:cNvGrpSpPr/>
          <p:nvPr userDrawn="1"/>
        </p:nvGrpSpPr>
        <p:grpSpPr>
          <a:xfrm>
            <a:off x="704300" y="4929783"/>
            <a:ext cx="161925" cy="1928217"/>
            <a:chOff x="440101" y="4929783"/>
            <a:chExt cx="161925" cy="1928217"/>
          </a:xfrm>
        </p:grpSpPr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07B786C-176D-4060-84C3-6E300C797B23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6242050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F54A7647-A5B9-4C4A-9596-2656DBAB10B1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5806348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5E05984D-E42D-4250-9EE5-8958E14F83EE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5431929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5" name="Freeform 12">
              <a:extLst>
                <a:ext uri="{FF2B5EF4-FFF2-40B4-BE49-F238E27FC236}">
                  <a16:creationId xmlns:a16="http://schemas.microsoft.com/office/drawing/2014/main" id="{628BEC5F-342F-4B5C-84D2-3E3AA533D94A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5214059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92452431-6FC3-4CF5-81A1-74E778E4C736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4929783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464" y="6082897"/>
            <a:ext cx="3172603" cy="41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74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column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447041" y="1664464"/>
            <a:ext cx="11302047" cy="41724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  <a:lvl6pPr>
              <a:spcBef>
                <a:spcPts val="0"/>
              </a:spcBef>
              <a:spcAft>
                <a:spcPts val="600"/>
              </a:spcAft>
              <a:defRPr/>
            </a:lvl6pPr>
            <a:lvl7pPr>
              <a:spcBef>
                <a:spcPts val="0"/>
              </a:spcBef>
              <a:spcAft>
                <a:spcPts val="600"/>
              </a:spcAft>
              <a:defRPr/>
            </a:lvl7pPr>
            <a:lvl8pPr>
              <a:spcBef>
                <a:spcPts val="0"/>
              </a:spcBef>
              <a:spcAft>
                <a:spcPts val="600"/>
              </a:spcAft>
              <a:defRPr/>
            </a:lvl8pPr>
            <a:lvl9pPr>
              <a:spcBef>
                <a:spcPts val="0"/>
              </a:spcBef>
              <a:spcAft>
                <a:spcPts val="600"/>
              </a:spcAft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DA4CF3-D400-462C-88D4-A6B4FD5D4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1" y="752475"/>
            <a:ext cx="11302047" cy="320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776D6A3B-D8C3-4C51-AACE-39CA80986B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7041" y="1104345"/>
            <a:ext cx="11302047" cy="221599"/>
          </a:xfrm>
        </p:spPr>
        <p:txBody>
          <a:bodyPr wrap="square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47040" y="1663700"/>
            <a:ext cx="5472000" cy="4173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275388" y="1663700"/>
            <a:ext cx="5472000" cy="416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8CFBA2-C156-47BA-8129-2621D8A59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53" y="752475"/>
            <a:ext cx="11298636" cy="320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B4F95DF-210A-4C35-9F6E-B5FAFA0DFB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7041" y="1104345"/>
            <a:ext cx="11300342" cy="221599"/>
          </a:xfrm>
        </p:spPr>
        <p:txBody>
          <a:bodyPr wrap="square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47040" y="1663700"/>
            <a:ext cx="3519131" cy="4173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324946" y="1663700"/>
            <a:ext cx="3531831" cy="416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8CFBA2-C156-47BA-8129-2621D8A59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53" y="752475"/>
            <a:ext cx="11298636" cy="320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B4F95DF-210A-4C35-9F6E-B5FAFA0DFB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7041" y="1104345"/>
            <a:ext cx="11300342" cy="221599"/>
          </a:xfrm>
        </p:spPr>
        <p:txBody>
          <a:bodyPr wrap="square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2383E13-80BF-4232-947D-A1864FDF96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15313" y="1663700"/>
            <a:ext cx="3532187" cy="416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323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6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6290889" y="1663700"/>
            <a:ext cx="5472000" cy="4181475"/>
          </a:xfrm>
          <a:solidFill>
            <a:schemeClr val="bg1">
              <a:lumMod val="75000"/>
            </a:schemeClr>
          </a:solidFill>
        </p:spPr>
        <p:txBody>
          <a:bodyPr anchor="ctr">
            <a:noAutofit/>
          </a:bodyPr>
          <a:lstStyle>
            <a:lvl1pPr algn="ctr">
              <a:defRPr sz="1800" b="0" baseline="0">
                <a:solidFill>
                  <a:schemeClr val="bg1"/>
                </a:solidFill>
                <a:latin typeface="Trebuchet MS"/>
                <a:sym typeface="Wingdings"/>
              </a:defRPr>
            </a:lvl1pPr>
          </a:lstStyle>
          <a:p>
            <a:r>
              <a:rPr lang="en-GB" dirty="0"/>
              <a:t>Select icon to</a:t>
            </a:r>
            <a:br>
              <a:rPr lang="en-GB" dirty="0"/>
            </a:br>
            <a:r>
              <a:rPr lang="en-GB" dirty="0"/>
              <a:t>insert picture</a:t>
            </a:r>
            <a:br>
              <a:rPr lang="en-GB" dirty="0"/>
            </a:br>
            <a:r>
              <a:rPr lang="en-GB" dirty="0"/>
              <a:t></a:t>
            </a:r>
            <a:br>
              <a:rPr lang="en-GB" dirty="0"/>
            </a:b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47041" y="1663699"/>
            <a:ext cx="5472000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632A00-5C50-45E6-8EFE-304E3F68F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2" y="752475"/>
            <a:ext cx="11315848" cy="320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112595A-8950-4D5D-9723-4C4B53D3CB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7041" y="1104345"/>
            <a:ext cx="11317557" cy="221599"/>
          </a:xfrm>
        </p:spPr>
        <p:txBody>
          <a:bodyPr wrap="square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84487" y="1664466"/>
            <a:ext cx="5472000" cy="4172400"/>
          </a:xfrm>
        </p:spPr>
        <p:txBody>
          <a:bodyPr/>
          <a:lstStyle>
            <a:lvl1pPr marL="236512" indent="-236512">
              <a:lnSpc>
                <a:spcPct val="90000"/>
              </a:lnSpc>
              <a:spcBef>
                <a:spcPts val="0"/>
              </a:spcBef>
              <a:spcAft>
                <a:spcPts val="1052"/>
              </a:spcAft>
              <a:defRPr sz="2800" b="0">
                <a:solidFill>
                  <a:schemeClr val="accent2"/>
                </a:solidFill>
              </a:defRPr>
            </a:lvl1pPr>
            <a:lvl2pPr marL="236512" indent="0">
              <a:lnSpc>
                <a:spcPct val="100000"/>
              </a:lnSpc>
              <a:defRPr sz="700" b="0" cap="all" baseline="0">
                <a:solidFill>
                  <a:schemeClr val="accent2"/>
                </a:solidFill>
              </a:defRPr>
            </a:lvl2pPr>
            <a:lvl3pPr marL="471634" indent="-157212">
              <a:lnSpc>
                <a:spcPct val="100000"/>
              </a:lnSpc>
              <a:defRPr sz="3200" b="0">
                <a:solidFill>
                  <a:schemeClr val="accent2"/>
                </a:solidFill>
              </a:defRPr>
            </a:lvl3pPr>
            <a:lvl4pPr marL="786057" indent="-155820">
              <a:lnSpc>
                <a:spcPct val="100000"/>
              </a:lnSpc>
              <a:defRPr sz="3200" b="0">
                <a:solidFill>
                  <a:schemeClr val="accent2"/>
                </a:solidFill>
              </a:defRPr>
            </a:lvl4pPr>
            <a:lvl5pPr marL="1101871" indent="-1392">
              <a:lnSpc>
                <a:spcPct val="100000"/>
              </a:lnSpc>
              <a:defRPr sz="3200"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“	Click here to add quote text.”</a:t>
            </a:r>
          </a:p>
          <a:p>
            <a:pPr lvl="1"/>
            <a:r>
              <a:rPr lang="en-US" dirty="0"/>
              <a:t>Second level for source – all caps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47041" y="1664466"/>
            <a:ext cx="5467349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5F7CE85-D917-4066-B90C-551E88CD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1" y="752475"/>
            <a:ext cx="11302047" cy="320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1281799-BA0D-4196-8AAF-90B26E1B71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7041" y="1104345"/>
            <a:ext cx="11303754" cy="221599"/>
          </a:xfrm>
        </p:spPr>
        <p:txBody>
          <a:bodyPr wrap="square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47041" y="1667483"/>
            <a:ext cx="5467349" cy="4171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D65A73B-47AF-4EDE-B3DB-B408802CA5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7041" y="1104345"/>
            <a:ext cx="11332800" cy="221599"/>
          </a:xfrm>
        </p:spPr>
        <p:txBody>
          <a:bodyPr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E7A5D5-E8DE-4336-ADB5-EC85BE36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1" y="752475"/>
            <a:ext cx="11331089" cy="320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B152210-EF13-440B-9920-4593D24D99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6282691" y="1671639"/>
            <a:ext cx="1730471" cy="1297853"/>
          </a:xfrm>
          <a:noFill/>
        </p:spPr>
        <p:txBody>
          <a:bodyPr wrap="square" lIns="54000" tIns="54000" rIns="54000" bIns="54000" anchor="t">
            <a:noAutofit/>
          </a:bodyPr>
          <a:lstStyle>
            <a:lvl1pPr algn="ctr">
              <a:defRPr sz="1400" b="0" baseline="0">
                <a:solidFill>
                  <a:schemeClr val="tx2"/>
                </a:solidFill>
                <a:sym typeface="Wingdings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5420BB-649C-4060-A1BD-AA400E805779}"/>
              </a:ext>
            </a:extLst>
          </p:cNvPr>
          <p:cNvCxnSpPr/>
          <p:nvPr userDrawn="1"/>
        </p:nvCxnSpPr>
        <p:spPr>
          <a:xfrm>
            <a:off x="6282691" y="3046810"/>
            <a:ext cx="54672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55DA0179-C478-4D7E-8B1C-9279748F65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35720" y="1671639"/>
            <a:ext cx="3411789" cy="461665"/>
          </a:xfrm>
        </p:spPr>
        <p:txBody>
          <a:bodyPr wrap="square">
            <a:spAutoFit/>
          </a:bodyPr>
          <a:lstStyle>
            <a:lvl1pPr>
              <a:spcAft>
                <a:spcPts val="0"/>
              </a:spcAft>
              <a:defRPr sz="1600"/>
            </a:lvl1pPr>
            <a:lvl2pPr>
              <a:spcAft>
                <a:spcPts val="0"/>
              </a:spcAft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NAME SURNAME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44D02212-7BE0-40DC-B446-5DF218325D8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35720" y="2709630"/>
            <a:ext cx="3411789" cy="215444"/>
          </a:xfrm>
        </p:spPr>
        <p:txBody>
          <a:bodyPr wrap="square" anchor="b" anchorCtr="0">
            <a:sp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A67E9AF-4C22-4DC0-93BB-A761E4BA7DC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82691" y="3217864"/>
            <a:ext cx="5467200" cy="2625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007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1839B90C-1F6D-4818-AECF-94FF4A7243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6282691" y="1671639"/>
            <a:ext cx="1730471" cy="1297853"/>
          </a:xfrm>
          <a:noFill/>
        </p:spPr>
        <p:txBody>
          <a:bodyPr wrap="square" lIns="54000" tIns="54000" rIns="54000" bIns="54000" anchor="t">
            <a:noAutofit/>
          </a:bodyPr>
          <a:lstStyle>
            <a:lvl1pPr algn="ctr">
              <a:defRPr sz="1400" b="0" baseline="0">
                <a:solidFill>
                  <a:schemeClr val="tx2"/>
                </a:solidFill>
                <a:sym typeface="Wingdings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E063785-8F11-467F-8423-234451BE45AF}"/>
              </a:ext>
            </a:extLst>
          </p:cNvPr>
          <p:cNvCxnSpPr/>
          <p:nvPr userDrawn="1"/>
        </p:nvCxnSpPr>
        <p:spPr>
          <a:xfrm>
            <a:off x="6282691" y="3046810"/>
            <a:ext cx="54672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ED5FD29-90DD-46CA-8BC7-3359BE974B3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35720" y="1671639"/>
            <a:ext cx="3411789" cy="461665"/>
          </a:xfrm>
        </p:spPr>
        <p:txBody>
          <a:bodyPr wrap="square">
            <a:spAutoFit/>
          </a:bodyPr>
          <a:lstStyle>
            <a:lvl1pPr>
              <a:spcAft>
                <a:spcPts val="0"/>
              </a:spcAft>
              <a:defRPr sz="1600"/>
            </a:lvl1pPr>
            <a:lvl2pPr>
              <a:spcAft>
                <a:spcPts val="0"/>
              </a:spcAft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NAME SURNAME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13">
            <a:extLst>
              <a:ext uri="{FF2B5EF4-FFF2-40B4-BE49-F238E27FC236}">
                <a16:creationId xmlns:a16="http://schemas.microsoft.com/office/drawing/2014/main" id="{901CE2DA-EF88-4CD2-8E56-4F682CD0FF1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35720" y="2709630"/>
            <a:ext cx="3411789" cy="215444"/>
          </a:xfrm>
        </p:spPr>
        <p:txBody>
          <a:bodyPr wrap="square" anchor="b" anchorCtr="0">
            <a:sp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667A6E9-D3BB-4D7C-91F0-9D2B640F39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82691" y="3217864"/>
            <a:ext cx="5467200" cy="2625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20035490-3F3D-4608-8B13-06902090356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 bwMode="gray">
          <a:xfrm>
            <a:off x="447041" y="1671639"/>
            <a:ext cx="1730471" cy="1297853"/>
          </a:xfrm>
          <a:noFill/>
        </p:spPr>
        <p:txBody>
          <a:bodyPr wrap="square" lIns="54000" tIns="54000" rIns="54000" bIns="54000" anchor="t">
            <a:noAutofit/>
          </a:bodyPr>
          <a:lstStyle>
            <a:lvl1pPr algn="ctr">
              <a:defRPr sz="1400" b="0" baseline="0">
                <a:solidFill>
                  <a:schemeClr val="tx2"/>
                </a:solidFill>
                <a:sym typeface="Wingdings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D73B81D-3AFB-4C33-ADF7-AEE8DE7F85B4}"/>
              </a:ext>
            </a:extLst>
          </p:cNvPr>
          <p:cNvCxnSpPr/>
          <p:nvPr userDrawn="1"/>
        </p:nvCxnSpPr>
        <p:spPr>
          <a:xfrm>
            <a:off x="447041" y="3046810"/>
            <a:ext cx="54672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D95A45D4-27F1-4C87-BCAE-DC6B35A6521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94880" y="1671639"/>
            <a:ext cx="3411789" cy="461665"/>
          </a:xfrm>
        </p:spPr>
        <p:txBody>
          <a:bodyPr wrap="square">
            <a:spAutoFit/>
          </a:bodyPr>
          <a:lstStyle>
            <a:lvl1pPr>
              <a:spcAft>
                <a:spcPts val="0"/>
              </a:spcAft>
              <a:defRPr sz="1600"/>
            </a:lvl1pPr>
            <a:lvl2pPr>
              <a:spcAft>
                <a:spcPts val="0"/>
              </a:spcAft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NAME SURNAME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EAB65D5C-AE4B-4EFB-8DA4-9A72F0AE218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494880" y="2709630"/>
            <a:ext cx="3411789" cy="215444"/>
          </a:xfrm>
        </p:spPr>
        <p:txBody>
          <a:bodyPr wrap="square" anchor="b" anchorCtr="0">
            <a:spAutoFit/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10E3C24E-608E-4D23-AAFB-BA8C11EF9BD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47041" y="3217864"/>
            <a:ext cx="5467200" cy="2625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6E5A37-08F9-4CBB-90C4-918E8A88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1" y="752475"/>
            <a:ext cx="11331089" cy="320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45584EB5-C848-42EF-86BB-D6E8DBB6FB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7041" y="1104345"/>
            <a:ext cx="11332800" cy="221599"/>
          </a:xfrm>
        </p:spPr>
        <p:txBody>
          <a:bodyPr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</p:spTree>
    <p:extLst>
      <p:ext uri="{BB962C8B-B14F-4D97-AF65-F5344CB8AC3E}">
        <p14:creationId xmlns:p14="http://schemas.microsoft.com/office/powerpoint/2010/main" val="2467555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V_Who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483128" y="2467158"/>
            <a:ext cx="9264000" cy="33764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8335339" y="1672357"/>
            <a:ext cx="3411789" cy="215444"/>
          </a:xfrm>
        </p:spPr>
        <p:txBody>
          <a:bodyPr wrap="square" anchor="t" anchorCtr="0">
            <a:spAutoFit/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483128" y="2425719"/>
            <a:ext cx="9264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B6E98175-EFA5-4891-9710-BEFBCB2207C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 bwMode="gray">
          <a:xfrm>
            <a:off x="450259" y="1671639"/>
            <a:ext cx="1730471" cy="1297853"/>
          </a:xfrm>
          <a:noFill/>
        </p:spPr>
        <p:txBody>
          <a:bodyPr wrap="square" lIns="54000" tIns="54000" rIns="54000" bIns="54000" anchor="t">
            <a:noAutofit/>
          </a:bodyPr>
          <a:lstStyle>
            <a:lvl1pPr algn="ctr">
              <a:defRPr sz="1400" b="0" baseline="0">
                <a:solidFill>
                  <a:schemeClr val="tx2"/>
                </a:solidFill>
                <a:sym typeface="Wingdings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E6DAC55-3B8E-422B-ACF7-782AC0E1018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83128" y="1671639"/>
            <a:ext cx="3411789" cy="461665"/>
          </a:xfrm>
        </p:spPr>
        <p:txBody>
          <a:bodyPr wrap="square">
            <a:spAutoFit/>
          </a:bodyPr>
          <a:lstStyle>
            <a:lvl1pPr>
              <a:spcAft>
                <a:spcPts val="0"/>
              </a:spcAft>
              <a:defRPr sz="1600"/>
            </a:lvl1pPr>
            <a:lvl2pPr>
              <a:spcAft>
                <a:spcPts val="0"/>
              </a:spcAft>
              <a:defRPr sz="14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NAME SURNAME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EA3ACA46-878C-463E-80C4-C7CB446C5A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0259" y="1104345"/>
            <a:ext cx="11298575" cy="221599"/>
          </a:xfrm>
        </p:spPr>
        <p:txBody>
          <a:bodyPr wrap="square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D7A564-894F-4082-BE36-28190D5AC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59" y="752475"/>
            <a:ext cx="11296869" cy="320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81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- colour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gray">
          <a:xfrm>
            <a:off x="3" y="427400"/>
            <a:ext cx="11760197" cy="51610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6" tIns="40068" rIns="80136" bIns="40068"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31800" y="2163156"/>
            <a:ext cx="10800000" cy="307777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31801" y="1663700"/>
            <a:ext cx="10798387" cy="393954"/>
          </a:xfrm>
        </p:spPr>
        <p:txBody>
          <a:bodyPr wrap="square" anchor="t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800" y="4489508"/>
            <a:ext cx="5277864" cy="215444"/>
          </a:xfrm>
        </p:spPr>
        <p:txBody>
          <a:bodyPr vert="horz" wrap="square" lIns="0" tIns="0" rIns="0" bIns="0" rtlCol="0" anchor="b" anchorCtr="0">
            <a:spAutoFit/>
          </a:bodyPr>
          <a:lstStyle>
            <a:lvl1pPr algn="l" defTabSz="91411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1400" b="1" kern="1200" cap="none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sz="1200" b="0" cap="all" baseline="0">
                <a:solidFill>
                  <a:schemeClr val="bg1"/>
                </a:solidFill>
              </a:defRPr>
            </a:lvl2pPr>
            <a:lvl3pPr>
              <a:defRPr sz="1200" b="0" cap="all" baseline="0">
                <a:solidFill>
                  <a:schemeClr val="bg1"/>
                </a:solidFill>
              </a:defRPr>
            </a:lvl3pPr>
            <a:lvl4pPr>
              <a:defRPr sz="1200" b="0" cap="all" baseline="0">
                <a:solidFill>
                  <a:schemeClr val="bg1"/>
                </a:solidFill>
              </a:defRPr>
            </a:lvl4pPr>
            <a:lvl5pPr>
              <a:defRPr sz="12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  <a:endParaRPr lang="en-GB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F2E1878-47C4-43C8-AC6D-088CC6C5DBFC}"/>
              </a:ext>
            </a:extLst>
          </p:cNvPr>
          <p:cNvGrpSpPr/>
          <p:nvPr userDrawn="1"/>
        </p:nvGrpSpPr>
        <p:grpSpPr>
          <a:xfrm>
            <a:off x="704300" y="0"/>
            <a:ext cx="161925" cy="876850"/>
            <a:chOff x="440101" y="0"/>
            <a:chExt cx="161925" cy="876850"/>
          </a:xfrm>
        </p:grpSpPr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25FD2124-90F0-45F7-AD87-16AE4074A17C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0"/>
              <a:ext cx="161925" cy="554038"/>
            </a:xfrm>
            <a:custGeom>
              <a:avLst/>
              <a:gdLst/>
              <a:ahLst/>
              <a:cxnLst>
                <a:cxn ang="0">
                  <a:pos x="120" y="328"/>
                </a:cxn>
                <a:cxn ang="0">
                  <a:pos x="120" y="0"/>
                </a:cxn>
                <a:cxn ang="0">
                  <a:pos x="0" y="0"/>
                </a:cxn>
                <a:cxn ang="0">
                  <a:pos x="0" y="411"/>
                </a:cxn>
                <a:cxn ang="0">
                  <a:pos x="120" y="328"/>
                </a:cxn>
              </a:cxnLst>
              <a:rect l="0" t="0" r="r" b="b"/>
              <a:pathLst>
                <a:path w="120" h="411">
                  <a:moveTo>
                    <a:pt x="120" y="328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411"/>
                  </a:lnTo>
                  <a:lnTo>
                    <a:pt x="120" y="328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64953443-FDF3-4257-B7AC-677D9CBB8F54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322812"/>
              <a:ext cx="161925" cy="554038"/>
            </a:xfrm>
            <a:custGeom>
              <a:avLst/>
              <a:gdLst/>
              <a:ahLst/>
              <a:cxnLst>
                <a:cxn ang="0">
                  <a:pos x="120" y="328"/>
                </a:cxn>
                <a:cxn ang="0">
                  <a:pos x="120" y="0"/>
                </a:cxn>
                <a:cxn ang="0">
                  <a:pos x="0" y="0"/>
                </a:cxn>
                <a:cxn ang="0">
                  <a:pos x="0" y="411"/>
                </a:cxn>
                <a:cxn ang="0">
                  <a:pos x="120" y="328"/>
                </a:cxn>
              </a:cxnLst>
              <a:rect l="0" t="0" r="r" b="b"/>
              <a:pathLst>
                <a:path w="120" h="411">
                  <a:moveTo>
                    <a:pt x="120" y="328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411"/>
                  </a:lnTo>
                  <a:lnTo>
                    <a:pt x="120" y="328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D4CCEFD-FDBD-434E-9F31-3CD28EC9A23A}"/>
              </a:ext>
            </a:extLst>
          </p:cNvPr>
          <p:cNvGrpSpPr/>
          <p:nvPr userDrawn="1"/>
        </p:nvGrpSpPr>
        <p:grpSpPr>
          <a:xfrm>
            <a:off x="704300" y="4929783"/>
            <a:ext cx="161925" cy="1928217"/>
            <a:chOff x="440101" y="4929783"/>
            <a:chExt cx="161925" cy="1928217"/>
          </a:xfrm>
        </p:grpSpPr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C2D9C4CD-01F5-46B0-9779-4B540C2323E0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6242050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B5E8D1F5-8544-4337-BC17-F2279AD61E5F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5806348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538B0F84-29AA-4B15-9EF8-ED8C8880BCF6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5431929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7549AD14-A6F1-4FA2-85CB-8A41B2AB51DE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5214059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0" name="Freeform 12">
              <a:extLst>
                <a:ext uri="{FF2B5EF4-FFF2-40B4-BE49-F238E27FC236}">
                  <a16:creationId xmlns:a16="http://schemas.microsoft.com/office/drawing/2014/main" id="{5337810C-7F41-41D7-948E-705BAD065415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4929783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464" y="6082898"/>
            <a:ext cx="3172603" cy="41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5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469EDF-5423-4635-81C9-D6AF471DA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1" y="752475"/>
            <a:ext cx="11302047" cy="320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6A4A20C-B041-4718-AB26-786DD9B17C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7041" y="1104345"/>
            <a:ext cx="11303754" cy="221599"/>
          </a:xfrm>
        </p:spPr>
        <p:txBody>
          <a:bodyPr wrap="square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mparis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3"/>
          </p:nvPr>
        </p:nvSpPr>
        <p:spPr bwMode="gray">
          <a:xfrm>
            <a:off x="447040" y="1664466"/>
            <a:ext cx="5472000" cy="653034"/>
          </a:xfrm>
          <a:solidFill>
            <a:schemeClr val="accent1"/>
          </a:solidFill>
          <a:ln w="6350">
            <a:solidFill>
              <a:schemeClr val="accent1"/>
            </a:solidFill>
          </a:ln>
        </p:spPr>
        <p:txBody>
          <a:bodyPr lIns="72000" tIns="54000" rIns="72000" bIns="54000" anchor="b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5"/>
          </p:nvPr>
        </p:nvSpPr>
        <p:spPr bwMode="gray">
          <a:xfrm>
            <a:off x="6278892" y="1663700"/>
            <a:ext cx="5472000" cy="653034"/>
          </a:xfrm>
          <a:solidFill>
            <a:schemeClr val="accent1"/>
          </a:solidFill>
          <a:ln w="6350">
            <a:solidFill>
              <a:schemeClr val="accent1"/>
            </a:solidFill>
          </a:ln>
        </p:spPr>
        <p:txBody>
          <a:bodyPr lIns="72000" tIns="54000" rIns="72000" bIns="54000" anchor="b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 bwMode="gray">
          <a:xfrm>
            <a:off x="447040" y="2316735"/>
            <a:ext cx="5472000" cy="3528442"/>
          </a:xfrm>
          <a:ln w="6350">
            <a:solidFill>
              <a:schemeClr val="accent1"/>
            </a:solidFill>
          </a:ln>
        </p:spPr>
        <p:txBody>
          <a:bodyPr lIns="72000" tIns="54000" rIns="72000" bIns="5400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8"/>
          </p:nvPr>
        </p:nvSpPr>
        <p:spPr bwMode="gray">
          <a:xfrm>
            <a:off x="6278892" y="2316735"/>
            <a:ext cx="5472000" cy="3528442"/>
          </a:xfrm>
          <a:ln w="6350">
            <a:solidFill>
              <a:schemeClr val="accent1"/>
            </a:solidFill>
          </a:ln>
        </p:spPr>
        <p:txBody>
          <a:bodyPr lIns="72000" tIns="54000" rIns="72000" bIns="5400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1A471E2-63BF-48F0-ADD7-81572CDAE1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7040" y="1104345"/>
            <a:ext cx="11303755" cy="221599"/>
          </a:xfrm>
        </p:spPr>
        <p:txBody>
          <a:bodyPr wrap="square">
            <a:spAutoFit/>
          </a:bodyPr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[Subtitle]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B580E4-9804-4678-AAC8-15E7FFE64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1" y="752475"/>
            <a:ext cx="11302048" cy="320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092826"/>
            <a:ext cx="12192000" cy="765175"/>
          </a:xfrm>
          <a:prstGeom prst="rect">
            <a:avLst/>
          </a:prstGeom>
          <a:solidFill>
            <a:srgbClr val="EFF0F0"/>
          </a:solidFill>
          <a:ln>
            <a:noFill/>
          </a:ln>
        </p:spPr>
        <p:txBody>
          <a:bodyPr/>
          <a:lstStyle>
            <a:lvl1pPr marL="895350" indent="-895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en-US" sz="180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667" y="398464"/>
            <a:ext cx="9398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768351" y="1412875"/>
            <a:ext cx="10797116" cy="0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092826"/>
            <a:ext cx="12192000" cy="765175"/>
          </a:xfrm>
          <a:prstGeom prst="rect">
            <a:avLst/>
          </a:prstGeom>
          <a:solidFill>
            <a:srgbClr val="EFF0F0"/>
          </a:solidFill>
          <a:ln>
            <a:noFill/>
          </a:ln>
        </p:spPr>
        <p:txBody>
          <a:bodyPr/>
          <a:lstStyle>
            <a:lvl1pPr marL="895350" indent="-895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963" y="1843040"/>
            <a:ext cx="9580496" cy="1801984"/>
          </a:xfrm>
        </p:spPr>
        <p:txBody>
          <a:bodyPr anchor="b"/>
          <a:lstStyle>
            <a:lvl1pPr marL="0" indent="0" algn="l">
              <a:lnSpc>
                <a:spcPts val="7000"/>
              </a:lnSpc>
              <a:buNone/>
              <a:defRPr sz="6000" b="0" i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70752" y="3574801"/>
            <a:ext cx="9553707" cy="4318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The voice of charities on Tax</a:t>
            </a:r>
          </a:p>
          <a:p>
            <a:pPr>
              <a:defRPr/>
            </a:pPr>
            <a:endParaRPr lang="en-GB" altLang="en-US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1C587BC-1121-48A9-91C0-8DBC4F206E5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62267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092826"/>
            <a:ext cx="12192000" cy="765175"/>
          </a:xfrm>
          <a:prstGeom prst="rect">
            <a:avLst/>
          </a:prstGeom>
          <a:solidFill>
            <a:srgbClr val="EFF0F0"/>
          </a:solidFill>
          <a:ln>
            <a:noFill/>
          </a:ln>
        </p:spPr>
        <p:txBody>
          <a:bodyPr/>
          <a:lstStyle>
            <a:lvl1pPr marL="895350" indent="-895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en-US" sz="180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667" y="398464"/>
            <a:ext cx="9398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768351" y="1412875"/>
            <a:ext cx="10797116" cy="0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092826"/>
            <a:ext cx="12192000" cy="765175"/>
          </a:xfrm>
          <a:prstGeom prst="rect">
            <a:avLst/>
          </a:prstGeom>
          <a:solidFill>
            <a:srgbClr val="EFF0F0"/>
          </a:solidFill>
          <a:ln>
            <a:noFill/>
          </a:ln>
        </p:spPr>
        <p:txBody>
          <a:bodyPr/>
          <a:lstStyle>
            <a:lvl1pPr marL="895350" indent="-895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963" y="1843040"/>
            <a:ext cx="9580496" cy="1801984"/>
          </a:xfrm>
        </p:spPr>
        <p:txBody>
          <a:bodyPr anchor="b"/>
          <a:lstStyle>
            <a:lvl1pPr marL="0" indent="0" algn="l">
              <a:lnSpc>
                <a:spcPts val="7000"/>
              </a:lnSpc>
              <a:buNone/>
              <a:defRPr sz="6000" b="0" i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70752" y="3574801"/>
            <a:ext cx="9553707" cy="4318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The voice of charities on Tax</a:t>
            </a:r>
          </a:p>
          <a:p>
            <a:pPr>
              <a:defRPr/>
            </a:pPr>
            <a:endParaRPr lang="en-GB" altLang="en-US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1C587BC-1121-48A9-91C0-8DBC4F206E5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9934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092826"/>
            <a:ext cx="12192000" cy="765175"/>
          </a:xfrm>
          <a:prstGeom prst="rect">
            <a:avLst/>
          </a:prstGeom>
          <a:solidFill>
            <a:srgbClr val="EFF0F0"/>
          </a:solidFill>
          <a:ln>
            <a:noFill/>
          </a:ln>
        </p:spPr>
        <p:txBody>
          <a:bodyPr/>
          <a:lstStyle>
            <a:lvl1pPr marL="895350" indent="-895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en-US" sz="180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667" y="398464"/>
            <a:ext cx="9398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768351" y="1412875"/>
            <a:ext cx="10797116" cy="0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6092826"/>
            <a:ext cx="12192000" cy="765175"/>
          </a:xfrm>
          <a:prstGeom prst="rect">
            <a:avLst/>
          </a:prstGeom>
          <a:solidFill>
            <a:srgbClr val="EFF0F0"/>
          </a:solidFill>
          <a:ln>
            <a:noFill/>
          </a:ln>
        </p:spPr>
        <p:txBody>
          <a:bodyPr/>
          <a:lstStyle>
            <a:lvl1pPr marL="895350" indent="-8953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2000"/>
              </a:spcBef>
              <a:defRPr/>
            </a:lvl1pPr>
            <a:lvl2pPr>
              <a:lnSpc>
                <a:spcPct val="100000"/>
              </a:lnSpc>
              <a:spcBef>
                <a:spcPts val="1800"/>
              </a:spcBef>
              <a:defRPr/>
            </a:lvl2pPr>
            <a:lvl3pPr>
              <a:lnSpc>
                <a:spcPct val="100000"/>
              </a:lnSpc>
              <a:spcBef>
                <a:spcPts val="1600"/>
              </a:spcBef>
              <a:defRPr/>
            </a:lvl3pPr>
            <a:lvl4pPr>
              <a:lnSpc>
                <a:spcPct val="100000"/>
              </a:lnSpc>
              <a:spcBef>
                <a:spcPts val="1400"/>
              </a:spcBef>
              <a:defRPr/>
            </a:lvl4pPr>
            <a:lvl5pPr marL="1979613" indent="-150813">
              <a:lnSpc>
                <a:spcPct val="100000"/>
              </a:lnSpc>
              <a:spcBef>
                <a:spcPts val="12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The voice of charities on Tax</a:t>
            </a:r>
          </a:p>
          <a:p>
            <a:pPr>
              <a:defRPr/>
            </a:pPr>
            <a:endParaRPr lang="en-GB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EB5A496-4737-4F48-9AFF-36D37D2C14C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720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- colour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gray">
          <a:xfrm>
            <a:off x="3" y="427400"/>
            <a:ext cx="11760197" cy="51610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6" tIns="40068" rIns="80136" bIns="40068"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31800" y="2163156"/>
            <a:ext cx="10800000" cy="307777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31801" y="1663700"/>
            <a:ext cx="10798387" cy="393954"/>
          </a:xfrm>
        </p:spPr>
        <p:txBody>
          <a:bodyPr wrap="square" anchor="t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800" y="4489508"/>
            <a:ext cx="5277864" cy="215444"/>
          </a:xfrm>
        </p:spPr>
        <p:txBody>
          <a:bodyPr vert="horz" wrap="square" lIns="0" tIns="0" rIns="0" bIns="0" rtlCol="0" anchor="b" anchorCtr="0">
            <a:spAutoFit/>
          </a:bodyPr>
          <a:lstStyle>
            <a:lvl1pPr algn="l" defTabSz="91411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1400" b="1" kern="1200" cap="none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sz="1200" b="0" cap="all" baseline="0">
                <a:solidFill>
                  <a:schemeClr val="bg1"/>
                </a:solidFill>
              </a:defRPr>
            </a:lvl2pPr>
            <a:lvl3pPr>
              <a:defRPr sz="1200" b="0" cap="all" baseline="0">
                <a:solidFill>
                  <a:schemeClr val="bg1"/>
                </a:solidFill>
              </a:defRPr>
            </a:lvl3pPr>
            <a:lvl4pPr>
              <a:defRPr sz="1200" b="0" cap="all" baseline="0">
                <a:solidFill>
                  <a:schemeClr val="bg1"/>
                </a:solidFill>
              </a:defRPr>
            </a:lvl4pPr>
            <a:lvl5pPr>
              <a:defRPr sz="12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  <a:endParaRPr lang="en-GB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977549D-9020-4563-980E-3A4F8C909D48}"/>
              </a:ext>
            </a:extLst>
          </p:cNvPr>
          <p:cNvGrpSpPr/>
          <p:nvPr userDrawn="1"/>
        </p:nvGrpSpPr>
        <p:grpSpPr>
          <a:xfrm>
            <a:off x="704300" y="0"/>
            <a:ext cx="161925" cy="876850"/>
            <a:chOff x="440101" y="0"/>
            <a:chExt cx="161925" cy="876850"/>
          </a:xfrm>
        </p:grpSpPr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60A3B4C5-0EFF-4245-96DB-91286A4A8A3C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0"/>
              <a:ext cx="161925" cy="554038"/>
            </a:xfrm>
            <a:custGeom>
              <a:avLst/>
              <a:gdLst/>
              <a:ahLst/>
              <a:cxnLst>
                <a:cxn ang="0">
                  <a:pos x="120" y="328"/>
                </a:cxn>
                <a:cxn ang="0">
                  <a:pos x="120" y="0"/>
                </a:cxn>
                <a:cxn ang="0">
                  <a:pos x="0" y="0"/>
                </a:cxn>
                <a:cxn ang="0">
                  <a:pos x="0" y="411"/>
                </a:cxn>
                <a:cxn ang="0">
                  <a:pos x="120" y="328"/>
                </a:cxn>
              </a:cxnLst>
              <a:rect l="0" t="0" r="r" b="b"/>
              <a:pathLst>
                <a:path w="120" h="411">
                  <a:moveTo>
                    <a:pt x="120" y="328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411"/>
                  </a:lnTo>
                  <a:lnTo>
                    <a:pt x="120" y="328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81B90338-A8AC-4E5E-8A30-2A7744747A70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322812"/>
              <a:ext cx="161925" cy="554038"/>
            </a:xfrm>
            <a:custGeom>
              <a:avLst/>
              <a:gdLst/>
              <a:ahLst/>
              <a:cxnLst>
                <a:cxn ang="0">
                  <a:pos x="120" y="328"/>
                </a:cxn>
                <a:cxn ang="0">
                  <a:pos x="120" y="0"/>
                </a:cxn>
                <a:cxn ang="0">
                  <a:pos x="0" y="0"/>
                </a:cxn>
                <a:cxn ang="0">
                  <a:pos x="0" y="411"/>
                </a:cxn>
                <a:cxn ang="0">
                  <a:pos x="120" y="328"/>
                </a:cxn>
              </a:cxnLst>
              <a:rect l="0" t="0" r="r" b="b"/>
              <a:pathLst>
                <a:path w="120" h="411">
                  <a:moveTo>
                    <a:pt x="120" y="328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411"/>
                  </a:lnTo>
                  <a:lnTo>
                    <a:pt x="120" y="328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4C92A0C-2702-4AFC-A333-C18FB95FE901}"/>
              </a:ext>
            </a:extLst>
          </p:cNvPr>
          <p:cNvGrpSpPr/>
          <p:nvPr userDrawn="1"/>
        </p:nvGrpSpPr>
        <p:grpSpPr>
          <a:xfrm>
            <a:off x="704300" y="4929783"/>
            <a:ext cx="161925" cy="1928217"/>
            <a:chOff x="440101" y="4929783"/>
            <a:chExt cx="161925" cy="1928217"/>
          </a:xfrm>
        </p:grpSpPr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C5CB5CCB-1D7C-47EF-AFD9-CF88B277A82D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6242050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4B41B205-AAA0-49E8-AF3C-2C77721652AD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5806348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9A5ACA32-DDB4-4242-B50E-6DE0C49B550F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5431929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A764B40-AC88-41AF-B042-F07875A4AFD0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5214059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6FC57F5C-772E-497A-BD36-A0D15DADB9C0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4929783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464" y="6082898"/>
            <a:ext cx="3172603" cy="41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8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 - colour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gray">
          <a:xfrm>
            <a:off x="3" y="427401"/>
            <a:ext cx="11760197" cy="51610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6" tIns="40068" rIns="80136" bIns="40068"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31800" y="2163156"/>
            <a:ext cx="10800000" cy="307777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31801" y="1663700"/>
            <a:ext cx="10798387" cy="393954"/>
          </a:xfrm>
        </p:spPr>
        <p:txBody>
          <a:bodyPr wrap="square" anchor="t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800" y="4489508"/>
            <a:ext cx="5277864" cy="215444"/>
          </a:xfrm>
        </p:spPr>
        <p:txBody>
          <a:bodyPr vert="horz" wrap="square" lIns="0" tIns="0" rIns="0" bIns="0" rtlCol="0" anchor="b" anchorCtr="0">
            <a:spAutoFit/>
          </a:bodyPr>
          <a:lstStyle>
            <a:lvl1pPr algn="l" defTabSz="91411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1400" b="1" kern="1200" cap="none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sz="1200" b="0" cap="all" baseline="0">
                <a:solidFill>
                  <a:schemeClr val="bg1"/>
                </a:solidFill>
              </a:defRPr>
            </a:lvl2pPr>
            <a:lvl3pPr>
              <a:defRPr sz="1200" b="0" cap="all" baseline="0">
                <a:solidFill>
                  <a:schemeClr val="bg1"/>
                </a:solidFill>
              </a:defRPr>
            </a:lvl3pPr>
            <a:lvl4pPr>
              <a:defRPr sz="1200" b="0" cap="all" baseline="0">
                <a:solidFill>
                  <a:schemeClr val="bg1"/>
                </a:solidFill>
              </a:defRPr>
            </a:lvl4pPr>
            <a:lvl5pPr>
              <a:defRPr sz="12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  <a:endParaRPr lang="en-GB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A1C59DE-C7FF-4944-A77F-6C63416FF256}"/>
              </a:ext>
            </a:extLst>
          </p:cNvPr>
          <p:cNvGrpSpPr/>
          <p:nvPr userDrawn="1"/>
        </p:nvGrpSpPr>
        <p:grpSpPr>
          <a:xfrm>
            <a:off x="704300" y="0"/>
            <a:ext cx="161925" cy="876850"/>
            <a:chOff x="440101" y="0"/>
            <a:chExt cx="161925" cy="876850"/>
          </a:xfrm>
        </p:grpSpPr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C3C58309-9B83-4F84-AC07-5083424CD7BB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0"/>
              <a:ext cx="161925" cy="554038"/>
            </a:xfrm>
            <a:custGeom>
              <a:avLst/>
              <a:gdLst/>
              <a:ahLst/>
              <a:cxnLst>
                <a:cxn ang="0">
                  <a:pos x="120" y="328"/>
                </a:cxn>
                <a:cxn ang="0">
                  <a:pos x="120" y="0"/>
                </a:cxn>
                <a:cxn ang="0">
                  <a:pos x="0" y="0"/>
                </a:cxn>
                <a:cxn ang="0">
                  <a:pos x="0" y="411"/>
                </a:cxn>
                <a:cxn ang="0">
                  <a:pos x="120" y="328"/>
                </a:cxn>
              </a:cxnLst>
              <a:rect l="0" t="0" r="r" b="b"/>
              <a:pathLst>
                <a:path w="120" h="411">
                  <a:moveTo>
                    <a:pt x="120" y="328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411"/>
                  </a:lnTo>
                  <a:lnTo>
                    <a:pt x="120" y="328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F0CB644B-ABF6-4DAF-805A-262DE4EF2A8D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322812"/>
              <a:ext cx="161925" cy="554038"/>
            </a:xfrm>
            <a:custGeom>
              <a:avLst/>
              <a:gdLst/>
              <a:ahLst/>
              <a:cxnLst>
                <a:cxn ang="0">
                  <a:pos x="120" y="328"/>
                </a:cxn>
                <a:cxn ang="0">
                  <a:pos x="120" y="0"/>
                </a:cxn>
                <a:cxn ang="0">
                  <a:pos x="0" y="0"/>
                </a:cxn>
                <a:cxn ang="0">
                  <a:pos x="0" y="411"/>
                </a:cxn>
                <a:cxn ang="0">
                  <a:pos x="120" y="328"/>
                </a:cxn>
              </a:cxnLst>
              <a:rect l="0" t="0" r="r" b="b"/>
              <a:pathLst>
                <a:path w="120" h="411">
                  <a:moveTo>
                    <a:pt x="120" y="328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411"/>
                  </a:lnTo>
                  <a:lnTo>
                    <a:pt x="120" y="328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D263A52-FC5D-4A2F-B7BE-6F968EBC0BE3}"/>
              </a:ext>
            </a:extLst>
          </p:cNvPr>
          <p:cNvGrpSpPr/>
          <p:nvPr userDrawn="1"/>
        </p:nvGrpSpPr>
        <p:grpSpPr>
          <a:xfrm>
            <a:off x="704300" y="4929783"/>
            <a:ext cx="161925" cy="1928217"/>
            <a:chOff x="440101" y="4929783"/>
            <a:chExt cx="161925" cy="1928217"/>
          </a:xfrm>
        </p:grpSpPr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9973BA5A-1402-4FE3-ABC9-618A4F8ED971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6242050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92678989-032A-4FEF-BE6B-D4FE67512980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5806348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955F6958-5A88-465C-96B6-88D8986A1F46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5431929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67389A17-FBF1-4B36-AE88-44C55DF9B4CE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5214059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1D0313A3-5A46-4DE7-B33B-53F8BE4BD594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4929783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464" y="6082898"/>
            <a:ext cx="3172603" cy="41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7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ver - colour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gray">
          <a:xfrm>
            <a:off x="3" y="427401"/>
            <a:ext cx="11760197" cy="51621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36" tIns="40068" rIns="80136" bIns="40068" rtlCol="0" anchor="ctr"/>
          <a:lstStyle/>
          <a:p>
            <a:pPr algn="ctr"/>
            <a:endParaRPr lang="en-GB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31800" y="2163156"/>
            <a:ext cx="10800000" cy="307777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31801" y="1663700"/>
            <a:ext cx="10798387" cy="393954"/>
          </a:xfrm>
        </p:spPr>
        <p:txBody>
          <a:bodyPr wrap="square" anchor="t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800" y="4489508"/>
            <a:ext cx="5277864" cy="215444"/>
          </a:xfrm>
        </p:spPr>
        <p:txBody>
          <a:bodyPr vert="horz" wrap="square" lIns="0" tIns="0" rIns="0" bIns="0" rtlCol="0" anchor="b" anchorCtr="0">
            <a:spAutoFit/>
          </a:bodyPr>
          <a:lstStyle>
            <a:lvl1pPr algn="l" defTabSz="91411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1400" b="1" kern="1200" cap="none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sz="1200" b="0" cap="all" baseline="0">
                <a:solidFill>
                  <a:schemeClr val="bg1"/>
                </a:solidFill>
              </a:defRPr>
            </a:lvl2pPr>
            <a:lvl3pPr>
              <a:defRPr sz="1200" b="0" cap="all" baseline="0">
                <a:solidFill>
                  <a:schemeClr val="bg1"/>
                </a:solidFill>
              </a:defRPr>
            </a:lvl3pPr>
            <a:lvl4pPr>
              <a:defRPr sz="1200" b="0" cap="all" baseline="0">
                <a:solidFill>
                  <a:schemeClr val="bg1"/>
                </a:solidFill>
              </a:defRPr>
            </a:lvl4pPr>
            <a:lvl5pPr>
              <a:defRPr sz="12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  <a:endParaRPr lang="en-GB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19F7F46-B723-4D24-AC1A-79ACD4389632}"/>
              </a:ext>
            </a:extLst>
          </p:cNvPr>
          <p:cNvGrpSpPr/>
          <p:nvPr userDrawn="1"/>
        </p:nvGrpSpPr>
        <p:grpSpPr>
          <a:xfrm>
            <a:off x="704300" y="0"/>
            <a:ext cx="161925" cy="876850"/>
            <a:chOff x="440101" y="0"/>
            <a:chExt cx="161925" cy="876850"/>
          </a:xfrm>
        </p:grpSpPr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B99CF4F1-7A94-4789-A328-D96C8C5251C1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0"/>
              <a:ext cx="161925" cy="554038"/>
            </a:xfrm>
            <a:custGeom>
              <a:avLst/>
              <a:gdLst/>
              <a:ahLst/>
              <a:cxnLst>
                <a:cxn ang="0">
                  <a:pos x="120" y="328"/>
                </a:cxn>
                <a:cxn ang="0">
                  <a:pos x="120" y="0"/>
                </a:cxn>
                <a:cxn ang="0">
                  <a:pos x="0" y="0"/>
                </a:cxn>
                <a:cxn ang="0">
                  <a:pos x="0" y="411"/>
                </a:cxn>
                <a:cxn ang="0">
                  <a:pos x="120" y="328"/>
                </a:cxn>
              </a:cxnLst>
              <a:rect l="0" t="0" r="r" b="b"/>
              <a:pathLst>
                <a:path w="120" h="411">
                  <a:moveTo>
                    <a:pt x="120" y="328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411"/>
                  </a:lnTo>
                  <a:lnTo>
                    <a:pt x="120" y="328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63AEB777-F475-40A7-B90F-5DB653F02D7D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322812"/>
              <a:ext cx="161925" cy="554038"/>
            </a:xfrm>
            <a:custGeom>
              <a:avLst/>
              <a:gdLst/>
              <a:ahLst/>
              <a:cxnLst>
                <a:cxn ang="0">
                  <a:pos x="120" y="328"/>
                </a:cxn>
                <a:cxn ang="0">
                  <a:pos x="120" y="0"/>
                </a:cxn>
                <a:cxn ang="0">
                  <a:pos x="0" y="0"/>
                </a:cxn>
                <a:cxn ang="0">
                  <a:pos x="0" y="411"/>
                </a:cxn>
                <a:cxn ang="0">
                  <a:pos x="120" y="328"/>
                </a:cxn>
              </a:cxnLst>
              <a:rect l="0" t="0" r="r" b="b"/>
              <a:pathLst>
                <a:path w="120" h="411">
                  <a:moveTo>
                    <a:pt x="120" y="328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411"/>
                  </a:lnTo>
                  <a:lnTo>
                    <a:pt x="120" y="328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690D3A0-F1FD-4AEA-82AA-725EEECEE05E}"/>
              </a:ext>
            </a:extLst>
          </p:cNvPr>
          <p:cNvGrpSpPr/>
          <p:nvPr userDrawn="1"/>
        </p:nvGrpSpPr>
        <p:grpSpPr>
          <a:xfrm>
            <a:off x="704300" y="4929783"/>
            <a:ext cx="161925" cy="1928217"/>
            <a:chOff x="440101" y="4929783"/>
            <a:chExt cx="161925" cy="1928217"/>
          </a:xfrm>
        </p:grpSpPr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81062CBA-51E3-47A1-9E1F-72D999134ED6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6242050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4FA04083-CE17-46BA-8C31-14D53A0E2F01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5806348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110EC3AD-0B1C-43D8-A856-C8B18EF6CB43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5431929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331328BE-14A4-46EC-A22E-592798C74993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5214059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9AFBFDA7-5402-48FF-9AB0-5D46EC57920B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4929783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464" y="6082898"/>
            <a:ext cx="3172603" cy="41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9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- colour pan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31800" y="2163156"/>
            <a:ext cx="10800000" cy="307777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31801" y="1663700"/>
            <a:ext cx="10798387" cy="393954"/>
          </a:xfrm>
        </p:spPr>
        <p:txBody>
          <a:bodyPr wrap="square" anchor="t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800" y="4489508"/>
            <a:ext cx="5277864" cy="215444"/>
          </a:xfrm>
        </p:spPr>
        <p:txBody>
          <a:bodyPr vert="horz" wrap="square" lIns="0" tIns="0" rIns="0" bIns="0" rtlCol="0" anchor="b" anchorCtr="0">
            <a:spAutoFit/>
          </a:bodyPr>
          <a:lstStyle>
            <a:lvl1pPr algn="l" defTabSz="91411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1400" b="1" kern="1200" cap="none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sz="1200" b="0" cap="all" baseline="0">
                <a:solidFill>
                  <a:schemeClr val="bg1"/>
                </a:solidFill>
              </a:defRPr>
            </a:lvl2pPr>
            <a:lvl3pPr>
              <a:defRPr sz="1200" b="0" cap="all" baseline="0">
                <a:solidFill>
                  <a:schemeClr val="bg1"/>
                </a:solidFill>
              </a:defRPr>
            </a:lvl3pPr>
            <a:lvl4pPr>
              <a:defRPr sz="1200" b="0" cap="all" baseline="0">
                <a:solidFill>
                  <a:schemeClr val="bg1"/>
                </a:solidFill>
              </a:defRPr>
            </a:lvl4pPr>
            <a:lvl5pPr>
              <a:defRPr sz="12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  <a:endParaRPr lang="en-GB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1B2468E-DFED-4533-AED6-F785DCD7022A}"/>
              </a:ext>
            </a:extLst>
          </p:cNvPr>
          <p:cNvGrpSpPr/>
          <p:nvPr userDrawn="1"/>
        </p:nvGrpSpPr>
        <p:grpSpPr>
          <a:xfrm>
            <a:off x="704300" y="0"/>
            <a:ext cx="161925" cy="876850"/>
            <a:chOff x="440101" y="0"/>
            <a:chExt cx="161925" cy="876850"/>
          </a:xfrm>
        </p:grpSpPr>
        <p:sp>
          <p:nvSpPr>
            <p:cNvPr id="40" name="Freeform 11">
              <a:extLst>
                <a:ext uri="{FF2B5EF4-FFF2-40B4-BE49-F238E27FC236}">
                  <a16:creationId xmlns:a16="http://schemas.microsoft.com/office/drawing/2014/main" id="{44E4A415-C2D9-4D6E-82FB-A75E5F831589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0"/>
              <a:ext cx="161925" cy="554038"/>
            </a:xfrm>
            <a:custGeom>
              <a:avLst/>
              <a:gdLst/>
              <a:ahLst/>
              <a:cxnLst>
                <a:cxn ang="0">
                  <a:pos x="120" y="328"/>
                </a:cxn>
                <a:cxn ang="0">
                  <a:pos x="120" y="0"/>
                </a:cxn>
                <a:cxn ang="0">
                  <a:pos x="0" y="0"/>
                </a:cxn>
                <a:cxn ang="0">
                  <a:pos x="0" y="411"/>
                </a:cxn>
                <a:cxn ang="0">
                  <a:pos x="120" y="328"/>
                </a:cxn>
              </a:cxnLst>
              <a:rect l="0" t="0" r="r" b="b"/>
              <a:pathLst>
                <a:path w="120" h="411">
                  <a:moveTo>
                    <a:pt x="120" y="328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411"/>
                  </a:lnTo>
                  <a:lnTo>
                    <a:pt x="120" y="328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7C054245-220B-41D0-9AC5-BB918494EC25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322812"/>
              <a:ext cx="161925" cy="554038"/>
            </a:xfrm>
            <a:custGeom>
              <a:avLst/>
              <a:gdLst/>
              <a:ahLst/>
              <a:cxnLst>
                <a:cxn ang="0">
                  <a:pos x="120" y="328"/>
                </a:cxn>
                <a:cxn ang="0">
                  <a:pos x="120" y="0"/>
                </a:cxn>
                <a:cxn ang="0">
                  <a:pos x="0" y="0"/>
                </a:cxn>
                <a:cxn ang="0">
                  <a:pos x="0" y="411"/>
                </a:cxn>
                <a:cxn ang="0">
                  <a:pos x="120" y="328"/>
                </a:cxn>
              </a:cxnLst>
              <a:rect l="0" t="0" r="r" b="b"/>
              <a:pathLst>
                <a:path w="120" h="411">
                  <a:moveTo>
                    <a:pt x="120" y="328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411"/>
                  </a:lnTo>
                  <a:lnTo>
                    <a:pt x="120" y="328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604A287-6951-49AF-B90E-C2231646AB4B}"/>
              </a:ext>
            </a:extLst>
          </p:cNvPr>
          <p:cNvGrpSpPr/>
          <p:nvPr userDrawn="1"/>
        </p:nvGrpSpPr>
        <p:grpSpPr>
          <a:xfrm>
            <a:off x="704300" y="4929783"/>
            <a:ext cx="161925" cy="1928217"/>
            <a:chOff x="440101" y="4929783"/>
            <a:chExt cx="161925" cy="1928217"/>
          </a:xfrm>
        </p:grpSpPr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E08C0C6F-6E2C-4002-9759-82ED062B0DD9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6242050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D4DC3322-96FE-45CB-88B2-3A0FE07A07BD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5806348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1E14A1E1-BF9A-4248-9112-FC186E5B7F50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5431929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E2AE1167-C422-4BF8-A531-CD9F99B65126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5214059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id="{F47315B9-8A97-460C-BECD-A417A12FA2E2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4929783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141" y="6130628"/>
            <a:ext cx="3164963" cy="40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48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ver - colour pan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31800" y="2163156"/>
            <a:ext cx="10800000" cy="307777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31801" y="1663700"/>
            <a:ext cx="10798387" cy="393954"/>
          </a:xfrm>
        </p:spPr>
        <p:txBody>
          <a:bodyPr wrap="square" anchor="t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800" y="4489508"/>
            <a:ext cx="5277864" cy="215444"/>
          </a:xfrm>
        </p:spPr>
        <p:txBody>
          <a:bodyPr vert="horz" wrap="square" lIns="0" tIns="0" rIns="0" bIns="0" rtlCol="0" anchor="b" anchorCtr="0">
            <a:spAutoFit/>
          </a:bodyPr>
          <a:lstStyle>
            <a:lvl1pPr algn="l" defTabSz="91411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1400" b="1" kern="1200" cap="none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sz="1200" b="0" cap="all" baseline="0">
                <a:solidFill>
                  <a:schemeClr val="bg1"/>
                </a:solidFill>
              </a:defRPr>
            </a:lvl2pPr>
            <a:lvl3pPr>
              <a:defRPr sz="1200" b="0" cap="all" baseline="0">
                <a:solidFill>
                  <a:schemeClr val="bg1"/>
                </a:solidFill>
              </a:defRPr>
            </a:lvl3pPr>
            <a:lvl4pPr>
              <a:defRPr sz="1200" b="0" cap="all" baseline="0">
                <a:solidFill>
                  <a:schemeClr val="bg1"/>
                </a:solidFill>
              </a:defRPr>
            </a:lvl4pPr>
            <a:lvl5pPr>
              <a:defRPr sz="12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  <a:endParaRPr lang="en-GB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0FFB456-C965-4894-B7B3-7B2A3651318A}"/>
              </a:ext>
            </a:extLst>
          </p:cNvPr>
          <p:cNvGrpSpPr/>
          <p:nvPr userDrawn="1"/>
        </p:nvGrpSpPr>
        <p:grpSpPr>
          <a:xfrm>
            <a:off x="704300" y="0"/>
            <a:ext cx="161925" cy="876850"/>
            <a:chOff x="440101" y="0"/>
            <a:chExt cx="161925" cy="876850"/>
          </a:xfrm>
        </p:grpSpPr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897FF84E-B847-497E-B85C-2737F4B17965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0"/>
              <a:ext cx="161925" cy="554038"/>
            </a:xfrm>
            <a:custGeom>
              <a:avLst/>
              <a:gdLst/>
              <a:ahLst/>
              <a:cxnLst>
                <a:cxn ang="0">
                  <a:pos x="120" y="328"/>
                </a:cxn>
                <a:cxn ang="0">
                  <a:pos x="120" y="0"/>
                </a:cxn>
                <a:cxn ang="0">
                  <a:pos x="0" y="0"/>
                </a:cxn>
                <a:cxn ang="0">
                  <a:pos x="0" y="411"/>
                </a:cxn>
                <a:cxn ang="0">
                  <a:pos x="120" y="328"/>
                </a:cxn>
              </a:cxnLst>
              <a:rect l="0" t="0" r="r" b="b"/>
              <a:pathLst>
                <a:path w="120" h="411">
                  <a:moveTo>
                    <a:pt x="120" y="328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411"/>
                  </a:lnTo>
                  <a:lnTo>
                    <a:pt x="120" y="328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CB19430A-6CCF-4322-8EFF-472C74035032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322812"/>
              <a:ext cx="161925" cy="554038"/>
            </a:xfrm>
            <a:custGeom>
              <a:avLst/>
              <a:gdLst/>
              <a:ahLst/>
              <a:cxnLst>
                <a:cxn ang="0">
                  <a:pos x="120" y="328"/>
                </a:cxn>
                <a:cxn ang="0">
                  <a:pos x="120" y="0"/>
                </a:cxn>
                <a:cxn ang="0">
                  <a:pos x="0" y="0"/>
                </a:cxn>
                <a:cxn ang="0">
                  <a:pos x="0" y="411"/>
                </a:cxn>
                <a:cxn ang="0">
                  <a:pos x="120" y="328"/>
                </a:cxn>
              </a:cxnLst>
              <a:rect l="0" t="0" r="r" b="b"/>
              <a:pathLst>
                <a:path w="120" h="411">
                  <a:moveTo>
                    <a:pt x="120" y="328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411"/>
                  </a:lnTo>
                  <a:lnTo>
                    <a:pt x="120" y="328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2F92121-C7A2-4AB2-9484-4B1664C04CE5}"/>
              </a:ext>
            </a:extLst>
          </p:cNvPr>
          <p:cNvGrpSpPr/>
          <p:nvPr userDrawn="1"/>
        </p:nvGrpSpPr>
        <p:grpSpPr>
          <a:xfrm>
            <a:off x="704300" y="4929783"/>
            <a:ext cx="161925" cy="1928217"/>
            <a:chOff x="440101" y="4929783"/>
            <a:chExt cx="161925" cy="1928217"/>
          </a:xfrm>
        </p:grpSpPr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8888B7FF-165E-49D8-81BE-2EF7A021E5FC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6242050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DD5F7126-CABC-4081-A2BA-49CFE8B3E5F4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5806348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FB337611-508C-4DCE-AC85-04BE333C6584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5431929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A77FC9B7-41A8-4EFC-83FB-9A058D14F879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5214059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234E0D7D-7BC3-4330-A58D-480A701D16C6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4929783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141" y="6130628"/>
            <a:ext cx="3164963" cy="40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2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ver - colour pan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31800" y="2163156"/>
            <a:ext cx="10800000" cy="307777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31801" y="1663700"/>
            <a:ext cx="10798387" cy="393954"/>
          </a:xfrm>
        </p:spPr>
        <p:txBody>
          <a:bodyPr wrap="square" anchor="t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800" y="4489508"/>
            <a:ext cx="5277864" cy="215444"/>
          </a:xfrm>
        </p:spPr>
        <p:txBody>
          <a:bodyPr vert="horz" wrap="square" lIns="0" tIns="0" rIns="0" bIns="0" rtlCol="0" anchor="b" anchorCtr="0">
            <a:spAutoFit/>
          </a:bodyPr>
          <a:lstStyle>
            <a:lvl1pPr algn="l" defTabSz="91411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1400" b="1" kern="1200" cap="none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sz="1200" b="0" cap="all" baseline="0">
                <a:solidFill>
                  <a:schemeClr val="bg1"/>
                </a:solidFill>
              </a:defRPr>
            </a:lvl2pPr>
            <a:lvl3pPr>
              <a:defRPr sz="1200" b="0" cap="all" baseline="0">
                <a:solidFill>
                  <a:schemeClr val="bg1"/>
                </a:solidFill>
              </a:defRPr>
            </a:lvl3pPr>
            <a:lvl4pPr>
              <a:defRPr sz="1200" b="0" cap="all" baseline="0">
                <a:solidFill>
                  <a:schemeClr val="bg1"/>
                </a:solidFill>
              </a:defRPr>
            </a:lvl4pPr>
            <a:lvl5pPr>
              <a:defRPr sz="12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0A0C196-4BCB-4773-B611-0A2A6B432F2D}"/>
              </a:ext>
            </a:extLst>
          </p:cNvPr>
          <p:cNvGrpSpPr/>
          <p:nvPr userDrawn="1"/>
        </p:nvGrpSpPr>
        <p:grpSpPr>
          <a:xfrm>
            <a:off x="704300" y="0"/>
            <a:ext cx="161925" cy="876850"/>
            <a:chOff x="440101" y="0"/>
            <a:chExt cx="161925" cy="876850"/>
          </a:xfrm>
        </p:grpSpPr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F643E19-1021-4133-8283-F269D42FAD22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0"/>
              <a:ext cx="161925" cy="554038"/>
            </a:xfrm>
            <a:custGeom>
              <a:avLst/>
              <a:gdLst/>
              <a:ahLst/>
              <a:cxnLst>
                <a:cxn ang="0">
                  <a:pos x="120" y="328"/>
                </a:cxn>
                <a:cxn ang="0">
                  <a:pos x="120" y="0"/>
                </a:cxn>
                <a:cxn ang="0">
                  <a:pos x="0" y="0"/>
                </a:cxn>
                <a:cxn ang="0">
                  <a:pos x="0" y="411"/>
                </a:cxn>
                <a:cxn ang="0">
                  <a:pos x="120" y="328"/>
                </a:cxn>
              </a:cxnLst>
              <a:rect l="0" t="0" r="r" b="b"/>
              <a:pathLst>
                <a:path w="120" h="411">
                  <a:moveTo>
                    <a:pt x="120" y="328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411"/>
                  </a:lnTo>
                  <a:lnTo>
                    <a:pt x="120" y="328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C24E3B51-CA56-4237-BCC0-52FB41FF0976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322812"/>
              <a:ext cx="161925" cy="554038"/>
            </a:xfrm>
            <a:custGeom>
              <a:avLst/>
              <a:gdLst/>
              <a:ahLst/>
              <a:cxnLst>
                <a:cxn ang="0">
                  <a:pos x="120" y="328"/>
                </a:cxn>
                <a:cxn ang="0">
                  <a:pos x="120" y="0"/>
                </a:cxn>
                <a:cxn ang="0">
                  <a:pos x="0" y="0"/>
                </a:cxn>
                <a:cxn ang="0">
                  <a:pos x="0" y="411"/>
                </a:cxn>
                <a:cxn ang="0">
                  <a:pos x="120" y="328"/>
                </a:cxn>
              </a:cxnLst>
              <a:rect l="0" t="0" r="r" b="b"/>
              <a:pathLst>
                <a:path w="120" h="411">
                  <a:moveTo>
                    <a:pt x="120" y="328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411"/>
                  </a:lnTo>
                  <a:lnTo>
                    <a:pt x="120" y="328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4B90C8A-16F6-4386-AEF2-1CF9A35F701E}"/>
              </a:ext>
            </a:extLst>
          </p:cNvPr>
          <p:cNvGrpSpPr/>
          <p:nvPr userDrawn="1"/>
        </p:nvGrpSpPr>
        <p:grpSpPr>
          <a:xfrm>
            <a:off x="704300" y="4929783"/>
            <a:ext cx="161925" cy="1928217"/>
            <a:chOff x="440101" y="4929783"/>
            <a:chExt cx="161925" cy="1928217"/>
          </a:xfrm>
        </p:grpSpPr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DC4175B2-1D58-4EE3-B36F-F18B529C0E11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6242050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1D8763EA-53CF-4795-8823-2FD95F6B4D54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5806348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3141F957-D542-4AF5-9E00-C1AEBBADAECD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5431929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1A922BB6-20B1-46B0-AAC2-49BECE52E381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5214059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8D5AF12F-6FC7-4EC4-806A-A9FEF8739E7C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4929783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141" y="6130628"/>
            <a:ext cx="3164963" cy="40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5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over - colour pane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31800" y="2163156"/>
            <a:ext cx="10800000" cy="307777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31801" y="1663700"/>
            <a:ext cx="10798387" cy="393954"/>
          </a:xfrm>
        </p:spPr>
        <p:txBody>
          <a:bodyPr wrap="square" anchor="t">
            <a:sp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31800" y="4489508"/>
            <a:ext cx="5277864" cy="215444"/>
          </a:xfrm>
        </p:spPr>
        <p:txBody>
          <a:bodyPr vert="horz" wrap="square" lIns="0" tIns="0" rIns="0" bIns="0" rtlCol="0" anchor="b" anchorCtr="0">
            <a:spAutoFit/>
          </a:bodyPr>
          <a:lstStyle>
            <a:lvl1pPr algn="l" defTabSz="91411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1400" b="1" kern="1200" cap="none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sz="1200" b="0" cap="all" baseline="0">
                <a:solidFill>
                  <a:schemeClr val="bg1"/>
                </a:solidFill>
              </a:defRPr>
            </a:lvl2pPr>
            <a:lvl3pPr>
              <a:defRPr sz="1200" b="0" cap="all" baseline="0">
                <a:solidFill>
                  <a:schemeClr val="bg1"/>
                </a:solidFill>
              </a:defRPr>
            </a:lvl3pPr>
            <a:lvl4pPr>
              <a:defRPr sz="1200" b="0" cap="all" baseline="0">
                <a:solidFill>
                  <a:schemeClr val="bg1"/>
                </a:solidFill>
              </a:defRPr>
            </a:lvl4pPr>
            <a:lvl5pPr>
              <a:defRPr sz="1200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Author</a:t>
            </a:r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48E44B-3E1D-4109-9247-9166F358A540}"/>
              </a:ext>
            </a:extLst>
          </p:cNvPr>
          <p:cNvGrpSpPr/>
          <p:nvPr userDrawn="1"/>
        </p:nvGrpSpPr>
        <p:grpSpPr>
          <a:xfrm>
            <a:off x="704300" y="0"/>
            <a:ext cx="161925" cy="876850"/>
            <a:chOff x="440101" y="0"/>
            <a:chExt cx="161925" cy="876850"/>
          </a:xfrm>
        </p:grpSpPr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F646EA7-D833-46A5-AB80-5FC29E0A7451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0"/>
              <a:ext cx="161925" cy="554038"/>
            </a:xfrm>
            <a:custGeom>
              <a:avLst/>
              <a:gdLst/>
              <a:ahLst/>
              <a:cxnLst>
                <a:cxn ang="0">
                  <a:pos x="120" y="328"/>
                </a:cxn>
                <a:cxn ang="0">
                  <a:pos x="120" y="0"/>
                </a:cxn>
                <a:cxn ang="0">
                  <a:pos x="0" y="0"/>
                </a:cxn>
                <a:cxn ang="0">
                  <a:pos x="0" y="411"/>
                </a:cxn>
                <a:cxn ang="0">
                  <a:pos x="120" y="328"/>
                </a:cxn>
              </a:cxnLst>
              <a:rect l="0" t="0" r="r" b="b"/>
              <a:pathLst>
                <a:path w="120" h="411">
                  <a:moveTo>
                    <a:pt x="120" y="328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411"/>
                  </a:lnTo>
                  <a:lnTo>
                    <a:pt x="120" y="328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FC378111-0BAB-495B-A62D-AA2075B68E00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322812"/>
              <a:ext cx="161925" cy="554038"/>
            </a:xfrm>
            <a:custGeom>
              <a:avLst/>
              <a:gdLst/>
              <a:ahLst/>
              <a:cxnLst>
                <a:cxn ang="0">
                  <a:pos x="120" y="328"/>
                </a:cxn>
                <a:cxn ang="0">
                  <a:pos x="120" y="0"/>
                </a:cxn>
                <a:cxn ang="0">
                  <a:pos x="0" y="0"/>
                </a:cxn>
                <a:cxn ang="0">
                  <a:pos x="0" y="411"/>
                </a:cxn>
                <a:cxn ang="0">
                  <a:pos x="120" y="328"/>
                </a:cxn>
              </a:cxnLst>
              <a:rect l="0" t="0" r="r" b="b"/>
              <a:pathLst>
                <a:path w="120" h="411">
                  <a:moveTo>
                    <a:pt x="120" y="328"/>
                  </a:moveTo>
                  <a:lnTo>
                    <a:pt x="120" y="0"/>
                  </a:lnTo>
                  <a:lnTo>
                    <a:pt x="0" y="0"/>
                  </a:lnTo>
                  <a:lnTo>
                    <a:pt x="0" y="411"/>
                  </a:lnTo>
                  <a:lnTo>
                    <a:pt x="120" y="328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04212B7-ACD5-4BA2-A416-DD6CB4274769}"/>
              </a:ext>
            </a:extLst>
          </p:cNvPr>
          <p:cNvGrpSpPr/>
          <p:nvPr userDrawn="1"/>
        </p:nvGrpSpPr>
        <p:grpSpPr>
          <a:xfrm>
            <a:off x="704300" y="4929783"/>
            <a:ext cx="161925" cy="1928217"/>
            <a:chOff x="440101" y="4929783"/>
            <a:chExt cx="161925" cy="1928217"/>
          </a:xfrm>
        </p:grpSpPr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BF4F27D3-ABFD-4AEE-9FD7-6DDF2B253F2A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6242050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A350368E-758B-47E1-925E-C85BB7D9BF90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5806348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BB44E032-9D33-4C75-9A8B-DB13B34404D1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5431929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F1822904-6C76-4C24-A739-A81E38982582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5214059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D6B1C731-F40E-43D4-8F54-85EFD46C6003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>
              <a:off x="440101" y="4929783"/>
              <a:ext cx="161925" cy="615950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ED1A3B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141" y="6130628"/>
            <a:ext cx="3164963" cy="40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6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47038" y="752475"/>
            <a:ext cx="11302049" cy="3200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47039" y="1664466"/>
            <a:ext cx="11302049" cy="39251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8E5188B3-3F59-434C-AED0-CBBC1C23A9D3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440101" y="0"/>
            <a:ext cx="161925" cy="554038"/>
          </a:xfrm>
          <a:custGeom>
            <a:avLst/>
            <a:gdLst/>
            <a:ahLst/>
            <a:cxnLst>
              <a:cxn ang="0">
                <a:pos x="120" y="328"/>
              </a:cxn>
              <a:cxn ang="0">
                <a:pos x="120" y="0"/>
              </a:cxn>
              <a:cxn ang="0">
                <a:pos x="0" y="0"/>
              </a:cxn>
              <a:cxn ang="0">
                <a:pos x="0" y="411"/>
              </a:cxn>
              <a:cxn ang="0">
                <a:pos x="120" y="328"/>
              </a:cxn>
            </a:cxnLst>
            <a:rect l="0" t="0" r="r" b="b"/>
            <a:pathLst>
              <a:path w="120" h="411">
                <a:moveTo>
                  <a:pt x="120" y="328"/>
                </a:moveTo>
                <a:lnTo>
                  <a:pt x="120" y="0"/>
                </a:lnTo>
                <a:lnTo>
                  <a:pt x="0" y="0"/>
                </a:lnTo>
                <a:lnTo>
                  <a:pt x="0" y="411"/>
                </a:lnTo>
                <a:lnTo>
                  <a:pt x="120" y="328"/>
                </a:lnTo>
                <a:close/>
              </a:path>
            </a:pathLst>
          </a:custGeom>
          <a:solidFill>
            <a:srgbClr val="ED1A3B"/>
          </a:solidFill>
          <a:ln w="9525">
            <a:noFill/>
            <a:round/>
            <a:headEnd/>
            <a:tailEnd/>
          </a:ln>
        </p:spPr>
        <p:txBody>
          <a:bodyPr lIns="91427" tIns="45714" rIns="91427" bIns="45714"/>
          <a:lstStyle/>
          <a:p>
            <a:pPr algn="ctr">
              <a:defRPr/>
            </a:pPr>
            <a:endParaRPr lang="en-GB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C50075F-3F67-4F39-A6F7-BC3B43F2D3EE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440101" y="6242050"/>
            <a:ext cx="161925" cy="615950"/>
          </a:xfrm>
          <a:custGeom>
            <a:avLst/>
            <a:gdLst/>
            <a:ahLst/>
            <a:cxnLst>
              <a:cxn ang="0">
                <a:pos x="0" y="85"/>
              </a:cxn>
              <a:cxn ang="0">
                <a:pos x="0" y="456"/>
              </a:cxn>
              <a:cxn ang="0">
                <a:pos x="120" y="456"/>
              </a:cxn>
              <a:cxn ang="0">
                <a:pos x="120" y="0"/>
              </a:cxn>
              <a:cxn ang="0">
                <a:pos x="0" y="85"/>
              </a:cxn>
            </a:cxnLst>
            <a:rect l="0" t="0" r="r" b="b"/>
            <a:pathLst>
              <a:path w="120" h="456">
                <a:moveTo>
                  <a:pt x="0" y="85"/>
                </a:moveTo>
                <a:lnTo>
                  <a:pt x="0" y="456"/>
                </a:lnTo>
                <a:lnTo>
                  <a:pt x="120" y="456"/>
                </a:lnTo>
                <a:lnTo>
                  <a:pt x="120" y="0"/>
                </a:lnTo>
                <a:lnTo>
                  <a:pt x="0" y="85"/>
                </a:lnTo>
                <a:close/>
              </a:path>
            </a:pathLst>
          </a:custGeom>
          <a:solidFill>
            <a:srgbClr val="ED1A3B"/>
          </a:solidFill>
          <a:ln w="9525">
            <a:noFill/>
            <a:round/>
            <a:headEnd/>
            <a:tailEnd/>
          </a:ln>
        </p:spPr>
        <p:txBody>
          <a:bodyPr lIns="91427" tIns="45714" rIns="91427" bIns="45714"/>
          <a:lstStyle/>
          <a:p>
            <a:pPr algn="ctr">
              <a:defRPr/>
            </a:pP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464" y="6082898"/>
            <a:ext cx="3172603" cy="4185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7" r:id="rId2"/>
    <p:sldLayoutId id="2147483688" r:id="rId3"/>
    <p:sldLayoutId id="2147483689" r:id="rId4"/>
    <p:sldLayoutId id="2147483690" r:id="rId5"/>
    <p:sldLayoutId id="2147483686" r:id="rId6"/>
    <p:sldLayoutId id="2147483691" r:id="rId7"/>
    <p:sldLayoutId id="2147483692" r:id="rId8"/>
    <p:sldLayoutId id="2147483693" r:id="rId9"/>
    <p:sldLayoutId id="2147483694" r:id="rId10"/>
    <p:sldLayoutId id="2147483698" r:id="rId11"/>
    <p:sldLayoutId id="2147483650" r:id="rId12"/>
    <p:sldLayoutId id="2147483651" r:id="rId13"/>
    <p:sldLayoutId id="2147483695" r:id="rId14"/>
    <p:sldLayoutId id="2147483678" r:id="rId15"/>
    <p:sldLayoutId id="2147483671" r:id="rId16"/>
    <p:sldLayoutId id="2147483683" r:id="rId17"/>
    <p:sldLayoutId id="2147483684" r:id="rId18"/>
    <p:sldLayoutId id="2147483685" r:id="rId19"/>
    <p:sldLayoutId id="2147483679" r:id="rId20"/>
    <p:sldLayoutId id="2147483682" r:id="rId21"/>
    <p:sldLayoutId id="2147483680" r:id="rId22"/>
    <p:sldLayoutId id="2147483699" r:id="rId23"/>
  </p:sldLayoutIdLst>
  <p:hf sldNum="0" hdr="0" ftr="0" dt="0"/>
  <p:txStyles>
    <p:titleStyle>
      <a:lvl1pPr algn="l" defTabSz="914112" rtl="0" eaLnBrk="1" latinLnBrk="0" hangingPunct="1">
        <a:lnSpc>
          <a:spcPct val="80000"/>
        </a:lnSpc>
        <a:spcBef>
          <a:spcPct val="0"/>
        </a:spcBef>
        <a:buNone/>
        <a:defRPr sz="26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800" b="1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63489" indent="-263489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38089" indent="-27460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3163" indent="-265076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rebuchet MS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Trebuchet MS" pitchFamily="34" charset="0"/>
        <a:buNone/>
        <a:defRPr lang="en-GB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800100" indent="0" algn="l" defTabSz="91411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5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2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8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23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79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35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91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47" algn="l" defTabSz="9141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279" userDrawn="1">
          <p15:clr>
            <a:srgbClr val="F26B43"/>
          </p15:clr>
        </p15:guide>
        <p15:guide id="3" pos="7401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1045" userDrawn="1">
          <p15:clr>
            <a:srgbClr val="F26B43"/>
          </p15:clr>
        </p15:guide>
        <p15:guide id="6" orient="horz" pos="3521" userDrawn="1">
          <p15:clr>
            <a:srgbClr val="F26B43"/>
          </p15:clr>
        </p15:guide>
        <p15:guide id="7" pos="3727" userDrawn="1">
          <p15:clr>
            <a:srgbClr val="F26B43"/>
          </p15:clr>
        </p15:guide>
        <p15:guide id="8" pos="395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88913"/>
            <a:ext cx="9613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28775"/>
            <a:ext cx="10945284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2"/>
          </p:nvPr>
        </p:nvSpPr>
        <p:spPr bwMode="auto">
          <a:xfrm>
            <a:off x="9072034" y="6245225"/>
            <a:ext cx="155363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Lato Light" panose="020F0502020204030203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 bwMode="auto">
          <a:xfrm>
            <a:off x="643467" y="6245225"/>
            <a:ext cx="4684448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accent2"/>
                </a:solidFill>
                <a:latin typeface="Lato Light" panose="020F0502020204030203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The voice of charities on Tax</a:t>
            </a:r>
          </a:p>
          <a:p>
            <a:pPr>
              <a:defRPr/>
            </a:pPr>
            <a:endParaRPr lang="en-GB" alt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 bwMode="auto">
          <a:xfrm>
            <a:off x="10625668" y="6245225"/>
            <a:ext cx="929217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latin typeface="Lato Light" panose="020F0502020204030203" pitchFamily="34" charset="0"/>
              </a:defRPr>
            </a:lvl1pPr>
          </a:lstStyle>
          <a:p>
            <a:pPr>
              <a:defRPr/>
            </a:pPr>
            <a:fld id="{CC7E3CBE-F0A5-41BC-89D9-F6C47F9DDB8E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3684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ato" charset="0"/>
          <a:ea typeface="Lato" charset="0"/>
          <a:cs typeface="Lato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ato" charset="0"/>
          <a:ea typeface="Lato" charset="0"/>
          <a:cs typeface="Lato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ato" charset="0"/>
          <a:ea typeface="Lato" charset="0"/>
          <a:cs typeface="Lato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ato" charset="0"/>
          <a:ea typeface="Lato" charset="0"/>
          <a:cs typeface="Lato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Lato" charset="0"/>
          <a:ea typeface="Lato" charset="0"/>
          <a:cs typeface="Lato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246063" indent="-246063" algn="l" rtl="0" eaLnBrk="0" fontAlgn="base" hangingPunct="0">
        <a:spcBef>
          <a:spcPts val="2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  <a:lvl2pPr marL="668338" indent="-211138" algn="l" rtl="0" eaLnBrk="0" fontAlgn="base" hangingPunct="0">
        <a:spcBef>
          <a:spcPts val="18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2pPr>
      <a:lvl3pPr marL="1092200" indent="-177800" algn="l" rtl="0" eaLnBrk="0" fontAlgn="base" hangingPunct="0">
        <a:spcBef>
          <a:spcPts val="16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3pPr>
      <a:lvl4pPr marL="1555750" indent="-184150" algn="l" rtl="0" eaLnBrk="0" fontAlgn="base" hangingPunct="0">
        <a:spcBef>
          <a:spcPts val="14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ubtitle 1"/>
          <p:cNvSpPr>
            <a:spLocks noGrp="1"/>
          </p:cNvSpPr>
          <p:nvPr>
            <p:ph type="subTitle" idx="1"/>
          </p:nvPr>
        </p:nvSpPr>
        <p:spPr>
          <a:xfrm>
            <a:off x="958653" y="2448272"/>
            <a:ext cx="9261672" cy="826666"/>
          </a:xfrm>
        </p:spPr>
        <p:txBody>
          <a:bodyPr/>
          <a:lstStyle/>
          <a:p>
            <a:r>
              <a:rPr lang="en-GB" sz="3200" b="1" dirty="0">
                <a:latin typeface="Calibri" panose="020F0502020204030204" pitchFamily="34" charset="0"/>
              </a:rPr>
              <a:t>CTG Expert Insight Session: Relationship between charities and their tax advisers</a:t>
            </a:r>
            <a:endParaRPr lang="en-GB" altLang="en-US" sz="3200" b="1" dirty="0">
              <a:latin typeface="Calibri" panose="020F0502020204030204" pitchFamily="34" charset="0"/>
            </a:endParaRPr>
          </a:p>
        </p:txBody>
      </p:sp>
      <p:sp>
        <p:nvSpPr>
          <p:cNvPr id="1536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58653" y="3429000"/>
            <a:ext cx="7164387" cy="1849582"/>
          </a:xfrm>
        </p:spPr>
        <p:txBody>
          <a:bodyPr/>
          <a:lstStyle/>
          <a:p>
            <a:endParaRPr lang="en-GB" altLang="en-US" sz="1800" dirty="0">
              <a:latin typeface="Lato Light" pitchFamily="34" charset="0"/>
            </a:endParaRPr>
          </a:p>
          <a:p>
            <a:r>
              <a:rPr lang="en-GB" altLang="en-US" sz="2000" b="1" dirty="0">
                <a:latin typeface="Calibri" panose="020F0502020204030204" pitchFamily="34" charset="0"/>
              </a:rPr>
              <a:t>15 June 2022</a:t>
            </a:r>
          </a:p>
          <a:p>
            <a:endParaRPr lang="en-GB" altLang="en-US" sz="1050" b="1" dirty="0">
              <a:latin typeface="Calibri" panose="020F0502020204030204" pitchFamily="34" charset="0"/>
            </a:endParaRPr>
          </a:p>
          <a:p>
            <a:r>
              <a:rPr lang="en-GB" altLang="en-US" sz="2000" b="1" dirty="0">
                <a:latin typeface="Calibri" panose="020F0502020204030204" pitchFamily="34" charset="0"/>
              </a:rPr>
              <a:t>#charitytax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682625" y="6245225"/>
            <a:ext cx="3513336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B3E4"/>
                </a:solidFill>
                <a:latin typeface="Lato Light" pitchFamily="34" charset="0"/>
              </a:rPr>
              <a:t>The voice of charities on Tax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 dirty="0">
              <a:solidFill>
                <a:srgbClr val="00B3E4"/>
              </a:solidFill>
              <a:latin typeface="Lat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463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867B8-4A7D-4B80-8923-B252C451C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Today’s session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B55E7-5AF6-417C-8C2D-2CB669301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Richard Bray, CTG Chair – Introduction </a:t>
            </a:r>
          </a:p>
          <a:p>
            <a:r>
              <a:rPr lang="en-GB" dirty="0"/>
              <a:t>Paul Knight, BDO</a:t>
            </a:r>
          </a:p>
          <a:p>
            <a:r>
              <a:rPr lang="en-GB" dirty="0"/>
              <a:t>Louise Hillman, Medical Research Foundation</a:t>
            </a:r>
          </a:p>
          <a:p>
            <a:r>
              <a:rPr lang="en-GB" dirty="0"/>
              <a:t>Trudi Amy, Macmillan Cancer Support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2AAA41-93BA-48EC-A2E5-7E05D8944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B3E4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The voice of charities on Tax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00B3E4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99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088E777-B070-45FF-902A-4DAE121472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Charities interaction with their tax advisers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3D91BC-8A45-44CE-A537-4EB5A23656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Ctg</a:t>
            </a:r>
            <a:r>
              <a:rPr lang="en-GB" dirty="0"/>
              <a:t> expert insight session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0626F-19D4-49B9-B43B-899A6919A1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Paul Knight, BDO LLP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056D6-197A-455A-9FF1-C531D298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 Adviser landscape</a:t>
            </a:r>
          </a:p>
        </p:txBody>
      </p:sp>
      <p:pic>
        <p:nvPicPr>
          <p:cNvPr id="5" name="Picture 4" descr="A picture containing stereo, device&#10;&#10;Description automatically generated">
            <a:extLst>
              <a:ext uri="{FF2B5EF4-FFF2-40B4-BE49-F238E27FC236}">
                <a16:creationId xmlns:a16="http://schemas.microsoft.com/office/drawing/2014/main" id="{2C60E022-5339-2350-5DF1-ACD33FE99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477" y="1605383"/>
            <a:ext cx="3733647" cy="3324661"/>
          </a:xfrm>
          <a:prstGeom prst="rect">
            <a:avLst/>
          </a:prstGeom>
          <a:effectLst>
            <a:outerShdw blurRad="127000" dist="38100" dir="2700000" algn="tl" rotWithShape="0">
              <a:prstClr val="black">
                <a:alpha val="30000"/>
              </a:prstClr>
            </a:outerShdw>
          </a:effectLst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D35D05C-CD5C-D381-6847-553FC8EAAE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911428"/>
              </p:ext>
            </p:extLst>
          </p:nvPr>
        </p:nvGraphicFramePr>
        <p:xfrm>
          <a:off x="7292053" y="969427"/>
          <a:ext cx="4461189" cy="3874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0F61BE25-59D8-E710-ADB6-FF320563674B}"/>
              </a:ext>
            </a:extLst>
          </p:cNvPr>
          <p:cNvGrpSpPr/>
          <p:nvPr/>
        </p:nvGrpSpPr>
        <p:grpSpPr>
          <a:xfrm>
            <a:off x="3261916" y="1547894"/>
            <a:ext cx="3538908" cy="3272020"/>
            <a:chOff x="3686122" y="1605383"/>
            <a:chExt cx="3538908" cy="32720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9E8AAB-957D-2278-961C-6DCE1AADE6BD}"/>
                </a:ext>
              </a:extLst>
            </p:cNvPr>
            <p:cNvSpPr txBox="1"/>
            <p:nvPr/>
          </p:nvSpPr>
          <p:spPr>
            <a:xfrm>
              <a:off x="3694429" y="1605383"/>
              <a:ext cx="3530601" cy="860400"/>
            </a:xfrm>
            <a:prstGeom prst="rect">
              <a:avLst/>
            </a:prstGeom>
            <a:noFill/>
          </p:spPr>
          <p:txBody>
            <a:bodyPr wrap="square" lIns="900000" tIns="144000" rIns="0" bIns="0" rtlCol="0">
              <a:noAutofit/>
            </a:bodyPr>
            <a:lstStyle/>
            <a:p>
              <a:pPr>
                <a:spcAft>
                  <a:spcPts val="300"/>
                </a:spcAft>
              </a:pPr>
              <a:r>
                <a:rPr lang="en-GB" sz="1100" b="1" dirty="0">
                  <a:solidFill>
                    <a:schemeClr val="tx2"/>
                  </a:solidFill>
                </a:rPr>
                <a:t>BOARD</a:t>
              </a:r>
            </a:p>
            <a:p>
              <a:pPr marL="171450" indent="-171450">
                <a:spcAft>
                  <a:spcPts val="300"/>
                </a:spcAft>
                <a:buClr>
                  <a:schemeClr val="tx2"/>
                </a:buClr>
                <a:buSzPct val="90000"/>
                <a:buFont typeface=".Lucida Grande UI Regular"/>
                <a:buChar char="►"/>
              </a:pPr>
              <a:r>
                <a:rPr lang="en-GB" sz="900" dirty="0"/>
                <a:t>Identify and communicate tax strategy</a:t>
              </a:r>
            </a:p>
            <a:p>
              <a:pPr marL="171450" indent="-171450">
                <a:spcAft>
                  <a:spcPts val="300"/>
                </a:spcAft>
                <a:buClr>
                  <a:schemeClr val="tx2"/>
                </a:buClr>
                <a:buSzPct val="90000"/>
                <a:buFont typeface=".Lucida Grande UI Regular"/>
                <a:buChar char="►"/>
              </a:pPr>
              <a:r>
                <a:rPr lang="en-GB" sz="900" dirty="0"/>
                <a:t>Oversight of implementation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0CBF047-1355-B5A3-DC26-78E14B7638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2438" y="1763423"/>
              <a:ext cx="504439" cy="50443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7BFFB3-DF25-00AA-79F2-6E3E91FB6BD0}"/>
                </a:ext>
              </a:extLst>
            </p:cNvPr>
            <p:cNvSpPr txBox="1"/>
            <p:nvPr/>
          </p:nvSpPr>
          <p:spPr>
            <a:xfrm>
              <a:off x="3694429" y="2578399"/>
              <a:ext cx="3530601" cy="1330007"/>
            </a:xfrm>
            <a:prstGeom prst="rect">
              <a:avLst/>
            </a:prstGeom>
            <a:noFill/>
          </p:spPr>
          <p:txBody>
            <a:bodyPr wrap="square" lIns="900000" tIns="144000" rIns="0" bIns="0" rtlCol="0">
              <a:noAutofit/>
            </a:bodyPr>
            <a:lstStyle/>
            <a:p>
              <a:pPr>
                <a:spcAft>
                  <a:spcPts val="300"/>
                </a:spcAft>
              </a:pPr>
              <a:r>
                <a:rPr lang="en-GB" sz="1100" b="1" dirty="0">
                  <a:solidFill>
                    <a:schemeClr val="tx2"/>
                  </a:solidFill>
                </a:rPr>
                <a:t>SENIOR MANAGEMENT</a:t>
              </a:r>
            </a:p>
            <a:p>
              <a:pPr marL="171450" indent="-171450">
                <a:spcAft>
                  <a:spcPts val="300"/>
                </a:spcAft>
                <a:buClr>
                  <a:schemeClr val="tx2"/>
                </a:buClr>
                <a:buSzPct val="90000"/>
                <a:buFont typeface=".Lucida Grande UI Regular"/>
                <a:buChar char="►"/>
              </a:pPr>
              <a:r>
                <a:rPr lang="en-GB" sz="900" dirty="0"/>
                <a:t>Delivery of strategy</a:t>
              </a:r>
            </a:p>
            <a:p>
              <a:pPr marL="171450" indent="-171450">
                <a:spcAft>
                  <a:spcPts val="300"/>
                </a:spcAft>
                <a:buClr>
                  <a:schemeClr val="tx2"/>
                </a:buClr>
                <a:buSzPct val="90000"/>
                <a:buFont typeface=".Lucida Grande UI Regular"/>
                <a:buChar char="►"/>
              </a:pPr>
              <a:r>
                <a:rPr lang="en-GB" sz="900" dirty="0"/>
                <a:t>Responsibility for key reporting matters - SAO</a:t>
              </a:r>
            </a:p>
            <a:p>
              <a:pPr marL="171450" indent="-171450">
                <a:spcAft>
                  <a:spcPts val="300"/>
                </a:spcAft>
                <a:buClr>
                  <a:schemeClr val="tx2"/>
                </a:buClr>
                <a:buSzPct val="90000"/>
                <a:buFont typeface=".Lucida Grande UI Regular"/>
                <a:buChar char="►"/>
              </a:pPr>
              <a:r>
                <a:rPr lang="en-GB" sz="900" dirty="0"/>
                <a:t>Oversight of compliance</a:t>
              </a:r>
            </a:p>
            <a:p>
              <a:pPr marL="171450" indent="-171450">
                <a:spcAft>
                  <a:spcPts val="300"/>
                </a:spcAft>
                <a:buClr>
                  <a:schemeClr val="tx2"/>
                </a:buClr>
                <a:buSzPct val="90000"/>
                <a:buFont typeface=".Lucida Grande UI Regular"/>
                <a:buChar char="►"/>
              </a:pPr>
              <a:r>
                <a:rPr lang="en-GB" sz="900" dirty="0"/>
                <a:t>Management of tax processes</a:t>
              </a:r>
            </a:p>
            <a:p>
              <a:pPr marL="171450" indent="-171450">
                <a:spcAft>
                  <a:spcPts val="300"/>
                </a:spcAft>
                <a:buClr>
                  <a:schemeClr val="tx2"/>
                </a:buClr>
                <a:buSzPct val="90000"/>
                <a:buFont typeface=".Lucida Grande UI Regular"/>
                <a:buChar char="►"/>
              </a:pPr>
              <a:r>
                <a:rPr lang="en-GB" sz="900" dirty="0"/>
                <a:t>Tax communication and training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1E1947-7BFE-71F0-101E-2212512B26E3}"/>
                </a:ext>
              </a:extLst>
            </p:cNvPr>
            <p:cNvSpPr txBox="1"/>
            <p:nvPr/>
          </p:nvSpPr>
          <p:spPr>
            <a:xfrm>
              <a:off x="3694429" y="4017003"/>
              <a:ext cx="3530601" cy="860400"/>
            </a:xfrm>
            <a:prstGeom prst="rect">
              <a:avLst/>
            </a:prstGeom>
            <a:noFill/>
          </p:spPr>
          <p:txBody>
            <a:bodyPr wrap="square" lIns="900000" tIns="144000" rIns="0" bIns="0" rtlCol="0">
              <a:noAutofit/>
            </a:bodyPr>
            <a:lstStyle/>
            <a:p>
              <a:pPr>
                <a:spcAft>
                  <a:spcPts val="300"/>
                </a:spcAft>
              </a:pPr>
              <a:r>
                <a:rPr lang="en-GB" sz="1100" b="1" dirty="0">
                  <a:solidFill>
                    <a:schemeClr val="tx2"/>
                  </a:solidFill>
                </a:rPr>
                <a:t>ACROSS BUSINESS</a:t>
              </a:r>
            </a:p>
            <a:p>
              <a:pPr marL="171450" indent="-171450">
                <a:spcAft>
                  <a:spcPts val="300"/>
                </a:spcAft>
                <a:buClr>
                  <a:schemeClr val="tx2"/>
                </a:buClr>
                <a:buSzPct val="90000"/>
                <a:buFont typeface=".Lucida Grande UI Regular"/>
                <a:buChar char="►"/>
              </a:pPr>
              <a:r>
                <a:rPr lang="en-GB" sz="900" dirty="0"/>
                <a:t>Implementation and day to day delivery</a:t>
              </a:r>
            </a:p>
            <a:p>
              <a:pPr marL="171450" indent="-171450">
                <a:spcAft>
                  <a:spcPts val="300"/>
                </a:spcAft>
                <a:buClr>
                  <a:schemeClr val="tx2"/>
                </a:buClr>
                <a:buSzPct val="90000"/>
                <a:buFont typeface=".Lucida Grande UI Regular"/>
                <a:buChar char="►"/>
              </a:pPr>
              <a:r>
                <a:rPr lang="en-GB" sz="900" dirty="0"/>
                <a:t>Tax compliance, financial reporting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29D04F7-8999-CD81-8B9E-FECC7D822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99530" y="4187386"/>
              <a:ext cx="478491" cy="37382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B253E91-7E67-5EA4-76D7-EA6B9CEC8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46237" y="2744634"/>
              <a:ext cx="540640" cy="43927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957E383-83B0-EBDE-D937-6DB5B4373A82}"/>
                </a:ext>
              </a:extLst>
            </p:cNvPr>
            <p:cNvCxnSpPr/>
            <p:nvPr/>
          </p:nvCxnSpPr>
          <p:spPr>
            <a:xfrm>
              <a:off x="3686122" y="1605383"/>
              <a:ext cx="353795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E9CAC64-2436-461C-4FFA-03F1C28B8FAD}"/>
                </a:ext>
              </a:extLst>
            </p:cNvPr>
            <p:cNvCxnSpPr/>
            <p:nvPr/>
          </p:nvCxnSpPr>
          <p:spPr>
            <a:xfrm>
              <a:off x="3686122" y="2517059"/>
              <a:ext cx="3537958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3630B51-4E7E-E383-B7E6-5F3FBB8518CE}"/>
                </a:ext>
              </a:extLst>
            </p:cNvPr>
            <p:cNvCxnSpPr/>
            <p:nvPr/>
          </p:nvCxnSpPr>
          <p:spPr>
            <a:xfrm>
              <a:off x="3686122" y="3929838"/>
              <a:ext cx="3537958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152F4B2-8F3D-CD6F-0901-B22222A3026E}"/>
                </a:ext>
              </a:extLst>
            </p:cNvPr>
            <p:cNvCxnSpPr/>
            <p:nvPr/>
          </p:nvCxnSpPr>
          <p:spPr>
            <a:xfrm>
              <a:off x="3686122" y="4852784"/>
              <a:ext cx="353795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3D68313-5503-43DB-8BAB-7617F8ED9826}"/>
              </a:ext>
            </a:extLst>
          </p:cNvPr>
          <p:cNvSpPr txBox="1"/>
          <p:nvPr/>
        </p:nvSpPr>
        <p:spPr>
          <a:xfrm>
            <a:off x="1003601" y="5165673"/>
            <a:ext cx="2266622" cy="923330"/>
          </a:xfrm>
          <a:prstGeom prst="rect">
            <a:avLst/>
          </a:prstGeom>
          <a:noFill/>
          <a:ln w="34925">
            <a:solidFill>
              <a:srgbClr val="00B0F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GB" sz="2000" dirty="0"/>
          </a:p>
          <a:p>
            <a:r>
              <a:rPr lang="en-GB" sz="2000" dirty="0"/>
              <a:t>  </a:t>
            </a:r>
            <a:r>
              <a:rPr lang="en-GB" sz="2000" b="1" dirty="0">
                <a:solidFill>
                  <a:srgbClr val="FF0000"/>
                </a:solidFill>
              </a:rPr>
              <a:t>Audit separation  </a:t>
            </a:r>
          </a:p>
          <a:p>
            <a:endParaRPr lang="en-GB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F995F5-0D01-4665-838F-7662B2809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Areas to consider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F8C6ED-EABD-64F1-34E8-DE525516D526}"/>
              </a:ext>
            </a:extLst>
          </p:cNvPr>
          <p:cNvSpPr>
            <a:spLocks noGrp="1" noChangeArrowheads="1"/>
          </p:cNvSpPr>
          <p:nvPr>
            <p:ph type="body" sz="quarter" idx="16"/>
          </p:nvPr>
        </p:nvSpPr>
        <p:spPr bwMode="auto">
          <a:xfrm>
            <a:off x="442898" y="1562712"/>
            <a:ext cx="11300349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44546A"/>
                </a:solidFill>
                <a:effectLst/>
                <a:latin typeface="+mj-lt"/>
                <a:ea typeface="Times New Roman" panose="02020603050405020304" pitchFamily="18" charset="0"/>
              </a:rPr>
              <a:t>Clarity of objectives – what do you want to achieve commercially and from the advice</a:t>
            </a:r>
          </a:p>
          <a:p>
            <a:pPr lvl="2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GB" altLang="en-US" dirty="0">
              <a:solidFill>
                <a:srgbClr val="44546A"/>
              </a:solidFill>
              <a:latin typeface="+mj-lt"/>
              <a:ea typeface="Times New Roman" panose="02020603050405020304" pitchFamily="18" charset="0"/>
            </a:endParaRPr>
          </a:p>
          <a:p>
            <a:pPr marL="171450" lvl="1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44546A"/>
                </a:solidFill>
                <a:effectLst/>
                <a:latin typeface="+mj-lt"/>
                <a:ea typeface="Times New Roman" panose="02020603050405020304" pitchFamily="18" charset="0"/>
              </a:rPr>
              <a:t>Getting value from a report</a:t>
            </a:r>
          </a:p>
          <a:p>
            <a:pPr marL="171450" lvl="1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rgbClr val="44546A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434939" lvl="2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44546A"/>
                </a:solidFill>
                <a:latin typeface="+mj-lt"/>
                <a:ea typeface="Times New Roman" panose="02020603050405020304" pitchFamily="18" charset="0"/>
              </a:rPr>
              <a:t>Advice vs implementation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rgbClr val="44546A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rgbClr val="44546A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44546A"/>
                </a:solidFill>
                <a:effectLst/>
                <a:latin typeface="+mj-lt"/>
                <a:ea typeface="Times New Roman" panose="02020603050405020304" pitchFamily="18" charset="0"/>
              </a:rPr>
              <a:t>Collaboration and the value of accumulated knowledge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altLang="en-US" b="0" i="0" u="none" strike="noStrike" cap="none" normalizeH="0" baseline="0" dirty="0">
              <a:ln>
                <a:noFill/>
              </a:ln>
              <a:solidFill>
                <a:srgbClr val="44546A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rgbClr val="44546A"/>
                </a:solidFill>
                <a:effectLst/>
                <a:latin typeface="+mj-lt"/>
                <a:ea typeface="Times New Roman" panose="02020603050405020304" pitchFamily="18" charset="0"/>
              </a:rPr>
              <a:t>Procurement – allowing space for a value assessment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rgbClr val="44546A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93171"/>
      </p:ext>
    </p:extLst>
  </p:cSld>
  <p:clrMapOvr>
    <a:masterClrMapping/>
  </p:clrMapOvr>
</p:sld>
</file>

<file path=ppt/theme/theme1.xml><?xml version="1.0" encoding="utf-8"?>
<a:theme xmlns:a="http://schemas.openxmlformats.org/drawingml/2006/main" name="Onscreen">
  <a:themeElements>
    <a:clrScheme name="BDO Colours 2017">
      <a:dk1>
        <a:srgbClr val="404040"/>
      </a:dk1>
      <a:lt1>
        <a:srgbClr val="FFFFFF"/>
      </a:lt1>
      <a:dk2>
        <a:srgbClr val="ED1A3B"/>
      </a:dk2>
      <a:lt2>
        <a:srgbClr val="218F8B"/>
      </a:lt2>
      <a:accent1>
        <a:srgbClr val="02A5E2"/>
      </a:accent1>
      <a:accent2>
        <a:srgbClr val="DF8639"/>
      </a:accent2>
      <a:accent3>
        <a:srgbClr val="98002E"/>
      </a:accent3>
      <a:accent4>
        <a:srgbClr val="657C91"/>
      </a:accent4>
      <a:accent5>
        <a:srgbClr val="E7E7E7"/>
      </a:accent5>
      <a:accent6>
        <a:srgbClr val="FFFFFF"/>
      </a:accent6>
      <a:hlink>
        <a:srgbClr val="ED1A3B"/>
      </a:hlink>
      <a:folHlink>
        <a:srgbClr val="FFFFFF"/>
      </a:folHlink>
    </a:clrScheme>
    <a:fontScheme name="BDO Templat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6350"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nscreen 16x9.potx" id="{229A2018-763E-4176-8236-BE82F0810E97}" vid="{7E27CCE9-6779-40E4-87E6-A986A7EF0340}"/>
    </a:ext>
  </a:extLst>
</a:theme>
</file>

<file path=ppt/theme/theme2.xml><?xml version="1.0" encoding="utf-8"?>
<a:theme xmlns:a="http://schemas.openxmlformats.org/drawingml/2006/main" name="4_Default Design">
  <a:themeElements>
    <a:clrScheme name="Custom 9">
      <a:dk1>
        <a:srgbClr val="2C2E2E"/>
      </a:dk1>
      <a:lt1>
        <a:srgbClr val="FFFFFF"/>
      </a:lt1>
      <a:dk2>
        <a:srgbClr val="E6364D"/>
      </a:dk2>
      <a:lt2>
        <a:srgbClr val="FDFAD2"/>
      </a:lt2>
      <a:accent1>
        <a:srgbClr val="BBE0E3"/>
      </a:accent1>
      <a:accent2>
        <a:srgbClr val="00B3E4"/>
      </a:accent2>
      <a:accent3>
        <a:srgbClr val="FCEE47"/>
      </a:accent3>
      <a:accent4>
        <a:srgbClr val="FBD9D3"/>
      </a:accent4>
      <a:accent5>
        <a:srgbClr val="F3755B"/>
      </a:accent5>
      <a:accent6>
        <a:srgbClr val="72C7F0"/>
      </a:accent6>
      <a:hlink>
        <a:srgbClr val="E6364D"/>
      </a:hlink>
      <a:folHlink>
        <a:srgbClr val="62616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95350" marR="0" indent="-8953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895350" marR="0" indent="-89535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200" dirty="0" smtClean="0">
            <a:solidFill>
              <a:schemeClr val="accent6"/>
            </a:solidFill>
            <a:latin typeface="Lato Light" charset="0"/>
            <a:ea typeface="Lato Light" charset="0"/>
            <a:cs typeface="Lato Light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7C19F46C-8F75-4430-9AD6-5FF371CD5619}" vid="{E04DE3FD-50CC-4AD2-AFD7-18A58C17F41F}"/>
    </a:ext>
  </a:extLst>
</a:theme>
</file>

<file path=ppt/theme/theme3.xml><?xml version="1.0" encoding="utf-8"?>
<a:theme xmlns:a="http://schemas.openxmlformats.org/drawingml/2006/main" name="Office Theme">
  <a:themeElements>
    <a:clrScheme name="BDO Presentation">
      <a:dk1>
        <a:srgbClr val="685040"/>
      </a:dk1>
      <a:lt1>
        <a:srgbClr val="FFFFFF"/>
      </a:lt1>
      <a:dk2>
        <a:srgbClr val="ED1A3B"/>
      </a:dk2>
      <a:lt2>
        <a:srgbClr val="EEE8E5"/>
      </a:lt2>
      <a:accent1>
        <a:srgbClr val="2EB0A4"/>
      </a:accent1>
      <a:accent2>
        <a:srgbClr val="62CAE3"/>
      </a:accent2>
      <a:accent3>
        <a:srgbClr val="98002E"/>
      </a:accent3>
      <a:accent4>
        <a:srgbClr val="EE9024"/>
      </a:accent4>
      <a:accent5>
        <a:srgbClr val="D1108C"/>
      </a:accent5>
      <a:accent6>
        <a:srgbClr val="FFE39C"/>
      </a:accent6>
      <a:hlink>
        <a:srgbClr val="000000"/>
      </a:hlink>
      <a:folHlink>
        <a:srgbClr val="F6A1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Onscreen 16x9</Template>
  <TotalTime>1128</TotalTime>
  <Words>162</Words>
  <Application>Microsoft Office PowerPoint</Application>
  <PresentationFormat>Widescreen</PresentationFormat>
  <Paragraphs>42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.Lucida Grande UI Regular</vt:lpstr>
      <vt:lpstr>Arial</vt:lpstr>
      <vt:lpstr>Calibri</vt:lpstr>
      <vt:lpstr>Lato</vt:lpstr>
      <vt:lpstr>Lato Light</vt:lpstr>
      <vt:lpstr>Symbol</vt:lpstr>
      <vt:lpstr>Trebuchet MS</vt:lpstr>
      <vt:lpstr>Wingdings</vt:lpstr>
      <vt:lpstr>Wingdings 3</vt:lpstr>
      <vt:lpstr>Onscreen</vt:lpstr>
      <vt:lpstr>4_Default Design</vt:lpstr>
      <vt:lpstr>PowerPoint Presentation</vt:lpstr>
      <vt:lpstr>Today’s session </vt:lpstr>
      <vt:lpstr>Ctg expert insight session</vt:lpstr>
      <vt:lpstr>Tax Adviser landscape</vt:lpstr>
      <vt:lpstr>Areas to consider</vt:lpstr>
    </vt:vector>
  </TitlesOfParts>
  <Company>BDO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Ctg expert insight session</dc:title>
  <dc:creator>Paul R Knight</dc:creator>
  <cp:lastModifiedBy>Chris Lane</cp:lastModifiedBy>
  <cp:revision>2</cp:revision>
  <dcterms:created xsi:type="dcterms:W3CDTF">2022-06-15T12:09:44Z</dcterms:created>
  <dcterms:modified xsi:type="dcterms:W3CDTF">2022-06-16T08:54:14Z</dcterms:modified>
</cp:coreProperties>
</file>