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11" r:id="rId5"/>
    <p:sldMasterId id="2147483784" r:id="rId6"/>
  </p:sldMasterIdLst>
  <p:notesMasterIdLst>
    <p:notesMasterId r:id="rId30"/>
  </p:notesMasterIdLst>
  <p:sldIdLst>
    <p:sldId id="2147477803" r:id="rId7"/>
    <p:sldId id="2147477804" r:id="rId8"/>
    <p:sldId id="2147477805" r:id="rId9"/>
    <p:sldId id="2147477808" r:id="rId10"/>
    <p:sldId id="260" r:id="rId11"/>
    <p:sldId id="395" r:id="rId12"/>
    <p:sldId id="267" r:id="rId13"/>
    <p:sldId id="262" r:id="rId14"/>
    <p:sldId id="291" r:id="rId15"/>
    <p:sldId id="2147477814" r:id="rId16"/>
    <p:sldId id="2147477812" r:id="rId17"/>
    <p:sldId id="285" r:id="rId18"/>
    <p:sldId id="2147477811" r:id="rId19"/>
    <p:sldId id="2147477809" r:id="rId20"/>
    <p:sldId id="2147477810" r:id="rId21"/>
    <p:sldId id="290" r:id="rId22"/>
    <p:sldId id="293" r:id="rId23"/>
    <p:sldId id="2147477816" r:id="rId24"/>
    <p:sldId id="368" r:id="rId25"/>
    <p:sldId id="391" r:id="rId26"/>
    <p:sldId id="2147477817" r:id="rId27"/>
    <p:sldId id="2147477813" r:id="rId28"/>
    <p:sldId id="2147477815" r:id="rId29"/>
  </p:sldIdLst>
  <p:sldSz cx="12192000" cy="6858000"/>
  <p:notesSz cx="6858000" cy="9144000"/>
  <p:custDataLst>
    <p:tags r:id="rId31"/>
  </p:custDataLst>
  <p:defaultText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owerPoint template pick n' mix" id="{05B947C3-F860-4863-83DD-F34F545EFBD8}">
          <p14:sldIdLst/>
        </p14:section>
        <p14:section name="Text Boxes" id="{0BCED52A-69EF-4E18-A18B-7D674C437E0B}">
          <p14:sldIdLst>
            <p14:sldId id="2147477803"/>
            <p14:sldId id="2147477804"/>
            <p14:sldId id="2147477805"/>
            <p14:sldId id="2147477808"/>
            <p14:sldId id="260"/>
            <p14:sldId id="395"/>
            <p14:sldId id="267"/>
            <p14:sldId id="262"/>
            <p14:sldId id="291"/>
            <p14:sldId id="2147477814"/>
            <p14:sldId id="2147477812"/>
            <p14:sldId id="285"/>
            <p14:sldId id="2147477811"/>
            <p14:sldId id="2147477809"/>
            <p14:sldId id="2147477810"/>
            <p14:sldId id="290"/>
            <p14:sldId id="293"/>
            <p14:sldId id="2147477816"/>
            <p14:sldId id="368"/>
            <p14:sldId id="391"/>
            <p14:sldId id="2147477817"/>
            <p14:sldId id="2147477813"/>
            <p14:sldId id="2147477815"/>
          </p14:sldIdLst>
        </p14:section>
      </p14:sectionLst>
    </p:ext>
    <p:ext uri="{EFAFB233-063F-42B5-8137-9DF3F51BA10A}">
      <p15:sldGuideLst xmlns:p15="http://schemas.microsoft.com/office/powerpoint/2012/main">
        <p15:guide id="7" pos="3840">
          <p15:clr>
            <a:srgbClr val="A4A3A4"/>
          </p15:clr>
        </p15:guide>
        <p15:guide id="8"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antha Charvy" initials="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7E7E7"/>
    <a:srgbClr val="F2F2F2"/>
    <a:srgbClr val="DDE2E7"/>
    <a:srgbClr val="5B6E7F"/>
    <a:srgbClr val="E4E8EC"/>
    <a:srgbClr val="99A8B6"/>
    <a:srgbClr val="74899C"/>
    <a:srgbClr val="333333"/>
    <a:srgbClr val="EE90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40" y="412"/>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47D5C-E96D-4671-AABC-580006D477A8}" type="datetimeFigureOut">
              <a:rPr lang="en-US" smtClean="0"/>
              <a:pPr/>
              <a:t>2/24/2025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F325E1-631E-4FFD-AF35-27D076BB57F2}" type="slidenum">
              <a:rPr lang="en-GB" smtClean="0"/>
              <a:pPr/>
              <a:t>‹#›</a:t>
            </a:fld>
            <a:endParaRPr lang="en-GB"/>
          </a:p>
        </p:txBody>
      </p:sp>
    </p:spTree>
    <p:extLst>
      <p:ext uri="{BB962C8B-B14F-4D97-AF65-F5344CB8AC3E}">
        <p14:creationId xmlns:p14="http://schemas.microsoft.com/office/powerpoint/2010/main" val="1669669958"/>
      </p:ext>
    </p:extLst>
  </p:cSld>
  <p:clrMap bg1="lt1" tx1="dk1" bg2="lt2" tx2="dk2" accent1="accent1" accent2="accent2" accent3="accent3" accent4="accent4" accent5="accent5" accent6="accent6" hlink="hlink" folHlink="folHlink"/>
  <p:notesStyle>
    <a:lvl1pPr marL="0" algn="l" defTabSz="914112" rtl="0" eaLnBrk="1" latinLnBrk="0" hangingPunct="1">
      <a:defRPr sz="1200" b="1" kern="1200">
        <a:solidFill>
          <a:schemeClr val="tx1"/>
        </a:solidFill>
        <a:latin typeface="Trebuchet MS" pitchFamily="34" charset="0"/>
        <a:ea typeface="+mn-ea"/>
        <a:cs typeface="+mn-cs"/>
      </a:defRPr>
    </a:lvl1pPr>
    <a:lvl2pPr marL="228569" indent="-228569" algn="l" defTabSz="914112" rtl="0" eaLnBrk="1" latinLnBrk="0" hangingPunct="1">
      <a:buFont typeface="Arial" pitchFamily="34" charset="0"/>
      <a:buChar char="•"/>
      <a:defRPr sz="1200" kern="1200">
        <a:solidFill>
          <a:schemeClr val="tx1"/>
        </a:solidFill>
        <a:latin typeface="Trebuchet MS" pitchFamily="34" charset="0"/>
        <a:ea typeface="+mn-ea"/>
        <a:cs typeface="+mn-cs"/>
      </a:defRPr>
    </a:lvl2pPr>
    <a:lvl3pPr marL="539675" indent="-269837" algn="l" defTabSz="914112" rtl="0" eaLnBrk="1" latinLnBrk="0" hangingPunct="1">
      <a:buFont typeface="Symbol" pitchFamily="18" charset="2"/>
      <a:buChar char="-"/>
      <a:defRPr sz="1200" kern="1200">
        <a:solidFill>
          <a:schemeClr val="tx1"/>
        </a:solidFill>
        <a:latin typeface="Trebuchet MS" pitchFamily="34" charset="0"/>
        <a:ea typeface="+mn-ea"/>
        <a:cs typeface="+mn-cs"/>
      </a:defRPr>
    </a:lvl3pPr>
    <a:lvl4pPr marL="539675" indent="-176189" algn="l" defTabSz="914112" rtl="0" eaLnBrk="1" latinLnBrk="0" hangingPunct="1">
      <a:defRPr sz="1200" kern="1200">
        <a:solidFill>
          <a:schemeClr val="tx1"/>
        </a:solidFill>
        <a:latin typeface="Trebuchet MS" pitchFamily="34" charset="0"/>
        <a:ea typeface="+mn-ea"/>
        <a:cs typeface="+mn-cs"/>
      </a:defRPr>
    </a:lvl4pPr>
    <a:lvl5pPr marL="717451" indent="-177775" algn="l" defTabSz="914112" rtl="0" eaLnBrk="1" latinLnBrk="0" hangingPunct="1">
      <a:defRPr sz="1200" kern="1200">
        <a:solidFill>
          <a:schemeClr val="tx1"/>
        </a:solidFill>
        <a:latin typeface="Trebuchet MS" pitchFamily="34" charset="0"/>
        <a:ea typeface="+mn-ea"/>
        <a:cs typeface="+mn-cs"/>
      </a:defRPr>
    </a:lvl5pPr>
    <a:lvl6pPr marL="2285279" algn="l" defTabSz="914112" rtl="0" eaLnBrk="1" latinLnBrk="0" hangingPunct="1">
      <a:defRPr sz="1200" kern="1200">
        <a:solidFill>
          <a:schemeClr val="tx1"/>
        </a:solidFill>
        <a:latin typeface="+mn-lt"/>
        <a:ea typeface="+mn-ea"/>
        <a:cs typeface="+mn-cs"/>
      </a:defRPr>
    </a:lvl6pPr>
    <a:lvl7pPr marL="2742335" algn="l" defTabSz="914112" rtl="0" eaLnBrk="1" latinLnBrk="0" hangingPunct="1">
      <a:defRPr sz="1200" kern="1200">
        <a:solidFill>
          <a:schemeClr val="tx1"/>
        </a:solidFill>
        <a:latin typeface="+mn-lt"/>
        <a:ea typeface="+mn-ea"/>
        <a:cs typeface="+mn-cs"/>
      </a:defRPr>
    </a:lvl7pPr>
    <a:lvl8pPr marL="3199391" algn="l" defTabSz="914112" rtl="0" eaLnBrk="1" latinLnBrk="0" hangingPunct="1">
      <a:defRPr sz="1200" kern="1200">
        <a:solidFill>
          <a:schemeClr val="tx1"/>
        </a:solidFill>
        <a:latin typeface="+mn-lt"/>
        <a:ea typeface="+mn-ea"/>
        <a:cs typeface="+mn-cs"/>
      </a:defRPr>
    </a:lvl8pPr>
    <a:lvl9pPr marL="3656447" algn="l" defTabSz="9141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F325E1-631E-4FFD-AF35-27D076BB57F2}" type="slidenum">
              <a:rPr lang="en-GB" smtClean="0"/>
              <a:pPr/>
              <a:t>2</a:t>
            </a:fld>
            <a:endParaRPr lang="en-GB"/>
          </a:p>
        </p:txBody>
      </p:sp>
    </p:spTree>
    <p:extLst>
      <p:ext uri="{BB962C8B-B14F-4D97-AF65-F5344CB8AC3E}">
        <p14:creationId xmlns:p14="http://schemas.microsoft.com/office/powerpoint/2010/main" val="933710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Amwnd</a:t>
            </a:r>
            <a:r>
              <a:rPr lang="en-GB"/>
              <a:t> salary premium </a:t>
            </a:r>
          </a:p>
        </p:txBody>
      </p:sp>
      <p:sp>
        <p:nvSpPr>
          <p:cNvPr id="4" name="Slide Number Placeholder 3"/>
          <p:cNvSpPr>
            <a:spLocks noGrp="1"/>
          </p:cNvSpPr>
          <p:nvPr>
            <p:ph type="sldNum" sz="quarter" idx="5"/>
          </p:nvPr>
        </p:nvSpPr>
        <p:spPr/>
        <p:txBody>
          <a:bodyPr/>
          <a:lstStyle/>
          <a:p>
            <a:fld id="{2935BD09-F256-4D24-B071-A74972BD56BC}" type="slidenum">
              <a:rPr lang="en-GB" smtClean="0"/>
              <a:t>9</a:t>
            </a:fld>
            <a:endParaRPr lang="en-GB"/>
          </a:p>
        </p:txBody>
      </p:sp>
    </p:spTree>
    <p:extLst>
      <p:ext uri="{BB962C8B-B14F-4D97-AF65-F5344CB8AC3E}">
        <p14:creationId xmlns:p14="http://schemas.microsoft.com/office/powerpoint/2010/main" val="1547669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F325E1-631E-4FFD-AF35-27D076BB57F2}" type="slidenum">
              <a:rPr lang="en-GB" smtClean="0"/>
              <a:pPr/>
              <a:t>10</a:t>
            </a:fld>
            <a:endParaRPr lang="en-GB"/>
          </a:p>
        </p:txBody>
      </p:sp>
    </p:spTree>
    <p:extLst>
      <p:ext uri="{BB962C8B-B14F-4D97-AF65-F5344CB8AC3E}">
        <p14:creationId xmlns:p14="http://schemas.microsoft.com/office/powerpoint/2010/main" val="2426089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86E291-1C9B-4C2E-B4E6-CBF617617212}" type="slidenum">
              <a:rPr lang="en-GB" smtClean="0"/>
              <a:t>18</a:t>
            </a:fld>
            <a:endParaRPr lang="en-GB"/>
          </a:p>
        </p:txBody>
      </p:sp>
    </p:spTree>
    <p:extLst>
      <p:ext uri="{BB962C8B-B14F-4D97-AF65-F5344CB8AC3E}">
        <p14:creationId xmlns:p14="http://schemas.microsoft.com/office/powerpoint/2010/main" val="4287911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Talk about latest update from DBT re the strong language used – we were expecting this to be April 2026 earliest following LPC event and remit but if the government are not labelling the banding as discriminatory does this signal the intent to change this from April 2025? Does this signal the intent for a bigger jump in April 2025 than expected?  What justification would there be to keeping it for another year?</a:t>
            </a:r>
          </a:p>
          <a:p>
            <a:endParaRPr lang="en-GB"/>
          </a:p>
          <a:p>
            <a:r>
              <a:rPr lang="en-GB"/>
              <a:t>Food for thought but useful slide to help with planning. We should find out in the budget what the rate and changes will be.</a:t>
            </a:r>
          </a:p>
          <a:p>
            <a:endParaRPr lang="en-GB"/>
          </a:p>
          <a:p>
            <a:endParaRPr lang="en-GB"/>
          </a:p>
        </p:txBody>
      </p:sp>
      <p:sp>
        <p:nvSpPr>
          <p:cNvPr id="4" name="Slide Number Placeholder 3"/>
          <p:cNvSpPr>
            <a:spLocks noGrp="1"/>
          </p:cNvSpPr>
          <p:nvPr>
            <p:ph type="sldNum" sz="quarter" idx="5"/>
          </p:nvPr>
        </p:nvSpPr>
        <p:spPr/>
        <p:txBody>
          <a:bodyPr/>
          <a:lstStyle/>
          <a:p>
            <a:fld id="{94F325E1-631E-4FFD-AF35-27D076BB57F2}" type="slidenum">
              <a:rPr lang="en-GB" smtClean="0"/>
              <a:pPr/>
              <a:t>19</a:t>
            </a:fld>
            <a:endParaRPr lang="en-GB"/>
          </a:p>
        </p:txBody>
      </p:sp>
    </p:spTree>
    <p:extLst>
      <p:ext uri="{BB962C8B-B14F-4D97-AF65-F5344CB8AC3E}">
        <p14:creationId xmlns:p14="http://schemas.microsoft.com/office/powerpoint/2010/main" val="2797156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D1F6F-5D28-7C3C-028B-82BBE4F708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F9666B-1273-09A6-4E79-32EA12C3BD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FE50C-4755-E08A-92AF-8E7ECF33D05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75115C8-A5C7-4925-75D0-AEBE47FA9877}"/>
              </a:ext>
            </a:extLst>
          </p:cNvPr>
          <p:cNvSpPr>
            <a:spLocks noGrp="1"/>
          </p:cNvSpPr>
          <p:nvPr>
            <p:ph type="sldNum" sz="quarter" idx="5"/>
          </p:nvPr>
        </p:nvSpPr>
        <p:spPr/>
        <p:txBody>
          <a:bodyPr/>
          <a:lstStyle/>
          <a:p>
            <a:fld id="{2935BD09-F256-4D24-B071-A74972BD56BC}" type="slidenum">
              <a:rPr lang="en-GB" smtClean="0"/>
              <a:t>20</a:t>
            </a:fld>
            <a:endParaRPr lang="en-GB"/>
          </a:p>
        </p:txBody>
      </p:sp>
    </p:spTree>
    <p:extLst>
      <p:ext uri="{BB962C8B-B14F-4D97-AF65-F5344CB8AC3E}">
        <p14:creationId xmlns:p14="http://schemas.microsoft.com/office/powerpoint/2010/main" val="1438745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715D4-AAA9-3B8A-6F76-F77E372663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B66B4D-C500-2E88-CD8D-9E829D8FB8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FBA1BB-ADC7-0DD8-0ACB-5DDCD0F058F7}"/>
              </a:ext>
            </a:extLst>
          </p:cNvPr>
          <p:cNvSpPr>
            <a:spLocks noGrp="1"/>
          </p:cNvSpPr>
          <p:nvPr>
            <p:ph type="body" idx="1"/>
          </p:nvPr>
        </p:nvSpPr>
        <p:spPr/>
        <p:txBody>
          <a:bodyPr/>
          <a:lstStyle/>
          <a:p>
            <a:r>
              <a:rPr lang="en-GB"/>
              <a:t>Dale - Reports from government and the Low Pay Commission show that HMRC have received a year on year increase in their funding to tackle NMW non-compliance. This suggests that it is still a key area of focus for HMRC. A HMRC investigation can be the result of a worker complaint, and that can result in full reviews of all workers in the business and potentially associated businesses and group. For a number of years now we have also seen a targeted sector specific approach, focusing on a sector where HMRC may feel are more at risk of underpaying their workers or inadvertently falling fowl of the </a:t>
            </a:r>
            <a:r>
              <a:rPr lang="en-GB" err="1"/>
              <a:t>legislation.These</a:t>
            </a:r>
            <a:r>
              <a:rPr lang="en-GB"/>
              <a:t> are some of the things we are seeing from them….</a:t>
            </a:r>
          </a:p>
        </p:txBody>
      </p:sp>
      <p:sp>
        <p:nvSpPr>
          <p:cNvPr id="4" name="Slide Number Placeholder 3">
            <a:extLst>
              <a:ext uri="{FF2B5EF4-FFF2-40B4-BE49-F238E27FC236}">
                <a16:creationId xmlns:a16="http://schemas.microsoft.com/office/drawing/2014/main" id="{A860B857-79FB-71BD-F537-5F1FED81DF9A}"/>
              </a:ext>
            </a:extLst>
          </p:cNvPr>
          <p:cNvSpPr>
            <a:spLocks noGrp="1"/>
          </p:cNvSpPr>
          <p:nvPr>
            <p:ph type="sldNum" sz="quarter" idx="5"/>
          </p:nvPr>
        </p:nvSpPr>
        <p:spPr/>
        <p:txBody>
          <a:bodyPr/>
          <a:lstStyle/>
          <a:p>
            <a:fld id="{94F325E1-631E-4FFD-AF35-27D076BB57F2}" type="slidenum">
              <a:rPr lang="en-GB" smtClean="0"/>
              <a:pPr/>
              <a:t>21</a:t>
            </a:fld>
            <a:endParaRPr lang="en-GB"/>
          </a:p>
        </p:txBody>
      </p:sp>
    </p:spTree>
    <p:extLst>
      <p:ext uri="{BB962C8B-B14F-4D97-AF65-F5344CB8AC3E}">
        <p14:creationId xmlns:p14="http://schemas.microsoft.com/office/powerpoint/2010/main" val="392767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Back cover Red">
    <p:spTree>
      <p:nvGrpSpPr>
        <p:cNvPr id="1" name=""/>
        <p:cNvGrpSpPr/>
        <p:nvPr/>
      </p:nvGrpSpPr>
      <p:grpSpPr>
        <a:xfrm>
          <a:off x="0" y="0"/>
          <a:ext cx="0" cy="0"/>
          <a:chOff x="0" y="0"/>
          <a:chExt cx="0" cy="0"/>
        </a:xfrm>
      </p:grpSpPr>
      <p:sp>
        <p:nvSpPr>
          <p:cNvPr id="29" name="Rectangle 28"/>
          <p:cNvSpPr/>
          <p:nvPr userDrawn="1"/>
        </p:nvSpPr>
        <p:spPr bwMode="gray">
          <a:xfrm>
            <a:off x="0" y="0"/>
            <a:ext cx="12192000" cy="6858000"/>
          </a:xfrm>
          <a:prstGeom prst="rect">
            <a:avLst/>
          </a:prstGeom>
          <a:solidFill>
            <a:schemeClr val="accent1"/>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1"/>
          </a:p>
        </p:txBody>
      </p:sp>
      <p:pic>
        <p:nvPicPr>
          <p:cNvPr id="2" name="Picture 1">
            <a:extLst>
              <a:ext uri="{FF2B5EF4-FFF2-40B4-BE49-F238E27FC236}">
                <a16:creationId xmlns:a16="http://schemas.microsoft.com/office/drawing/2014/main" id="{B8B1FE93-CC69-167F-E531-C7652E6EF69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845419" y="4989188"/>
            <a:ext cx="3346581" cy="1868812"/>
          </a:xfrm>
          <a:prstGeom prst="rect">
            <a:avLst/>
          </a:prstGeom>
        </p:spPr>
      </p:pic>
      <p:sp>
        <p:nvSpPr>
          <p:cNvPr id="5" name="Text Placeholder 14">
            <a:extLst>
              <a:ext uri="{FF2B5EF4-FFF2-40B4-BE49-F238E27FC236}">
                <a16:creationId xmlns:a16="http://schemas.microsoft.com/office/drawing/2014/main" id="{79124000-7028-8C90-2A12-DEFA7601C297}"/>
              </a:ext>
            </a:extLst>
          </p:cNvPr>
          <p:cNvSpPr>
            <a:spLocks noGrp="1"/>
          </p:cNvSpPr>
          <p:nvPr>
            <p:ph type="body" sz="quarter" idx="10" hasCustomPrompt="1"/>
          </p:nvPr>
        </p:nvSpPr>
        <p:spPr bwMode="gray">
          <a:xfrm>
            <a:off x="4097786" y="1966833"/>
            <a:ext cx="3985568" cy="1862013"/>
          </a:xfrm>
          <a:prstGeom prst="rect">
            <a:avLst/>
          </a:prstGeom>
        </p:spPr>
        <p:txBody>
          <a:bodyPr lIns="0" tIns="0" rIns="0" bIns="0">
            <a:noAutofit/>
          </a:bodyPr>
          <a:lstStyle>
            <a:lvl1pPr>
              <a:spcBef>
                <a:spcPts val="0"/>
              </a:spcBef>
              <a:spcAft>
                <a:spcPts val="544"/>
              </a:spcAft>
              <a:defRPr sz="635" b="0" cap="none" baseline="0">
                <a:solidFill>
                  <a:schemeClr val="bg1"/>
                </a:solidFill>
              </a:defRPr>
            </a:lvl1pPr>
            <a:lvl2pPr>
              <a:spcBef>
                <a:spcPts val="544"/>
              </a:spcBef>
              <a:spcAft>
                <a:spcPts val="0"/>
              </a:spcAft>
              <a:defRPr sz="635" b="0">
                <a:solidFill>
                  <a:schemeClr val="bg1"/>
                </a:solidFill>
              </a:defRPr>
            </a:lvl2pPr>
            <a:lvl3pPr>
              <a:spcBef>
                <a:spcPts val="544"/>
              </a:spcBef>
              <a:spcAft>
                <a:spcPts val="0"/>
              </a:spcAft>
              <a:defRPr sz="635" b="0">
                <a:solidFill>
                  <a:schemeClr val="bg1"/>
                </a:solidFill>
              </a:defRPr>
            </a:lvl3pPr>
            <a:lvl4pPr>
              <a:spcBef>
                <a:spcPts val="544"/>
              </a:spcBef>
              <a:spcAft>
                <a:spcPts val="0"/>
              </a:spcAft>
              <a:defRPr sz="635" b="0">
                <a:solidFill>
                  <a:schemeClr val="bg1"/>
                </a:solidFill>
              </a:defRPr>
            </a:lvl4pPr>
            <a:lvl5pPr>
              <a:spcBef>
                <a:spcPts val="544"/>
              </a:spcBef>
              <a:spcAft>
                <a:spcPts val="0"/>
              </a:spcAft>
              <a:defRPr sz="635" b="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C6BB045A-09BD-3A59-6F94-1C2A2C19A9B5}"/>
              </a:ext>
            </a:extLst>
          </p:cNvPr>
          <p:cNvSpPr txBox="1"/>
          <p:nvPr userDrawn="1"/>
        </p:nvSpPr>
        <p:spPr>
          <a:xfrm>
            <a:off x="609963" y="1966834"/>
            <a:ext cx="2276622" cy="125617"/>
          </a:xfrm>
          <a:prstGeom prst="rect">
            <a:avLst/>
          </a:prstGeom>
          <a:noFill/>
        </p:spPr>
        <p:txBody>
          <a:bodyPr wrap="square" lIns="0" tIns="0" rIns="0" bIns="0" rtlCol="0">
            <a:noAutofit/>
          </a:bodyPr>
          <a:lstStyle/>
          <a:p>
            <a:r>
              <a:rPr lang="en-GB" sz="816" b="0">
                <a:solidFill>
                  <a:schemeClr val="bg1"/>
                </a:solidFill>
              </a:rPr>
              <a:t>FOR MORE INFORMATION:</a:t>
            </a:r>
          </a:p>
        </p:txBody>
      </p:sp>
      <p:sp>
        <p:nvSpPr>
          <p:cNvPr id="7" name="Text Placeholder 3">
            <a:extLst>
              <a:ext uri="{FF2B5EF4-FFF2-40B4-BE49-F238E27FC236}">
                <a16:creationId xmlns:a16="http://schemas.microsoft.com/office/drawing/2014/main" id="{200B1DC3-C753-CE55-0561-53202CFB0E8E}"/>
              </a:ext>
            </a:extLst>
          </p:cNvPr>
          <p:cNvSpPr>
            <a:spLocks noGrp="1"/>
          </p:cNvSpPr>
          <p:nvPr>
            <p:ph type="body" sz="quarter" idx="11" hasCustomPrompt="1"/>
          </p:nvPr>
        </p:nvSpPr>
        <p:spPr>
          <a:xfrm>
            <a:off x="609963" y="2302669"/>
            <a:ext cx="2378309" cy="125617"/>
          </a:xfrm>
          <a:prstGeom prst="rect">
            <a:avLst/>
          </a:prstGeom>
        </p:spPr>
        <p:txBody>
          <a:bodyPr lIns="0" tIns="0" rIns="0" bIns="0">
            <a:noAutofit/>
          </a:bodyPr>
          <a:lstStyle>
            <a:lvl1pPr>
              <a:spcBef>
                <a:spcPts val="0"/>
              </a:spcBef>
              <a:spcAft>
                <a:spcPts val="544"/>
              </a:spcAft>
              <a:defRPr b="0">
                <a:solidFill>
                  <a:schemeClr val="bg1"/>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D066AEB7-585D-4D5A-5D2F-96780F7AAE95}"/>
              </a:ext>
            </a:extLst>
          </p:cNvPr>
          <p:cNvSpPr>
            <a:spLocks noGrp="1"/>
          </p:cNvSpPr>
          <p:nvPr>
            <p:ph type="body" sz="quarter" idx="12" hasCustomPrompt="1"/>
          </p:nvPr>
        </p:nvSpPr>
        <p:spPr>
          <a:xfrm rot="16200000">
            <a:off x="307152" y="5937217"/>
            <a:ext cx="897025" cy="291406"/>
          </a:xfrm>
        </p:spPr>
        <p:txBody>
          <a:bodyPr>
            <a:noAutofit/>
          </a:bodyPr>
          <a:lstStyle>
            <a:lvl1pPr>
              <a:defRPr sz="635">
                <a:solidFill>
                  <a:schemeClr val="bg1"/>
                </a:solidFill>
              </a:defRPr>
            </a:lvl1pPr>
            <a:lvl2pPr>
              <a:defRPr sz="635">
                <a:solidFill>
                  <a:schemeClr val="bg1"/>
                </a:solidFill>
              </a:defRPr>
            </a:lvl2pPr>
            <a:lvl3pPr>
              <a:defRPr sz="635">
                <a:solidFill>
                  <a:schemeClr val="bg1"/>
                </a:solidFill>
              </a:defRPr>
            </a:lvl3pPr>
            <a:lvl4pPr>
              <a:defRPr sz="635">
                <a:solidFill>
                  <a:schemeClr val="bg1"/>
                </a:solidFill>
              </a:defRPr>
            </a:lvl4pPr>
            <a:lvl5pPr>
              <a:defRPr sz="635">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099160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1 column text">
    <p:bg bwMode="gray">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F6757F-ED55-3D19-41C3-C9D45E3F1B7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ext Placeholder 6"/>
          <p:cNvSpPr>
            <a:spLocks noGrp="1"/>
          </p:cNvSpPr>
          <p:nvPr>
            <p:ph type="body" sz="quarter" idx="13" hasCustomPrompt="1"/>
          </p:nvPr>
        </p:nvSpPr>
        <p:spPr bwMode="gray">
          <a:xfrm>
            <a:off x="503237" y="1664464"/>
            <a:ext cx="11178382" cy="3925124"/>
          </a:xfrm>
        </p:spPr>
        <p:txBody>
          <a:bodyPr>
            <a:noAutofit/>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Title 3">
            <a:extLst>
              <a:ext uri="{FF2B5EF4-FFF2-40B4-BE49-F238E27FC236}">
                <a16:creationId xmlns:a16="http://schemas.microsoft.com/office/drawing/2014/main" id="{007B9BD0-19C0-98CF-2B5B-FC8F63B8E129}"/>
              </a:ext>
            </a:extLst>
          </p:cNvPr>
          <p:cNvSpPr>
            <a:spLocks noGrp="1"/>
          </p:cNvSpPr>
          <p:nvPr>
            <p:ph type="title" hasCustomPrompt="1"/>
          </p:nvPr>
        </p:nvSpPr>
        <p:spPr/>
        <p:txBody>
          <a:bodyPr/>
          <a:lstStyle/>
          <a:p>
            <a:r>
              <a:rPr lang="en-US"/>
              <a:t>Click to edit master title style</a:t>
            </a:r>
            <a:endParaRPr lang="en-GB"/>
          </a:p>
        </p:txBody>
      </p:sp>
      <p:sp>
        <p:nvSpPr>
          <p:cNvPr id="3" name="Text Placeholder 8">
            <a:extLst>
              <a:ext uri="{FF2B5EF4-FFF2-40B4-BE49-F238E27FC236}">
                <a16:creationId xmlns:a16="http://schemas.microsoft.com/office/drawing/2014/main" id="{88EA9A2E-76B3-2330-A58E-375FDC876805}"/>
              </a:ext>
            </a:extLst>
          </p:cNvPr>
          <p:cNvSpPr>
            <a:spLocks noGrp="1"/>
          </p:cNvSpPr>
          <p:nvPr>
            <p:ph type="body" sz="quarter" idx="14" hasCustomPrompt="1"/>
          </p:nvPr>
        </p:nvSpPr>
        <p:spPr bwMode="gray">
          <a:xfrm>
            <a:off x="503238" y="964645"/>
            <a:ext cx="11182351" cy="221599"/>
          </a:xfrm>
        </p:spPr>
        <p:txBody>
          <a:bodyPr wrap="square">
            <a:noAutofit/>
          </a:bodyPr>
          <a:lstStyle>
            <a:lvl1pPr algn="l">
              <a:lnSpc>
                <a:spcPct val="80000"/>
              </a:lnSpc>
              <a:spcBef>
                <a:spcPts val="0"/>
              </a:spcBef>
              <a:spcAft>
                <a:spcPts val="0"/>
              </a:spcAft>
              <a:defRPr sz="1800" b="0">
                <a:solidFill>
                  <a:schemeClr val="tx1"/>
                </a:solidFill>
              </a:defRPr>
            </a:lvl1pPr>
          </a:lstStyle>
          <a:p>
            <a:pPr lvl="0"/>
            <a:r>
              <a:rPr lang="en-US"/>
              <a:t>[Subtitle]</a:t>
            </a:r>
          </a:p>
        </p:txBody>
      </p:sp>
      <p:cxnSp>
        <p:nvCxnSpPr>
          <p:cNvPr id="6" name="Straight Connector 5">
            <a:extLst>
              <a:ext uri="{FF2B5EF4-FFF2-40B4-BE49-F238E27FC236}">
                <a16:creationId xmlns:a16="http://schemas.microsoft.com/office/drawing/2014/main" id="{5B774156-7A18-8C24-19BF-D6994827262B}"/>
              </a:ext>
            </a:extLst>
          </p:cNvPr>
          <p:cNvCxnSpPr>
            <a:cxnSpLocks/>
          </p:cNvCxnSpPr>
          <p:nvPr userDrawn="1"/>
        </p:nvCxnSpPr>
        <p:spPr>
          <a:xfrm>
            <a:off x="504825" y="6354000"/>
            <a:ext cx="111831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383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1 column text">
    <p:bg bwMode="gray">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bwMode="gray">
          <a:xfrm>
            <a:off x="503237" y="1664464"/>
            <a:ext cx="11178382" cy="3925124"/>
          </a:xfrm>
        </p:spPr>
        <p:txBody>
          <a:bodyPr>
            <a:noAutofit/>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Title 3">
            <a:extLst>
              <a:ext uri="{FF2B5EF4-FFF2-40B4-BE49-F238E27FC236}">
                <a16:creationId xmlns:a16="http://schemas.microsoft.com/office/drawing/2014/main" id="{007B9BD0-19C0-98CF-2B5B-FC8F63B8E129}"/>
              </a:ext>
            </a:extLst>
          </p:cNvPr>
          <p:cNvSpPr>
            <a:spLocks noGrp="1"/>
          </p:cNvSpPr>
          <p:nvPr>
            <p:ph type="title" hasCustomPrompt="1"/>
          </p:nvPr>
        </p:nvSpPr>
        <p:spPr/>
        <p:txBody>
          <a:bodyPr/>
          <a:lstStyle/>
          <a:p>
            <a:r>
              <a:rPr lang="en-US"/>
              <a:t>Click to edit master title style</a:t>
            </a:r>
            <a:endParaRPr lang="en-GB"/>
          </a:p>
        </p:txBody>
      </p:sp>
      <p:sp>
        <p:nvSpPr>
          <p:cNvPr id="3" name="Text Placeholder 8">
            <a:extLst>
              <a:ext uri="{FF2B5EF4-FFF2-40B4-BE49-F238E27FC236}">
                <a16:creationId xmlns:a16="http://schemas.microsoft.com/office/drawing/2014/main" id="{88EA9A2E-76B3-2330-A58E-375FDC876805}"/>
              </a:ext>
            </a:extLst>
          </p:cNvPr>
          <p:cNvSpPr>
            <a:spLocks noGrp="1"/>
          </p:cNvSpPr>
          <p:nvPr>
            <p:ph type="body" sz="quarter" idx="14" hasCustomPrompt="1"/>
          </p:nvPr>
        </p:nvSpPr>
        <p:spPr bwMode="gray">
          <a:xfrm>
            <a:off x="503238" y="964645"/>
            <a:ext cx="11182351" cy="221599"/>
          </a:xfrm>
        </p:spPr>
        <p:txBody>
          <a:bodyPr wrap="square">
            <a:noAutofit/>
          </a:bodyPr>
          <a:lstStyle>
            <a:lvl1pPr algn="l">
              <a:lnSpc>
                <a:spcPct val="80000"/>
              </a:lnSpc>
              <a:spcBef>
                <a:spcPts val="0"/>
              </a:spcBef>
              <a:spcAft>
                <a:spcPts val="0"/>
              </a:spcAft>
              <a:defRPr sz="1800" b="0">
                <a:solidFill>
                  <a:schemeClr val="tx1"/>
                </a:solidFill>
              </a:defRPr>
            </a:lvl1pPr>
          </a:lstStyle>
          <a:p>
            <a:pPr lvl="0"/>
            <a:r>
              <a:rPr lang="en-US"/>
              <a:t>[Subtitle]</a:t>
            </a:r>
          </a:p>
        </p:txBody>
      </p:sp>
      <p:sp>
        <p:nvSpPr>
          <p:cNvPr id="2" name="Right Triangle 1">
            <a:extLst>
              <a:ext uri="{FF2B5EF4-FFF2-40B4-BE49-F238E27FC236}">
                <a16:creationId xmlns:a16="http://schemas.microsoft.com/office/drawing/2014/main" id="{91679584-8062-F2BD-29EC-3A18B6C84AC1}"/>
              </a:ext>
            </a:extLst>
          </p:cNvPr>
          <p:cNvSpPr>
            <a:spLocks noChangeAspect="1"/>
          </p:cNvSpPr>
          <p:nvPr userDrawn="1"/>
        </p:nvSpPr>
        <p:spPr>
          <a:xfrm rot="5400000" flipH="1" flipV="1">
            <a:off x="3870303" y="-1463698"/>
            <a:ext cx="6858000" cy="9785395"/>
          </a:xfrm>
          <a:prstGeom prst="rtTriangle">
            <a:avLst/>
          </a:prstGeom>
          <a:solidFill>
            <a:schemeClr val="accent2">
              <a:lumMod val="60000"/>
              <a:lumOff val="40000"/>
              <a:alpha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a:p>
        </p:txBody>
      </p:sp>
      <p:cxnSp>
        <p:nvCxnSpPr>
          <p:cNvPr id="5" name="Straight Connector 4">
            <a:extLst>
              <a:ext uri="{FF2B5EF4-FFF2-40B4-BE49-F238E27FC236}">
                <a16:creationId xmlns:a16="http://schemas.microsoft.com/office/drawing/2014/main" id="{FB89D37E-5FD9-B584-375A-4BDC80654484}"/>
              </a:ext>
            </a:extLst>
          </p:cNvPr>
          <p:cNvCxnSpPr>
            <a:cxnSpLocks/>
          </p:cNvCxnSpPr>
          <p:nvPr userDrawn="1"/>
        </p:nvCxnSpPr>
        <p:spPr>
          <a:xfrm>
            <a:off x="504825" y="6354000"/>
            <a:ext cx="111831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72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1 column text">
    <p:bg bwMode="gray">
      <p:bgRef idx="1001">
        <a:schemeClr val="bg1"/>
      </p:bgRef>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32EFB4E1-BAB1-6AC8-930F-28975CBDCD8C}"/>
              </a:ext>
            </a:extLst>
          </p:cNvPr>
          <p:cNvSpPr>
            <a:spLocks noChangeAspect="1"/>
          </p:cNvSpPr>
          <p:nvPr userDrawn="1"/>
        </p:nvSpPr>
        <p:spPr>
          <a:xfrm rot="16200000">
            <a:off x="7237693" y="1903692"/>
            <a:ext cx="4082898" cy="5825718"/>
          </a:xfrm>
          <a:prstGeom prst="rtTriangle">
            <a:avLst/>
          </a:prstGeom>
          <a:solidFill>
            <a:schemeClr val="accent2">
              <a:lumMod val="60000"/>
              <a:lumOff val="40000"/>
              <a:alpha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a:p>
        </p:txBody>
      </p:sp>
      <p:sp>
        <p:nvSpPr>
          <p:cNvPr id="5" name="Right Triangle 4">
            <a:extLst>
              <a:ext uri="{FF2B5EF4-FFF2-40B4-BE49-F238E27FC236}">
                <a16:creationId xmlns:a16="http://schemas.microsoft.com/office/drawing/2014/main" id="{4D58DBA4-3177-5148-2071-FF586274D1CB}"/>
              </a:ext>
            </a:extLst>
          </p:cNvPr>
          <p:cNvSpPr>
            <a:spLocks noChangeAspect="1"/>
          </p:cNvSpPr>
          <p:nvPr userDrawn="1"/>
        </p:nvSpPr>
        <p:spPr>
          <a:xfrm rot="16200000" flipH="1" flipV="1">
            <a:off x="1455516" y="-1462662"/>
            <a:ext cx="6853143" cy="9778466"/>
          </a:xfrm>
          <a:prstGeom prst="rtTriangle">
            <a:avLst/>
          </a:prstGeom>
          <a:solidFill>
            <a:srgbClr val="E4E8EC">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a:p>
        </p:txBody>
      </p:sp>
      <p:sp>
        <p:nvSpPr>
          <p:cNvPr id="7" name="Text Placeholder 6"/>
          <p:cNvSpPr>
            <a:spLocks noGrp="1"/>
          </p:cNvSpPr>
          <p:nvPr>
            <p:ph type="body" sz="quarter" idx="13" hasCustomPrompt="1"/>
          </p:nvPr>
        </p:nvSpPr>
        <p:spPr bwMode="gray">
          <a:xfrm>
            <a:off x="503237" y="1664464"/>
            <a:ext cx="11178382" cy="3925124"/>
          </a:xfrm>
        </p:spPr>
        <p:txBody>
          <a:bodyPr>
            <a:noAutofit/>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Title 3">
            <a:extLst>
              <a:ext uri="{FF2B5EF4-FFF2-40B4-BE49-F238E27FC236}">
                <a16:creationId xmlns:a16="http://schemas.microsoft.com/office/drawing/2014/main" id="{007B9BD0-19C0-98CF-2B5B-FC8F63B8E129}"/>
              </a:ext>
            </a:extLst>
          </p:cNvPr>
          <p:cNvSpPr>
            <a:spLocks noGrp="1"/>
          </p:cNvSpPr>
          <p:nvPr>
            <p:ph type="title" hasCustomPrompt="1"/>
          </p:nvPr>
        </p:nvSpPr>
        <p:spPr/>
        <p:txBody>
          <a:bodyPr/>
          <a:lstStyle/>
          <a:p>
            <a:r>
              <a:rPr lang="en-US"/>
              <a:t>Click to edit master title style</a:t>
            </a:r>
            <a:endParaRPr lang="en-GB"/>
          </a:p>
        </p:txBody>
      </p:sp>
      <p:sp>
        <p:nvSpPr>
          <p:cNvPr id="3" name="Text Placeholder 8">
            <a:extLst>
              <a:ext uri="{FF2B5EF4-FFF2-40B4-BE49-F238E27FC236}">
                <a16:creationId xmlns:a16="http://schemas.microsoft.com/office/drawing/2014/main" id="{88EA9A2E-76B3-2330-A58E-375FDC876805}"/>
              </a:ext>
            </a:extLst>
          </p:cNvPr>
          <p:cNvSpPr>
            <a:spLocks noGrp="1"/>
          </p:cNvSpPr>
          <p:nvPr>
            <p:ph type="body" sz="quarter" idx="14" hasCustomPrompt="1"/>
          </p:nvPr>
        </p:nvSpPr>
        <p:spPr bwMode="gray">
          <a:xfrm>
            <a:off x="503238" y="964645"/>
            <a:ext cx="11182351" cy="221599"/>
          </a:xfrm>
        </p:spPr>
        <p:txBody>
          <a:bodyPr wrap="square">
            <a:noAutofit/>
          </a:bodyPr>
          <a:lstStyle>
            <a:lvl1pPr algn="l">
              <a:lnSpc>
                <a:spcPct val="80000"/>
              </a:lnSpc>
              <a:spcBef>
                <a:spcPts val="0"/>
              </a:spcBef>
              <a:spcAft>
                <a:spcPts val="0"/>
              </a:spcAft>
              <a:defRPr sz="1800" b="0">
                <a:solidFill>
                  <a:schemeClr val="tx1"/>
                </a:solidFill>
              </a:defRPr>
            </a:lvl1pPr>
          </a:lstStyle>
          <a:p>
            <a:pPr lvl="0"/>
            <a:r>
              <a:rPr lang="en-US"/>
              <a:t>[Subtitle]</a:t>
            </a:r>
          </a:p>
        </p:txBody>
      </p:sp>
      <p:cxnSp>
        <p:nvCxnSpPr>
          <p:cNvPr id="6" name="Straight Connector 5">
            <a:extLst>
              <a:ext uri="{FF2B5EF4-FFF2-40B4-BE49-F238E27FC236}">
                <a16:creationId xmlns:a16="http://schemas.microsoft.com/office/drawing/2014/main" id="{B388CFB3-0EEE-6A00-D754-49B69C22824E}"/>
              </a:ext>
            </a:extLst>
          </p:cNvPr>
          <p:cNvCxnSpPr>
            <a:cxnSpLocks/>
          </p:cNvCxnSpPr>
          <p:nvPr userDrawn="1"/>
        </p:nvCxnSpPr>
        <p:spPr>
          <a:xfrm>
            <a:off x="504825" y="6354000"/>
            <a:ext cx="111831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244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1 column text">
    <p:bg bwMode="gray">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58DBA4-3177-5148-2071-FF586274D1CB}"/>
              </a:ext>
            </a:extLst>
          </p:cNvPr>
          <p:cNvSpPr>
            <a:spLocks noChangeAspect="1"/>
          </p:cNvSpPr>
          <p:nvPr userDrawn="1"/>
        </p:nvSpPr>
        <p:spPr>
          <a:xfrm rot="16200000" flipH="1" flipV="1">
            <a:off x="2665856" y="-2673002"/>
            <a:ext cx="6853143" cy="12199147"/>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a:p>
        </p:txBody>
      </p:sp>
      <p:sp>
        <p:nvSpPr>
          <p:cNvPr id="2" name="Right Triangle 1">
            <a:extLst>
              <a:ext uri="{FF2B5EF4-FFF2-40B4-BE49-F238E27FC236}">
                <a16:creationId xmlns:a16="http://schemas.microsoft.com/office/drawing/2014/main" id="{32EFB4E1-BAB1-6AC8-930F-28975CBDCD8C}"/>
              </a:ext>
            </a:extLst>
          </p:cNvPr>
          <p:cNvSpPr>
            <a:spLocks noChangeAspect="1"/>
          </p:cNvSpPr>
          <p:nvPr userDrawn="1"/>
        </p:nvSpPr>
        <p:spPr>
          <a:xfrm rot="16200000">
            <a:off x="5890013" y="556011"/>
            <a:ext cx="5193536" cy="7410441"/>
          </a:xfrm>
          <a:prstGeom prst="rtTriangle">
            <a:avLst/>
          </a:prstGeom>
          <a:solidFill>
            <a:srgbClr val="FFFFFF">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a:p>
        </p:txBody>
      </p:sp>
      <p:sp>
        <p:nvSpPr>
          <p:cNvPr id="7" name="Text Placeholder 6"/>
          <p:cNvSpPr>
            <a:spLocks noGrp="1"/>
          </p:cNvSpPr>
          <p:nvPr>
            <p:ph type="body" sz="quarter" idx="13" hasCustomPrompt="1"/>
          </p:nvPr>
        </p:nvSpPr>
        <p:spPr bwMode="gray">
          <a:xfrm>
            <a:off x="503237" y="1664464"/>
            <a:ext cx="11178382" cy="3925124"/>
          </a:xfrm>
        </p:spPr>
        <p:txBody>
          <a:bodyPr>
            <a:noAutofit/>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Title 3">
            <a:extLst>
              <a:ext uri="{FF2B5EF4-FFF2-40B4-BE49-F238E27FC236}">
                <a16:creationId xmlns:a16="http://schemas.microsoft.com/office/drawing/2014/main" id="{007B9BD0-19C0-98CF-2B5B-FC8F63B8E129}"/>
              </a:ext>
            </a:extLst>
          </p:cNvPr>
          <p:cNvSpPr>
            <a:spLocks noGrp="1"/>
          </p:cNvSpPr>
          <p:nvPr>
            <p:ph type="title" hasCustomPrompt="1"/>
          </p:nvPr>
        </p:nvSpPr>
        <p:spPr/>
        <p:txBody>
          <a:bodyPr/>
          <a:lstStyle/>
          <a:p>
            <a:r>
              <a:rPr lang="en-US"/>
              <a:t>Click to edit master title style</a:t>
            </a:r>
            <a:endParaRPr lang="en-GB"/>
          </a:p>
        </p:txBody>
      </p:sp>
      <p:sp>
        <p:nvSpPr>
          <p:cNvPr id="3" name="Text Placeholder 8">
            <a:extLst>
              <a:ext uri="{FF2B5EF4-FFF2-40B4-BE49-F238E27FC236}">
                <a16:creationId xmlns:a16="http://schemas.microsoft.com/office/drawing/2014/main" id="{88EA9A2E-76B3-2330-A58E-375FDC876805}"/>
              </a:ext>
            </a:extLst>
          </p:cNvPr>
          <p:cNvSpPr>
            <a:spLocks noGrp="1"/>
          </p:cNvSpPr>
          <p:nvPr>
            <p:ph type="body" sz="quarter" idx="14" hasCustomPrompt="1"/>
          </p:nvPr>
        </p:nvSpPr>
        <p:spPr bwMode="gray">
          <a:xfrm>
            <a:off x="503238" y="964645"/>
            <a:ext cx="11182351" cy="221599"/>
          </a:xfrm>
        </p:spPr>
        <p:txBody>
          <a:bodyPr wrap="square">
            <a:noAutofit/>
          </a:bodyPr>
          <a:lstStyle>
            <a:lvl1pPr algn="l">
              <a:lnSpc>
                <a:spcPct val="80000"/>
              </a:lnSpc>
              <a:spcBef>
                <a:spcPts val="0"/>
              </a:spcBef>
              <a:spcAft>
                <a:spcPts val="0"/>
              </a:spcAft>
              <a:defRPr sz="1800" b="0">
                <a:solidFill>
                  <a:schemeClr val="tx1"/>
                </a:solidFill>
              </a:defRPr>
            </a:lvl1pPr>
          </a:lstStyle>
          <a:p>
            <a:pPr lvl="0"/>
            <a:r>
              <a:rPr lang="en-US"/>
              <a:t>[Subtitle]</a:t>
            </a:r>
          </a:p>
        </p:txBody>
      </p:sp>
      <p:cxnSp>
        <p:nvCxnSpPr>
          <p:cNvPr id="6" name="Straight Connector 5">
            <a:extLst>
              <a:ext uri="{FF2B5EF4-FFF2-40B4-BE49-F238E27FC236}">
                <a16:creationId xmlns:a16="http://schemas.microsoft.com/office/drawing/2014/main" id="{B388CFB3-0EEE-6A00-D754-49B69C22824E}"/>
              </a:ext>
            </a:extLst>
          </p:cNvPr>
          <p:cNvCxnSpPr>
            <a:cxnSpLocks/>
          </p:cNvCxnSpPr>
          <p:nvPr userDrawn="1"/>
        </p:nvCxnSpPr>
        <p:spPr>
          <a:xfrm>
            <a:off x="504825" y="6354000"/>
            <a:ext cx="111807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047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 column text">
    <p:spTree>
      <p:nvGrpSpPr>
        <p:cNvPr id="1" name=""/>
        <p:cNvGrpSpPr/>
        <p:nvPr/>
      </p:nvGrpSpPr>
      <p:grpSpPr>
        <a:xfrm>
          <a:off x="0" y="0"/>
          <a:ext cx="0" cy="0"/>
          <a:chOff x="0" y="0"/>
          <a:chExt cx="0" cy="0"/>
        </a:xfrm>
      </p:grpSpPr>
      <p:sp>
        <p:nvSpPr>
          <p:cNvPr id="4" name="Text Placeholder 3"/>
          <p:cNvSpPr>
            <a:spLocks noGrp="1"/>
          </p:cNvSpPr>
          <p:nvPr>
            <p:ph type="body" sz="quarter" idx="16" hasCustomPrompt="1"/>
          </p:nvPr>
        </p:nvSpPr>
        <p:spPr>
          <a:xfrm>
            <a:off x="503237" y="1663700"/>
            <a:ext cx="5438775" cy="3925888"/>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endParaRPr lang="en-GB"/>
          </a:p>
        </p:txBody>
      </p:sp>
      <p:sp>
        <p:nvSpPr>
          <p:cNvPr id="8" name="Text Placeholder 7"/>
          <p:cNvSpPr>
            <a:spLocks noGrp="1"/>
          </p:cNvSpPr>
          <p:nvPr>
            <p:ph type="body" sz="quarter" idx="17" hasCustomPrompt="1"/>
          </p:nvPr>
        </p:nvSpPr>
        <p:spPr>
          <a:xfrm>
            <a:off x="6262689" y="1663700"/>
            <a:ext cx="5422900" cy="3918421"/>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endParaRPr lang="en-GB"/>
          </a:p>
        </p:txBody>
      </p:sp>
      <p:sp>
        <p:nvSpPr>
          <p:cNvPr id="2" name="Text Placeholder 8">
            <a:extLst>
              <a:ext uri="{FF2B5EF4-FFF2-40B4-BE49-F238E27FC236}">
                <a16:creationId xmlns:a16="http://schemas.microsoft.com/office/drawing/2014/main" id="{88D99CEE-5F79-4CAF-B1C1-8AB6E2E299EE}"/>
              </a:ext>
            </a:extLst>
          </p:cNvPr>
          <p:cNvSpPr>
            <a:spLocks noGrp="1"/>
          </p:cNvSpPr>
          <p:nvPr>
            <p:ph type="body" sz="quarter" idx="14" hasCustomPrompt="1"/>
          </p:nvPr>
        </p:nvSpPr>
        <p:spPr bwMode="gray">
          <a:xfrm>
            <a:off x="503238" y="964645"/>
            <a:ext cx="11182351" cy="221599"/>
          </a:xfrm>
        </p:spPr>
        <p:txBody>
          <a:bodyPr wrap="square">
            <a:noAutofit/>
          </a:bodyPr>
          <a:lstStyle>
            <a:lvl1pPr algn="l">
              <a:lnSpc>
                <a:spcPct val="80000"/>
              </a:lnSpc>
              <a:spcBef>
                <a:spcPts val="0"/>
              </a:spcBef>
              <a:spcAft>
                <a:spcPts val="0"/>
              </a:spcAft>
              <a:defRPr sz="1800" b="0">
                <a:solidFill>
                  <a:schemeClr val="tx1"/>
                </a:solidFill>
              </a:defRPr>
            </a:lvl1pPr>
          </a:lstStyle>
          <a:p>
            <a:pPr lvl="0"/>
            <a:r>
              <a:rPr lang="en-US"/>
              <a:t>[Subtitle]</a:t>
            </a:r>
          </a:p>
        </p:txBody>
      </p:sp>
      <p:sp>
        <p:nvSpPr>
          <p:cNvPr id="3" name="Title 2">
            <a:extLst>
              <a:ext uri="{FF2B5EF4-FFF2-40B4-BE49-F238E27FC236}">
                <a16:creationId xmlns:a16="http://schemas.microsoft.com/office/drawing/2014/main" id="{D73B3739-8B1D-820A-6B4C-F8D6AB6DFDB7}"/>
              </a:ext>
            </a:extLst>
          </p:cNvPr>
          <p:cNvSpPr>
            <a:spLocks noGrp="1"/>
          </p:cNvSpPr>
          <p:nvPr>
            <p:ph type="title" hasCustomPrompt="1"/>
          </p:nvPr>
        </p:nvSpPr>
        <p:spPr/>
        <p:txBody>
          <a:bodyPr/>
          <a:lstStyle/>
          <a:p>
            <a:r>
              <a:rPr lang="en-US"/>
              <a:t>Click to edit master title style</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3 column text">
    <p:spTree>
      <p:nvGrpSpPr>
        <p:cNvPr id="1" name=""/>
        <p:cNvGrpSpPr/>
        <p:nvPr/>
      </p:nvGrpSpPr>
      <p:grpSpPr>
        <a:xfrm>
          <a:off x="0" y="0"/>
          <a:ext cx="0" cy="0"/>
          <a:chOff x="0" y="0"/>
          <a:chExt cx="0" cy="0"/>
        </a:xfrm>
      </p:grpSpPr>
      <p:sp>
        <p:nvSpPr>
          <p:cNvPr id="4" name="Text Placeholder 3"/>
          <p:cNvSpPr>
            <a:spLocks noGrp="1"/>
          </p:cNvSpPr>
          <p:nvPr>
            <p:ph type="body" sz="quarter" idx="16" hasCustomPrompt="1"/>
          </p:nvPr>
        </p:nvSpPr>
        <p:spPr>
          <a:xfrm>
            <a:off x="503999" y="1663700"/>
            <a:ext cx="3525075" cy="3933369"/>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endParaRPr lang="en-GB"/>
          </a:p>
        </p:txBody>
      </p:sp>
      <p:sp>
        <p:nvSpPr>
          <p:cNvPr id="8" name="Text Placeholder 7"/>
          <p:cNvSpPr>
            <a:spLocks noGrp="1"/>
          </p:cNvSpPr>
          <p:nvPr>
            <p:ph type="body" sz="quarter" idx="17" hasCustomPrompt="1"/>
          </p:nvPr>
        </p:nvSpPr>
        <p:spPr>
          <a:xfrm>
            <a:off x="4333876" y="1663700"/>
            <a:ext cx="3524250" cy="3925888"/>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marL="0" marR="0" lvl="5" indent="0" algn="l" defTabSz="914112" rtl="0" eaLnBrk="1" fontAlgn="auto" latinLnBrk="0" hangingPunct="1">
              <a:lnSpc>
                <a:spcPct val="100000"/>
              </a:lnSpc>
              <a:spcBef>
                <a:spcPts val="0"/>
              </a:spcBef>
              <a:spcAft>
                <a:spcPts val="600"/>
              </a:spcAft>
              <a:buClrTx/>
              <a:buSzTx/>
              <a:buFont typeface="Trebuchet MS" pitchFamily="34" charset="0"/>
              <a:buNone/>
              <a:tabLst/>
              <a:defRPr/>
            </a:pPr>
            <a:r>
              <a:rPr lang="en-US"/>
              <a:t>Sixth level</a:t>
            </a:r>
            <a:endParaRPr lang="en-GB"/>
          </a:p>
          <a:p>
            <a:pPr lvl="4"/>
            <a:endParaRPr lang="en-GB"/>
          </a:p>
        </p:txBody>
      </p:sp>
      <p:sp>
        <p:nvSpPr>
          <p:cNvPr id="6" name="Text Placeholder 5">
            <a:extLst>
              <a:ext uri="{FF2B5EF4-FFF2-40B4-BE49-F238E27FC236}">
                <a16:creationId xmlns:a16="http://schemas.microsoft.com/office/drawing/2014/main" id="{62383E13-80BF-4232-947D-A1864FDF9684}"/>
              </a:ext>
            </a:extLst>
          </p:cNvPr>
          <p:cNvSpPr>
            <a:spLocks noGrp="1"/>
          </p:cNvSpPr>
          <p:nvPr>
            <p:ph type="body" sz="quarter" idx="18" hasCustomPrompt="1"/>
          </p:nvPr>
        </p:nvSpPr>
        <p:spPr>
          <a:xfrm>
            <a:off x="8162926" y="1663700"/>
            <a:ext cx="3522662" cy="3925888"/>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marL="0" marR="0" lvl="5" indent="0" algn="l" defTabSz="914112" rtl="0" eaLnBrk="1" fontAlgn="auto" latinLnBrk="0" hangingPunct="1">
              <a:lnSpc>
                <a:spcPct val="100000"/>
              </a:lnSpc>
              <a:spcBef>
                <a:spcPts val="0"/>
              </a:spcBef>
              <a:spcAft>
                <a:spcPts val="600"/>
              </a:spcAft>
              <a:buClrTx/>
              <a:buSzTx/>
              <a:buFont typeface="Trebuchet MS" pitchFamily="34" charset="0"/>
              <a:buNone/>
              <a:tabLst/>
              <a:defRPr/>
            </a:pPr>
            <a:r>
              <a:rPr lang="en-US"/>
              <a:t>Sixth level</a:t>
            </a:r>
            <a:endParaRPr lang="en-GB"/>
          </a:p>
          <a:p>
            <a:pPr lvl="4"/>
            <a:endParaRPr lang="en-GB"/>
          </a:p>
        </p:txBody>
      </p:sp>
      <p:sp>
        <p:nvSpPr>
          <p:cNvPr id="10" name="Title 9">
            <a:extLst>
              <a:ext uri="{FF2B5EF4-FFF2-40B4-BE49-F238E27FC236}">
                <a16:creationId xmlns:a16="http://schemas.microsoft.com/office/drawing/2014/main" id="{9EC59AF8-CD4C-1905-EBB0-7C10D89F822D}"/>
              </a:ext>
            </a:extLst>
          </p:cNvPr>
          <p:cNvSpPr>
            <a:spLocks noGrp="1"/>
          </p:cNvSpPr>
          <p:nvPr>
            <p:ph type="title" hasCustomPrompt="1"/>
          </p:nvPr>
        </p:nvSpPr>
        <p:spPr/>
        <p:txBody>
          <a:bodyPr/>
          <a:lstStyle/>
          <a:p>
            <a:r>
              <a:rPr lang="en-US"/>
              <a:t>Click to edit master title style</a:t>
            </a:r>
            <a:endParaRPr lang="en-GB"/>
          </a:p>
        </p:txBody>
      </p:sp>
      <p:sp>
        <p:nvSpPr>
          <p:cNvPr id="2" name="Text Placeholder 8">
            <a:extLst>
              <a:ext uri="{FF2B5EF4-FFF2-40B4-BE49-F238E27FC236}">
                <a16:creationId xmlns:a16="http://schemas.microsoft.com/office/drawing/2014/main" id="{BB3847CD-8198-4198-42B4-568061913EDB}"/>
              </a:ext>
            </a:extLst>
          </p:cNvPr>
          <p:cNvSpPr>
            <a:spLocks noGrp="1"/>
          </p:cNvSpPr>
          <p:nvPr>
            <p:ph type="body" sz="quarter" idx="14" hasCustomPrompt="1"/>
          </p:nvPr>
        </p:nvSpPr>
        <p:spPr bwMode="gray">
          <a:xfrm>
            <a:off x="503238" y="964645"/>
            <a:ext cx="11182351" cy="221599"/>
          </a:xfrm>
        </p:spPr>
        <p:txBody>
          <a:bodyPr wrap="square">
            <a:noAutofit/>
          </a:bodyPr>
          <a:lstStyle>
            <a:lvl1pPr algn="l">
              <a:lnSpc>
                <a:spcPct val="80000"/>
              </a:lnSpc>
              <a:spcBef>
                <a:spcPts val="0"/>
              </a:spcBef>
              <a:spcAft>
                <a:spcPts val="0"/>
              </a:spcAft>
              <a:defRPr sz="1800" b="0">
                <a:solidFill>
                  <a:schemeClr val="tx1"/>
                </a:solidFill>
              </a:defRPr>
            </a:lvl1pPr>
          </a:lstStyle>
          <a:p>
            <a:pPr lvl="0"/>
            <a:r>
              <a:rPr lang="en-US"/>
              <a:t>[Subtitle]</a:t>
            </a:r>
          </a:p>
        </p:txBody>
      </p:sp>
    </p:spTree>
    <p:extLst>
      <p:ext uri="{BB962C8B-B14F-4D97-AF65-F5344CB8AC3E}">
        <p14:creationId xmlns:p14="http://schemas.microsoft.com/office/powerpoint/2010/main" val="1751323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4 column text">
    <p:spTree>
      <p:nvGrpSpPr>
        <p:cNvPr id="1" name=""/>
        <p:cNvGrpSpPr/>
        <p:nvPr/>
      </p:nvGrpSpPr>
      <p:grpSpPr>
        <a:xfrm>
          <a:off x="0" y="0"/>
          <a:ext cx="0" cy="0"/>
          <a:chOff x="0" y="0"/>
          <a:chExt cx="0" cy="0"/>
        </a:xfrm>
      </p:grpSpPr>
      <p:sp>
        <p:nvSpPr>
          <p:cNvPr id="4" name="Text Placeholder 3"/>
          <p:cNvSpPr>
            <a:spLocks noGrp="1"/>
          </p:cNvSpPr>
          <p:nvPr>
            <p:ph type="body" sz="quarter" idx="16" hasCustomPrompt="1"/>
          </p:nvPr>
        </p:nvSpPr>
        <p:spPr>
          <a:xfrm>
            <a:off x="504000" y="1663700"/>
            <a:ext cx="2566226" cy="3933369"/>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endParaRPr lang="en-GB"/>
          </a:p>
        </p:txBody>
      </p:sp>
      <p:sp>
        <p:nvSpPr>
          <p:cNvPr id="8" name="Text Placeholder 7"/>
          <p:cNvSpPr>
            <a:spLocks noGrp="1"/>
          </p:cNvSpPr>
          <p:nvPr>
            <p:ph type="body" sz="quarter" idx="17" hasCustomPrompt="1"/>
          </p:nvPr>
        </p:nvSpPr>
        <p:spPr>
          <a:xfrm>
            <a:off x="3376613" y="1663700"/>
            <a:ext cx="2563812" cy="3925888"/>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marL="0" marR="0" lvl="5" indent="0" algn="l" defTabSz="914112" rtl="0" eaLnBrk="1" fontAlgn="auto" latinLnBrk="0" hangingPunct="1">
              <a:lnSpc>
                <a:spcPct val="100000"/>
              </a:lnSpc>
              <a:spcBef>
                <a:spcPts val="0"/>
              </a:spcBef>
              <a:spcAft>
                <a:spcPts val="600"/>
              </a:spcAft>
              <a:buClrTx/>
              <a:buSzTx/>
              <a:buFont typeface="Trebuchet MS" pitchFamily="34" charset="0"/>
              <a:buNone/>
              <a:tabLst/>
              <a:defRPr/>
            </a:pPr>
            <a:r>
              <a:rPr lang="en-US"/>
              <a:t>Sixth level</a:t>
            </a:r>
            <a:endParaRPr lang="en-GB"/>
          </a:p>
          <a:p>
            <a:pPr lvl="4"/>
            <a:endParaRPr lang="en-GB"/>
          </a:p>
        </p:txBody>
      </p:sp>
      <p:sp>
        <p:nvSpPr>
          <p:cNvPr id="6" name="Text Placeholder 5">
            <a:extLst>
              <a:ext uri="{FF2B5EF4-FFF2-40B4-BE49-F238E27FC236}">
                <a16:creationId xmlns:a16="http://schemas.microsoft.com/office/drawing/2014/main" id="{62383E13-80BF-4232-947D-A1864FDF9684}"/>
              </a:ext>
            </a:extLst>
          </p:cNvPr>
          <p:cNvSpPr>
            <a:spLocks noGrp="1"/>
          </p:cNvSpPr>
          <p:nvPr>
            <p:ph type="body" sz="quarter" idx="18" hasCustomPrompt="1"/>
          </p:nvPr>
        </p:nvSpPr>
        <p:spPr>
          <a:xfrm>
            <a:off x="9121776" y="1663700"/>
            <a:ext cx="2563812" cy="3925888"/>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marL="0" marR="0" lvl="5" indent="0" algn="l" defTabSz="914112" rtl="0" eaLnBrk="1" fontAlgn="auto" latinLnBrk="0" hangingPunct="1">
              <a:lnSpc>
                <a:spcPct val="100000"/>
              </a:lnSpc>
              <a:spcBef>
                <a:spcPts val="0"/>
              </a:spcBef>
              <a:spcAft>
                <a:spcPts val="600"/>
              </a:spcAft>
              <a:buClrTx/>
              <a:buSzTx/>
              <a:buFont typeface="Trebuchet MS" pitchFamily="34" charset="0"/>
              <a:buNone/>
              <a:tabLst/>
              <a:defRPr/>
            </a:pPr>
            <a:r>
              <a:rPr lang="en-US"/>
              <a:t>Sixth level</a:t>
            </a:r>
            <a:endParaRPr lang="en-GB"/>
          </a:p>
          <a:p>
            <a:pPr lvl="4"/>
            <a:endParaRPr lang="en-GB"/>
          </a:p>
        </p:txBody>
      </p:sp>
      <p:sp>
        <p:nvSpPr>
          <p:cNvPr id="10" name="Title 9">
            <a:extLst>
              <a:ext uri="{FF2B5EF4-FFF2-40B4-BE49-F238E27FC236}">
                <a16:creationId xmlns:a16="http://schemas.microsoft.com/office/drawing/2014/main" id="{9EC59AF8-CD4C-1905-EBB0-7C10D89F822D}"/>
              </a:ext>
            </a:extLst>
          </p:cNvPr>
          <p:cNvSpPr>
            <a:spLocks noGrp="1"/>
          </p:cNvSpPr>
          <p:nvPr>
            <p:ph type="title" hasCustomPrompt="1"/>
          </p:nvPr>
        </p:nvSpPr>
        <p:spPr/>
        <p:txBody>
          <a:bodyPr/>
          <a:lstStyle/>
          <a:p>
            <a:r>
              <a:rPr lang="en-US"/>
              <a:t>Click to edit master title style</a:t>
            </a:r>
            <a:endParaRPr lang="en-GB"/>
          </a:p>
        </p:txBody>
      </p:sp>
      <p:sp>
        <p:nvSpPr>
          <p:cNvPr id="2" name="Text Placeholder 8">
            <a:extLst>
              <a:ext uri="{FF2B5EF4-FFF2-40B4-BE49-F238E27FC236}">
                <a16:creationId xmlns:a16="http://schemas.microsoft.com/office/drawing/2014/main" id="{BB3847CD-8198-4198-42B4-568061913EDB}"/>
              </a:ext>
            </a:extLst>
          </p:cNvPr>
          <p:cNvSpPr>
            <a:spLocks noGrp="1"/>
          </p:cNvSpPr>
          <p:nvPr>
            <p:ph type="body" sz="quarter" idx="14" hasCustomPrompt="1"/>
          </p:nvPr>
        </p:nvSpPr>
        <p:spPr bwMode="gray">
          <a:xfrm>
            <a:off x="503238" y="964645"/>
            <a:ext cx="11182351" cy="221599"/>
          </a:xfrm>
        </p:spPr>
        <p:txBody>
          <a:bodyPr wrap="square">
            <a:noAutofit/>
          </a:bodyPr>
          <a:lstStyle>
            <a:lvl1pPr algn="l">
              <a:lnSpc>
                <a:spcPct val="80000"/>
              </a:lnSpc>
              <a:spcBef>
                <a:spcPts val="0"/>
              </a:spcBef>
              <a:spcAft>
                <a:spcPts val="0"/>
              </a:spcAft>
              <a:defRPr sz="1800" b="0">
                <a:solidFill>
                  <a:schemeClr val="tx1"/>
                </a:solidFill>
              </a:defRPr>
            </a:lvl1pPr>
          </a:lstStyle>
          <a:p>
            <a:pPr lvl="0"/>
            <a:r>
              <a:rPr lang="en-US"/>
              <a:t>[Subtitle]</a:t>
            </a:r>
          </a:p>
        </p:txBody>
      </p:sp>
      <p:sp>
        <p:nvSpPr>
          <p:cNvPr id="14" name="Text Placeholder 7">
            <a:extLst>
              <a:ext uri="{FF2B5EF4-FFF2-40B4-BE49-F238E27FC236}">
                <a16:creationId xmlns:a16="http://schemas.microsoft.com/office/drawing/2014/main" id="{C5D11839-D10B-403C-736A-60E4F6A6D693}"/>
              </a:ext>
            </a:extLst>
          </p:cNvPr>
          <p:cNvSpPr>
            <a:spLocks noGrp="1"/>
          </p:cNvSpPr>
          <p:nvPr>
            <p:ph type="body" sz="quarter" idx="19" hasCustomPrompt="1"/>
          </p:nvPr>
        </p:nvSpPr>
        <p:spPr>
          <a:xfrm>
            <a:off x="6251576" y="1663700"/>
            <a:ext cx="2563812" cy="3925888"/>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marL="0" marR="0" lvl="5" indent="0" algn="l" defTabSz="914112" rtl="0" eaLnBrk="1" fontAlgn="auto" latinLnBrk="0" hangingPunct="1">
              <a:lnSpc>
                <a:spcPct val="100000"/>
              </a:lnSpc>
              <a:spcBef>
                <a:spcPts val="0"/>
              </a:spcBef>
              <a:spcAft>
                <a:spcPts val="600"/>
              </a:spcAft>
              <a:buClrTx/>
              <a:buSzTx/>
              <a:buFont typeface="Trebuchet MS" pitchFamily="34" charset="0"/>
              <a:buNone/>
              <a:tabLst/>
              <a:defRPr/>
            </a:pPr>
            <a:r>
              <a:rPr lang="en-US"/>
              <a:t>Sixth level</a:t>
            </a:r>
            <a:endParaRPr lang="en-GB"/>
          </a:p>
          <a:p>
            <a:pPr lvl="4"/>
            <a:endParaRPr lang="en-GB"/>
          </a:p>
        </p:txBody>
      </p:sp>
    </p:spTree>
    <p:extLst>
      <p:ext uri="{BB962C8B-B14F-4D97-AF65-F5344CB8AC3E}">
        <p14:creationId xmlns:p14="http://schemas.microsoft.com/office/powerpoint/2010/main" val="278593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8" name="Picture Placeholder 56"/>
          <p:cNvSpPr>
            <a:spLocks noGrp="1"/>
          </p:cNvSpPr>
          <p:nvPr>
            <p:ph type="pic" sz="quarter" idx="10" hasCustomPrompt="1"/>
          </p:nvPr>
        </p:nvSpPr>
        <p:spPr bwMode="gray">
          <a:xfrm>
            <a:off x="6262689" y="1663701"/>
            <a:ext cx="5422900" cy="3925888"/>
          </a:xfrm>
          <a:solidFill>
            <a:schemeClr val="bg1">
              <a:lumMod val="75000"/>
            </a:schemeClr>
          </a:solidFill>
        </p:spPr>
        <p:txBody>
          <a:bodyPr anchor="ctr">
            <a:noAutofit/>
          </a:bodyPr>
          <a:lstStyle>
            <a:lvl1pPr algn="ctr">
              <a:defRPr sz="1800" b="0" baseline="0">
                <a:solidFill>
                  <a:schemeClr val="bg1"/>
                </a:solidFill>
                <a:latin typeface="Trebuchet MS"/>
                <a:sym typeface="Wingdings"/>
              </a:defRPr>
            </a:lvl1pPr>
          </a:lstStyle>
          <a:p>
            <a:r>
              <a:rPr lang="en-GB"/>
              <a:t>Select icon to</a:t>
            </a:r>
            <a:br>
              <a:rPr lang="en-GB"/>
            </a:br>
            <a:r>
              <a:rPr lang="en-GB"/>
              <a:t>insert picture</a:t>
            </a:r>
            <a:br>
              <a:rPr lang="en-GB"/>
            </a:br>
            <a:r>
              <a:rPr lang="en-GB"/>
              <a:t></a:t>
            </a:r>
            <a:br>
              <a:rPr lang="en-GB"/>
            </a:br>
            <a:endParaRPr lang="en-GB"/>
          </a:p>
          <a:p>
            <a:endParaRPr lang="en-GB"/>
          </a:p>
          <a:p>
            <a:endParaRPr lang="en-GB"/>
          </a:p>
        </p:txBody>
      </p:sp>
      <p:sp>
        <p:nvSpPr>
          <p:cNvPr id="4" name="Text Placeholder 3"/>
          <p:cNvSpPr>
            <a:spLocks noGrp="1"/>
          </p:cNvSpPr>
          <p:nvPr>
            <p:ph type="body" sz="quarter" idx="15" hasCustomPrompt="1"/>
          </p:nvPr>
        </p:nvSpPr>
        <p:spPr>
          <a:xfrm>
            <a:off x="504000" y="1663699"/>
            <a:ext cx="5428487" cy="3925889"/>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marL="0" marR="0" lvl="5" indent="0" algn="l" defTabSz="914112" rtl="0" eaLnBrk="1" fontAlgn="auto" latinLnBrk="0" hangingPunct="1">
              <a:lnSpc>
                <a:spcPct val="100000"/>
              </a:lnSpc>
              <a:spcBef>
                <a:spcPts val="0"/>
              </a:spcBef>
              <a:spcAft>
                <a:spcPts val="600"/>
              </a:spcAft>
              <a:buClrTx/>
              <a:buSzTx/>
              <a:buFont typeface="Trebuchet MS" pitchFamily="34" charset="0"/>
              <a:buNone/>
              <a:tabLst/>
              <a:defRPr/>
            </a:pPr>
            <a:r>
              <a:rPr lang="en-US"/>
              <a:t>Sixth level</a:t>
            </a:r>
            <a:endParaRPr lang="en-GB"/>
          </a:p>
        </p:txBody>
      </p:sp>
      <p:sp>
        <p:nvSpPr>
          <p:cNvPr id="9" name="Title 8">
            <a:extLst>
              <a:ext uri="{FF2B5EF4-FFF2-40B4-BE49-F238E27FC236}">
                <a16:creationId xmlns:a16="http://schemas.microsoft.com/office/drawing/2014/main" id="{77F8B43D-D36E-98DC-882D-B9971B1EF800}"/>
              </a:ext>
            </a:extLst>
          </p:cNvPr>
          <p:cNvSpPr>
            <a:spLocks noGrp="1"/>
          </p:cNvSpPr>
          <p:nvPr>
            <p:ph type="title" hasCustomPrompt="1"/>
          </p:nvPr>
        </p:nvSpPr>
        <p:spPr/>
        <p:txBody>
          <a:bodyPr/>
          <a:lstStyle/>
          <a:p>
            <a:r>
              <a:rPr lang="en-US"/>
              <a:t>Click to edit master title style</a:t>
            </a:r>
            <a:endParaRPr lang="en-GB"/>
          </a:p>
        </p:txBody>
      </p:sp>
      <p:sp>
        <p:nvSpPr>
          <p:cNvPr id="2" name="Text Placeholder 8">
            <a:extLst>
              <a:ext uri="{FF2B5EF4-FFF2-40B4-BE49-F238E27FC236}">
                <a16:creationId xmlns:a16="http://schemas.microsoft.com/office/drawing/2014/main" id="{8CCA86B6-81E3-C08F-EE9D-3CF7B86CD5BF}"/>
              </a:ext>
            </a:extLst>
          </p:cNvPr>
          <p:cNvSpPr>
            <a:spLocks noGrp="1"/>
          </p:cNvSpPr>
          <p:nvPr>
            <p:ph type="body" sz="quarter" idx="14" hasCustomPrompt="1"/>
          </p:nvPr>
        </p:nvSpPr>
        <p:spPr bwMode="gray">
          <a:xfrm>
            <a:off x="503238" y="964645"/>
            <a:ext cx="11182351" cy="221599"/>
          </a:xfrm>
        </p:spPr>
        <p:txBody>
          <a:bodyPr wrap="square">
            <a:noAutofit/>
          </a:bodyPr>
          <a:lstStyle>
            <a:lvl1pPr algn="l">
              <a:lnSpc>
                <a:spcPct val="80000"/>
              </a:lnSpc>
              <a:spcBef>
                <a:spcPts val="0"/>
              </a:spcBef>
              <a:spcAft>
                <a:spcPts val="0"/>
              </a:spcAft>
              <a:defRPr sz="1800" b="0">
                <a:solidFill>
                  <a:schemeClr val="tx1"/>
                </a:solidFill>
              </a:defRPr>
            </a:lvl1pPr>
          </a:lstStyle>
          <a:p>
            <a:pPr lvl="0"/>
            <a:r>
              <a:rPr lang="en-US"/>
              <a:t>[Subtitle]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3B78FE-D834-F89F-4FE7-2200409FD8DC}"/>
              </a:ext>
            </a:extLst>
          </p:cNvPr>
          <p:cNvSpPr>
            <a:spLocks noGrp="1"/>
          </p:cNvSpPr>
          <p:nvPr>
            <p:ph type="title" hasCustomPrompt="1"/>
          </p:nvPr>
        </p:nvSpPr>
        <p:spPr/>
        <p:txBody>
          <a:bodyPr/>
          <a:lstStyle/>
          <a:p>
            <a:r>
              <a:rPr lang="en-US"/>
              <a:t>Click to edit master title style</a:t>
            </a:r>
            <a:endParaRPr lang="en-GB"/>
          </a:p>
        </p:txBody>
      </p:sp>
      <p:sp>
        <p:nvSpPr>
          <p:cNvPr id="2" name="Text Placeholder 8">
            <a:extLst>
              <a:ext uri="{FF2B5EF4-FFF2-40B4-BE49-F238E27FC236}">
                <a16:creationId xmlns:a16="http://schemas.microsoft.com/office/drawing/2014/main" id="{BD55D99B-676A-49A8-1034-6CDA29C3609E}"/>
              </a:ext>
            </a:extLst>
          </p:cNvPr>
          <p:cNvSpPr>
            <a:spLocks noGrp="1"/>
          </p:cNvSpPr>
          <p:nvPr>
            <p:ph type="body" sz="quarter" idx="14" hasCustomPrompt="1"/>
          </p:nvPr>
        </p:nvSpPr>
        <p:spPr bwMode="gray">
          <a:xfrm>
            <a:off x="503238" y="964645"/>
            <a:ext cx="11182351" cy="221599"/>
          </a:xfrm>
        </p:spPr>
        <p:txBody>
          <a:bodyPr wrap="square">
            <a:noAutofit/>
          </a:bodyPr>
          <a:lstStyle>
            <a:lvl1pPr algn="l">
              <a:lnSpc>
                <a:spcPct val="80000"/>
              </a:lnSpc>
              <a:spcBef>
                <a:spcPts val="0"/>
              </a:spcBef>
              <a:spcAft>
                <a:spcPts val="0"/>
              </a:spcAft>
              <a:defRPr sz="1800" b="0">
                <a:solidFill>
                  <a:schemeClr val="tx1"/>
                </a:solidFill>
              </a:defRPr>
            </a:lvl1pPr>
          </a:lstStyle>
          <a:p>
            <a:pPr lvl="0"/>
            <a:r>
              <a:rPr lang="en-US"/>
              <a:t>[Subtitle]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4" name="Picture 3" descr="A group of people walking up a staircase&#10;&#10;Description automatically generated">
            <a:extLst>
              <a:ext uri="{FF2B5EF4-FFF2-40B4-BE49-F238E27FC236}">
                <a16:creationId xmlns:a16="http://schemas.microsoft.com/office/drawing/2014/main" id="{72F8D97E-34E8-3D82-1D7B-942A372A4C4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itle 6">
            <a:extLst>
              <a:ext uri="{FF2B5EF4-FFF2-40B4-BE49-F238E27FC236}">
                <a16:creationId xmlns:a16="http://schemas.microsoft.com/office/drawing/2014/main" id="{023B78FE-D834-F89F-4FE7-2200409FD8DC}"/>
              </a:ext>
            </a:extLst>
          </p:cNvPr>
          <p:cNvSpPr>
            <a:spLocks noGrp="1"/>
          </p:cNvSpPr>
          <p:nvPr>
            <p:ph type="title" hasCustomPrompt="1"/>
          </p:nvPr>
        </p:nvSpPr>
        <p:spPr/>
        <p:txBody>
          <a:bodyPr/>
          <a:lstStyle/>
          <a:p>
            <a:r>
              <a:rPr lang="en-US"/>
              <a:t>Click to edit master title style</a:t>
            </a:r>
            <a:endParaRPr lang="en-GB"/>
          </a:p>
        </p:txBody>
      </p:sp>
      <p:sp>
        <p:nvSpPr>
          <p:cNvPr id="2" name="Text Placeholder 8">
            <a:extLst>
              <a:ext uri="{FF2B5EF4-FFF2-40B4-BE49-F238E27FC236}">
                <a16:creationId xmlns:a16="http://schemas.microsoft.com/office/drawing/2014/main" id="{BD55D99B-676A-49A8-1034-6CDA29C3609E}"/>
              </a:ext>
            </a:extLst>
          </p:cNvPr>
          <p:cNvSpPr>
            <a:spLocks noGrp="1"/>
          </p:cNvSpPr>
          <p:nvPr>
            <p:ph type="body" sz="quarter" idx="14" hasCustomPrompt="1"/>
          </p:nvPr>
        </p:nvSpPr>
        <p:spPr bwMode="gray">
          <a:xfrm>
            <a:off x="503238" y="964645"/>
            <a:ext cx="11182351" cy="221599"/>
          </a:xfrm>
        </p:spPr>
        <p:txBody>
          <a:bodyPr wrap="square">
            <a:noAutofit/>
          </a:bodyPr>
          <a:lstStyle>
            <a:lvl1pPr algn="l">
              <a:lnSpc>
                <a:spcPct val="80000"/>
              </a:lnSpc>
              <a:spcBef>
                <a:spcPts val="0"/>
              </a:spcBef>
              <a:spcAft>
                <a:spcPts val="0"/>
              </a:spcAft>
              <a:defRPr sz="1800" b="0">
                <a:solidFill>
                  <a:schemeClr val="tx1"/>
                </a:solidFill>
              </a:defRPr>
            </a:lvl1pPr>
          </a:lstStyle>
          <a:p>
            <a:pPr lvl="0"/>
            <a:r>
              <a:rPr lang="en-US"/>
              <a:t>[Subtitle]</a:t>
            </a:r>
          </a:p>
        </p:txBody>
      </p:sp>
      <p:cxnSp>
        <p:nvCxnSpPr>
          <p:cNvPr id="5" name="Straight Connector 4">
            <a:extLst>
              <a:ext uri="{FF2B5EF4-FFF2-40B4-BE49-F238E27FC236}">
                <a16:creationId xmlns:a16="http://schemas.microsoft.com/office/drawing/2014/main" id="{EC1A71F8-FE2B-6DCB-915A-CEE210D4E21A}"/>
              </a:ext>
            </a:extLst>
          </p:cNvPr>
          <p:cNvCxnSpPr>
            <a:cxnSpLocks/>
          </p:cNvCxnSpPr>
          <p:nvPr userDrawn="1"/>
        </p:nvCxnSpPr>
        <p:spPr>
          <a:xfrm>
            <a:off x="504825" y="6354000"/>
            <a:ext cx="2565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031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ver Image">
    <p:bg>
      <p:bgPr>
        <a:solidFill>
          <a:schemeClr val="tx2"/>
        </a:solidFill>
        <a:effectLst/>
      </p:bgPr>
    </p:bg>
    <p:spTree>
      <p:nvGrpSpPr>
        <p:cNvPr id="1" name=""/>
        <p:cNvGrpSpPr/>
        <p:nvPr/>
      </p:nvGrpSpPr>
      <p:grpSpPr>
        <a:xfrm>
          <a:off x="0" y="0"/>
          <a:ext cx="0" cy="0"/>
          <a:chOff x="0" y="0"/>
          <a:chExt cx="0" cy="0"/>
        </a:xfrm>
      </p:grpSpPr>
      <p:pic>
        <p:nvPicPr>
          <p:cNvPr id="10" name="Picture 9" descr="A group of people holding a red puzzle piece&#10;&#10;Description automatically generated">
            <a:extLst>
              <a:ext uri="{FF2B5EF4-FFF2-40B4-BE49-F238E27FC236}">
                <a16:creationId xmlns:a16="http://schemas.microsoft.com/office/drawing/2014/main" id="{0EE54D2D-D26B-93A4-59E3-A659DC7FAB1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Subtitle 2"/>
          <p:cNvSpPr>
            <a:spLocks noGrp="1"/>
          </p:cNvSpPr>
          <p:nvPr>
            <p:ph type="subTitle" idx="1" hasCustomPrompt="1"/>
          </p:nvPr>
        </p:nvSpPr>
        <p:spPr bwMode="gray">
          <a:xfrm>
            <a:off x="4029076" y="2642569"/>
            <a:ext cx="7317694" cy="307777"/>
          </a:xfrm>
        </p:spPr>
        <p:txBody>
          <a:bodyPr wrap="square" anchor="t">
            <a:noAutofit/>
          </a:bodyPr>
          <a:lstStyle>
            <a:lvl1pPr marL="0" indent="0" algn="l">
              <a:buNone/>
              <a:defRPr sz="2000" b="1">
                <a:solidFill>
                  <a:schemeClr val="tx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a:t>Click to edit master subtitle style</a:t>
            </a:r>
            <a:endParaRPr lang="en-GB"/>
          </a:p>
        </p:txBody>
      </p:sp>
      <p:sp>
        <p:nvSpPr>
          <p:cNvPr id="2" name="Title 1"/>
          <p:cNvSpPr>
            <a:spLocks noGrp="1"/>
          </p:cNvSpPr>
          <p:nvPr>
            <p:ph type="ctrTitle" hasCustomPrompt="1"/>
          </p:nvPr>
        </p:nvSpPr>
        <p:spPr bwMode="gray">
          <a:xfrm>
            <a:off x="4029075" y="2143113"/>
            <a:ext cx="7317694" cy="393954"/>
          </a:xfrm>
        </p:spPr>
        <p:txBody>
          <a:bodyPr wrap="square" anchor="b">
            <a:noAutofit/>
          </a:bodyPr>
          <a:lstStyle>
            <a:lvl1pPr algn="l">
              <a:defRPr sz="3200">
                <a:solidFill>
                  <a:schemeClr val="tx1"/>
                </a:solidFill>
              </a:defRPr>
            </a:lvl1pPr>
          </a:lstStyle>
          <a:p>
            <a:r>
              <a:rPr lang="en-US"/>
              <a:t>Click to edit master title style</a:t>
            </a:r>
            <a:endParaRPr lang="en-GB"/>
          </a:p>
        </p:txBody>
      </p:sp>
      <p:sp>
        <p:nvSpPr>
          <p:cNvPr id="30" name="Text Placeholder 29"/>
          <p:cNvSpPr>
            <a:spLocks noGrp="1"/>
          </p:cNvSpPr>
          <p:nvPr>
            <p:ph type="body" sz="quarter" idx="11" hasCustomPrompt="1"/>
          </p:nvPr>
        </p:nvSpPr>
        <p:spPr bwMode="gray">
          <a:xfrm>
            <a:off x="4029078" y="3073856"/>
            <a:ext cx="7317692" cy="215444"/>
          </a:xfrm>
        </p:spPr>
        <p:txBody>
          <a:bodyPr vert="horz" wrap="square" lIns="0" tIns="0" rIns="0" bIns="0" rtlCol="0" anchor="b" anchorCtr="0">
            <a:noAutofit/>
          </a:bodyPr>
          <a:lstStyle>
            <a:lvl1pPr algn="l" defTabSz="914112" rtl="0" eaLnBrk="1" latinLnBrk="0" hangingPunct="1">
              <a:lnSpc>
                <a:spcPct val="100000"/>
              </a:lnSpc>
              <a:spcBef>
                <a:spcPct val="0"/>
              </a:spcBef>
              <a:buNone/>
              <a:defRPr lang="en-GB" sz="1400" b="1" kern="1200" cap="none" baseline="0" dirty="0" smtClean="0">
                <a:solidFill>
                  <a:schemeClr val="tx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a:t>Author</a:t>
            </a:r>
            <a:endParaRPr lang="en-GB"/>
          </a:p>
        </p:txBody>
      </p:sp>
      <p:pic>
        <p:nvPicPr>
          <p:cNvPr id="16" name="Graphic 15">
            <a:extLst>
              <a:ext uri="{FF2B5EF4-FFF2-40B4-BE49-F238E27FC236}">
                <a16:creationId xmlns:a16="http://schemas.microsoft.com/office/drawing/2014/main" id="{C24CCF91-36E2-DFC5-163C-074541CF07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9155" y="6296112"/>
            <a:ext cx="2378003" cy="201526"/>
          </a:xfrm>
          <a:prstGeom prst="rect">
            <a:avLst/>
          </a:prstGeom>
        </p:spPr>
      </p:pic>
      <p:pic>
        <p:nvPicPr>
          <p:cNvPr id="11" name="Picture 10">
            <a:extLst>
              <a:ext uri="{FF2B5EF4-FFF2-40B4-BE49-F238E27FC236}">
                <a16:creationId xmlns:a16="http://schemas.microsoft.com/office/drawing/2014/main" id="{9406A968-24B0-C809-30BC-B2E97A5B6E0E}"/>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0" y="0"/>
            <a:ext cx="2935230" cy="2057404"/>
          </a:xfrm>
          <a:prstGeom prst="rect">
            <a:avLst/>
          </a:prstGeom>
        </p:spPr>
      </p:pic>
    </p:spTree>
    <p:custDataLst>
      <p:tags r:id="rId1"/>
    </p:custDataLst>
    <p:extLst>
      <p:ext uri="{BB962C8B-B14F-4D97-AF65-F5344CB8AC3E}">
        <p14:creationId xmlns:p14="http://schemas.microsoft.com/office/powerpoint/2010/main" val="2206092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Charcoal">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C8D0A5-B67F-0096-671D-31B6E988C3A9}"/>
              </a:ext>
            </a:extLst>
          </p:cNvPr>
          <p:cNvSpPr/>
          <p:nvPr userDrawn="1"/>
        </p:nvSpPr>
        <p:spPr>
          <a:xfrm>
            <a:off x="0" y="0"/>
            <a:ext cx="12192000" cy="6858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a:p>
        </p:txBody>
      </p:sp>
      <p:sp>
        <p:nvSpPr>
          <p:cNvPr id="2" name="Title 1">
            <a:extLst>
              <a:ext uri="{FF2B5EF4-FFF2-40B4-BE49-F238E27FC236}">
                <a16:creationId xmlns:a16="http://schemas.microsoft.com/office/drawing/2014/main" id="{6910C24C-F172-4A4A-4AB3-C9C233ABE482}"/>
              </a:ext>
            </a:extLst>
          </p:cNvPr>
          <p:cNvSpPr>
            <a:spLocks noGrp="1"/>
          </p:cNvSpPr>
          <p:nvPr>
            <p:ph type="title" hasCustomPrompt="1"/>
          </p:nvPr>
        </p:nvSpPr>
        <p:spPr>
          <a:xfrm>
            <a:off x="1549364" y="1665232"/>
            <a:ext cx="5915026" cy="320088"/>
          </a:xfrm>
        </p:spPr>
        <p:txBody>
          <a:bodyPr anchor="b"/>
          <a:lstStyle>
            <a:lvl1pPr>
              <a:defRPr>
                <a:solidFill>
                  <a:schemeClr val="bg1"/>
                </a:solidFill>
              </a:defRPr>
            </a:lvl1pPr>
          </a:lstStyle>
          <a:p>
            <a:r>
              <a:rPr lang="en-GB"/>
              <a:t>Click to edit divider title</a:t>
            </a:r>
          </a:p>
        </p:txBody>
      </p:sp>
      <p:pic>
        <p:nvPicPr>
          <p:cNvPr id="5" name="Picture 4" descr="A red and black rectangle with white text&#10;&#10;Description automatically generated">
            <a:extLst>
              <a:ext uri="{FF2B5EF4-FFF2-40B4-BE49-F238E27FC236}">
                <a16:creationId xmlns:a16="http://schemas.microsoft.com/office/drawing/2014/main" id="{E5AD4237-18C8-892F-4D19-A23E7AEA42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56770" y="4797548"/>
            <a:ext cx="2935230" cy="2060452"/>
          </a:xfrm>
          <a:prstGeom prst="rect">
            <a:avLst/>
          </a:prstGeom>
        </p:spPr>
      </p:pic>
      <p:pic>
        <p:nvPicPr>
          <p:cNvPr id="4" name="Graphic 3">
            <a:extLst>
              <a:ext uri="{FF2B5EF4-FFF2-40B4-BE49-F238E27FC236}">
                <a16:creationId xmlns:a16="http://schemas.microsoft.com/office/drawing/2014/main" id="{B12E2187-CFD2-93B2-56DD-E803D7F129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363" y="6323099"/>
            <a:ext cx="2378003" cy="201526"/>
          </a:xfrm>
          <a:prstGeom prst="rect">
            <a:avLst/>
          </a:prstGeom>
        </p:spPr>
      </p:pic>
    </p:spTree>
    <p:extLst>
      <p:ext uri="{BB962C8B-B14F-4D97-AF65-F5344CB8AC3E}">
        <p14:creationId xmlns:p14="http://schemas.microsoft.com/office/powerpoint/2010/main" val="3098711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Red">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054C76-7CDC-A170-5C8B-1EB5A6064BA2}"/>
              </a:ext>
            </a:extLst>
          </p:cNvPr>
          <p:cNvSpPr/>
          <p:nvPr userDrawn="1"/>
        </p:nvSpPr>
        <p:spPr>
          <a:xfrm>
            <a:off x="0" y="0"/>
            <a:ext cx="12192000"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a:p>
        </p:txBody>
      </p:sp>
      <p:pic>
        <p:nvPicPr>
          <p:cNvPr id="5" name="Picture 4">
            <a:extLst>
              <a:ext uri="{FF2B5EF4-FFF2-40B4-BE49-F238E27FC236}">
                <a16:creationId xmlns:a16="http://schemas.microsoft.com/office/drawing/2014/main" id="{E5AD4237-18C8-892F-4D19-A23E7AEA42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56770" y="4797548"/>
            <a:ext cx="2935230" cy="2060452"/>
          </a:xfrm>
          <a:prstGeom prst="rect">
            <a:avLst/>
          </a:prstGeom>
        </p:spPr>
      </p:pic>
      <p:pic>
        <p:nvPicPr>
          <p:cNvPr id="6" name="Graphic 5">
            <a:extLst>
              <a:ext uri="{FF2B5EF4-FFF2-40B4-BE49-F238E27FC236}">
                <a16:creationId xmlns:a16="http://schemas.microsoft.com/office/drawing/2014/main" id="{F991CB3D-B308-6157-1802-AB6763687B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363" y="341313"/>
            <a:ext cx="2378003" cy="201526"/>
          </a:xfrm>
          <a:prstGeom prst="rect">
            <a:avLst/>
          </a:prstGeom>
        </p:spPr>
      </p:pic>
      <p:sp>
        <p:nvSpPr>
          <p:cNvPr id="2" name="Title 1">
            <a:extLst>
              <a:ext uri="{FF2B5EF4-FFF2-40B4-BE49-F238E27FC236}">
                <a16:creationId xmlns:a16="http://schemas.microsoft.com/office/drawing/2014/main" id="{0BCEEFCC-17FF-697B-2391-98952A43B3FA}"/>
              </a:ext>
            </a:extLst>
          </p:cNvPr>
          <p:cNvSpPr>
            <a:spLocks noGrp="1"/>
          </p:cNvSpPr>
          <p:nvPr>
            <p:ph type="title" hasCustomPrompt="1"/>
          </p:nvPr>
        </p:nvSpPr>
        <p:spPr>
          <a:xfrm>
            <a:off x="1549364" y="1665232"/>
            <a:ext cx="5915026" cy="320088"/>
          </a:xfrm>
        </p:spPr>
        <p:txBody>
          <a:bodyPr anchor="b"/>
          <a:lstStyle>
            <a:lvl1pPr>
              <a:defRPr>
                <a:solidFill>
                  <a:schemeClr val="bg1"/>
                </a:solidFill>
              </a:defRPr>
            </a:lvl1pPr>
          </a:lstStyle>
          <a:p>
            <a:r>
              <a:rPr lang="en-GB"/>
              <a:t>Click to edit divider title</a:t>
            </a:r>
          </a:p>
        </p:txBody>
      </p:sp>
    </p:spTree>
    <p:extLst>
      <p:ext uri="{BB962C8B-B14F-4D97-AF65-F5344CB8AC3E}">
        <p14:creationId xmlns:p14="http://schemas.microsoft.com/office/powerpoint/2010/main" val="56263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at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2AF81A-3370-5AAC-32D6-2A4754F6E30D}"/>
              </a:ext>
            </a:extLst>
          </p:cNvPr>
          <p:cNvSpPr/>
          <p:nvPr userDrawn="1"/>
        </p:nvSpPr>
        <p:spPr>
          <a:xfrm>
            <a:off x="0" y="0"/>
            <a:ext cx="12192000" cy="68580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a:p>
        </p:txBody>
      </p:sp>
      <p:pic>
        <p:nvPicPr>
          <p:cNvPr id="3" name="Picture 2">
            <a:extLst>
              <a:ext uri="{FF2B5EF4-FFF2-40B4-BE49-F238E27FC236}">
                <a16:creationId xmlns:a16="http://schemas.microsoft.com/office/drawing/2014/main" id="{996F2AB3-510F-036E-357E-ACD39A4614D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935230" cy="2057404"/>
          </a:xfrm>
          <a:prstGeom prst="rect">
            <a:avLst/>
          </a:prstGeom>
        </p:spPr>
      </p:pic>
      <p:pic>
        <p:nvPicPr>
          <p:cNvPr id="6" name="Graphic 5">
            <a:extLst>
              <a:ext uri="{FF2B5EF4-FFF2-40B4-BE49-F238E27FC236}">
                <a16:creationId xmlns:a16="http://schemas.microsoft.com/office/drawing/2014/main" id="{E44035A4-64AB-6432-5B4F-11CA9BEA295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55222" y="341313"/>
            <a:ext cx="2378003" cy="201526"/>
          </a:xfrm>
          <a:prstGeom prst="rect">
            <a:avLst/>
          </a:prstGeom>
        </p:spPr>
      </p:pic>
      <p:sp>
        <p:nvSpPr>
          <p:cNvPr id="7" name="Title 1">
            <a:extLst>
              <a:ext uri="{FF2B5EF4-FFF2-40B4-BE49-F238E27FC236}">
                <a16:creationId xmlns:a16="http://schemas.microsoft.com/office/drawing/2014/main" id="{8F644FA9-9AAB-5DF3-0D3D-219CE6DCC7C8}"/>
              </a:ext>
            </a:extLst>
          </p:cNvPr>
          <p:cNvSpPr>
            <a:spLocks noGrp="1"/>
          </p:cNvSpPr>
          <p:nvPr>
            <p:ph type="title" hasCustomPrompt="1"/>
          </p:nvPr>
        </p:nvSpPr>
        <p:spPr>
          <a:xfrm>
            <a:off x="1549364" y="5269500"/>
            <a:ext cx="5915026" cy="320088"/>
          </a:xfrm>
        </p:spPr>
        <p:txBody>
          <a:bodyPr anchor="b"/>
          <a:lstStyle>
            <a:lvl1pPr>
              <a:defRPr>
                <a:solidFill>
                  <a:schemeClr val="bg1"/>
                </a:solidFill>
              </a:defRPr>
            </a:lvl1pPr>
          </a:lstStyle>
          <a:p>
            <a:r>
              <a:rPr lang="en-GB"/>
              <a:t>Click to edit divider title</a:t>
            </a:r>
          </a:p>
        </p:txBody>
      </p:sp>
    </p:spTree>
    <p:extLst>
      <p:ext uri="{BB962C8B-B14F-4D97-AF65-F5344CB8AC3E}">
        <p14:creationId xmlns:p14="http://schemas.microsoft.com/office/powerpoint/2010/main" val="354888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Burgundy">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121258-1711-868B-797B-9B40EF39C23D}"/>
              </a:ext>
            </a:extLst>
          </p:cNvPr>
          <p:cNvSpPr/>
          <p:nvPr userDrawn="1"/>
        </p:nvSpPr>
        <p:spPr>
          <a:xfrm>
            <a:off x="0" y="0"/>
            <a:ext cx="12192000" cy="6858000"/>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a:p>
        </p:txBody>
      </p:sp>
      <p:pic>
        <p:nvPicPr>
          <p:cNvPr id="4" name="Picture 3">
            <a:extLst>
              <a:ext uri="{FF2B5EF4-FFF2-40B4-BE49-F238E27FC236}">
                <a16:creationId xmlns:a16="http://schemas.microsoft.com/office/drawing/2014/main" id="{16CC3658-8B8C-35BB-1513-CD55A884F75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935230" cy="2057404"/>
          </a:xfrm>
          <a:prstGeom prst="rect">
            <a:avLst/>
          </a:prstGeom>
        </p:spPr>
      </p:pic>
      <p:pic>
        <p:nvPicPr>
          <p:cNvPr id="6" name="Graphic 5">
            <a:extLst>
              <a:ext uri="{FF2B5EF4-FFF2-40B4-BE49-F238E27FC236}">
                <a16:creationId xmlns:a16="http://schemas.microsoft.com/office/drawing/2014/main" id="{0EC75FEA-8E3A-4691-7784-189011DDE9D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55222" y="6323099"/>
            <a:ext cx="2378003" cy="201526"/>
          </a:xfrm>
          <a:prstGeom prst="rect">
            <a:avLst/>
          </a:prstGeom>
        </p:spPr>
      </p:pic>
      <p:sp>
        <p:nvSpPr>
          <p:cNvPr id="2" name="Title 1">
            <a:extLst>
              <a:ext uri="{FF2B5EF4-FFF2-40B4-BE49-F238E27FC236}">
                <a16:creationId xmlns:a16="http://schemas.microsoft.com/office/drawing/2014/main" id="{DBB857F1-8872-698A-33AE-AC0A12C05F63}"/>
              </a:ext>
            </a:extLst>
          </p:cNvPr>
          <p:cNvSpPr>
            <a:spLocks noGrp="1"/>
          </p:cNvSpPr>
          <p:nvPr>
            <p:ph type="title" hasCustomPrompt="1"/>
          </p:nvPr>
        </p:nvSpPr>
        <p:spPr>
          <a:xfrm>
            <a:off x="1549364" y="5269500"/>
            <a:ext cx="5915026" cy="320088"/>
          </a:xfrm>
        </p:spPr>
        <p:txBody>
          <a:bodyPr anchor="b"/>
          <a:lstStyle>
            <a:lvl1pPr>
              <a:defRPr>
                <a:solidFill>
                  <a:schemeClr val="bg1"/>
                </a:solidFill>
              </a:defRPr>
            </a:lvl1pPr>
          </a:lstStyle>
          <a:p>
            <a:r>
              <a:rPr lang="en-GB"/>
              <a:t>Click to edit divider title</a:t>
            </a:r>
          </a:p>
        </p:txBody>
      </p:sp>
    </p:spTree>
    <p:extLst>
      <p:ext uri="{BB962C8B-B14F-4D97-AF65-F5344CB8AC3E}">
        <p14:creationId xmlns:p14="http://schemas.microsoft.com/office/powerpoint/2010/main" val="4241459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over - colour pane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2D50A3-CD2D-A465-7FE9-B32671A896F6}"/>
              </a:ext>
            </a:extLst>
          </p:cNvPr>
          <p:cNvSpPr/>
          <p:nvPr userDrawn="1"/>
        </p:nvSpPr>
        <p:spPr>
          <a:xfrm>
            <a:off x="0" y="0"/>
            <a:ext cx="12192000" cy="6858000"/>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a:p>
        </p:txBody>
      </p:sp>
      <p:sp>
        <p:nvSpPr>
          <p:cNvPr id="3" name="Subtitle 2"/>
          <p:cNvSpPr>
            <a:spLocks noGrp="1"/>
          </p:cNvSpPr>
          <p:nvPr>
            <p:ph type="subTitle" idx="1"/>
          </p:nvPr>
        </p:nvSpPr>
        <p:spPr bwMode="gray">
          <a:xfrm>
            <a:off x="431800" y="2163156"/>
            <a:ext cx="10800000" cy="307777"/>
          </a:xfrm>
        </p:spPr>
        <p:txBody>
          <a:bodyPr wrap="square" anchor="t">
            <a:spAutoFit/>
          </a:bodyPr>
          <a:lstStyle>
            <a:lvl1pPr marL="0" indent="0" algn="l">
              <a:buNone/>
              <a:defRPr sz="2000" b="1">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a:t>Click to edit Master subtitle style</a:t>
            </a:r>
            <a:endParaRPr lang="en-GB"/>
          </a:p>
        </p:txBody>
      </p:sp>
      <p:sp>
        <p:nvSpPr>
          <p:cNvPr id="2" name="Title 1"/>
          <p:cNvSpPr>
            <a:spLocks noGrp="1"/>
          </p:cNvSpPr>
          <p:nvPr>
            <p:ph type="ctrTitle"/>
          </p:nvPr>
        </p:nvSpPr>
        <p:spPr bwMode="gray">
          <a:xfrm>
            <a:off x="431801" y="1663700"/>
            <a:ext cx="10798387" cy="393954"/>
          </a:xfrm>
        </p:spPr>
        <p:txBody>
          <a:bodyPr wrap="square" anchor="t">
            <a:spAutoFit/>
          </a:bodyPr>
          <a:lstStyle>
            <a:lvl1pPr algn="l">
              <a:defRPr sz="3200">
                <a:solidFill>
                  <a:schemeClr val="bg1"/>
                </a:solidFill>
              </a:defRPr>
            </a:lvl1pPr>
          </a:lstStyle>
          <a:p>
            <a:r>
              <a:rPr lang="en-US"/>
              <a:t>Click to edit Master title style</a:t>
            </a:r>
            <a:endParaRPr lang="en-GB"/>
          </a:p>
        </p:txBody>
      </p:sp>
      <p:sp>
        <p:nvSpPr>
          <p:cNvPr id="30" name="Text Placeholder 29"/>
          <p:cNvSpPr>
            <a:spLocks noGrp="1"/>
          </p:cNvSpPr>
          <p:nvPr>
            <p:ph type="body" sz="quarter" idx="11" hasCustomPrompt="1"/>
          </p:nvPr>
        </p:nvSpPr>
        <p:spPr bwMode="gray">
          <a:xfrm>
            <a:off x="431800" y="4489508"/>
            <a:ext cx="5277864" cy="215444"/>
          </a:xfrm>
        </p:spPr>
        <p:txBody>
          <a:bodyPr vert="horz" wrap="square" lIns="0" tIns="0" rIns="0" bIns="0" rtlCol="0" anchor="b" anchorCtr="0">
            <a:spAutoFit/>
          </a:bodyPr>
          <a:lstStyle>
            <a:lvl1pPr algn="l" defTabSz="914112" rtl="0" eaLnBrk="1" latinLnBrk="0" hangingPunct="1">
              <a:lnSpc>
                <a:spcPct val="100000"/>
              </a:lnSpc>
              <a:spcBef>
                <a:spcPct val="0"/>
              </a:spcBef>
              <a:buNone/>
              <a:defRPr lang="en-GB" sz="1400" b="1" kern="1200" cap="none" baseline="0" dirty="0" smtClean="0">
                <a:solidFill>
                  <a:schemeClr val="bg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a:t>Author</a:t>
            </a:r>
            <a:endParaRPr lang="en-GB"/>
          </a:p>
        </p:txBody>
      </p:sp>
      <p:grpSp>
        <p:nvGrpSpPr>
          <p:cNvPr id="54" name="Group 53">
            <a:extLst>
              <a:ext uri="{FF2B5EF4-FFF2-40B4-BE49-F238E27FC236}">
                <a16:creationId xmlns:a16="http://schemas.microsoft.com/office/drawing/2014/main" id="{17880E95-F6AC-411A-A4EF-034D6A8AF109}"/>
              </a:ext>
            </a:extLst>
          </p:cNvPr>
          <p:cNvGrpSpPr/>
          <p:nvPr userDrawn="1"/>
        </p:nvGrpSpPr>
        <p:grpSpPr>
          <a:xfrm>
            <a:off x="704300" y="0"/>
            <a:ext cx="161925" cy="876850"/>
            <a:chOff x="440101" y="0"/>
            <a:chExt cx="161925" cy="876850"/>
          </a:xfrm>
        </p:grpSpPr>
        <p:sp>
          <p:nvSpPr>
            <p:cNvPr id="55" name="Freeform 11">
              <a:extLst>
                <a:ext uri="{FF2B5EF4-FFF2-40B4-BE49-F238E27FC236}">
                  <a16:creationId xmlns:a16="http://schemas.microsoft.com/office/drawing/2014/main" id="{BCA4F3FD-3D32-47C0-9547-033C92EA726C}"/>
                </a:ext>
              </a:extLst>
            </p:cNvPr>
            <p:cNvSpPr>
              <a:spLocks noChangeAspect="1"/>
            </p:cNvSpPr>
            <p:nvPr userDrawn="1"/>
          </p:nvSpPr>
          <p:spPr bwMode="gray">
            <a:xfrm>
              <a:off x="440101"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56" name="Freeform 11">
              <a:extLst>
                <a:ext uri="{FF2B5EF4-FFF2-40B4-BE49-F238E27FC236}">
                  <a16:creationId xmlns:a16="http://schemas.microsoft.com/office/drawing/2014/main" id="{6B79DD7D-0254-4A76-853D-7BEFB055220A}"/>
                </a:ext>
              </a:extLst>
            </p:cNvPr>
            <p:cNvSpPr>
              <a:spLocks noChangeAspect="1"/>
            </p:cNvSpPr>
            <p:nvPr userDrawn="1"/>
          </p:nvSpPr>
          <p:spPr bwMode="gray">
            <a:xfrm>
              <a:off x="440101" y="322812"/>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91427" tIns="45714" rIns="91427" bIns="45714"/>
            <a:lstStyle/>
            <a:p>
              <a:pPr algn="ctr">
                <a:defRPr/>
              </a:pPr>
              <a:endParaRPr lang="en-GB"/>
            </a:p>
          </p:txBody>
        </p:sp>
      </p:grpSp>
      <p:grpSp>
        <p:nvGrpSpPr>
          <p:cNvPr id="57" name="Group 56">
            <a:extLst>
              <a:ext uri="{FF2B5EF4-FFF2-40B4-BE49-F238E27FC236}">
                <a16:creationId xmlns:a16="http://schemas.microsoft.com/office/drawing/2014/main" id="{6155B44F-3D12-4C6F-9018-C2895A0AC5FE}"/>
              </a:ext>
            </a:extLst>
          </p:cNvPr>
          <p:cNvGrpSpPr/>
          <p:nvPr userDrawn="1"/>
        </p:nvGrpSpPr>
        <p:grpSpPr>
          <a:xfrm>
            <a:off x="704300" y="4929783"/>
            <a:ext cx="161925" cy="1928217"/>
            <a:chOff x="440101" y="4929783"/>
            <a:chExt cx="161925" cy="1928217"/>
          </a:xfrm>
        </p:grpSpPr>
        <p:sp>
          <p:nvSpPr>
            <p:cNvPr id="58" name="Freeform 12">
              <a:extLst>
                <a:ext uri="{FF2B5EF4-FFF2-40B4-BE49-F238E27FC236}">
                  <a16:creationId xmlns:a16="http://schemas.microsoft.com/office/drawing/2014/main" id="{F1FB9E99-33CB-47E8-B9DE-19871AFFBDEF}"/>
                </a:ext>
              </a:extLst>
            </p:cNvPr>
            <p:cNvSpPr>
              <a:spLocks noChangeAspect="1"/>
            </p:cNvSpPr>
            <p:nvPr userDrawn="1"/>
          </p:nvSpPr>
          <p:spPr bwMode="gray">
            <a:xfrm>
              <a:off x="440101" y="6242050"/>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59" name="Freeform 12">
              <a:extLst>
                <a:ext uri="{FF2B5EF4-FFF2-40B4-BE49-F238E27FC236}">
                  <a16:creationId xmlns:a16="http://schemas.microsoft.com/office/drawing/2014/main" id="{9FB09631-4EF5-47DE-822C-58CB244597B9}"/>
                </a:ext>
              </a:extLst>
            </p:cNvPr>
            <p:cNvSpPr>
              <a:spLocks noChangeAspect="1"/>
            </p:cNvSpPr>
            <p:nvPr userDrawn="1"/>
          </p:nvSpPr>
          <p:spPr bwMode="gray">
            <a:xfrm>
              <a:off x="440101" y="5806348"/>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60" name="Freeform 12">
              <a:extLst>
                <a:ext uri="{FF2B5EF4-FFF2-40B4-BE49-F238E27FC236}">
                  <a16:creationId xmlns:a16="http://schemas.microsoft.com/office/drawing/2014/main" id="{C9B82D16-0E57-4B07-9769-91E2F76DF57E}"/>
                </a:ext>
              </a:extLst>
            </p:cNvPr>
            <p:cNvSpPr>
              <a:spLocks noChangeAspect="1"/>
            </p:cNvSpPr>
            <p:nvPr userDrawn="1"/>
          </p:nvSpPr>
          <p:spPr bwMode="gray">
            <a:xfrm>
              <a:off x="440101" y="5431929"/>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61" name="Freeform 12">
              <a:extLst>
                <a:ext uri="{FF2B5EF4-FFF2-40B4-BE49-F238E27FC236}">
                  <a16:creationId xmlns:a16="http://schemas.microsoft.com/office/drawing/2014/main" id="{B9F679F8-E4DF-4625-A7C1-C08E518BF1C7}"/>
                </a:ext>
              </a:extLst>
            </p:cNvPr>
            <p:cNvSpPr>
              <a:spLocks noChangeAspect="1"/>
            </p:cNvSpPr>
            <p:nvPr userDrawn="1"/>
          </p:nvSpPr>
          <p:spPr bwMode="gray">
            <a:xfrm>
              <a:off x="440101" y="5214059"/>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62" name="Freeform 12">
              <a:extLst>
                <a:ext uri="{FF2B5EF4-FFF2-40B4-BE49-F238E27FC236}">
                  <a16:creationId xmlns:a16="http://schemas.microsoft.com/office/drawing/2014/main" id="{7EFCB0CB-52F4-4C2F-A54D-4B9A88F356DF}"/>
                </a:ext>
              </a:extLst>
            </p:cNvPr>
            <p:cNvSpPr>
              <a:spLocks noChangeAspect="1"/>
            </p:cNvSpPr>
            <p:nvPr userDrawn="1"/>
          </p:nvSpPr>
          <p:spPr bwMode="gray">
            <a:xfrm>
              <a:off x="440101" y="4929783"/>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grpSp>
      <p:pic>
        <p:nvPicPr>
          <p:cNvPr id="20" name="Picture 19">
            <a:extLst>
              <a:ext uri="{FF2B5EF4-FFF2-40B4-BE49-F238E27FC236}">
                <a16:creationId xmlns:a16="http://schemas.microsoft.com/office/drawing/2014/main" id="{A907C3B7-1042-D31F-2995-D2DDAE76B3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1141" y="6130628"/>
            <a:ext cx="3164963" cy="400753"/>
          </a:xfrm>
          <a:prstGeom prst="rect">
            <a:avLst/>
          </a:prstGeom>
        </p:spPr>
      </p:pic>
    </p:spTree>
    <p:extLst>
      <p:ext uri="{BB962C8B-B14F-4D97-AF65-F5344CB8AC3E}">
        <p14:creationId xmlns:p14="http://schemas.microsoft.com/office/powerpoint/2010/main" val="3677998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7_Cover Image">
    <p:bg>
      <p:bgPr>
        <a:solidFill>
          <a:schemeClr val="tx2"/>
        </a:solidFill>
        <a:effectLst/>
      </p:bgPr>
    </p:bg>
    <p:spTree>
      <p:nvGrpSpPr>
        <p:cNvPr id="1" name=""/>
        <p:cNvGrpSpPr/>
        <p:nvPr/>
      </p:nvGrpSpPr>
      <p:grpSpPr>
        <a:xfrm>
          <a:off x="0" y="0"/>
          <a:ext cx="0" cy="0"/>
          <a:chOff x="0" y="0"/>
          <a:chExt cx="0" cy="0"/>
        </a:xfrm>
      </p:grpSpPr>
      <p:pic>
        <p:nvPicPr>
          <p:cNvPr id="18" name="Picture 17" descr="A person walking up a spiral staircase&#10;&#10;Description automatically generated">
            <a:extLst>
              <a:ext uri="{FF2B5EF4-FFF2-40B4-BE49-F238E27FC236}">
                <a16:creationId xmlns:a16="http://schemas.microsoft.com/office/drawing/2014/main" id="{CDE8A59A-9909-8561-47C3-4D895E3631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8188" r="15900" b="854"/>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9B5F05D9-EB60-71B5-BA49-3DD923098C63}"/>
              </a:ext>
            </a:extLst>
          </p:cNvPr>
          <p:cNvSpPr/>
          <p:nvPr userDrawn="1"/>
        </p:nvSpPr>
        <p:spPr>
          <a:xfrm rot="16200000">
            <a:off x="5127007" y="-206993"/>
            <a:ext cx="1937986" cy="12192000"/>
          </a:xfrm>
          <a:prstGeom prst="rect">
            <a:avLst/>
          </a:prstGeom>
          <a:gradFill flip="none" rotWithShape="1">
            <a:gsLst>
              <a:gs pos="0">
                <a:schemeClr val="tx1">
                  <a:lumMod val="0"/>
                  <a:alpha val="24000"/>
                </a:schemeClr>
              </a:gs>
              <a:gs pos="100000">
                <a:schemeClr val="tx1">
                  <a:alpha val="0"/>
                </a:schemeClr>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a:p>
        </p:txBody>
      </p:sp>
      <p:sp>
        <p:nvSpPr>
          <p:cNvPr id="17" name="Rectangle 16">
            <a:extLst>
              <a:ext uri="{FF2B5EF4-FFF2-40B4-BE49-F238E27FC236}">
                <a16:creationId xmlns:a16="http://schemas.microsoft.com/office/drawing/2014/main" id="{3F9FAFA7-ABFA-6DD9-DE81-5360B31E0185}"/>
              </a:ext>
            </a:extLst>
          </p:cNvPr>
          <p:cNvSpPr/>
          <p:nvPr userDrawn="1"/>
        </p:nvSpPr>
        <p:spPr>
          <a:xfrm>
            <a:off x="0" y="0"/>
            <a:ext cx="7658100" cy="6858000"/>
          </a:xfrm>
          <a:prstGeom prst="rect">
            <a:avLst/>
          </a:prstGeom>
          <a:gradFill flip="none" rotWithShape="1">
            <a:gsLst>
              <a:gs pos="0">
                <a:schemeClr val="tx1">
                  <a:lumMod val="0"/>
                </a:schemeClr>
              </a:gs>
              <a:gs pos="100000">
                <a:schemeClr val="tx1">
                  <a:alpha val="0"/>
                </a:schemeClr>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a:p>
        </p:txBody>
      </p:sp>
      <p:sp>
        <p:nvSpPr>
          <p:cNvPr id="3" name="Subtitle 2"/>
          <p:cNvSpPr>
            <a:spLocks noGrp="1"/>
          </p:cNvSpPr>
          <p:nvPr>
            <p:ph type="subTitle" idx="1" hasCustomPrompt="1"/>
          </p:nvPr>
        </p:nvSpPr>
        <p:spPr bwMode="gray">
          <a:xfrm>
            <a:off x="503239" y="3730113"/>
            <a:ext cx="5172075" cy="307777"/>
          </a:xfrm>
        </p:spPr>
        <p:txBody>
          <a:bodyPr wrap="square" anchor="t">
            <a:noAutofit/>
          </a:bodyPr>
          <a:lstStyle>
            <a:lvl1pPr marL="0" indent="0" algn="l">
              <a:buNone/>
              <a:defRPr sz="2000" b="1">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a:t>Click to edit master subtitle style</a:t>
            </a:r>
            <a:endParaRPr lang="en-GB"/>
          </a:p>
        </p:txBody>
      </p:sp>
      <p:sp>
        <p:nvSpPr>
          <p:cNvPr id="2" name="Title 1"/>
          <p:cNvSpPr>
            <a:spLocks noGrp="1"/>
          </p:cNvSpPr>
          <p:nvPr>
            <p:ph type="ctrTitle" hasCustomPrompt="1"/>
          </p:nvPr>
        </p:nvSpPr>
        <p:spPr bwMode="gray">
          <a:xfrm>
            <a:off x="503238" y="3230657"/>
            <a:ext cx="5172075" cy="393954"/>
          </a:xfrm>
        </p:spPr>
        <p:txBody>
          <a:bodyPr wrap="square" anchor="b">
            <a:noAutofit/>
          </a:bodyPr>
          <a:lstStyle>
            <a:lvl1pPr algn="l">
              <a:defRPr sz="3200">
                <a:solidFill>
                  <a:schemeClr val="bg1"/>
                </a:solidFill>
              </a:defRPr>
            </a:lvl1pPr>
          </a:lstStyle>
          <a:p>
            <a:r>
              <a:rPr lang="en-US"/>
              <a:t>Click to edit master title style</a:t>
            </a:r>
            <a:endParaRPr lang="en-GB"/>
          </a:p>
        </p:txBody>
      </p:sp>
      <p:sp>
        <p:nvSpPr>
          <p:cNvPr id="30" name="Text Placeholder 29"/>
          <p:cNvSpPr>
            <a:spLocks noGrp="1"/>
          </p:cNvSpPr>
          <p:nvPr>
            <p:ph type="body" sz="quarter" idx="11" hasCustomPrompt="1"/>
          </p:nvPr>
        </p:nvSpPr>
        <p:spPr bwMode="gray">
          <a:xfrm>
            <a:off x="503240" y="4172420"/>
            <a:ext cx="5172074" cy="215444"/>
          </a:xfrm>
        </p:spPr>
        <p:txBody>
          <a:bodyPr vert="horz" wrap="square" lIns="0" tIns="0" rIns="0" bIns="0" rtlCol="0" anchor="b" anchorCtr="0">
            <a:noAutofit/>
          </a:bodyPr>
          <a:lstStyle>
            <a:lvl1pPr algn="l" defTabSz="914112" rtl="0" eaLnBrk="1" latinLnBrk="0" hangingPunct="1">
              <a:lnSpc>
                <a:spcPct val="100000"/>
              </a:lnSpc>
              <a:spcBef>
                <a:spcPct val="0"/>
              </a:spcBef>
              <a:buNone/>
              <a:defRPr lang="en-GB" sz="1400" b="1" kern="1200" cap="none" baseline="0" dirty="0" smtClean="0">
                <a:solidFill>
                  <a:schemeClr val="bg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a:t>Author</a:t>
            </a:r>
            <a:endParaRPr lang="en-GB"/>
          </a:p>
        </p:txBody>
      </p:sp>
      <p:pic>
        <p:nvPicPr>
          <p:cNvPr id="9" name="Picture 8">
            <a:extLst>
              <a:ext uri="{FF2B5EF4-FFF2-40B4-BE49-F238E27FC236}">
                <a16:creationId xmlns:a16="http://schemas.microsoft.com/office/drawing/2014/main" id="{C35565D8-4374-7F8C-E374-745C33C3E78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2935230" cy="2057404"/>
          </a:xfrm>
          <a:prstGeom prst="rect">
            <a:avLst/>
          </a:prstGeom>
        </p:spPr>
      </p:pic>
      <p:sp>
        <p:nvSpPr>
          <p:cNvPr id="4" name="Rectangle 3">
            <a:extLst>
              <a:ext uri="{FF2B5EF4-FFF2-40B4-BE49-F238E27FC236}">
                <a16:creationId xmlns:a16="http://schemas.microsoft.com/office/drawing/2014/main" id="{36E6D357-BEA6-844B-FB76-EC9DA135CE75}"/>
              </a:ext>
            </a:extLst>
          </p:cNvPr>
          <p:cNvSpPr/>
          <p:nvPr userDrawn="1"/>
        </p:nvSpPr>
        <p:spPr>
          <a:xfrm>
            <a:off x="-5792247" y="1684195"/>
            <a:ext cx="2700000" cy="1746307"/>
          </a:xfrm>
          <a:prstGeom prst="rect">
            <a:avLst/>
          </a:prstGeom>
          <a:solidFill>
            <a:schemeClr val="bg2">
              <a:lumMod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p>
            <a:pPr algn="l"/>
            <a:r>
              <a:rPr lang="en-GB" sz="1200" b="1">
                <a:solidFill>
                  <a:schemeClr val="accent1"/>
                </a:solidFill>
              </a:rPr>
              <a:t>NOTE</a:t>
            </a:r>
          </a:p>
          <a:p>
            <a:pPr algn="l"/>
            <a:r>
              <a:rPr lang="en-GB" sz="1200">
                <a:solidFill>
                  <a:schemeClr val="tx1"/>
                </a:solidFill>
              </a:rPr>
              <a:t>These sample front covers illustrate how the five cover elements (</a:t>
            </a:r>
            <a:r>
              <a:rPr lang="en-GB" sz="1200">
                <a:solidFill>
                  <a:schemeClr val="accent1"/>
                </a:solidFill>
              </a:rPr>
              <a:t>cornerstone</a:t>
            </a:r>
            <a:r>
              <a:rPr lang="en-GB" sz="1200">
                <a:solidFill>
                  <a:schemeClr val="tx1"/>
                </a:solidFill>
              </a:rPr>
              <a:t>, </a:t>
            </a:r>
            <a:r>
              <a:rPr lang="en-GB" sz="1200">
                <a:solidFill>
                  <a:schemeClr val="accent1"/>
                </a:solidFill>
              </a:rPr>
              <a:t>image</a:t>
            </a:r>
            <a:r>
              <a:rPr lang="en-GB" sz="1200">
                <a:solidFill>
                  <a:schemeClr val="tx1"/>
                </a:solidFill>
              </a:rPr>
              <a:t>, </a:t>
            </a:r>
            <a:r>
              <a:rPr lang="en-GB" sz="1200">
                <a:solidFill>
                  <a:schemeClr val="accent1"/>
                </a:solidFill>
              </a:rPr>
              <a:t>title text</a:t>
            </a:r>
            <a:r>
              <a:rPr lang="en-GB" sz="1200">
                <a:solidFill>
                  <a:schemeClr val="tx1"/>
                </a:solidFill>
              </a:rPr>
              <a:t>, </a:t>
            </a:r>
            <a:r>
              <a:rPr lang="en-GB" sz="1200">
                <a:solidFill>
                  <a:schemeClr val="accent1"/>
                </a:solidFill>
              </a:rPr>
              <a:t>IDEAS | PEOPLE | TRUST </a:t>
            </a:r>
            <a:r>
              <a:rPr lang="en-GB" sz="1200">
                <a:solidFill>
                  <a:schemeClr val="tx1"/>
                </a:solidFill>
              </a:rPr>
              <a:t>and </a:t>
            </a:r>
            <a:r>
              <a:rPr lang="en-GB" sz="1200">
                <a:solidFill>
                  <a:schemeClr val="accent1"/>
                </a:solidFill>
              </a:rPr>
              <a:t>secondary shape</a:t>
            </a:r>
            <a:r>
              <a:rPr lang="en-GB" sz="1200">
                <a:solidFill>
                  <a:schemeClr val="tx1"/>
                </a:solidFill>
              </a:rPr>
              <a:t>) should be used to create beautiful, brand correct, front covers</a:t>
            </a:r>
          </a:p>
        </p:txBody>
      </p:sp>
      <p:sp>
        <p:nvSpPr>
          <p:cNvPr id="6" name="Rectangle 5">
            <a:extLst>
              <a:ext uri="{FF2B5EF4-FFF2-40B4-BE49-F238E27FC236}">
                <a16:creationId xmlns:a16="http://schemas.microsoft.com/office/drawing/2014/main" id="{86919217-D4B1-04C6-E1F9-E347FEB1D38C}"/>
              </a:ext>
            </a:extLst>
          </p:cNvPr>
          <p:cNvSpPr/>
          <p:nvPr userDrawn="1"/>
        </p:nvSpPr>
        <p:spPr>
          <a:xfrm>
            <a:off x="-5792247" y="3624611"/>
            <a:ext cx="2700000" cy="1295403"/>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p>
            <a:pPr marL="0" indent="0" algn="l">
              <a:buNone/>
            </a:pPr>
            <a:r>
              <a:rPr lang="en-GB" sz="1200" b="1">
                <a:solidFill>
                  <a:schemeClr val="accent1"/>
                </a:solidFill>
              </a:rPr>
              <a:t>2. title text</a:t>
            </a:r>
          </a:p>
          <a:p>
            <a:pPr marL="0" indent="0" algn="l">
              <a:buNone/>
            </a:pPr>
            <a:r>
              <a:rPr lang="en-GB" sz="1200">
                <a:solidFill>
                  <a:schemeClr val="tx1"/>
                </a:solidFill>
              </a:rPr>
              <a:t>Position with great care to be clearly legible, and to balance comfortably with all the other elements</a:t>
            </a:r>
          </a:p>
        </p:txBody>
      </p:sp>
      <p:sp>
        <p:nvSpPr>
          <p:cNvPr id="7" name="Rectangle 6">
            <a:extLst>
              <a:ext uri="{FF2B5EF4-FFF2-40B4-BE49-F238E27FC236}">
                <a16:creationId xmlns:a16="http://schemas.microsoft.com/office/drawing/2014/main" id="{BB59726A-AE1A-5EA5-DE0B-086B20971464}"/>
              </a:ext>
            </a:extLst>
          </p:cNvPr>
          <p:cNvSpPr/>
          <p:nvPr userDrawn="1"/>
        </p:nvSpPr>
        <p:spPr>
          <a:xfrm>
            <a:off x="-2894977" y="3624611"/>
            <a:ext cx="2700000" cy="1295403"/>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72000" bIns="144000" rtlCol="0" anchor="t" anchorCtr="0"/>
          <a:lstStyle/>
          <a:p>
            <a:pPr marL="0" indent="0" algn="l">
              <a:buNone/>
            </a:pPr>
            <a:r>
              <a:rPr lang="en-GB" sz="1200" b="1">
                <a:solidFill>
                  <a:schemeClr val="accent1"/>
                </a:solidFill>
              </a:rPr>
              <a:t>3. image</a:t>
            </a:r>
          </a:p>
          <a:p>
            <a:pPr marL="0" indent="0" algn="l">
              <a:buNone/>
            </a:pPr>
            <a:r>
              <a:rPr lang="en-GB" sz="1200">
                <a:solidFill>
                  <a:schemeClr val="tx1"/>
                </a:solidFill>
              </a:rPr>
              <a:t>Use one of the images in this collection, or one of your own, ideally including characterful people with a ‘splash of red’</a:t>
            </a:r>
          </a:p>
        </p:txBody>
      </p:sp>
      <p:sp>
        <p:nvSpPr>
          <p:cNvPr id="10" name="Rectangle 9">
            <a:extLst>
              <a:ext uri="{FF2B5EF4-FFF2-40B4-BE49-F238E27FC236}">
                <a16:creationId xmlns:a16="http://schemas.microsoft.com/office/drawing/2014/main" id="{2AB7F37A-C630-8E6C-5001-13AC1B76B805}"/>
              </a:ext>
            </a:extLst>
          </p:cNvPr>
          <p:cNvSpPr/>
          <p:nvPr userDrawn="1"/>
        </p:nvSpPr>
        <p:spPr>
          <a:xfrm>
            <a:off x="-5792247" y="5114123"/>
            <a:ext cx="2700000" cy="174387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p>
            <a:pPr marL="0" indent="0" algn="l">
              <a:buNone/>
            </a:pPr>
            <a:r>
              <a:rPr lang="en-GB" sz="1200" b="1">
                <a:solidFill>
                  <a:schemeClr val="accent1"/>
                </a:solidFill>
              </a:rPr>
              <a:t>4. IDEAS | PEOPLE | TRUST</a:t>
            </a:r>
          </a:p>
          <a:p>
            <a:pPr marL="0" indent="0" algn="l">
              <a:buNone/>
            </a:pPr>
            <a:r>
              <a:rPr lang="en-GB" sz="1200">
                <a:solidFill>
                  <a:schemeClr val="tx1"/>
                </a:solidFill>
              </a:rPr>
              <a:t>depending on the cornerstone position, this element can be moved to any one of the ‘</a:t>
            </a:r>
            <a:r>
              <a:rPr lang="en-GB" sz="1200" i="1">
                <a:solidFill>
                  <a:schemeClr val="tx1"/>
                </a:solidFill>
              </a:rPr>
              <a:t>other three</a:t>
            </a:r>
            <a:r>
              <a:rPr lang="en-GB" sz="1200">
                <a:solidFill>
                  <a:schemeClr val="tx1"/>
                </a:solidFill>
              </a:rPr>
              <a:t>’ corners, and recoloured (double click) to be charcoal or white as necessary</a:t>
            </a:r>
          </a:p>
        </p:txBody>
      </p:sp>
      <p:sp>
        <p:nvSpPr>
          <p:cNvPr id="11" name="Rectangle 10">
            <a:extLst>
              <a:ext uri="{FF2B5EF4-FFF2-40B4-BE49-F238E27FC236}">
                <a16:creationId xmlns:a16="http://schemas.microsoft.com/office/drawing/2014/main" id="{31DCED8E-EB37-9AC9-9CEA-C69ABB016F01}"/>
              </a:ext>
            </a:extLst>
          </p:cNvPr>
          <p:cNvSpPr/>
          <p:nvPr userDrawn="1"/>
        </p:nvSpPr>
        <p:spPr>
          <a:xfrm>
            <a:off x="-2894977" y="5114123"/>
            <a:ext cx="2700000" cy="174387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p>
            <a:pPr marL="0" indent="0" algn="l">
              <a:buNone/>
            </a:pPr>
            <a:r>
              <a:rPr lang="en-GB" sz="1200" b="1">
                <a:solidFill>
                  <a:schemeClr val="accent1"/>
                </a:solidFill>
              </a:rPr>
              <a:t>5. secondary shape</a:t>
            </a:r>
          </a:p>
          <a:p>
            <a:pPr marL="0" marR="0" lvl="0" indent="0" algn="l" defTabSz="914112" rtl="0" eaLnBrk="1" fontAlgn="auto" latinLnBrk="0" hangingPunct="1">
              <a:lnSpc>
                <a:spcPct val="100000"/>
              </a:lnSpc>
              <a:spcBef>
                <a:spcPts val="0"/>
              </a:spcBef>
              <a:spcAft>
                <a:spcPts val="0"/>
              </a:spcAft>
              <a:buClr>
                <a:schemeClr val="accent1"/>
              </a:buClr>
              <a:buSzPct val="80000"/>
              <a:buFont typeface="Wingdings 3" panose="05040102010807070707" pitchFamily="18" charset="2"/>
              <a:buNone/>
              <a:tabLst/>
              <a:defRPr/>
            </a:pPr>
            <a:r>
              <a:rPr lang="en-GB" sz="1200">
                <a:solidFill>
                  <a:schemeClr val="tx1"/>
                </a:solidFill>
              </a:rPr>
              <a:t>For text legibility</a:t>
            </a:r>
            <a:endParaRPr lang="en-GB" sz="1200" kern="1200">
              <a:solidFill>
                <a:schemeClr val="tx1"/>
              </a:solidFill>
              <a:latin typeface="+mn-lt"/>
              <a:ea typeface="+mn-ea"/>
              <a:cs typeface="+mn-cs"/>
            </a:endParaRPr>
          </a:p>
          <a:p>
            <a:pPr marL="285750" indent="-285750" algn="l">
              <a:buClr>
                <a:schemeClr val="accent1"/>
              </a:buClr>
              <a:buSzPct val="80000"/>
              <a:buFont typeface="Wingdings 3" panose="05040102010807070707" pitchFamily="18" charset="2"/>
              <a:buChar char="u"/>
            </a:pPr>
            <a:r>
              <a:rPr lang="en-GB" sz="1200" kern="1200">
                <a:solidFill>
                  <a:schemeClr val="tx1"/>
                </a:solidFill>
                <a:latin typeface="+mn-lt"/>
                <a:ea typeface="+mn-ea"/>
                <a:cs typeface="+mn-cs"/>
              </a:rPr>
              <a:t>entirely optional</a:t>
            </a:r>
          </a:p>
          <a:p>
            <a:pPr marL="285750" indent="-285750" algn="l">
              <a:buClr>
                <a:schemeClr val="accent1"/>
              </a:buClr>
              <a:buSzPct val="80000"/>
              <a:buFont typeface="Wingdings 3" panose="05040102010807070707" pitchFamily="18" charset="2"/>
              <a:buChar char="u"/>
            </a:pPr>
            <a:r>
              <a:rPr lang="en-GB" sz="1200" kern="1200">
                <a:solidFill>
                  <a:schemeClr val="tx1"/>
                </a:solidFill>
                <a:latin typeface="+mn-lt"/>
                <a:ea typeface="+mn-ea"/>
                <a:cs typeface="+mn-cs"/>
              </a:rPr>
              <a:t>always triangular</a:t>
            </a:r>
          </a:p>
          <a:p>
            <a:pPr marL="285750" marR="0" lvl="0" indent="-285750" algn="l" defTabSz="914112" rtl="0" eaLnBrk="1" fontAlgn="auto" latinLnBrk="0" hangingPunct="1">
              <a:lnSpc>
                <a:spcPct val="100000"/>
              </a:lnSpc>
              <a:spcBef>
                <a:spcPts val="0"/>
              </a:spcBef>
              <a:spcAft>
                <a:spcPts val="0"/>
              </a:spcAft>
              <a:buClr>
                <a:schemeClr val="accent1"/>
              </a:buClr>
              <a:buSzPct val="80000"/>
              <a:buFont typeface="Wingdings 3" panose="05040102010807070707" pitchFamily="18" charset="2"/>
              <a:buChar char="u"/>
              <a:tabLst/>
              <a:defRPr/>
            </a:pPr>
            <a:r>
              <a:rPr lang="en-GB" sz="1200">
                <a:solidFill>
                  <a:schemeClr val="tx1"/>
                </a:solidFill>
              </a:rPr>
              <a:t>only </a:t>
            </a:r>
            <a:r>
              <a:rPr lang="en-GB" sz="1200" b="1" u="sng">
                <a:solidFill>
                  <a:schemeClr val="tx1"/>
                </a:solidFill>
              </a:rPr>
              <a:t>one</a:t>
            </a:r>
            <a:r>
              <a:rPr lang="en-GB" sz="1200">
                <a:solidFill>
                  <a:schemeClr val="tx1"/>
                </a:solidFill>
              </a:rPr>
              <a:t> per cover</a:t>
            </a:r>
            <a:r>
              <a:rPr lang="en-GB" sz="1200" kern="1200">
                <a:solidFill>
                  <a:schemeClr val="tx1"/>
                </a:solidFill>
                <a:latin typeface="+mn-lt"/>
                <a:ea typeface="+mn-ea"/>
                <a:cs typeface="+mn-cs"/>
              </a:rPr>
              <a:t> </a:t>
            </a:r>
          </a:p>
          <a:p>
            <a:pPr marL="285750" indent="-285750" algn="l">
              <a:buClr>
                <a:schemeClr val="accent1"/>
              </a:buClr>
              <a:buSzPct val="80000"/>
              <a:buFont typeface="Wingdings 3" panose="05040102010807070707" pitchFamily="18" charset="2"/>
              <a:buChar char="u"/>
            </a:pPr>
            <a:r>
              <a:rPr lang="en-GB" sz="1200">
                <a:solidFill>
                  <a:schemeClr val="tx1"/>
                </a:solidFill>
              </a:rPr>
              <a:t>solid or semi-transparent</a:t>
            </a:r>
          </a:p>
          <a:p>
            <a:pPr marL="285750" indent="-285750" algn="l">
              <a:buClr>
                <a:schemeClr val="accent1"/>
              </a:buClr>
              <a:buSzPct val="80000"/>
              <a:buFont typeface="Wingdings 3" panose="05040102010807070707" pitchFamily="18" charset="2"/>
              <a:buChar char="u"/>
            </a:pPr>
            <a:r>
              <a:rPr lang="en-GB" sz="1200">
                <a:solidFill>
                  <a:schemeClr val="tx1"/>
                </a:solidFill>
              </a:rPr>
              <a:t>never stretch, distort or change the angle</a:t>
            </a:r>
          </a:p>
        </p:txBody>
      </p:sp>
      <p:grpSp>
        <p:nvGrpSpPr>
          <p:cNvPr id="12" name="Group 11">
            <a:extLst>
              <a:ext uri="{FF2B5EF4-FFF2-40B4-BE49-F238E27FC236}">
                <a16:creationId xmlns:a16="http://schemas.microsoft.com/office/drawing/2014/main" id="{E9F86B12-2B1F-C1F3-4207-B81DDE3DA73E}"/>
              </a:ext>
            </a:extLst>
          </p:cNvPr>
          <p:cNvGrpSpPr/>
          <p:nvPr userDrawn="1"/>
        </p:nvGrpSpPr>
        <p:grpSpPr>
          <a:xfrm>
            <a:off x="-2894977" y="1684195"/>
            <a:ext cx="2699999" cy="1746307"/>
            <a:chOff x="-2894977" y="1684195"/>
            <a:chExt cx="2699999" cy="1746307"/>
          </a:xfrm>
        </p:grpSpPr>
        <p:sp>
          <p:nvSpPr>
            <p:cNvPr id="13" name="Rectangle 12">
              <a:extLst>
                <a:ext uri="{FF2B5EF4-FFF2-40B4-BE49-F238E27FC236}">
                  <a16:creationId xmlns:a16="http://schemas.microsoft.com/office/drawing/2014/main" id="{BB4A11EF-CFB4-9819-C3AE-03507A968703}"/>
                </a:ext>
              </a:extLst>
            </p:cNvPr>
            <p:cNvSpPr/>
            <p:nvPr userDrawn="1"/>
          </p:nvSpPr>
          <p:spPr>
            <a:xfrm>
              <a:off x="-2894977" y="1684195"/>
              <a:ext cx="2699999" cy="174630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nchorCtr="0"/>
            <a:lstStyle/>
            <a:p>
              <a:pPr marL="0" indent="0" algn="l">
                <a:buNone/>
              </a:pPr>
              <a:r>
                <a:rPr lang="en-GB" sz="1200" b="1">
                  <a:solidFill>
                    <a:schemeClr val="accent1"/>
                  </a:solidFill>
                </a:rPr>
                <a:t>1. cornerstone</a:t>
              </a:r>
            </a:p>
            <a:p>
              <a:pPr marL="285750" indent="-285750" algn="l">
                <a:buClr>
                  <a:schemeClr val="accent1"/>
                </a:buClr>
                <a:buSzPct val="80000"/>
                <a:buFont typeface="Wingdings 3" panose="05040102010807070707" pitchFamily="18" charset="2"/>
                <a:buChar char="u"/>
              </a:pPr>
              <a:r>
                <a:rPr lang="en-GB" sz="1200">
                  <a:solidFill>
                    <a:schemeClr val="tx1"/>
                  </a:solidFill>
                </a:rPr>
                <a:t>never resize, move or distort</a:t>
              </a:r>
            </a:p>
            <a:p>
              <a:pPr marL="285750" indent="-285750" algn="l">
                <a:buClr>
                  <a:schemeClr val="accent1"/>
                </a:buClr>
                <a:buSzPct val="80000"/>
                <a:buFont typeface="Wingdings 3" panose="05040102010807070707" pitchFamily="18" charset="2"/>
                <a:buChar char="u"/>
              </a:pPr>
              <a:r>
                <a:rPr lang="en-GB" sz="1200">
                  <a:solidFill>
                    <a:schemeClr val="tx1"/>
                  </a:solidFill>
                </a:rPr>
                <a:t>never ‘make from scratch’ </a:t>
              </a:r>
            </a:p>
            <a:p>
              <a:pPr marL="285750" indent="-285750" algn="l">
                <a:buClr>
                  <a:schemeClr val="accent1"/>
                </a:buClr>
                <a:buSzPct val="80000"/>
                <a:buFont typeface="Wingdings 3" panose="05040102010807070707" pitchFamily="18" charset="2"/>
                <a:buChar char="u"/>
              </a:pPr>
              <a:r>
                <a:rPr lang="en-GB" sz="1200">
                  <a:solidFill>
                    <a:schemeClr val="tx1"/>
                  </a:solidFill>
                </a:rPr>
                <a:t>nothing may be placed on top of a cornerstone</a:t>
              </a:r>
            </a:p>
            <a:p>
              <a:pPr marL="285750" indent="-285750" algn="l">
                <a:buClr>
                  <a:schemeClr val="accent1"/>
                </a:buClr>
                <a:buSzPct val="80000"/>
                <a:buFont typeface="Wingdings 3" panose="05040102010807070707" pitchFamily="18" charset="2"/>
                <a:buChar char="u"/>
              </a:pPr>
              <a:r>
                <a:rPr lang="en-GB" sz="1200">
                  <a:solidFill>
                    <a:schemeClr val="tx1"/>
                  </a:solidFill>
                </a:rPr>
                <a:t>only ever in a top-left </a:t>
              </a:r>
              <a:br>
                <a:rPr lang="en-GB" sz="1200">
                  <a:solidFill>
                    <a:schemeClr val="tx1"/>
                  </a:solidFill>
                </a:rPr>
              </a:br>
              <a:r>
                <a:rPr lang="en-GB" sz="1200">
                  <a:solidFill>
                    <a:schemeClr val="tx1"/>
                  </a:solidFill>
                </a:rPr>
                <a:t>or bottom-right </a:t>
              </a:r>
              <a:br>
                <a:rPr lang="en-GB" sz="1200">
                  <a:solidFill>
                    <a:schemeClr val="tx1"/>
                  </a:solidFill>
                </a:rPr>
              </a:br>
              <a:r>
                <a:rPr lang="en-GB" sz="1200">
                  <a:solidFill>
                    <a:schemeClr val="tx1"/>
                  </a:solidFill>
                </a:rPr>
                <a:t>corner</a:t>
              </a:r>
            </a:p>
          </p:txBody>
        </p:sp>
        <p:pic>
          <p:nvPicPr>
            <p:cNvPr id="14" name="Picture 13" descr="A red and black rectangle with white text&#10;&#10;Description automatically generated">
              <a:extLst>
                <a:ext uri="{FF2B5EF4-FFF2-40B4-BE49-F238E27FC236}">
                  <a16:creationId xmlns:a16="http://schemas.microsoft.com/office/drawing/2014/main" id="{DDDF9D1B-ACAA-9320-EA9D-8B2D087A4F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19202" y="2711525"/>
              <a:ext cx="1024224" cy="718977"/>
            </a:xfrm>
            <a:prstGeom prst="rect">
              <a:avLst/>
            </a:prstGeom>
          </p:spPr>
        </p:pic>
      </p:grpSp>
      <p:pic>
        <p:nvPicPr>
          <p:cNvPr id="16" name="Graphic 15">
            <a:extLst>
              <a:ext uri="{FF2B5EF4-FFF2-40B4-BE49-F238E27FC236}">
                <a16:creationId xmlns:a16="http://schemas.microsoft.com/office/drawing/2014/main" id="{B666EA69-20B6-DA36-DD3B-8389A40F6B0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55222" y="6289848"/>
            <a:ext cx="2378003" cy="201526"/>
          </a:xfrm>
          <a:prstGeom prst="rect">
            <a:avLst/>
          </a:prstGeom>
        </p:spPr>
      </p:pic>
    </p:spTree>
    <p:extLst>
      <p:ext uri="{BB962C8B-B14F-4D97-AF65-F5344CB8AC3E}">
        <p14:creationId xmlns:p14="http://schemas.microsoft.com/office/powerpoint/2010/main" val="2963021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5142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text and imag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5732A6A-8C9B-F486-AACE-D51E81B7A465}"/>
              </a:ext>
            </a:extLst>
          </p:cNvPr>
          <p:cNvGrpSpPr/>
          <p:nvPr userDrawn="1"/>
        </p:nvGrpSpPr>
        <p:grpSpPr>
          <a:xfrm>
            <a:off x="-3173" y="0"/>
            <a:ext cx="12195173" cy="6858000"/>
            <a:chOff x="-3173" y="0"/>
            <a:chExt cx="12195173" cy="6858000"/>
          </a:xfrm>
        </p:grpSpPr>
        <p:pic>
          <p:nvPicPr>
            <p:cNvPr id="13" name="Picture 12" descr="A white background with many small triangles&#10;&#10;Description automatically generated">
              <a:extLst>
                <a:ext uri="{FF2B5EF4-FFF2-40B4-BE49-F238E27FC236}">
                  <a16:creationId xmlns:a16="http://schemas.microsoft.com/office/drawing/2014/main" id="{8FAE7A8F-FF40-85BF-CD34-FE1CCC4A689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3" y="0"/>
              <a:ext cx="6864804" cy="6858000"/>
            </a:xfrm>
            <a:prstGeom prst="rect">
              <a:avLst/>
            </a:prstGeom>
          </p:spPr>
        </p:pic>
        <p:pic>
          <p:nvPicPr>
            <p:cNvPr id="14" name="Picture 13" descr="A white background with many small triangles&#10;&#10;Description automatically generated">
              <a:extLst>
                <a:ext uri="{FF2B5EF4-FFF2-40B4-BE49-F238E27FC236}">
                  <a16:creationId xmlns:a16="http://schemas.microsoft.com/office/drawing/2014/main" id="{1A07B7F1-130D-09B6-84BB-9936B3EA6EF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615950" y="0"/>
              <a:ext cx="5576050" cy="6858000"/>
            </a:xfrm>
            <a:prstGeom prst="rect">
              <a:avLst/>
            </a:prstGeom>
          </p:spPr>
        </p:pic>
      </p:grpSp>
      <p:sp>
        <p:nvSpPr>
          <p:cNvPr id="8" name="Picture Placeholder 56"/>
          <p:cNvSpPr>
            <a:spLocks noGrp="1"/>
          </p:cNvSpPr>
          <p:nvPr>
            <p:ph type="pic" sz="quarter" idx="10" hasCustomPrompt="1"/>
          </p:nvPr>
        </p:nvSpPr>
        <p:spPr bwMode="gray">
          <a:xfrm>
            <a:off x="6262689" y="1663701"/>
            <a:ext cx="5422900" cy="3925888"/>
          </a:xfrm>
          <a:solidFill>
            <a:schemeClr val="bg1">
              <a:lumMod val="75000"/>
            </a:schemeClr>
          </a:solidFill>
        </p:spPr>
        <p:txBody>
          <a:bodyPr anchor="ctr">
            <a:noAutofit/>
          </a:bodyPr>
          <a:lstStyle>
            <a:lvl1pPr algn="ctr">
              <a:defRPr sz="1800" b="0" baseline="0">
                <a:solidFill>
                  <a:schemeClr val="bg1"/>
                </a:solidFill>
                <a:latin typeface="Trebuchet MS"/>
                <a:sym typeface="Wingdings"/>
              </a:defRPr>
            </a:lvl1pPr>
          </a:lstStyle>
          <a:p>
            <a:r>
              <a:rPr lang="en-GB"/>
              <a:t>Select icon to</a:t>
            </a:r>
            <a:br>
              <a:rPr lang="en-GB"/>
            </a:br>
            <a:r>
              <a:rPr lang="en-GB"/>
              <a:t>insert picture</a:t>
            </a:r>
            <a:br>
              <a:rPr lang="en-GB"/>
            </a:br>
            <a:r>
              <a:rPr lang="en-GB"/>
              <a:t></a:t>
            </a:r>
            <a:br>
              <a:rPr lang="en-GB"/>
            </a:br>
            <a:endParaRPr lang="en-GB"/>
          </a:p>
          <a:p>
            <a:endParaRPr lang="en-GB"/>
          </a:p>
          <a:p>
            <a:endParaRPr lang="en-GB"/>
          </a:p>
        </p:txBody>
      </p:sp>
      <p:sp>
        <p:nvSpPr>
          <p:cNvPr id="4" name="Text Placeholder 3"/>
          <p:cNvSpPr>
            <a:spLocks noGrp="1"/>
          </p:cNvSpPr>
          <p:nvPr>
            <p:ph type="body" sz="quarter" idx="15" hasCustomPrompt="1"/>
          </p:nvPr>
        </p:nvSpPr>
        <p:spPr>
          <a:xfrm>
            <a:off x="504000" y="1663699"/>
            <a:ext cx="5428487" cy="3925889"/>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marL="0" marR="0" lvl="5" indent="0" algn="l" defTabSz="914112" rtl="0" eaLnBrk="1" fontAlgn="auto" latinLnBrk="0" hangingPunct="1">
              <a:lnSpc>
                <a:spcPct val="100000"/>
              </a:lnSpc>
              <a:spcBef>
                <a:spcPts val="0"/>
              </a:spcBef>
              <a:spcAft>
                <a:spcPts val="600"/>
              </a:spcAft>
              <a:buClrTx/>
              <a:buSzTx/>
              <a:buFont typeface="Trebuchet MS" pitchFamily="34" charset="0"/>
              <a:buNone/>
              <a:tabLst/>
              <a:defRPr/>
            </a:pPr>
            <a:r>
              <a:rPr lang="en-US"/>
              <a:t>Sixth level</a:t>
            </a:r>
            <a:endParaRPr lang="en-GB"/>
          </a:p>
        </p:txBody>
      </p:sp>
      <p:sp>
        <p:nvSpPr>
          <p:cNvPr id="9" name="Title 8">
            <a:extLst>
              <a:ext uri="{FF2B5EF4-FFF2-40B4-BE49-F238E27FC236}">
                <a16:creationId xmlns:a16="http://schemas.microsoft.com/office/drawing/2014/main" id="{77F8B43D-D36E-98DC-882D-B9971B1EF800}"/>
              </a:ext>
            </a:extLst>
          </p:cNvPr>
          <p:cNvSpPr>
            <a:spLocks noGrp="1"/>
          </p:cNvSpPr>
          <p:nvPr>
            <p:ph type="title" hasCustomPrompt="1"/>
          </p:nvPr>
        </p:nvSpPr>
        <p:spPr/>
        <p:txBody>
          <a:bodyPr/>
          <a:lstStyle/>
          <a:p>
            <a:r>
              <a:rPr lang="en-US"/>
              <a:t>Click to edit master title style</a:t>
            </a:r>
            <a:endParaRPr lang="en-GB"/>
          </a:p>
        </p:txBody>
      </p:sp>
      <p:sp>
        <p:nvSpPr>
          <p:cNvPr id="2" name="Text Placeholder 8">
            <a:extLst>
              <a:ext uri="{FF2B5EF4-FFF2-40B4-BE49-F238E27FC236}">
                <a16:creationId xmlns:a16="http://schemas.microsoft.com/office/drawing/2014/main" id="{8CCA86B6-81E3-C08F-EE9D-3CF7B86CD5BF}"/>
              </a:ext>
            </a:extLst>
          </p:cNvPr>
          <p:cNvSpPr>
            <a:spLocks noGrp="1"/>
          </p:cNvSpPr>
          <p:nvPr>
            <p:ph type="body" sz="quarter" idx="14" hasCustomPrompt="1"/>
          </p:nvPr>
        </p:nvSpPr>
        <p:spPr bwMode="gray">
          <a:xfrm>
            <a:off x="503238" y="964645"/>
            <a:ext cx="11182351" cy="221599"/>
          </a:xfrm>
        </p:spPr>
        <p:txBody>
          <a:bodyPr wrap="square">
            <a:noAutofit/>
          </a:bodyPr>
          <a:lstStyle>
            <a:lvl1pPr algn="l">
              <a:lnSpc>
                <a:spcPct val="80000"/>
              </a:lnSpc>
              <a:spcBef>
                <a:spcPts val="0"/>
              </a:spcBef>
              <a:spcAft>
                <a:spcPts val="0"/>
              </a:spcAft>
              <a:defRPr sz="1800" b="0">
                <a:solidFill>
                  <a:schemeClr val="tx1"/>
                </a:solidFill>
              </a:defRPr>
            </a:lvl1pPr>
          </a:lstStyle>
          <a:p>
            <a:pPr lvl="0"/>
            <a:r>
              <a:rPr lang="en-US"/>
              <a:t>[Subtitle]</a:t>
            </a:r>
          </a:p>
        </p:txBody>
      </p:sp>
      <p:cxnSp>
        <p:nvCxnSpPr>
          <p:cNvPr id="7" name="Straight Connector 6">
            <a:extLst>
              <a:ext uri="{FF2B5EF4-FFF2-40B4-BE49-F238E27FC236}">
                <a16:creationId xmlns:a16="http://schemas.microsoft.com/office/drawing/2014/main" id="{069094CC-CC3B-018F-0FFE-F7EDDF93551B}"/>
              </a:ext>
            </a:extLst>
          </p:cNvPr>
          <p:cNvCxnSpPr>
            <a:cxnSpLocks/>
          </p:cNvCxnSpPr>
          <p:nvPr userDrawn="1"/>
        </p:nvCxnSpPr>
        <p:spPr>
          <a:xfrm>
            <a:off x="504825" y="6354000"/>
            <a:ext cx="111831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507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5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8C7267-6BF2-46A9-9086-7FC73EC39D4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54" b="313"/>
          <a:stretch/>
        </p:blipFill>
        <p:spPr>
          <a:xfrm flipH="1">
            <a:off x="0" y="0"/>
            <a:ext cx="12194064" cy="6858000"/>
          </a:xfrm>
          <a:prstGeom prst="rect">
            <a:avLst/>
          </a:prstGeom>
        </p:spPr>
      </p:pic>
      <p:sp>
        <p:nvSpPr>
          <p:cNvPr id="14" name="Rectangle 13">
            <a:extLst>
              <a:ext uri="{FF2B5EF4-FFF2-40B4-BE49-F238E27FC236}">
                <a16:creationId xmlns:a16="http://schemas.microsoft.com/office/drawing/2014/main" id="{08FB2B88-A897-4045-99C9-B6370979FE46}"/>
              </a:ext>
            </a:extLst>
          </p:cNvPr>
          <p:cNvSpPr/>
          <p:nvPr userDrawn="1"/>
        </p:nvSpPr>
        <p:spPr>
          <a:xfrm rot="10800000" flipV="1">
            <a:off x="0" y="-7937"/>
            <a:ext cx="12192000" cy="2888343"/>
          </a:xfrm>
          <a:prstGeom prst="rect">
            <a:avLst/>
          </a:prstGeom>
          <a:gradFill>
            <a:gsLst>
              <a:gs pos="0">
                <a:schemeClr val="tx1">
                  <a:lumMod val="50000"/>
                  <a:alpha val="75000"/>
                </a:schemeClr>
              </a:gs>
              <a:gs pos="100000">
                <a:schemeClr val="tx1">
                  <a:lumMod val="50000"/>
                  <a:alpha val="0"/>
                </a:schemeClr>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a:p>
        </p:txBody>
      </p:sp>
      <p:pic>
        <p:nvPicPr>
          <p:cNvPr id="4" name="Picture 2" descr="G:\Office97\_GRAPHICS\hb@BDO\Library\09_Logos\BDO logo white.png">
            <a:extLst>
              <a:ext uri="{FF2B5EF4-FFF2-40B4-BE49-F238E27FC236}">
                <a16:creationId xmlns:a16="http://schemas.microsoft.com/office/drawing/2014/main" id="{172A5BD1-CEB4-4B2F-9F3D-32DB5B0262D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78310" y="6044185"/>
            <a:ext cx="972000" cy="3733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F72FDE9-C707-4B1F-B590-31825F9F555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1245" y="6263570"/>
            <a:ext cx="1932436" cy="207264"/>
          </a:xfrm>
          <a:prstGeom prst="rect">
            <a:avLst/>
          </a:prstGeom>
        </p:spPr>
      </p:pic>
      <p:sp>
        <p:nvSpPr>
          <p:cNvPr id="6" name="Freeform 11">
            <a:extLst>
              <a:ext uri="{FF2B5EF4-FFF2-40B4-BE49-F238E27FC236}">
                <a16:creationId xmlns:a16="http://schemas.microsoft.com/office/drawing/2014/main" id="{8E5188B3-3F59-434C-AED0-CBBC1C23A9D3}"/>
              </a:ext>
            </a:extLst>
          </p:cNvPr>
          <p:cNvSpPr>
            <a:spLocks noChangeAspect="1"/>
          </p:cNvSpPr>
          <p:nvPr userDrawn="1"/>
        </p:nvSpPr>
        <p:spPr bwMode="gray">
          <a:xfrm>
            <a:off x="440101"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7" name="Freeform 6">
            <a:extLst>
              <a:ext uri="{FF2B5EF4-FFF2-40B4-BE49-F238E27FC236}">
                <a16:creationId xmlns:a16="http://schemas.microsoft.com/office/drawing/2014/main" id="{1C50075F-3F67-4F39-A6F7-BC3B43F2D3EE}"/>
              </a:ext>
            </a:extLst>
          </p:cNvPr>
          <p:cNvSpPr>
            <a:spLocks noChangeAspect="1"/>
          </p:cNvSpPr>
          <p:nvPr userDrawn="1"/>
        </p:nvSpPr>
        <p:spPr bwMode="gray">
          <a:xfrm>
            <a:off x="440101" y="6242050"/>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8" name="Title 2">
            <a:extLst>
              <a:ext uri="{FF2B5EF4-FFF2-40B4-BE49-F238E27FC236}">
                <a16:creationId xmlns:a16="http://schemas.microsoft.com/office/drawing/2014/main" id="{33469EDF-5423-4635-81C9-D6AF471DACF7}"/>
              </a:ext>
            </a:extLst>
          </p:cNvPr>
          <p:cNvSpPr>
            <a:spLocks noGrp="1"/>
          </p:cNvSpPr>
          <p:nvPr>
            <p:ph type="title"/>
          </p:nvPr>
        </p:nvSpPr>
        <p:spPr>
          <a:xfrm>
            <a:off x="447041" y="752475"/>
            <a:ext cx="11302047" cy="393954"/>
          </a:xfrm>
        </p:spPr>
        <p:txBody>
          <a:bodyPr/>
          <a:lstStyle>
            <a:lvl1pPr>
              <a:defRPr>
                <a:solidFill>
                  <a:schemeClr val="bg1"/>
                </a:solidFill>
              </a:defRPr>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776D6A3B-D8C3-4C51-AACE-39CA80986B64}"/>
              </a:ext>
            </a:extLst>
          </p:cNvPr>
          <p:cNvSpPr>
            <a:spLocks noGrp="1"/>
          </p:cNvSpPr>
          <p:nvPr>
            <p:ph type="body" sz="quarter" idx="14" hasCustomPrompt="1"/>
          </p:nvPr>
        </p:nvSpPr>
        <p:spPr bwMode="gray">
          <a:xfrm>
            <a:off x="447041" y="1215144"/>
            <a:ext cx="11302047" cy="221599"/>
          </a:xfrm>
        </p:spPr>
        <p:txBody>
          <a:bodyPr wrap="square">
            <a:spAutoFit/>
          </a:bodyPr>
          <a:lstStyle>
            <a:lvl1pPr algn="l">
              <a:lnSpc>
                <a:spcPct val="80000"/>
              </a:lnSpc>
              <a:spcBef>
                <a:spcPts val="0"/>
              </a:spcBef>
              <a:spcAft>
                <a:spcPts val="0"/>
              </a:spcAft>
              <a:defRPr sz="1800" b="0">
                <a:solidFill>
                  <a:schemeClr val="bg1"/>
                </a:solidFill>
              </a:defRPr>
            </a:lvl1pPr>
          </a:lstStyle>
          <a:p>
            <a:pPr lvl="0"/>
            <a:r>
              <a:rPr lang="en-US"/>
              <a:t>[Subtitle]</a:t>
            </a:r>
          </a:p>
        </p:txBody>
      </p:sp>
    </p:spTree>
    <p:extLst>
      <p:ext uri="{BB962C8B-B14F-4D97-AF65-F5344CB8AC3E}">
        <p14:creationId xmlns:p14="http://schemas.microsoft.com/office/powerpoint/2010/main" val="2525929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Charcoal">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2117724" y="2165954"/>
            <a:ext cx="8759813" cy="307777"/>
          </a:xfrm>
        </p:spPr>
        <p:txBody>
          <a:bodyPr wrap="square" anchor="t">
            <a:noAutofit/>
          </a:bodyPr>
          <a:lstStyle>
            <a:lvl1pPr marL="0" indent="0" algn="l">
              <a:buNone/>
              <a:defRPr sz="2000" b="1">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a:t>Click to edit master subtitle style</a:t>
            </a:r>
            <a:endParaRPr lang="en-GB"/>
          </a:p>
        </p:txBody>
      </p:sp>
      <p:sp>
        <p:nvSpPr>
          <p:cNvPr id="2" name="Title 1"/>
          <p:cNvSpPr>
            <a:spLocks noGrp="1"/>
          </p:cNvSpPr>
          <p:nvPr>
            <p:ph type="ctrTitle" hasCustomPrompt="1"/>
          </p:nvPr>
        </p:nvSpPr>
        <p:spPr bwMode="gray">
          <a:xfrm>
            <a:off x="2117736" y="1666498"/>
            <a:ext cx="8759814" cy="393954"/>
          </a:xfrm>
        </p:spPr>
        <p:txBody>
          <a:bodyPr wrap="square" anchor="b">
            <a:noAutofit/>
          </a:bodyPr>
          <a:lstStyle>
            <a:lvl1pPr algn="l">
              <a:defRPr sz="3200">
                <a:solidFill>
                  <a:schemeClr val="bg1"/>
                </a:solidFill>
              </a:defRPr>
            </a:lvl1pPr>
          </a:lstStyle>
          <a:p>
            <a:r>
              <a:rPr lang="en-US"/>
              <a:t>Click to edit master title style</a:t>
            </a:r>
            <a:endParaRPr lang="en-GB"/>
          </a:p>
        </p:txBody>
      </p:sp>
      <p:pic>
        <p:nvPicPr>
          <p:cNvPr id="4" name="Picture 3" descr="A red and black rectangle with white text&#10;&#10;Description automatically generated">
            <a:extLst>
              <a:ext uri="{FF2B5EF4-FFF2-40B4-BE49-F238E27FC236}">
                <a16:creationId xmlns:a16="http://schemas.microsoft.com/office/drawing/2014/main" id="{5C81780C-0C3D-906D-CFFC-5417A3BC69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56770" y="4797548"/>
            <a:ext cx="2935230" cy="2060452"/>
          </a:xfrm>
          <a:prstGeom prst="rect">
            <a:avLst/>
          </a:prstGeom>
        </p:spPr>
      </p:pic>
      <p:pic>
        <p:nvPicPr>
          <p:cNvPr id="5" name="Graphic 4">
            <a:extLst>
              <a:ext uri="{FF2B5EF4-FFF2-40B4-BE49-F238E27FC236}">
                <a16:creationId xmlns:a16="http://schemas.microsoft.com/office/drawing/2014/main" id="{106B22BA-4CA2-BE34-FA06-55025A1696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363" y="6323099"/>
            <a:ext cx="2378003" cy="201526"/>
          </a:xfrm>
          <a:prstGeom prst="rect">
            <a:avLst/>
          </a:prstGeom>
        </p:spPr>
      </p:pic>
      <p:sp>
        <p:nvSpPr>
          <p:cNvPr id="6" name="Text Placeholder 29">
            <a:extLst>
              <a:ext uri="{FF2B5EF4-FFF2-40B4-BE49-F238E27FC236}">
                <a16:creationId xmlns:a16="http://schemas.microsoft.com/office/drawing/2014/main" id="{94E01765-2369-8BC4-F33B-D3791F99DAD5}"/>
              </a:ext>
            </a:extLst>
          </p:cNvPr>
          <p:cNvSpPr>
            <a:spLocks noGrp="1"/>
          </p:cNvSpPr>
          <p:nvPr>
            <p:ph type="body" sz="quarter" idx="11" hasCustomPrompt="1"/>
          </p:nvPr>
        </p:nvSpPr>
        <p:spPr bwMode="gray">
          <a:xfrm>
            <a:off x="2117736" y="2588286"/>
            <a:ext cx="4085453" cy="215444"/>
          </a:xfrm>
        </p:spPr>
        <p:txBody>
          <a:bodyPr vert="horz" wrap="square" lIns="0" tIns="0" rIns="0" bIns="0" rtlCol="0" anchor="b" anchorCtr="0">
            <a:noAutofit/>
          </a:bodyPr>
          <a:lstStyle>
            <a:lvl1pPr algn="l" defTabSz="914112" rtl="0" eaLnBrk="1" latinLnBrk="0" hangingPunct="1">
              <a:lnSpc>
                <a:spcPct val="100000"/>
              </a:lnSpc>
              <a:spcBef>
                <a:spcPct val="0"/>
              </a:spcBef>
              <a:buNone/>
              <a:defRPr lang="en-GB" sz="1400" b="1" kern="1200" cap="none" baseline="0" dirty="0" smtClean="0">
                <a:solidFill>
                  <a:schemeClr val="bg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a:t>Author</a:t>
            </a:r>
            <a:endParaRPr lang="en-GB"/>
          </a:p>
        </p:txBody>
      </p:sp>
    </p:spTree>
    <p:extLst>
      <p:ext uri="{BB962C8B-B14F-4D97-AF65-F5344CB8AC3E}">
        <p14:creationId xmlns:p14="http://schemas.microsoft.com/office/powerpoint/2010/main" val="30601172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2 column text">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447040" y="1663700"/>
            <a:ext cx="5472000" cy="417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7"/>
          </p:nvPr>
        </p:nvSpPr>
        <p:spPr>
          <a:xfrm>
            <a:off x="6275388" y="1663700"/>
            <a:ext cx="5472000" cy="4165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758CFBA2-C156-47BA-8129-2621D8A59C04}"/>
              </a:ext>
            </a:extLst>
          </p:cNvPr>
          <p:cNvSpPr>
            <a:spLocks noGrp="1"/>
          </p:cNvSpPr>
          <p:nvPr>
            <p:ph type="title"/>
          </p:nvPr>
        </p:nvSpPr>
        <p:spPr>
          <a:xfrm>
            <a:off x="448753" y="752475"/>
            <a:ext cx="11298636" cy="320088"/>
          </a:xfrm>
        </p:spPr>
        <p:txBody>
          <a:bodyPr/>
          <a:lstStyle/>
          <a:p>
            <a:r>
              <a:rPr lang="en-US"/>
              <a:t>Click to edit Master title style</a:t>
            </a:r>
            <a:endParaRPr lang="en-GB"/>
          </a:p>
        </p:txBody>
      </p:sp>
      <p:sp>
        <p:nvSpPr>
          <p:cNvPr id="12" name="Text Placeholder 8">
            <a:extLst>
              <a:ext uri="{FF2B5EF4-FFF2-40B4-BE49-F238E27FC236}">
                <a16:creationId xmlns:a16="http://schemas.microsoft.com/office/drawing/2014/main" id="{7B4F95DF-210A-4C35-9F6E-B5FAFA0DFBA3}"/>
              </a:ext>
            </a:extLst>
          </p:cNvPr>
          <p:cNvSpPr>
            <a:spLocks noGrp="1"/>
          </p:cNvSpPr>
          <p:nvPr>
            <p:ph type="body" sz="quarter" idx="14" hasCustomPrompt="1"/>
          </p:nvPr>
        </p:nvSpPr>
        <p:spPr bwMode="gray">
          <a:xfrm>
            <a:off x="447041" y="1104345"/>
            <a:ext cx="11300342" cy="221599"/>
          </a:xfrm>
        </p:spPr>
        <p:txBody>
          <a:bodyPr wrap="square">
            <a:spAutoFit/>
          </a:bodyPr>
          <a:lstStyle>
            <a:lvl1pPr algn="l">
              <a:lnSpc>
                <a:spcPct val="80000"/>
              </a:lnSpc>
              <a:spcBef>
                <a:spcPts val="0"/>
              </a:spcBef>
              <a:spcAft>
                <a:spcPts val="0"/>
              </a:spcAft>
              <a:defRPr sz="1800" b="0">
                <a:solidFill>
                  <a:schemeClr val="tx1"/>
                </a:solidFill>
              </a:defRPr>
            </a:lvl1pPr>
          </a:lstStyle>
          <a:p>
            <a:pPr lvl="0"/>
            <a:r>
              <a:rPr lang="en-US"/>
              <a:t>[Subtitle]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Re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73C97C-A89E-3533-5AA8-57DE286880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56770" y="4797548"/>
            <a:ext cx="2935230" cy="2060452"/>
          </a:xfrm>
          <a:prstGeom prst="rect">
            <a:avLst/>
          </a:prstGeom>
        </p:spPr>
      </p:pic>
      <p:pic>
        <p:nvPicPr>
          <p:cNvPr id="4" name="Graphic 3">
            <a:extLst>
              <a:ext uri="{FF2B5EF4-FFF2-40B4-BE49-F238E27FC236}">
                <a16:creationId xmlns:a16="http://schemas.microsoft.com/office/drawing/2014/main" id="{4128FBB4-F679-66AB-EC6F-06E87D9722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363" y="341313"/>
            <a:ext cx="2378003" cy="201526"/>
          </a:xfrm>
          <a:prstGeom prst="rect">
            <a:avLst/>
          </a:prstGeom>
        </p:spPr>
      </p:pic>
      <p:sp>
        <p:nvSpPr>
          <p:cNvPr id="6" name="Subtitle 2">
            <a:extLst>
              <a:ext uri="{FF2B5EF4-FFF2-40B4-BE49-F238E27FC236}">
                <a16:creationId xmlns:a16="http://schemas.microsoft.com/office/drawing/2014/main" id="{858A7A7D-46A3-86AB-E7B7-F14A7C358751}"/>
              </a:ext>
            </a:extLst>
          </p:cNvPr>
          <p:cNvSpPr>
            <a:spLocks noGrp="1"/>
          </p:cNvSpPr>
          <p:nvPr>
            <p:ph type="subTitle" idx="1" hasCustomPrompt="1"/>
          </p:nvPr>
        </p:nvSpPr>
        <p:spPr bwMode="gray">
          <a:xfrm>
            <a:off x="2117724" y="2165954"/>
            <a:ext cx="8759813" cy="307777"/>
          </a:xfrm>
        </p:spPr>
        <p:txBody>
          <a:bodyPr wrap="square" anchor="t">
            <a:noAutofit/>
          </a:bodyPr>
          <a:lstStyle>
            <a:lvl1pPr marL="0" indent="0" algn="l">
              <a:buNone/>
              <a:defRPr sz="2000" b="1">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a:t>Click to edit master subtitle style</a:t>
            </a:r>
            <a:endParaRPr lang="en-GB"/>
          </a:p>
        </p:txBody>
      </p:sp>
      <p:sp>
        <p:nvSpPr>
          <p:cNvPr id="7" name="Title 1">
            <a:extLst>
              <a:ext uri="{FF2B5EF4-FFF2-40B4-BE49-F238E27FC236}">
                <a16:creationId xmlns:a16="http://schemas.microsoft.com/office/drawing/2014/main" id="{2FC29AFF-F2E8-2413-C80E-212BCB6CA93B}"/>
              </a:ext>
            </a:extLst>
          </p:cNvPr>
          <p:cNvSpPr>
            <a:spLocks noGrp="1"/>
          </p:cNvSpPr>
          <p:nvPr>
            <p:ph type="ctrTitle" hasCustomPrompt="1"/>
          </p:nvPr>
        </p:nvSpPr>
        <p:spPr bwMode="gray">
          <a:xfrm>
            <a:off x="2117736" y="1666498"/>
            <a:ext cx="8759814" cy="393954"/>
          </a:xfrm>
        </p:spPr>
        <p:txBody>
          <a:bodyPr wrap="square" anchor="b">
            <a:noAutofit/>
          </a:bodyPr>
          <a:lstStyle>
            <a:lvl1pPr algn="l">
              <a:defRPr sz="3200">
                <a:solidFill>
                  <a:schemeClr val="bg1"/>
                </a:solidFill>
              </a:defRPr>
            </a:lvl1pPr>
          </a:lstStyle>
          <a:p>
            <a:r>
              <a:rPr lang="en-US"/>
              <a:t>Click to edit master title style</a:t>
            </a:r>
            <a:endParaRPr lang="en-GB"/>
          </a:p>
        </p:txBody>
      </p:sp>
      <p:sp>
        <p:nvSpPr>
          <p:cNvPr id="2" name="Text Placeholder 29">
            <a:extLst>
              <a:ext uri="{FF2B5EF4-FFF2-40B4-BE49-F238E27FC236}">
                <a16:creationId xmlns:a16="http://schemas.microsoft.com/office/drawing/2014/main" id="{EBB3170C-E417-19EB-BF81-EEDF1D84DDFD}"/>
              </a:ext>
            </a:extLst>
          </p:cNvPr>
          <p:cNvSpPr>
            <a:spLocks noGrp="1"/>
          </p:cNvSpPr>
          <p:nvPr>
            <p:ph type="body" sz="quarter" idx="11" hasCustomPrompt="1"/>
          </p:nvPr>
        </p:nvSpPr>
        <p:spPr bwMode="gray">
          <a:xfrm>
            <a:off x="2117736" y="2588286"/>
            <a:ext cx="4085453" cy="215444"/>
          </a:xfrm>
        </p:spPr>
        <p:txBody>
          <a:bodyPr vert="horz" wrap="square" lIns="0" tIns="0" rIns="0" bIns="0" rtlCol="0" anchor="b" anchorCtr="0">
            <a:noAutofit/>
          </a:bodyPr>
          <a:lstStyle>
            <a:lvl1pPr algn="l" defTabSz="914112" rtl="0" eaLnBrk="1" latinLnBrk="0" hangingPunct="1">
              <a:lnSpc>
                <a:spcPct val="100000"/>
              </a:lnSpc>
              <a:spcBef>
                <a:spcPct val="0"/>
              </a:spcBef>
              <a:buNone/>
              <a:defRPr lang="en-GB" sz="1400" b="1" kern="1200" cap="none" baseline="0" dirty="0" smtClean="0">
                <a:solidFill>
                  <a:schemeClr val="bg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a:t>Author</a:t>
            </a:r>
            <a:endParaRPr lang="en-GB"/>
          </a:p>
        </p:txBody>
      </p:sp>
    </p:spTree>
    <p:extLst>
      <p:ext uri="{BB962C8B-B14F-4D97-AF65-F5344CB8AC3E}">
        <p14:creationId xmlns:p14="http://schemas.microsoft.com/office/powerpoint/2010/main" val="225863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Slate">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AD221F-8BCE-1124-4EB7-F58B040955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935230" cy="2057404"/>
          </a:xfrm>
          <a:prstGeom prst="rect">
            <a:avLst/>
          </a:prstGeom>
        </p:spPr>
      </p:pic>
      <p:pic>
        <p:nvPicPr>
          <p:cNvPr id="5" name="Graphic 4">
            <a:extLst>
              <a:ext uri="{FF2B5EF4-FFF2-40B4-BE49-F238E27FC236}">
                <a16:creationId xmlns:a16="http://schemas.microsoft.com/office/drawing/2014/main" id="{5B47714B-2759-6EA7-A590-F7550A048B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55222" y="341313"/>
            <a:ext cx="2378003" cy="201526"/>
          </a:xfrm>
          <a:prstGeom prst="rect">
            <a:avLst/>
          </a:prstGeom>
        </p:spPr>
      </p:pic>
      <p:sp>
        <p:nvSpPr>
          <p:cNvPr id="6" name="Subtitle 2">
            <a:extLst>
              <a:ext uri="{FF2B5EF4-FFF2-40B4-BE49-F238E27FC236}">
                <a16:creationId xmlns:a16="http://schemas.microsoft.com/office/drawing/2014/main" id="{BC024C84-35E3-0BA5-0658-137D83C7D082}"/>
              </a:ext>
            </a:extLst>
          </p:cNvPr>
          <p:cNvSpPr>
            <a:spLocks noGrp="1"/>
          </p:cNvSpPr>
          <p:nvPr>
            <p:ph type="subTitle" idx="1" hasCustomPrompt="1"/>
          </p:nvPr>
        </p:nvSpPr>
        <p:spPr bwMode="gray">
          <a:xfrm>
            <a:off x="2117724" y="2165954"/>
            <a:ext cx="8759813" cy="307777"/>
          </a:xfrm>
        </p:spPr>
        <p:txBody>
          <a:bodyPr wrap="square" anchor="t">
            <a:noAutofit/>
          </a:bodyPr>
          <a:lstStyle>
            <a:lvl1pPr marL="0" indent="0" algn="l">
              <a:buNone/>
              <a:defRPr sz="2000" b="1">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a:t>Click to edit master subtitle style</a:t>
            </a:r>
            <a:endParaRPr lang="en-GB"/>
          </a:p>
        </p:txBody>
      </p:sp>
      <p:sp>
        <p:nvSpPr>
          <p:cNvPr id="7" name="Title 1">
            <a:extLst>
              <a:ext uri="{FF2B5EF4-FFF2-40B4-BE49-F238E27FC236}">
                <a16:creationId xmlns:a16="http://schemas.microsoft.com/office/drawing/2014/main" id="{595C5017-6C82-C865-A153-0D3541E91BFB}"/>
              </a:ext>
            </a:extLst>
          </p:cNvPr>
          <p:cNvSpPr>
            <a:spLocks noGrp="1"/>
          </p:cNvSpPr>
          <p:nvPr>
            <p:ph type="ctrTitle" hasCustomPrompt="1"/>
          </p:nvPr>
        </p:nvSpPr>
        <p:spPr bwMode="gray">
          <a:xfrm>
            <a:off x="2117736" y="1666498"/>
            <a:ext cx="8759814" cy="393954"/>
          </a:xfrm>
        </p:spPr>
        <p:txBody>
          <a:bodyPr wrap="square" anchor="b">
            <a:noAutofit/>
          </a:bodyPr>
          <a:lstStyle>
            <a:lvl1pPr algn="l">
              <a:defRPr sz="3200">
                <a:solidFill>
                  <a:schemeClr val="bg1"/>
                </a:solidFill>
              </a:defRPr>
            </a:lvl1pPr>
          </a:lstStyle>
          <a:p>
            <a:r>
              <a:rPr lang="en-US"/>
              <a:t>Click to edit master title style</a:t>
            </a:r>
            <a:endParaRPr lang="en-GB"/>
          </a:p>
        </p:txBody>
      </p:sp>
      <p:sp>
        <p:nvSpPr>
          <p:cNvPr id="2" name="Text Placeholder 29">
            <a:extLst>
              <a:ext uri="{FF2B5EF4-FFF2-40B4-BE49-F238E27FC236}">
                <a16:creationId xmlns:a16="http://schemas.microsoft.com/office/drawing/2014/main" id="{B63DF12D-1247-8BDF-AF9A-79CA1B516B8D}"/>
              </a:ext>
            </a:extLst>
          </p:cNvPr>
          <p:cNvSpPr>
            <a:spLocks noGrp="1"/>
          </p:cNvSpPr>
          <p:nvPr>
            <p:ph type="body" sz="quarter" idx="11" hasCustomPrompt="1"/>
          </p:nvPr>
        </p:nvSpPr>
        <p:spPr bwMode="gray">
          <a:xfrm>
            <a:off x="2117736" y="2588286"/>
            <a:ext cx="4085453" cy="215444"/>
          </a:xfrm>
        </p:spPr>
        <p:txBody>
          <a:bodyPr vert="horz" wrap="square" lIns="0" tIns="0" rIns="0" bIns="0" rtlCol="0" anchor="b" anchorCtr="0">
            <a:noAutofit/>
          </a:bodyPr>
          <a:lstStyle>
            <a:lvl1pPr algn="l" defTabSz="914112" rtl="0" eaLnBrk="1" latinLnBrk="0" hangingPunct="1">
              <a:lnSpc>
                <a:spcPct val="100000"/>
              </a:lnSpc>
              <a:spcBef>
                <a:spcPct val="0"/>
              </a:spcBef>
              <a:buNone/>
              <a:defRPr lang="en-GB" sz="1400" b="1" kern="1200" cap="none" baseline="0" dirty="0" smtClean="0">
                <a:solidFill>
                  <a:schemeClr val="bg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a:t>Author</a:t>
            </a:r>
            <a:endParaRPr lang="en-GB"/>
          </a:p>
        </p:txBody>
      </p:sp>
    </p:spTree>
    <p:extLst>
      <p:ext uri="{BB962C8B-B14F-4D97-AF65-F5344CB8AC3E}">
        <p14:creationId xmlns:p14="http://schemas.microsoft.com/office/powerpoint/2010/main" val="4050187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Burgundy">
    <p:bg>
      <p:bgPr>
        <a:solidFill>
          <a:schemeClr val="accent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AD221F-8BCE-1124-4EB7-F58B040955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2935230" cy="2057404"/>
          </a:xfrm>
          <a:prstGeom prst="rect">
            <a:avLst/>
          </a:prstGeom>
        </p:spPr>
      </p:pic>
      <p:pic>
        <p:nvPicPr>
          <p:cNvPr id="5" name="Graphic 4">
            <a:extLst>
              <a:ext uri="{FF2B5EF4-FFF2-40B4-BE49-F238E27FC236}">
                <a16:creationId xmlns:a16="http://schemas.microsoft.com/office/drawing/2014/main" id="{D2EC427E-505E-7847-D741-452CB3904C7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55222" y="6323099"/>
            <a:ext cx="2378003" cy="201526"/>
          </a:xfrm>
          <a:prstGeom prst="rect">
            <a:avLst/>
          </a:prstGeom>
        </p:spPr>
      </p:pic>
      <p:sp>
        <p:nvSpPr>
          <p:cNvPr id="6" name="Subtitle 2">
            <a:extLst>
              <a:ext uri="{FF2B5EF4-FFF2-40B4-BE49-F238E27FC236}">
                <a16:creationId xmlns:a16="http://schemas.microsoft.com/office/drawing/2014/main" id="{1C2C560C-6B60-21A9-309F-1AC199309A2B}"/>
              </a:ext>
            </a:extLst>
          </p:cNvPr>
          <p:cNvSpPr>
            <a:spLocks noGrp="1"/>
          </p:cNvSpPr>
          <p:nvPr>
            <p:ph type="subTitle" idx="1" hasCustomPrompt="1"/>
          </p:nvPr>
        </p:nvSpPr>
        <p:spPr bwMode="gray">
          <a:xfrm>
            <a:off x="2117724" y="2165954"/>
            <a:ext cx="8759813" cy="307777"/>
          </a:xfrm>
        </p:spPr>
        <p:txBody>
          <a:bodyPr wrap="square" anchor="t">
            <a:noAutofit/>
          </a:bodyPr>
          <a:lstStyle>
            <a:lvl1pPr marL="0" indent="0" algn="l">
              <a:buNone/>
              <a:defRPr sz="2000" b="1">
                <a:solidFill>
                  <a:schemeClr val="bg1"/>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a:t>Click to edit master subtitle style</a:t>
            </a:r>
            <a:endParaRPr lang="en-GB"/>
          </a:p>
        </p:txBody>
      </p:sp>
      <p:sp>
        <p:nvSpPr>
          <p:cNvPr id="7" name="Title 1">
            <a:extLst>
              <a:ext uri="{FF2B5EF4-FFF2-40B4-BE49-F238E27FC236}">
                <a16:creationId xmlns:a16="http://schemas.microsoft.com/office/drawing/2014/main" id="{4DC3A0C0-2CA8-A259-C328-8A5A5CFC4AF6}"/>
              </a:ext>
            </a:extLst>
          </p:cNvPr>
          <p:cNvSpPr>
            <a:spLocks noGrp="1"/>
          </p:cNvSpPr>
          <p:nvPr>
            <p:ph type="ctrTitle" hasCustomPrompt="1"/>
          </p:nvPr>
        </p:nvSpPr>
        <p:spPr bwMode="gray">
          <a:xfrm>
            <a:off x="2117736" y="1666498"/>
            <a:ext cx="8759814" cy="393954"/>
          </a:xfrm>
        </p:spPr>
        <p:txBody>
          <a:bodyPr wrap="square" anchor="b">
            <a:noAutofit/>
          </a:bodyPr>
          <a:lstStyle>
            <a:lvl1pPr algn="l">
              <a:defRPr sz="3200">
                <a:solidFill>
                  <a:schemeClr val="bg1"/>
                </a:solidFill>
              </a:defRPr>
            </a:lvl1pPr>
          </a:lstStyle>
          <a:p>
            <a:r>
              <a:rPr lang="en-US"/>
              <a:t>Click to edit master title style</a:t>
            </a:r>
            <a:endParaRPr lang="en-GB"/>
          </a:p>
        </p:txBody>
      </p:sp>
      <p:sp>
        <p:nvSpPr>
          <p:cNvPr id="8" name="Text Placeholder 29">
            <a:extLst>
              <a:ext uri="{FF2B5EF4-FFF2-40B4-BE49-F238E27FC236}">
                <a16:creationId xmlns:a16="http://schemas.microsoft.com/office/drawing/2014/main" id="{BD0EA69B-BAB7-8FCD-F937-CE6B191DD2A7}"/>
              </a:ext>
            </a:extLst>
          </p:cNvPr>
          <p:cNvSpPr>
            <a:spLocks noGrp="1"/>
          </p:cNvSpPr>
          <p:nvPr>
            <p:ph type="body" sz="quarter" idx="11" hasCustomPrompt="1"/>
          </p:nvPr>
        </p:nvSpPr>
        <p:spPr bwMode="gray">
          <a:xfrm>
            <a:off x="2117736" y="2588286"/>
            <a:ext cx="4085453" cy="215444"/>
          </a:xfrm>
        </p:spPr>
        <p:txBody>
          <a:bodyPr vert="horz" wrap="square" lIns="0" tIns="0" rIns="0" bIns="0" rtlCol="0" anchor="b" anchorCtr="0">
            <a:noAutofit/>
          </a:bodyPr>
          <a:lstStyle>
            <a:lvl1pPr algn="l" defTabSz="914112" rtl="0" eaLnBrk="1" latinLnBrk="0" hangingPunct="1">
              <a:lnSpc>
                <a:spcPct val="100000"/>
              </a:lnSpc>
              <a:spcBef>
                <a:spcPct val="0"/>
              </a:spcBef>
              <a:buNone/>
              <a:defRPr lang="en-GB" sz="1400" b="1" kern="1200" cap="none" baseline="0" dirty="0" smtClean="0">
                <a:solidFill>
                  <a:schemeClr val="bg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a:t>Author</a:t>
            </a:r>
            <a:endParaRPr lang="en-GB"/>
          </a:p>
        </p:txBody>
      </p:sp>
    </p:spTree>
    <p:extLst>
      <p:ext uri="{BB962C8B-B14F-4D97-AF65-F5344CB8AC3E}">
        <p14:creationId xmlns:p14="http://schemas.microsoft.com/office/powerpoint/2010/main" val="3696848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column text">
    <p:bg bwMode="gray">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bwMode="gray">
          <a:xfrm>
            <a:off x="503237" y="1664464"/>
            <a:ext cx="11178382" cy="3925124"/>
          </a:xfrm>
        </p:spPr>
        <p:txBody>
          <a:bodyPr>
            <a:noAutofit/>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Title 3">
            <a:extLst>
              <a:ext uri="{FF2B5EF4-FFF2-40B4-BE49-F238E27FC236}">
                <a16:creationId xmlns:a16="http://schemas.microsoft.com/office/drawing/2014/main" id="{007B9BD0-19C0-98CF-2B5B-FC8F63B8E129}"/>
              </a:ext>
            </a:extLst>
          </p:cNvPr>
          <p:cNvSpPr>
            <a:spLocks noGrp="1"/>
          </p:cNvSpPr>
          <p:nvPr>
            <p:ph type="title" hasCustomPrompt="1"/>
          </p:nvPr>
        </p:nvSpPr>
        <p:spPr/>
        <p:txBody>
          <a:bodyPr/>
          <a:lstStyle/>
          <a:p>
            <a:r>
              <a:rPr lang="en-US"/>
              <a:t>Click to edit master title style</a:t>
            </a:r>
            <a:endParaRPr lang="en-GB"/>
          </a:p>
        </p:txBody>
      </p:sp>
      <p:sp>
        <p:nvSpPr>
          <p:cNvPr id="3" name="Text Placeholder 8">
            <a:extLst>
              <a:ext uri="{FF2B5EF4-FFF2-40B4-BE49-F238E27FC236}">
                <a16:creationId xmlns:a16="http://schemas.microsoft.com/office/drawing/2014/main" id="{88EA9A2E-76B3-2330-A58E-375FDC876805}"/>
              </a:ext>
            </a:extLst>
          </p:cNvPr>
          <p:cNvSpPr>
            <a:spLocks noGrp="1"/>
          </p:cNvSpPr>
          <p:nvPr>
            <p:ph type="body" sz="quarter" idx="14" hasCustomPrompt="1"/>
          </p:nvPr>
        </p:nvSpPr>
        <p:spPr bwMode="gray">
          <a:xfrm>
            <a:off x="503238" y="964645"/>
            <a:ext cx="11182351" cy="221599"/>
          </a:xfrm>
        </p:spPr>
        <p:txBody>
          <a:bodyPr wrap="square">
            <a:noAutofit/>
          </a:bodyPr>
          <a:lstStyle>
            <a:lvl1pPr algn="l">
              <a:lnSpc>
                <a:spcPct val="80000"/>
              </a:lnSpc>
              <a:spcBef>
                <a:spcPts val="0"/>
              </a:spcBef>
              <a:spcAft>
                <a:spcPts val="0"/>
              </a:spcAft>
              <a:defRPr sz="1800" b="0">
                <a:solidFill>
                  <a:schemeClr val="tx1"/>
                </a:solidFill>
              </a:defRPr>
            </a:lvl1pPr>
          </a:lstStyle>
          <a:p>
            <a:pPr lvl="0"/>
            <a:r>
              <a:rPr lang="en-US"/>
              <a:t>[Subtitle]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1 column text">
    <p:bg bwMode="gray">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bwMode="gray">
          <a:xfrm>
            <a:off x="503237" y="1664464"/>
            <a:ext cx="11178382" cy="3925124"/>
          </a:xfrm>
        </p:spPr>
        <p:txBody>
          <a:bodyPr>
            <a:noAutofit/>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Title 3">
            <a:extLst>
              <a:ext uri="{FF2B5EF4-FFF2-40B4-BE49-F238E27FC236}">
                <a16:creationId xmlns:a16="http://schemas.microsoft.com/office/drawing/2014/main" id="{007B9BD0-19C0-98CF-2B5B-FC8F63B8E129}"/>
              </a:ext>
            </a:extLst>
          </p:cNvPr>
          <p:cNvSpPr>
            <a:spLocks noGrp="1"/>
          </p:cNvSpPr>
          <p:nvPr>
            <p:ph type="title" hasCustomPrompt="1"/>
          </p:nvPr>
        </p:nvSpPr>
        <p:spPr/>
        <p:txBody>
          <a:bodyPr/>
          <a:lstStyle/>
          <a:p>
            <a:r>
              <a:rPr lang="en-US"/>
              <a:t>Click to edit master title style</a:t>
            </a:r>
            <a:endParaRPr lang="en-GB"/>
          </a:p>
        </p:txBody>
      </p:sp>
      <p:sp>
        <p:nvSpPr>
          <p:cNvPr id="3" name="Text Placeholder 8">
            <a:extLst>
              <a:ext uri="{FF2B5EF4-FFF2-40B4-BE49-F238E27FC236}">
                <a16:creationId xmlns:a16="http://schemas.microsoft.com/office/drawing/2014/main" id="{88EA9A2E-76B3-2330-A58E-375FDC876805}"/>
              </a:ext>
            </a:extLst>
          </p:cNvPr>
          <p:cNvSpPr>
            <a:spLocks noGrp="1"/>
          </p:cNvSpPr>
          <p:nvPr>
            <p:ph type="body" sz="quarter" idx="14" hasCustomPrompt="1"/>
          </p:nvPr>
        </p:nvSpPr>
        <p:spPr bwMode="gray">
          <a:xfrm>
            <a:off x="503238" y="964645"/>
            <a:ext cx="11182351" cy="221599"/>
          </a:xfrm>
        </p:spPr>
        <p:txBody>
          <a:bodyPr wrap="square">
            <a:noAutofit/>
          </a:bodyPr>
          <a:lstStyle>
            <a:lvl1pPr algn="l">
              <a:lnSpc>
                <a:spcPct val="80000"/>
              </a:lnSpc>
              <a:spcBef>
                <a:spcPts val="0"/>
              </a:spcBef>
              <a:spcAft>
                <a:spcPts val="0"/>
              </a:spcAft>
              <a:defRPr sz="1800" b="0">
                <a:solidFill>
                  <a:schemeClr val="tx1"/>
                </a:solidFill>
              </a:defRPr>
            </a:lvl1pPr>
          </a:lstStyle>
          <a:p>
            <a:pPr lvl="0"/>
            <a:r>
              <a:rPr lang="en-US"/>
              <a:t>[Subtitle]</a:t>
            </a:r>
          </a:p>
        </p:txBody>
      </p:sp>
    </p:spTree>
    <p:extLst>
      <p:ext uri="{BB962C8B-B14F-4D97-AF65-F5344CB8AC3E}">
        <p14:creationId xmlns:p14="http://schemas.microsoft.com/office/powerpoint/2010/main" val="1952168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1 column text">
    <p:bg bwMode="gray">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02FE2A-FF86-1CB0-F1F6-69A7F42AB07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a:stretch/>
        </p:blipFill>
        <p:spPr>
          <a:xfrm>
            <a:off x="0" y="0"/>
            <a:ext cx="12192000" cy="6858000"/>
          </a:xfrm>
          <a:prstGeom prst="rect">
            <a:avLst/>
          </a:prstGeom>
        </p:spPr>
      </p:pic>
      <p:sp>
        <p:nvSpPr>
          <p:cNvPr id="7" name="Text Placeholder 6"/>
          <p:cNvSpPr>
            <a:spLocks noGrp="1"/>
          </p:cNvSpPr>
          <p:nvPr>
            <p:ph type="body" sz="quarter" idx="13" hasCustomPrompt="1"/>
          </p:nvPr>
        </p:nvSpPr>
        <p:spPr bwMode="gray">
          <a:xfrm>
            <a:off x="503237" y="1664464"/>
            <a:ext cx="11178382" cy="3925124"/>
          </a:xfrm>
        </p:spPr>
        <p:txBody>
          <a:bodyPr>
            <a:noAutofit/>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Title 3">
            <a:extLst>
              <a:ext uri="{FF2B5EF4-FFF2-40B4-BE49-F238E27FC236}">
                <a16:creationId xmlns:a16="http://schemas.microsoft.com/office/drawing/2014/main" id="{007B9BD0-19C0-98CF-2B5B-FC8F63B8E129}"/>
              </a:ext>
            </a:extLst>
          </p:cNvPr>
          <p:cNvSpPr>
            <a:spLocks noGrp="1"/>
          </p:cNvSpPr>
          <p:nvPr>
            <p:ph type="title" hasCustomPrompt="1"/>
          </p:nvPr>
        </p:nvSpPr>
        <p:spPr/>
        <p:txBody>
          <a:bodyPr/>
          <a:lstStyle/>
          <a:p>
            <a:r>
              <a:rPr lang="en-US"/>
              <a:t>Click to edit master title style</a:t>
            </a:r>
            <a:endParaRPr lang="en-GB"/>
          </a:p>
        </p:txBody>
      </p:sp>
      <p:sp>
        <p:nvSpPr>
          <p:cNvPr id="3" name="Text Placeholder 8">
            <a:extLst>
              <a:ext uri="{FF2B5EF4-FFF2-40B4-BE49-F238E27FC236}">
                <a16:creationId xmlns:a16="http://schemas.microsoft.com/office/drawing/2014/main" id="{88EA9A2E-76B3-2330-A58E-375FDC876805}"/>
              </a:ext>
            </a:extLst>
          </p:cNvPr>
          <p:cNvSpPr>
            <a:spLocks noGrp="1"/>
          </p:cNvSpPr>
          <p:nvPr>
            <p:ph type="body" sz="quarter" idx="14" hasCustomPrompt="1"/>
          </p:nvPr>
        </p:nvSpPr>
        <p:spPr bwMode="gray">
          <a:xfrm>
            <a:off x="503238" y="964645"/>
            <a:ext cx="11182351" cy="221599"/>
          </a:xfrm>
        </p:spPr>
        <p:txBody>
          <a:bodyPr wrap="square">
            <a:noAutofit/>
          </a:bodyPr>
          <a:lstStyle>
            <a:lvl1pPr algn="l">
              <a:lnSpc>
                <a:spcPct val="80000"/>
              </a:lnSpc>
              <a:spcBef>
                <a:spcPts val="0"/>
              </a:spcBef>
              <a:spcAft>
                <a:spcPts val="0"/>
              </a:spcAft>
              <a:defRPr sz="1800" b="0">
                <a:solidFill>
                  <a:schemeClr val="tx1"/>
                </a:solidFill>
              </a:defRPr>
            </a:lvl1pPr>
          </a:lstStyle>
          <a:p>
            <a:pPr lvl="0"/>
            <a:r>
              <a:rPr lang="en-US"/>
              <a:t>[Subtitle]</a:t>
            </a:r>
          </a:p>
        </p:txBody>
      </p:sp>
    </p:spTree>
    <p:extLst>
      <p:ext uri="{BB962C8B-B14F-4D97-AF65-F5344CB8AC3E}">
        <p14:creationId xmlns:p14="http://schemas.microsoft.com/office/powerpoint/2010/main" val="653965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theme" Target="../theme/theme2.xml"/><Relationship Id="rId1" Type="http://schemas.openxmlformats.org/officeDocument/2006/relationships/slideLayout" Target="../slideLayouts/slideLayout29.xml"/><Relationship Id="rId4" Type="http://schemas.openxmlformats.org/officeDocument/2006/relationships/image" Target="../media/image20.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theme" Target="../theme/theme3.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504000" y="576000"/>
            <a:ext cx="11181588" cy="320088"/>
          </a:xfrm>
          <a:prstGeom prst="rect">
            <a:avLst/>
          </a:prstGeom>
        </p:spPr>
        <p:txBody>
          <a:bodyPr vert="horz" wrap="square"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bwMode="gray">
          <a:xfrm>
            <a:off x="504001" y="1664466"/>
            <a:ext cx="11181587" cy="392512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4"/>
            <a:endParaRPr lang="en-US"/>
          </a:p>
        </p:txBody>
      </p:sp>
      <p:cxnSp>
        <p:nvCxnSpPr>
          <p:cNvPr id="12" name="Straight Connector 11">
            <a:extLst>
              <a:ext uri="{FF2B5EF4-FFF2-40B4-BE49-F238E27FC236}">
                <a16:creationId xmlns:a16="http://schemas.microsoft.com/office/drawing/2014/main" id="{225B7E11-F93D-D94C-DB90-E11F753C8E68}"/>
              </a:ext>
            </a:extLst>
          </p:cNvPr>
          <p:cNvCxnSpPr>
            <a:cxnSpLocks/>
          </p:cNvCxnSpPr>
          <p:nvPr userDrawn="1"/>
        </p:nvCxnSpPr>
        <p:spPr>
          <a:xfrm>
            <a:off x="504825" y="6354000"/>
            <a:ext cx="111831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89" r:id="rId1"/>
    <p:sldLayoutId id="2147483707" r:id="rId2"/>
    <p:sldLayoutId id="2147483703" r:id="rId3"/>
    <p:sldLayoutId id="2147483697" r:id="rId4"/>
    <p:sldLayoutId id="2147483698" r:id="rId5"/>
    <p:sldLayoutId id="2147483699" r:id="rId6"/>
    <p:sldLayoutId id="2147483650" r:id="rId7"/>
    <p:sldLayoutId id="2147483730" r:id="rId8"/>
    <p:sldLayoutId id="2147483729" r:id="rId9"/>
    <p:sldLayoutId id="2147483728" r:id="rId10"/>
    <p:sldLayoutId id="2147483727" r:id="rId11"/>
    <p:sldLayoutId id="2147483725" r:id="rId12"/>
    <p:sldLayoutId id="2147483790" r:id="rId13"/>
    <p:sldLayoutId id="2147483651" r:id="rId14"/>
    <p:sldLayoutId id="2147483695" r:id="rId15"/>
    <p:sldLayoutId id="2147483720" r:id="rId16"/>
    <p:sldLayoutId id="2147483678" r:id="rId17"/>
    <p:sldLayoutId id="2147483679" r:id="rId18"/>
    <p:sldLayoutId id="2147483724" r:id="rId19"/>
    <p:sldLayoutId id="2147483680" r:id="rId20"/>
    <p:sldLayoutId id="2147483696" r:id="rId21"/>
    <p:sldLayoutId id="2147483700" r:id="rId22"/>
    <p:sldLayoutId id="2147483701" r:id="rId23"/>
    <p:sldLayoutId id="2147483702" r:id="rId24"/>
    <p:sldLayoutId id="2147483722" r:id="rId25"/>
    <p:sldLayoutId id="2147483731" r:id="rId26"/>
    <p:sldLayoutId id="2147483736" r:id="rId27"/>
    <p:sldLayoutId id="2147483738" r:id="rId28"/>
  </p:sldLayoutIdLst>
  <p:hf sldNum="0" hdr="0" ftr="0" dt="0"/>
  <p:txStyles>
    <p:titleStyle>
      <a:lvl1pPr algn="l" defTabSz="914112" rtl="0" eaLnBrk="1" latinLnBrk="0" hangingPunct="1">
        <a:lnSpc>
          <a:spcPct val="80000"/>
        </a:lnSpc>
        <a:spcBef>
          <a:spcPct val="0"/>
        </a:spcBef>
        <a:buNone/>
        <a:defRPr sz="2600" b="1" kern="1200" cap="none" baseline="0">
          <a:solidFill>
            <a:schemeClr val="accent1"/>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600" b="0" kern="1200" cap="none" baseline="0">
          <a:solidFill>
            <a:schemeClr val="tx1"/>
          </a:solidFill>
          <a:latin typeface="+mn-lt"/>
          <a:ea typeface="+mn-ea"/>
          <a:cs typeface="+mn-cs"/>
        </a:defRPr>
      </a:lvl1pPr>
      <a:lvl2pPr marL="262800" indent="-262800" algn="l" defTabSz="914112" rtl="0" eaLnBrk="1" latinLnBrk="0" hangingPunct="1">
        <a:lnSpc>
          <a:spcPct val="100000"/>
        </a:lnSpc>
        <a:spcBef>
          <a:spcPts val="0"/>
        </a:spcBef>
        <a:spcAft>
          <a:spcPts val="600"/>
        </a:spcAft>
        <a:buClr>
          <a:schemeClr val="accent1"/>
        </a:buClr>
        <a:buSzPct val="80000"/>
        <a:buFont typeface="Wingdings 3" panose="05040102010807070707" pitchFamily="18" charset="2"/>
        <a:buChar char="u"/>
        <a:defRPr sz="1600" kern="1200">
          <a:solidFill>
            <a:schemeClr val="tx1"/>
          </a:solidFill>
          <a:latin typeface="+mn-lt"/>
          <a:ea typeface="+mn-ea"/>
          <a:cs typeface="+mn-cs"/>
        </a:defRPr>
      </a:lvl2pPr>
      <a:lvl3pPr marL="540000" indent="-273600" algn="l" defTabSz="914112" rtl="0" eaLnBrk="1" latinLnBrk="0" hangingPunct="1">
        <a:lnSpc>
          <a:spcPct val="100000"/>
        </a:lnSpc>
        <a:spcBef>
          <a:spcPts val="0"/>
        </a:spcBef>
        <a:spcAft>
          <a:spcPts val="600"/>
        </a:spcAft>
        <a:buClrTx/>
        <a:buSzPct val="100000"/>
        <a:buFont typeface="Trebuchet MS" panose="020B0603020202020204" pitchFamily="34" charset="0"/>
        <a:buChar char="–"/>
        <a:defRPr sz="1600" kern="1200">
          <a:solidFill>
            <a:schemeClr val="tx1"/>
          </a:solidFill>
          <a:latin typeface="+mn-lt"/>
          <a:ea typeface="+mn-ea"/>
          <a:cs typeface="+mn-cs"/>
        </a:defRPr>
      </a:lvl3pPr>
      <a:lvl4pPr marL="802800" indent="-266400"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4pPr>
      <a:lvl5pPr marL="0" indent="0" algn="l" defTabSz="914112" rtl="0" eaLnBrk="1" latinLnBrk="0" hangingPunct="1">
        <a:lnSpc>
          <a:spcPct val="100000"/>
        </a:lnSpc>
        <a:spcBef>
          <a:spcPts val="0"/>
        </a:spcBef>
        <a:spcAft>
          <a:spcPts val="600"/>
        </a:spcAft>
        <a:buFont typeface="Trebuchet MS" pitchFamily="34" charset="0"/>
        <a:buNone/>
        <a:defRPr sz="1600" b="1" kern="1200">
          <a:solidFill>
            <a:schemeClr val="accent1"/>
          </a:solidFill>
          <a:latin typeface="+mn-lt"/>
          <a:ea typeface="+mn-ea"/>
          <a:cs typeface="+mn-cs"/>
        </a:defRPr>
      </a:lvl5pPr>
      <a:lvl6pPr marL="0" indent="0" algn="l" defTabSz="914112" rtl="0" eaLnBrk="1" latinLnBrk="0" hangingPunct="1">
        <a:lnSpc>
          <a:spcPct val="100000"/>
        </a:lnSpc>
        <a:spcBef>
          <a:spcPts val="0"/>
        </a:spcBef>
        <a:spcAft>
          <a:spcPts val="600"/>
        </a:spcAft>
        <a:buFont typeface="Trebuchet MS" pitchFamily="34" charset="0"/>
        <a:buNone/>
        <a:defRPr lang="en-GB" sz="1600" b="1" kern="1200" baseline="0" dirty="0" smtClean="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7" userDrawn="1">
          <p15:clr>
            <a:srgbClr val="F26B43"/>
          </p15:clr>
        </p15:guide>
        <p15:guide id="3" pos="7361" userDrawn="1">
          <p15:clr>
            <a:srgbClr val="F26B43"/>
          </p15:clr>
        </p15:guide>
        <p15:guide id="4" orient="horz" pos="2160" userDrawn="1">
          <p15:clr>
            <a:srgbClr val="F26B43"/>
          </p15:clr>
        </p15:guide>
        <p15:guide id="5" orient="horz" pos="1045" userDrawn="1">
          <p15:clr>
            <a:srgbClr val="F26B43"/>
          </p15:clr>
        </p15:guide>
        <p15:guide id="6" orient="horz" pos="3521" userDrawn="1">
          <p15:clr>
            <a:srgbClr val="F26B43"/>
          </p15:clr>
        </p15:guide>
        <p15:guide id="7" pos="3743" userDrawn="1">
          <p15:clr>
            <a:srgbClr val="F26B43"/>
          </p15:clr>
        </p15:guide>
        <p15:guide id="8" pos="3936" userDrawn="1">
          <p15:clr>
            <a:srgbClr val="F26B43"/>
          </p15:clr>
        </p15:guide>
        <p15:guide id="9" orient="horz" pos="4094" userDrawn="1">
          <p15:clr>
            <a:srgbClr val="F26B43"/>
          </p15:clr>
        </p15:guide>
        <p15:guide id="10" orient="horz" pos="362" userDrawn="1">
          <p15:clr>
            <a:srgbClr val="F26B43"/>
          </p15:clr>
        </p15:guide>
        <p15:guide id="11" pos="4950" userDrawn="1">
          <p15:clr>
            <a:srgbClr val="F26B43"/>
          </p15:clr>
        </p15:guide>
        <p15:guide id="12" pos="5142" userDrawn="1">
          <p15:clr>
            <a:srgbClr val="F26B43"/>
          </p15:clr>
        </p15:guide>
        <p15:guide id="13" pos="2730" userDrawn="1">
          <p15:clr>
            <a:srgbClr val="F26B43"/>
          </p15:clr>
        </p15:guide>
        <p15:guide id="14" pos="2535" userDrawn="1">
          <p15:clr>
            <a:srgbClr val="F26B43"/>
          </p15:clr>
        </p15:guide>
        <p15:guide id="15" pos="227" userDrawn="1">
          <p15:clr>
            <a:srgbClr val="F26B43"/>
          </p15:clr>
        </p15:guide>
        <p15:guide id="16" orient="horz" pos="227" userDrawn="1">
          <p15:clr>
            <a:srgbClr val="F26B43"/>
          </p15:clr>
        </p15:guide>
        <p15:guide id="17" pos="7454" userDrawn="1">
          <p15:clr>
            <a:srgbClr val="F26B43"/>
          </p15:clr>
        </p15:guide>
        <p15:guide id="18" pos="1934" userDrawn="1">
          <p15:clr>
            <a:srgbClr val="FBAE40"/>
          </p15:clr>
        </p15:guide>
        <p15:guide id="19" pos="2127" userDrawn="1">
          <p15:clr>
            <a:srgbClr val="FBAE40"/>
          </p15:clr>
        </p15:guide>
        <p15:guide id="20" pos="5553" userDrawn="1">
          <p15:clr>
            <a:srgbClr val="FBAE40"/>
          </p15:clr>
        </p15:guide>
        <p15:guide id="21" pos="5745" userDrawn="1">
          <p15:clr>
            <a:srgbClr val="FBAE4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47038" y="752475"/>
            <a:ext cx="11302049" cy="393954"/>
          </a:xfrm>
          <a:prstGeom prst="rect">
            <a:avLst/>
          </a:prstGeom>
        </p:spPr>
        <p:txBody>
          <a:bodyPr vert="horz" wrap="square" lIns="0" tIns="0" rIns="0" bIns="0" rtlCol="0" anchor="t" anchorCtr="0">
            <a:spAutoFit/>
          </a:bodyPr>
          <a:lstStyle/>
          <a:p>
            <a:r>
              <a:rPr lang="en-US"/>
              <a:t>Click to edit Master title style</a:t>
            </a:r>
            <a:endParaRPr lang="en-GB"/>
          </a:p>
        </p:txBody>
      </p:sp>
      <p:sp>
        <p:nvSpPr>
          <p:cNvPr id="3" name="Text Placeholder 2"/>
          <p:cNvSpPr>
            <a:spLocks noGrp="1"/>
          </p:cNvSpPr>
          <p:nvPr>
            <p:ph type="body" idx="1"/>
          </p:nvPr>
        </p:nvSpPr>
        <p:spPr bwMode="gray">
          <a:xfrm>
            <a:off x="447039" y="1664466"/>
            <a:ext cx="11302049" cy="392512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reeform 11">
            <a:extLst>
              <a:ext uri="{FF2B5EF4-FFF2-40B4-BE49-F238E27FC236}">
                <a16:creationId xmlns:a16="http://schemas.microsoft.com/office/drawing/2014/main" id="{8E5188B3-3F59-434C-AED0-CBBC1C23A9D3}"/>
              </a:ext>
            </a:extLst>
          </p:cNvPr>
          <p:cNvSpPr>
            <a:spLocks noChangeAspect="1"/>
          </p:cNvSpPr>
          <p:nvPr userDrawn="1"/>
        </p:nvSpPr>
        <p:spPr bwMode="gray">
          <a:xfrm>
            <a:off x="440101"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3" name="Freeform 12">
            <a:extLst>
              <a:ext uri="{FF2B5EF4-FFF2-40B4-BE49-F238E27FC236}">
                <a16:creationId xmlns:a16="http://schemas.microsoft.com/office/drawing/2014/main" id="{1C50075F-3F67-4F39-A6F7-BC3B43F2D3EE}"/>
              </a:ext>
            </a:extLst>
          </p:cNvPr>
          <p:cNvSpPr>
            <a:spLocks noChangeAspect="1"/>
          </p:cNvSpPr>
          <p:nvPr userDrawn="1"/>
        </p:nvSpPr>
        <p:spPr bwMode="gray">
          <a:xfrm>
            <a:off x="440101" y="6242050"/>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pic>
        <p:nvPicPr>
          <p:cNvPr id="16" name="Picture 2" descr="G:\Office97\_GRAPHICS\hb@BDO\Library\Logos\BDO\BDO logo.png">
            <a:extLst>
              <a:ext uri="{FF2B5EF4-FFF2-40B4-BE49-F238E27FC236}">
                <a16:creationId xmlns:a16="http://schemas.microsoft.com/office/drawing/2014/main" id="{774AF42B-A60B-4114-A11C-7E96160713A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79899" y="6044185"/>
            <a:ext cx="972000" cy="37371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9722AAE4-7A9B-4CC2-9A36-7AD064029B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1612" y="6264600"/>
            <a:ext cx="1932436" cy="207264"/>
          </a:xfrm>
          <a:prstGeom prst="rect">
            <a:avLst/>
          </a:prstGeom>
        </p:spPr>
      </p:pic>
    </p:spTree>
    <p:extLst>
      <p:ext uri="{BB962C8B-B14F-4D97-AF65-F5344CB8AC3E}">
        <p14:creationId xmlns:p14="http://schemas.microsoft.com/office/powerpoint/2010/main" val="1559950379"/>
      </p:ext>
    </p:extLst>
  </p:cSld>
  <p:clrMap bg1="lt1" tx1="dk1" bg2="lt2" tx2="dk2" accent1="accent1" accent2="accent2" accent3="accent3" accent4="accent4" accent5="accent5" accent6="accent6" hlink="hlink" folHlink="folHlink"/>
  <p:sldLayoutIdLst>
    <p:sldLayoutId id="2147483726" r:id="rId1"/>
  </p:sldLayoutIdLst>
  <p:hf sldNum="0" hdr="0" ftr="0" dt="0"/>
  <p:txStyles>
    <p:titleStyle>
      <a:lvl1pPr algn="l" defTabSz="914112" rtl="0" eaLnBrk="1" latinLnBrk="0" hangingPunct="1">
        <a:lnSpc>
          <a:spcPct val="80000"/>
        </a:lnSpc>
        <a:spcBef>
          <a:spcPct val="0"/>
        </a:spcBef>
        <a:buNone/>
        <a:defRPr sz="32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cap="none" baseline="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16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5pPr>
      <a:lvl6pPr marL="800100" indent="0" algn="l" defTabSz="914112" rtl="0" eaLnBrk="1" latinLnBrk="0" hangingPunct="1">
        <a:lnSpc>
          <a:spcPct val="100000"/>
        </a:lnSpc>
        <a:spcBef>
          <a:spcPts val="0"/>
        </a:spcBef>
        <a:spcAft>
          <a:spcPts val="600"/>
        </a:spcAft>
        <a:buFont typeface="Trebuchet MS" pitchFamily="34" charset="0"/>
        <a:buNone/>
        <a:defRPr lang="en-GB" sz="1600" kern="1200" baseline="0" dirty="0" smtClean="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orient="horz" pos="2160">
          <p15:clr>
            <a:srgbClr val="F26B43"/>
          </p15:clr>
        </p15:guide>
        <p15:guide id="5" orient="horz" pos="1045">
          <p15:clr>
            <a:srgbClr val="F26B43"/>
          </p15:clr>
        </p15:guide>
        <p15:guide id="6" orient="horz" pos="3521">
          <p15:clr>
            <a:srgbClr val="F26B43"/>
          </p15:clr>
        </p15:guide>
        <p15:guide id="7" pos="3727">
          <p15:clr>
            <a:srgbClr val="F26B43"/>
          </p15:clr>
        </p15:guide>
        <p15:guide id="8" pos="395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47038" y="752475"/>
            <a:ext cx="11302049" cy="320088"/>
          </a:xfrm>
          <a:prstGeom prst="rect">
            <a:avLst/>
          </a:prstGeom>
        </p:spPr>
        <p:txBody>
          <a:bodyPr vert="horz" wrap="square" lIns="0" tIns="0" rIns="0" bIns="0" rtlCol="0" anchor="t" anchorCtr="0">
            <a:spAutoFit/>
          </a:bodyPr>
          <a:lstStyle/>
          <a:p>
            <a:r>
              <a:rPr lang="en-US"/>
              <a:t>Click to edit Master title style</a:t>
            </a:r>
            <a:endParaRPr lang="en-GB"/>
          </a:p>
        </p:txBody>
      </p:sp>
      <p:sp>
        <p:nvSpPr>
          <p:cNvPr id="3" name="Text Placeholder 2"/>
          <p:cNvSpPr>
            <a:spLocks noGrp="1"/>
          </p:cNvSpPr>
          <p:nvPr>
            <p:ph type="body" idx="1"/>
          </p:nvPr>
        </p:nvSpPr>
        <p:spPr bwMode="gray">
          <a:xfrm>
            <a:off x="447039" y="1664466"/>
            <a:ext cx="11302049" cy="392512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reeform 11">
            <a:extLst>
              <a:ext uri="{FF2B5EF4-FFF2-40B4-BE49-F238E27FC236}">
                <a16:creationId xmlns:a16="http://schemas.microsoft.com/office/drawing/2014/main" id="{8E5188B3-3F59-434C-AED0-CBBC1C23A9D3}"/>
              </a:ext>
            </a:extLst>
          </p:cNvPr>
          <p:cNvSpPr>
            <a:spLocks noChangeAspect="1"/>
          </p:cNvSpPr>
          <p:nvPr userDrawn="1"/>
        </p:nvSpPr>
        <p:spPr bwMode="gray">
          <a:xfrm>
            <a:off x="440101"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91427" tIns="45714" rIns="91427" bIns="45714"/>
          <a:lstStyle/>
          <a:p>
            <a:pPr algn="ctr">
              <a:defRPr/>
            </a:pPr>
            <a:endParaRPr lang="en-GB"/>
          </a:p>
        </p:txBody>
      </p:sp>
      <p:sp>
        <p:nvSpPr>
          <p:cNvPr id="13" name="Freeform 12">
            <a:extLst>
              <a:ext uri="{FF2B5EF4-FFF2-40B4-BE49-F238E27FC236}">
                <a16:creationId xmlns:a16="http://schemas.microsoft.com/office/drawing/2014/main" id="{1C50075F-3F67-4F39-A6F7-BC3B43F2D3EE}"/>
              </a:ext>
            </a:extLst>
          </p:cNvPr>
          <p:cNvSpPr>
            <a:spLocks noChangeAspect="1"/>
          </p:cNvSpPr>
          <p:nvPr userDrawn="1"/>
        </p:nvSpPr>
        <p:spPr bwMode="gray">
          <a:xfrm>
            <a:off x="440101" y="6242050"/>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95464" y="6082898"/>
            <a:ext cx="3172603" cy="418527"/>
          </a:xfrm>
          <a:prstGeom prst="rect">
            <a:avLst/>
          </a:prstGeom>
        </p:spPr>
      </p:pic>
    </p:spTree>
  </p:cSld>
  <p:clrMap bg1="lt1" tx1="dk1" bg2="lt2" tx2="dk2" accent1="accent1" accent2="accent2" accent3="accent3" accent4="accent4" accent5="accent5" accent6="accent6" hlink="hlink" folHlink="folHlink"/>
  <p:sldLayoutIdLst>
    <p:sldLayoutId id="2147483785" r:id="rId1"/>
  </p:sldLayoutIdLst>
  <p:hf sldNum="0" hdr="0" ftr="0" dt="0"/>
  <p:txStyles>
    <p:titleStyle>
      <a:lvl1pPr algn="l" defTabSz="914112" rtl="0" eaLnBrk="1" latinLnBrk="0" hangingPunct="1">
        <a:lnSpc>
          <a:spcPct val="80000"/>
        </a:lnSpc>
        <a:spcBef>
          <a:spcPct val="0"/>
        </a:spcBef>
        <a:buNone/>
        <a:defRPr sz="2600" b="1" kern="1200" cap="all" baseline="0">
          <a:solidFill>
            <a:schemeClr val="tx2"/>
          </a:solidFill>
          <a:latin typeface="+mj-lt"/>
          <a:ea typeface="+mj-ea"/>
          <a:cs typeface="+mj-cs"/>
        </a:defRPr>
      </a:lvl1pPr>
    </p:titleStyle>
    <p:bodyStyle>
      <a:lvl1pPr marL="0" indent="0" algn="l" defTabSz="914112" rtl="0" eaLnBrk="1" latinLnBrk="0" hangingPunct="1">
        <a:lnSpc>
          <a:spcPct val="100000"/>
        </a:lnSpc>
        <a:spcBef>
          <a:spcPts val="0"/>
        </a:spcBef>
        <a:spcAft>
          <a:spcPts val="600"/>
        </a:spcAft>
        <a:buFont typeface="Arial" pitchFamily="34" charset="0"/>
        <a:buNone/>
        <a:defRPr sz="1800" b="1" kern="1200" cap="none" baseline="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16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5pPr>
      <a:lvl6pPr marL="800100" indent="0" algn="l" defTabSz="914112" rtl="0" eaLnBrk="1" latinLnBrk="0" hangingPunct="1">
        <a:lnSpc>
          <a:spcPct val="100000"/>
        </a:lnSpc>
        <a:spcBef>
          <a:spcPts val="0"/>
        </a:spcBef>
        <a:spcAft>
          <a:spcPts val="600"/>
        </a:spcAft>
        <a:buFont typeface="Trebuchet MS" pitchFamily="34" charset="0"/>
        <a:buNone/>
        <a:defRPr lang="en-GB" sz="1600" kern="1200" baseline="0" dirty="0" smtClean="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p:bodyStyle>
    <p:otherStyle>
      <a:defPPr>
        <a:defRPr lang="en-US"/>
      </a:defPPr>
      <a:lvl1pPr marL="0" algn="l" defTabSz="914112" rtl="0" eaLnBrk="1" latinLnBrk="0" hangingPunct="1">
        <a:defRPr sz="1800" kern="1200">
          <a:solidFill>
            <a:schemeClr val="tx1"/>
          </a:solidFill>
          <a:latin typeface="+mn-lt"/>
          <a:ea typeface="+mn-ea"/>
          <a:cs typeface="+mn-cs"/>
        </a:defRPr>
      </a:lvl1pPr>
      <a:lvl2pPr marL="457055" algn="l" defTabSz="914112" rtl="0" eaLnBrk="1" latinLnBrk="0" hangingPunct="1">
        <a:defRPr sz="1800" kern="1200">
          <a:solidFill>
            <a:schemeClr val="tx1"/>
          </a:solidFill>
          <a:latin typeface="+mn-lt"/>
          <a:ea typeface="+mn-ea"/>
          <a:cs typeface="+mn-cs"/>
        </a:defRPr>
      </a:lvl2pPr>
      <a:lvl3pPr marL="914112" algn="l" defTabSz="914112" rtl="0" eaLnBrk="1" latinLnBrk="0" hangingPunct="1">
        <a:defRPr sz="1800" kern="1200">
          <a:solidFill>
            <a:schemeClr val="tx1"/>
          </a:solidFill>
          <a:latin typeface="+mn-lt"/>
          <a:ea typeface="+mn-ea"/>
          <a:cs typeface="+mn-cs"/>
        </a:defRPr>
      </a:lvl3pPr>
      <a:lvl4pPr marL="1371168" algn="l" defTabSz="914112" rtl="0" eaLnBrk="1" latinLnBrk="0" hangingPunct="1">
        <a:defRPr sz="1800" kern="1200">
          <a:solidFill>
            <a:schemeClr val="tx1"/>
          </a:solidFill>
          <a:latin typeface="+mn-lt"/>
          <a:ea typeface="+mn-ea"/>
          <a:cs typeface="+mn-cs"/>
        </a:defRPr>
      </a:lvl4pPr>
      <a:lvl5pPr marL="1828223" algn="l" defTabSz="914112" rtl="0" eaLnBrk="1" latinLnBrk="0" hangingPunct="1">
        <a:defRPr sz="1800" kern="1200">
          <a:solidFill>
            <a:schemeClr val="tx1"/>
          </a:solidFill>
          <a:latin typeface="+mn-lt"/>
          <a:ea typeface="+mn-ea"/>
          <a:cs typeface="+mn-cs"/>
        </a:defRPr>
      </a:lvl5pPr>
      <a:lvl6pPr marL="2285279" algn="l" defTabSz="914112" rtl="0" eaLnBrk="1" latinLnBrk="0" hangingPunct="1">
        <a:defRPr sz="1800" kern="1200">
          <a:solidFill>
            <a:schemeClr val="tx1"/>
          </a:solidFill>
          <a:latin typeface="+mn-lt"/>
          <a:ea typeface="+mn-ea"/>
          <a:cs typeface="+mn-cs"/>
        </a:defRPr>
      </a:lvl6pPr>
      <a:lvl7pPr marL="2742335" algn="l" defTabSz="914112" rtl="0" eaLnBrk="1" latinLnBrk="0" hangingPunct="1">
        <a:defRPr sz="1800" kern="1200">
          <a:solidFill>
            <a:schemeClr val="tx1"/>
          </a:solidFill>
          <a:latin typeface="+mn-lt"/>
          <a:ea typeface="+mn-ea"/>
          <a:cs typeface="+mn-cs"/>
        </a:defRPr>
      </a:lvl7pPr>
      <a:lvl8pPr marL="3199391" algn="l" defTabSz="914112" rtl="0" eaLnBrk="1" latinLnBrk="0" hangingPunct="1">
        <a:defRPr sz="1800" kern="1200">
          <a:solidFill>
            <a:schemeClr val="tx1"/>
          </a:solidFill>
          <a:latin typeface="+mn-lt"/>
          <a:ea typeface="+mn-ea"/>
          <a:cs typeface="+mn-cs"/>
        </a:defRPr>
      </a:lvl8pPr>
      <a:lvl9pPr marL="3656447" algn="l" defTabSz="91411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79" userDrawn="1">
          <p15:clr>
            <a:srgbClr val="F26B43"/>
          </p15:clr>
        </p15:guide>
        <p15:guide id="3" pos="7401" userDrawn="1">
          <p15:clr>
            <a:srgbClr val="F26B43"/>
          </p15:clr>
        </p15:guide>
        <p15:guide id="4" orient="horz" pos="2160" userDrawn="1">
          <p15:clr>
            <a:srgbClr val="F26B43"/>
          </p15:clr>
        </p15:guide>
        <p15:guide id="5" orient="horz" pos="1045" userDrawn="1">
          <p15:clr>
            <a:srgbClr val="F26B43"/>
          </p15:clr>
        </p15:guide>
        <p15:guide id="6" orient="horz" pos="3521" userDrawn="1">
          <p15:clr>
            <a:srgbClr val="F26B43"/>
          </p15:clr>
        </p15:guide>
        <p15:guide id="7" pos="3727" userDrawn="1">
          <p15:clr>
            <a:srgbClr val="F26B43"/>
          </p15:clr>
        </p15:guide>
        <p15:guide id="8" pos="395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4.xml"/><Relationship Id="rId1" Type="http://schemas.openxmlformats.org/officeDocument/2006/relationships/tags" Target="../tags/tag10.xml"/><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8.xml"/><Relationship Id="rId1" Type="http://schemas.openxmlformats.org/officeDocument/2006/relationships/tags" Target="../tags/tag15.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25.jpe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mailto:derek.bowler@bdo.co.uk" TargetMode="External"/><Relationship Id="rId2" Type="http://schemas.openxmlformats.org/officeDocument/2006/relationships/hyperlink" Target="mailto:paul.mooney@bdo.co.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2D85C1-91ED-6C77-7C0D-6F70BFCE1753}"/>
              </a:ext>
            </a:extLst>
          </p:cNvPr>
          <p:cNvSpPr>
            <a:spLocks noGrp="1"/>
          </p:cNvSpPr>
          <p:nvPr>
            <p:ph type="subTitle" idx="1"/>
          </p:nvPr>
        </p:nvSpPr>
        <p:spPr/>
        <p:txBody>
          <a:bodyPr/>
          <a:lstStyle/>
          <a:p>
            <a:r>
              <a:rPr lang="en-GB"/>
              <a:t>Overview and updates</a:t>
            </a:r>
          </a:p>
        </p:txBody>
      </p:sp>
      <p:sp>
        <p:nvSpPr>
          <p:cNvPr id="3" name="Title 2">
            <a:extLst>
              <a:ext uri="{FF2B5EF4-FFF2-40B4-BE49-F238E27FC236}">
                <a16:creationId xmlns:a16="http://schemas.microsoft.com/office/drawing/2014/main" id="{6CB1E614-5105-C45D-18DC-F0DF075D6A4B}"/>
              </a:ext>
            </a:extLst>
          </p:cNvPr>
          <p:cNvSpPr>
            <a:spLocks noGrp="1"/>
          </p:cNvSpPr>
          <p:nvPr>
            <p:ph type="ctrTitle"/>
          </p:nvPr>
        </p:nvSpPr>
        <p:spPr/>
        <p:txBody>
          <a:bodyPr/>
          <a:lstStyle/>
          <a:p>
            <a:r>
              <a:rPr lang="en-GB"/>
              <a:t>National Minimum Wage Update </a:t>
            </a:r>
          </a:p>
        </p:txBody>
      </p:sp>
      <p:sp>
        <p:nvSpPr>
          <p:cNvPr id="4" name="Text Placeholder 3">
            <a:extLst>
              <a:ext uri="{FF2B5EF4-FFF2-40B4-BE49-F238E27FC236}">
                <a16:creationId xmlns:a16="http://schemas.microsoft.com/office/drawing/2014/main" id="{05903397-CDEB-F75A-00EA-D116C5A28B81}"/>
              </a:ext>
            </a:extLst>
          </p:cNvPr>
          <p:cNvSpPr>
            <a:spLocks noGrp="1"/>
          </p:cNvSpPr>
          <p:nvPr>
            <p:ph type="body" sz="quarter" idx="11"/>
          </p:nvPr>
        </p:nvSpPr>
        <p:spPr>
          <a:xfrm>
            <a:off x="503239" y="4312367"/>
            <a:ext cx="4113810" cy="171362"/>
          </a:xfrm>
        </p:spPr>
        <p:txBody>
          <a:bodyPr/>
          <a:lstStyle/>
          <a:p>
            <a:r>
              <a:rPr lang="en-GB" dirty="0"/>
              <a:t>February 2025</a:t>
            </a:r>
          </a:p>
        </p:txBody>
      </p:sp>
    </p:spTree>
    <p:extLst>
      <p:ext uri="{BB962C8B-B14F-4D97-AF65-F5344CB8AC3E}">
        <p14:creationId xmlns:p14="http://schemas.microsoft.com/office/powerpoint/2010/main" val="226943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enic view of a lake against the sky during winter">
            <a:extLst>
              <a:ext uri="{FF2B5EF4-FFF2-40B4-BE49-F238E27FC236}">
                <a16:creationId xmlns:a16="http://schemas.microsoft.com/office/drawing/2014/main" id="{F80E5402-693A-6CDD-3BA3-83C709E3FA1E}"/>
              </a:ext>
            </a:extLst>
          </p:cNvPr>
          <p:cNvPicPr>
            <a:picLocks noChangeAspect="1"/>
          </p:cNvPicPr>
          <p:nvPr/>
        </p:nvPicPr>
        <p:blipFill>
          <a:blip r:embed="rId3">
            <a:extLst>
              <a:ext uri="{28A0092B-C50C-407E-A947-70E740481C1C}">
                <a14:useLocalDpi xmlns:a14="http://schemas.microsoft.com/office/drawing/2010/main" val="0"/>
              </a:ext>
            </a:extLst>
          </a:blip>
          <a:srcRect t="5487" b="5487"/>
          <a:stretch/>
        </p:blipFill>
        <p:spPr>
          <a:xfrm flipH="1">
            <a:off x="0" y="0"/>
            <a:ext cx="12192000" cy="6858000"/>
          </a:xfrm>
          <a:prstGeom prst="rect">
            <a:avLst/>
          </a:prstGeom>
        </p:spPr>
      </p:pic>
      <p:sp>
        <p:nvSpPr>
          <p:cNvPr id="16" name="Rectangle 15">
            <a:extLst>
              <a:ext uri="{FF2B5EF4-FFF2-40B4-BE49-F238E27FC236}">
                <a16:creationId xmlns:a16="http://schemas.microsoft.com/office/drawing/2014/main" id="{032D8A55-5386-7BE2-5A40-982A8618AE25}"/>
              </a:ext>
            </a:extLst>
          </p:cNvPr>
          <p:cNvSpPr/>
          <p:nvPr/>
        </p:nvSpPr>
        <p:spPr>
          <a:xfrm>
            <a:off x="-84647" y="-9765"/>
            <a:ext cx="12192000" cy="4025900"/>
          </a:xfrm>
          <a:prstGeom prst="rect">
            <a:avLst/>
          </a:prstGeom>
          <a:gradFill>
            <a:gsLst>
              <a:gs pos="0">
                <a:srgbClr val="000000">
                  <a:alpha val="40000"/>
                </a:srgbClr>
              </a:gs>
              <a:gs pos="100000">
                <a:srgbClr val="000000">
                  <a:alpha val="0"/>
                </a:srgbClr>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a:p>
        </p:txBody>
      </p:sp>
      <p:sp>
        <p:nvSpPr>
          <p:cNvPr id="13" name="Freeform 11">
            <a:extLst>
              <a:ext uri="{FF2B5EF4-FFF2-40B4-BE49-F238E27FC236}">
                <a16:creationId xmlns:a16="http://schemas.microsoft.com/office/drawing/2014/main" id="{70CF3C9F-9C3D-C9C3-EFA4-0BD3053AAB0C}"/>
              </a:ext>
            </a:extLst>
          </p:cNvPr>
          <p:cNvSpPr>
            <a:spLocks noChangeAspect="1"/>
          </p:cNvSpPr>
          <p:nvPr/>
        </p:nvSpPr>
        <p:spPr bwMode="gray">
          <a:xfrm>
            <a:off x="440101"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chemeClr val="bg1"/>
          </a:solidFill>
          <a:ln w="9525">
            <a:noFill/>
            <a:round/>
            <a:headEnd/>
            <a:tailEnd/>
          </a:ln>
        </p:spPr>
        <p:txBody>
          <a:bodyPr lIns="91427" tIns="45714" rIns="91427" bIns="45714"/>
          <a:lstStyle/>
          <a:p>
            <a:pPr algn="ctr">
              <a:defRPr/>
            </a:pPr>
            <a:endParaRPr lang="en-GB"/>
          </a:p>
        </p:txBody>
      </p:sp>
      <p:sp>
        <p:nvSpPr>
          <p:cNvPr id="14" name="Freeform 12">
            <a:extLst>
              <a:ext uri="{FF2B5EF4-FFF2-40B4-BE49-F238E27FC236}">
                <a16:creationId xmlns:a16="http://schemas.microsoft.com/office/drawing/2014/main" id="{605A6EC1-49DE-657D-808A-8CDC4B382A02}"/>
              </a:ext>
            </a:extLst>
          </p:cNvPr>
          <p:cNvSpPr>
            <a:spLocks noChangeAspect="1"/>
          </p:cNvSpPr>
          <p:nvPr/>
        </p:nvSpPr>
        <p:spPr bwMode="gray">
          <a:xfrm>
            <a:off x="440101" y="6242050"/>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chemeClr val="bg1"/>
          </a:solidFill>
          <a:ln w="9525">
            <a:noFill/>
            <a:round/>
            <a:headEnd/>
            <a:tailEnd/>
          </a:ln>
        </p:spPr>
        <p:txBody>
          <a:bodyPr lIns="91427" tIns="45714" rIns="91427" bIns="45714"/>
          <a:lstStyle/>
          <a:p>
            <a:pPr algn="ctr">
              <a:defRPr/>
            </a:pPr>
            <a:endParaRPr lang="en-GB"/>
          </a:p>
        </p:txBody>
      </p:sp>
      <p:pic>
        <p:nvPicPr>
          <p:cNvPr id="15" name="Picture 14">
            <a:extLst>
              <a:ext uri="{FF2B5EF4-FFF2-40B4-BE49-F238E27FC236}">
                <a16:creationId xmlns:a16="http://schemas.microsoft.com/office/drawing/2014/main" id="{BC917BA7-E965-3417-CBD4-B06EF0A874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01141" y="6130628"/>
            <a:ext cx="3164963" cy="400753"/>
          </a:xfrm>
          <a:prstGeom prst="rect">
            <a:avLst/>
          </a:prstGeom>
        </p:spPr>
      </p:pic>
      <p:sp>
        <p:nvSpPr>
          <p:cNvPr id="2" name="Title 6">
            <a:extLst>
              <a:ext uri="{FF2B5EF4-FFF2-40B4-BE49-F238E27FC236}">
                <a16:creationId xmlns:a16="http://schemas.microsoft.com/office/drawing/2014/main" id="{E40B1E42-0901-E037-86DD-BE65AB3050A9}"/>
              </a:ext>
            </a:extLst>
          </p:cNvPr>
          <p:cNvSpPr>
            <a:spLocks noGrp="1"/>
          </p:cNvSpPr>
          <p:nvPr>
            <p:ph type="title"/>
          </p:nvPr>
        </p:nvSpPr>
        <p:spPr>
          <a:xfrm>
            <a:off x="2852311" y="116975"/>
            <a:ext cx="11302047" cy="320088"/>
          </a:xfrm>
        </p:spPr>
        <p:txBody>
          <a:bodyPr/>
          <a:lstStyle/>
          <a:p>
            <a:r>
              <a:rPr lang="en-GB"/>
              <a:t>THE SALARIED WORKER SNOWBALL</a:t>
            </a:r>
          </a:p>
        </p:txBody>
      </p:sp>
      <p:sp>
        <p:nvSpPr>
          <p:cNvPr id="3" name="Text Placeholder 8">
            <a:extLst>
              <a:ext uri="{FF2B5EF4-FFF2-40B4-BE49-F238E27FC236}">
                <a16:creationId xmlns:a16="http://schemas.microsoft.com/office/drawing/2014/main" id="{759EC496-80B8-84C5-35BA-DCB5E48E780A}"/>
              </a:ext>
            </a:extLst>
          </p:cNvPr>
          <p:cNvSpPr txBox="1">
            <a:spLocks/>
          </p:cNvSpPr>
          <p:nvPr/>
        </p:nvSpPr>
        <p:spPr bwMode="gray">
          <a:xfrm>
            <a:off x="745989" y="507649"/>
            <a:ext cx="11302047" cy="664797"/>
          </a:xfrm>
          <a:prstGeom prst="rect">
            <a:avLst/>
          </a:prstGeom>
        </p:spPr>
        <p:txBody>
          <a:bodyPr vert="horz" wrap="square" lIns="0" tIns="0" rIns="0" bIns="0" rtlCol="0" anchor="t">
            <a:spAutoFit/>
          </a:bodyPr>
          <a:lstStyle>
            <a:lvl1pPr marL="0" indent="0" algn="l" defTabSz="914112" rtl="0" eaLnBrk="1" latinLnBrk="0" hangingPunct="1">
              <a:lnSpc>
                <a:spcPct val="80000"/>
              </a:lnSpc>
              <a:spcBef>
                <a:spcPts val="0"/>
              </a:spcBef>
              <a:spcAft>
                <a:spcPts val="0"/>
              </a:spcAft>
              <a:buFont typeface="Arial" pitchFamily="34" charset="0"/>
              <a:buNone/>
              <a:defRPr sz="1800" b="0" kern="1200" cap="none" baseline="0">
                <a:solidFill>
                  <a:schemeClr val="tx1"/>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16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5pPr>
            <a:lvl6pPr marL="800100" indent="0" algn="l" defTabSz="914112" rtl="0" eaLnBrk="1" latinLnBrk="0" hangingPunct="1">
              <a:lnSpc>
                <a:spcPct val="100000"/>
              </a:lnSpc>
              <a:spcBef>
                <a:spcPts val="0"/>
              </a:spcBef>
              <a:spcAft>
                <a:spcPts val="600"/>
              </a:spcAft>
              <a:buFont typeface="Trebuchet MS" pitchFamily="34" charset="0"/>
              <a:buNone/>
              <a:defRPr lang="en-GB" sz="1600" kern="1200" baseline="0" dirty="0" smtClean="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a:lstStyle>
          <a:p>
            <a:r>
              <a:rPr lang="en-GB">
                <a:solidFill>
                  <a:schemeClr val="bg1"/>
                </a:solidFill>
              </a:rPr>
              <a:t>The impact on NMW for </a:t>
            </a:r>
            <a:r>
              <a:rPr lang="en-GB" u="sng">
                <a:solidFill>
                  <a:schemeClr val="bg1"/>
                </a:solidFill>
              </a:rPr>
              <a:t>any </a:t>
            </a:r>
            <a:r>
              <a:rPr lang="en-GB">
                <a:solidFill>
                  <a:schemeClr val="bg1"/>
                </a:solidFill>
              </a:rPr>
              <a:t>worker that works any unpaid working time that is not taken back or paid by the end of the year.</a:t>
            </a:r>
          </a:p>
          <a:p>
            <a:endParaRPr lang="en-GB"/>
          </a:p>
        </p:txBody>
      </p:sp>
      <p:sp>
        <p:nvSpPr>
          <p:cNvPr id="5" name="Arrow: Chevron 4">
            <a:extLst>
              <a:ext uri="{FF2B5EF4-FFF2-40B4-BE49-F238E27FC236}">
                <a16:creationId xmlns:a16="http://schemas.microsoft.com/office/drawing/2014/main" id="{5FFBB2E2-8291-F2D0-2A4F-0BEB4218E020}"/>
              </a:ext>
            </a:extLst>
          </p:cNvPr>
          <p:cNvSpPr/>
          <p:nvPr/>
        </p:nvSpPr>
        <p:spPr>
          <a:xfrm>
            <a:off x="5704249" y="1139130"/>
            <a:ext cx="3130890" cy="462661"/>
          </a:xfrm>
          <a:prstGeom prst="chevron">
            <a:avLst/>
          </a:prstGeom>
          <a:solidFill>
            <a:schemeClr val="tx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sz="1600"/>
          </a:p>
        </p:txBody>
      </p:sp>
      <p:grpSp>
        <p:nvGrpSpPr>
          <p:cNvPr id="7" name="Group 6">
            <a:extLst>
              <a:ext uri="{FF2B5EF4-FFF2-40B4-BE49-F238E27FC236}">
                <a16:creationId xmlns:a16="http://schemas.microsoft.com/office/drawing/2014/main" id="{BC91F270-6AB8-A1EC-907A-905B01C2E0F1}"/>
              </a:ext>
            </a:extLst>
          </p:cNvPr>
          <p:cNvGrpSpPr/>
          <p:nvPr/>
        </p:nvGrpSpPr>
        <p:grpSpPr>
          <a:xfrm>
            <a:off x="385699" y="1143031"/>
            <a:ext cx="1570482" cy="462661"/>
            <a:chOff x="2381" y="2129102"/>
            <a:chExt cx="2901156" cy="1160462"/>
          </a:xfrm>
          <a:solidFill>
            <a:schemeClr val="tx1"/>
          </a:solidFill>
        </p:grpSpPr>
        <p:sp>
          <p:nvSpPr>
            <p:cNvPr id="19" name="Arrow: Chevron 18">
              <a:extLst>
                <a:ext uri="{FF2B5EF4-FFF2-40B4-BE49-F238E27FC236}">
                  <a16:creationId xmlns:a16="http://schemas.microsoft.com/office/drawing/2014/main" id="{90F4C844-975D-1E51-9543-E290A950A340}"/>
                </a:ext>
              </a:extLst>
            </p:cNvPr>
            <p:cNvSpPr/>
            <p:nvPr/>
          </p:nvSpPr>
          <p:spPr>
            <a:xfrm>
              <a:off x="2381" y="2129102"/>
              <a:ext cx="2901156" cy="1160462"/>
            </a:xfrm>
            <a:prstGeom prst="chevron">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0" name="Arrow: Chevron 4">
              <a:extLst>
                <a:ext uri="{FF2B5EF4-FFF2-40B4-BE49-F238E27FC236}">
                  <a16:creationId xmlns:a16="http://schemas.microsoft.com/office/drawing/2014/main" id="{875CC2DE-224B-B493-9EAC-28CB4B7F6D61}"/>
                </a:ext>
              </a:extLst>
            </p:cNvPr>
            <p:cNvSpPr txBox="1"/>
            <p:nvPr/>
          </p:nvSpPr>
          <p:spPr>
            <a:xfrm>
              <a:off x="582612" y="2129102"/>
              <a:ext cx="1740694" cy="116046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76022" tIns="58674" rIns="58674" bIns="58674" numCol="1" spcCol="1270" anchor="ctr" anchorCtr="0">
              <a:noAutofit/>
            </a:bodyPr>
            <a:lstStyle/>
            <a:p>
              <a:pPr marL="0" lvl="0" indent="0" algn="ctr" defTabSz="1955800">
                <a:lnSpc>
                  <a:spcPct val="90000"/>
                </a:lnSpc>
                <a:spcBef>
                  <a:spcPct val="0"/>
                </a:spcBef>
                <a:spcAft>
                  <a:spcPct val="35000"/>
                </a:spcAft>
                <a:buNone/>
              </a:pPr>
              <a:endParaRPr lang="en-GB" sz="4400" kern="1200"/>
            </a:p>
          </p:txBody>
        </p:sp>
      </p:grpSp>
      <p:grpSp>
        <p:nvGrpSpPr>
          <p:cNvPr id="21" name="Group 20">
            <a:extLst>
              <a:ext uri="{FF2B5EF4-FFF2-40B4-BE49-F238E27FC236}">
                <a16:creationId xmlns:a16="http://schemas.microsoft.com/office/drawing/2014/main" id="{B913731C-1FBC-396B-1C14-8CAA20F5DD28}"/>
              </a:ext>
            </a:extLst>
          </p:cNvPr>
          <p:cNvGrpSpPr/>
          <p:nvPr/>
        </p:nvGrpSpPr>
        <p:grpSpPr>
          <a:xfrm>
            <a:off x="1722975" y="1139130"/>
            <a:ext cx="1570482" cy="462661"/>
            <a:chOff x="2381" y="2129102"/>
            <a:chExt cx="2901156" cy="1160462"/>
          </a:xfrm>
          <a:solidFill>
            <a:srgbClr val="FF0000"/>
          </a:solidFill>
        </p:grpSpPr>
        <p:sp>
          <p:nvSpPr>
            <p:cNvPr id="22" name="Arrow: Chevron 21">
              <a:extLst>
                <a:ext uri="{FF2B5EF4-FFF2-40B4-BE49-F238E27FC236}">
                  <a16:creationId xmlns:a16="http://schemas.microsoft.com/office/drawing/2014/main" id="{AE46A5C7-323C-008F-21B6-87864810789A}"/>
                </a:ext>
              </a:extLst>
            </p:cNvPr>
            <p:cNvSpPr/>
            <p:nvPr/>
          </p:nvSpPr>
          <p:spPr>
            <a:xfrm>
              <a:off x="2381" y="2129102"/>
              <a:ext cx="2901156" cy="1160462"/>
            </a:xfrm>
            <a:prstGeom prst="chevron">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3" name="Arrow: Chevron 4">
              <a:extLst>
                <a:ext uri="{FF2B5EF4-FFF2-40B4-BE49-F238E27FC236}">
                  <a16:creationId xmlns:a16="http://schemas.microsoft.com/office/drawing/2014/main" id="{B1ED4FC8-D6FA-9E7F-58A7-346627155C8B}"/>
                </a:ext>
              </a:extLst>
            </p:cNvPr>
            <p:cNvSpPr txBox="1"/>
            <p:nvPr/>
          </p:nvSpPr>
          <p:spPr>
            <a:xfrm>
              <a:off x="582612" y="2129102"/>
              <a:ext cx="1740694" cy="116046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76022" tIns="58674" rIns="58674" bIns="58674" numCol="1" spcCol="1270" anchor="ctr" anchorCtr="0">
              <a:noAutofit/>
            </a:bodyPr>
            <a:lstStyle/>
            <a:p>
              <a:pPr marL="0" lvl="0" indent="0" algn="ctr" defTabSz="1955800">
                <a:lnSpc>
                  <a:spcPct val="90000"/>
                </a:lnSpc>
                <a:spcBef>
                  <a:spcPct val="0"/>
                </a:spcBef>
                <a:spcAft>
                  <a:spcPct val="35000"/>
                </a:spcAft>
                <a:buNone/>
              </a:pPr>
              <a:endParaRPr lang="en-GB" sz="4400" kern="1200"/>
            </a:p>
          </p:txBody>
        </p:sp>
      </p:grpSp>
      <p:grpSp>
        <p:nvGrpSpPr>
          <p:cNvPr id="24" name="Group 23">
            <a:extLst>
              <a:ext uri="{FF2B5EF4-FFF2-40B4-BE49-F238E27FC236}">
                <a16:creationId xmlns:a16="http://schemas.microsoft.com/office/drawing/2014/main" id="{5E878418-8928-885B-7973-7A3A0808159E}"/>
              </a:ext>
            </a:extLst>
          </p:cNvPr>
          <p:cNvGrpSpPr/>
          <p:nvPr/>
        </p:nvGrpSpPr>
        <p:grpSpPr>
          <a:xfrm>
            <a:off x="3051680" y="1135229"/>
            <a:ext cx="1570482" cy="462661"/>
            <a:chOff x="2381" y="2129102"/>
            <a:chExt cx="2901156" cy="1160462"/>
          </a:xfrm>
          <a:solidFill>
            <a:schemeClr val="tx1"/>
          </a:solidFill>
        </p:grpSpPr>
        <p:sp>
          <p:nvSpPr>
            <p:cNvPr id="25" name="Arrow: Chevron 24">
              <a:extLst>
                <a:ext uri="{FF2B5EF4-FFF2-40B4-BE49-F238E27FC236}">
                  <a16:creationId xmlns:a16="http://schemas.microsoft.com/office/drawing/2014/main" id="{B65090D1-6C1F-1EE0-D021-69090036EBCE}"/>
                </a:ext>
              </a:extLst>
            </p:cNvPr>
            <p:cNvSpPr/>
            <p:nvPr/>
          </p:nvSpPr>
          <p:spPr>
            <a:xfrm>
              <a:off x="2381" y="2129102"/>
              <a:ext cx="2901156" cy="1160462"/>
            </a:xfrm>
            <a:prstGeom prst="chevron">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6" name="Arrow: Chevron 4">
              <a:extLst>
                <a:ext uri="{FF2B5EF4-FFF2-40B4-BE49-F238E27FC236}">
                  <a16:creationId xmlns:a16="http://schemas.microsoft.com/office/drawing/2014/main" id="{7B62CC34-693F-CE8F-ED86-6DF8D185FBDD}"/>
                </a:ext>
              </a:extLst>
            </p:cNvPr>
            <p:cNvSpPr txBox="1"/>
            <p:nvPr/>
          </p:nvSpPr>
          <p:spPr>
            <a:xfrm>
              <a:off x="582612" y="2129102"/>
              <a:ext cx="1740694" cy="116046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76022" tIns="58674" rIns="58674" bIns="58674" numCol="1" spcCol="1270" anchor="ctr" anchorCtr="0">
              <a:noAutofit/>
            </a:bodyPr>
            <a:lstStyle/>
            <a:p>
              <a:pPr marL="0" lvl="0" indent="0" algn="ctr" defTabSz="1955800">
                <a:lnSpc>
                  <a:spcPct val="90000"/>
                </a:lnSpc>
                <a:spcBef>
                  <a:spcPct val="0"/>
                </a:spcBef>
                <a:spcAft>
                  <a:spcPct val="35000"/>
                </a:spcAft>
                <a:buNone/>
              </a:pPr>
              <a:endParaRPr lang="en-GB" sz="4400" kern="1200"/>
            </a:p>
          </p:txBody>
        </p:sp>
      </p:grpSp>
      <p:grpSp>
        <p:nvGrpSpPr>
          <p:cNvPr id="27" name="Group 26">
            <a:extLst>
              <a:ext uri="{FF2B5EF4-FFF2-40B4-BE49-F238E27FC236}">
                <a16:creationId xmlns:a16="http://schemas.microsoft.com/office/drawing/2014/main" id="{B48C029B-A688-A9C8-78CB-FD8B33C0037C}"/>
              </a:ext>
            </a:extLst>
          </p:cNvPr>
          <p:cNvGrpSpPr/>
          <p:nvPr/>
        </p:nvGrpSpPr>
        <p:grpSpPr>
          <a:xfrm>
            <a:off x="4367382" y="1139130"/>
            <a:ext cx="1570482" cy="472366"/>
            <a:chOff x="2381" y="2129102"/>
            <a:chExt cx="2901156" cy="1184804"/>
          </a:xfrm>
          <a:solidFill>
            <a:srgbClr val="FF0000"/>
          </a:solidFill>
        </p:grpSpPr>
        <p:sp>
          <p:nvSpPr>
            <p:cNvPr id="28" name="Arrow: Chevron 27">
              <a:extLst>
                <a:ext uri="{FF2B5EF4-FFF2-40B4-BE49-F238E27FC236}">
                  <a16:creationId xmlns:a16="http://schemas.microsoft.com/office/drawing/2014/main" id="{019884B2-F4CD-9721-FC9E-380E110ACCC5}"/>
                </a:ext>
              </a:extLst>
            </p:cNvPr>
            <p:cNvSpPr/>
            <p:nvPr/>
          </p:nvSpPr>
          <p:spPr>
            <a:xfrm>
              <a:off x="2381" y="2129102"/>
              <a:ext cx="2901156" cy="1160462"/>
            </a:xfrm>
            <a:prstGeom prst="chevron">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sz="1600"/>
            </a:p>
          </p:txBody>
        </p:sp>
        <p:sp>
          <p:nvSpPr>
            <p:cNvPr id="29" name="Arrow: Chevron 4">
              <a:extLst>
                <a:ext uri="{FF2B5EF4-FFF2-40B4-BE49-F238E27FC236}">
                  <a16:creationId xmlns:a16="http://schemas.microsoft.com/office/drawing/2014/main" id="{DEE02E0C-9278-80EB-99B4-59B728BF29C1}"/>
                </a:ext>
              </a:extLst>
            </p:cNvPr>
            <p:cNvSpPr txBox="1"/>
            <p:nvPr/>
          </p:nvSpPr>
          <p:spPr>
            <a:xfrm>
              <a:off x="17459" y="2153444"/>
              <a:ext cx="2879666" cy="1160462"/>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76022" tIns="58674" rIns="58674" bIns="58674" numCol="1" spcCol="1270" anchor="ctr" anchorCtr="0">
              <a:noAutofit/>
            </a:bodyPr>
            <a:lstStyle/>
            <a:p>
              <a:pPr marL="0" lvl="0" indent="0" algn="ctr" defTabSz="1955800">
                <a:lnSpc>
                  <a:spcPct val="90000"/>
                </a:lnSpc>
                <a:spcBef>
                  <a:spcPct val="0"/>
                </a:spcBef>
                <a:spcAft>
                  <a:spcPct val="35000"/>
                </a:spcAft>
                <a:buNone/>
              </a:pPr>
              <a:r>
                <a:rPr lang="en-GB" sz="1600" b="1" kern="1200"/>
                <a:t>Month 4 pay</a:t>
              </a:r>
            </a:p>
          </p:txBody>
        </p:sp>
      </p:grpSp>
      <p:grpSp>
        <p:nvGrpSpPr>
          <p:cNvPr id="30" name="Group 29">
            <a:extLst>
              <a:ext uri="{FF2B5EF4-FFF2-40B4-BE49-F238E27FC236}">
                <a16:creationId xmlns:a16="http://schemas.microsoft.com/office/drawing/2014/main" id="{499A6AAA-BC1D-C8C7-7878-62C6CF717F7D}"/>
              </a:ext>
            </a:extLst>
          </p:cNvPr>
          <p:cNvGrpSpPr/>
          <p:nvPr/>
        </p:nvGrpSpPr>
        <p:grpSpPr>
          <a:xfrm>
            <a:off x="7032953" y="1139130"/>
            <a:ext cx="1558849" cy="462661"/>
            <a:chOff x="2381" y="2129102"/>
            <a:chExt cx="2901156" cy="1160462"/>
          </a:xfrm>
          <a:solidFill>
            <a:srgbClr val="FF0000"/>
          </a:solidFill>
        </p:grpSpPr>
        <p:sp>
          <p:nvSpPr>
            <p:cNvPr id="31" name="Arrow: Chevron 30">
              <a:extLst>
                <a:ext uri="{FF2B5EF4-FFF2-40B4-BE49-F238E27FC236}">
                  <a16:creationId xmlns:a16="http://schemas.microsoft.com/office/drawing/2014/main" id="{76754B5D-6012-5D5B-0832-E0188FCA1228}"/>
                </a:ext>
              </a:extLst>
            </p:cNvPr>
            <p:cNvSpPr/>
            <p:nvPr/>
          </p:nvSpPr>
          <p:spPr>
            <a:xfrm>
              <a:off x="2381" y="2129102"/>
              <a:ext cx="2901156" cy="1160462"/>
            </a:xfrm>
            <a:prstGeom prst="chevron">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2" name="Arrow: Chevron 4">
              <a:extLst>
                <a:ext uri="{FF2B5EF4-FFF2-40B4-BE49-F238E27FC236}">
                  <a16:creationId xmlns:a16="http://schemas.microsoft.com/office/drawing/2014/main" id="{A313F6E7-757D-30BE-BE1F-EA1902A366E2}"/>
                </a:ext>
              </a:extLst>
            </p:cNvPr>
            <p:cNvSpPr txBox="1"/>
            <p:nvPr/>
          </p:nvSpPr>
          <p:spPr>
            <a:xfrm>
              <a:off x="582612" y="2129102"/>
              <a:ext cx="1740694" cy="116046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76022" tIns="58674" rIns="58674" bIns="58674" numCol="1" spcCol="1270" anchor="ctr" anchorCtr="0">
              <a:noAutofit/>
            </a:bodyPr>
            <a:lstStyle/>
            <a:p>
              <a:pPr marL="0" lvl="0" indent="0" algn="ctr" defTabSz="1955800">
                <a:lnSpc>
                  <a:spcPct val="90000"/>
                </a:lnSpc>
                <a:spcBef>
                  <a:spcPct val="0"/>
                </a:spcBef>
                <a:spcAft>
                  <a:spcPct val="35000"/>
                </a:spcAft>
                <a:buNone/>
              </a:pPr>
              <a:endParaRPr lang="en-GB" sz="4400" kern="1200"/>
            </a:p>
          </p:txBody>
        </p:sp>
      </p:grpSp>
      <p:grpSp>
        <p:nvGrpSpPr>
          <p:cNvPr id="33" name="Group 32">
            <a:extLst>
              <a:ext uri="{FF2B5EF4-FFF2-40B4-BE49-F238E27FC236}">
                <a16:creationId xmlns:a16="http://schemas.microsoft.com/office/drawing/2014/main" id="{6893A7B1-B206-8DF5-895A-095E9E59C0C2}"/>
              </a:ext>
            </a:extLst>
          </p:cNvPr>
          <p:cNvGrpSpPr/>
          <p:nvPr/>
        </p:nvGrpSpPr>
        <p:grpSpPr>
          <a:xfrm>
            <a:off x="8277706" y="1139130"/>
            <a:ext cx="1570482" cy="466566"/>
            <a:chOff x="2381" y="2129102"/>
            <a:chExt cx="2901156" cy="1160462"/>
          </a:xfrm>
          <a:solidFill>
            <a:schemeClr val="tx1"/>
          </a:solidFill>
        </p:grpSpPr>
        <p:sp>
          <p:nvSpPr>
            <p:cNvPr id="34" name="Arrow: Chevron 33">
              <a:extLst>
                <a:ext uri="{FF2B5EF4-FFF2-40B4-BE49-F238E27FC236}">
                  <a16:creationId xmlns:a16="http://schemas.microsoft.com/office/drawing/2014/main" id="{9D14ABC9-A48F-03CB-39F9-A64A15646F87}"/>
                </a:ext>
              </a:extLst>
            </p:cNvPr>
            <p:cNvSpPr/>
            <p:nvPr/>
          </p:nvSpPr>
          <p:spPr>
            <a:xfrm>
              <a:off x="2381" y="2129102"/>
              <a:ext cx="2901156" cy="1160462"/>
            </a:xfrm>
            <a:prstGeom prst="chevron">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5" name="Arrow: Chevron 4">
              <a:extLst>
                <a:ext uri="{FF2B5EF4-FFF2-40B4-BE49-F238E27FC236}">
                  <a16:creationId xmlns:a16="http://schemas.microsoft.com/office/drawing/2014/main" id="{47C24419-F30E-A994-D20F-91BD4EA18F19}"/>
                </a:ext>
              </a:extLst>
            </p:cNvPr>
            <p:cNvSpPr txBox="1"/>
            <p:nvPr/>
          </p:nvSpPr>
          <p:spPr>
            <a:xfrm>
              <a:off x="582612" y="2129102"/>
              <a:ext cx="1740694" cy="116046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76022" tIns="58674" rIns="58674" bIns="58674" numCol="1" spcCol="1270" anchor="ctr" anchorCtr="0">
              <a:noAutofit/>
            </a:bodyPr>
            <a:lstStyle/>
            <a:p>
              <a:pPr marL="0" lvl="0" indent="0" algn="ctr" defTabSz="1955800">
                <a:lnSpc>
                  <a:spcPct val="90000"/>
                </a:lnSpc>
                <a:spcBef>
                  <a:spcPct val="0"/>
                </a:spcBef>
                <a:spcAft>
                  <a:spcPct val="35000"/>
                </a:spcAft>
                <a:buNone/>
              </a:pPr>
              <a:endParaRPr lang="en-GB" sz="4400" kern="1200"/>
            </a:p>
          </p:txBody>
        </p:sp>
      </p:grpSp>
      <p:sp>
        <p:nvSpPr>
          <p:cNvPr id="36" name="TextBox 35">
            <a:extLst>
              <a:ext uri="{FF2B5EF4-FFF2-40B4-BE49-F238E27FC236}">
                <a16:creationId xmlns:a16="http://schemas.microsoft.com/office/drawing/2014/main" id="{D37A2446-24A1-C929-4CE5-D4F01E4DC731}"/>
              </a:ext>
            </a:extLst>
          </p:cNvPr>
          <p:cNvSpPr txBox="1"/>
          <p:nvPr/>
        </p:nvSpPr>
        <p:spPr>
          <a:xfrm>
            <a:off x="462783" y="1168410"/>
            <a:ext cx="1361270" cy="338554"/>
          </a:xfrm>
          <a:prstGeom prst="rect">
            <a:avLst/>
          </a:prstGeom>
          <a:noFill/>
        </p:spPr>
        <p:txBody>
          <a:bodyPr wrap="none" rtlCol="0" anchor="ctr">
            <a:spAutoFit/>
          </a:bodyPr>
          <a:lstStyle/>
          <a:p>
            <a:pPr algn="r" defTabSz="914400"/>
            <a:r>
              <a:rPr lang="en-US" sz="1600" b="1">
                <a:solidFill>
                  <a:schemeClr val="bg1"/>
                </a:solidFill>
              </a:rPr>
              <a:t>Month 1 pay</a:t>
            </a:r>
          </a:p>
        </p:txBody>
      </p:sp>
      <p:sp>
        <p:nvSpPr>
          <p:cNvPr id="37" name="TextBox 36">
            <a:extLst>
              <a:ext uri="{FF2B5EF4-FFF2-40B4-BE49-F238E27FC236}">
                <a16:creationId xmlns:a16="http://schemas.microsoft.com/office/drawing/2014/main" id="{13BF0293-69BE-C6C8-0751-F98C4367B3E4}"/>
              </a:ext>
            </a:extLst>
          </p:cNvPr>
          <p:cNvSpPr txBox="1"/>
          <p:nvPr/>
        </p:nvSpPr>
        <p:spPr>
          <a:xfrm>
            <a:off x="3217255" y="1210889"/>
            <a:ext cx="1361271" cy="338554"/>
          </a:xfrm>
          <a:prstGeom prst="rect">
            <a:avLst/>
          </a:prstGeom>
          <a:noFill/>
        </p:spPr>
        <p:txBody>
          <a:bodyPr wrap="none" rtlCol="0" anchor="ctr">
            <a:spAutoFit/>
          </a:bodyPr>
          <a:lstStyle/>
          <a:p>
            <a:pPr algn="ctr" defTabSz="914400"/>
            <a:r>
              <a:rPr lang="en-US" sz="1600" b="1">
                <a:solidFill>
                  <a:schemeClr val="bg1"/>
                </a:solidFill>
              </a:rPr>
              <a:t>Month 3 pay</a:t>
            </a:r>
          </a:p>
        </p:txBody>
      </p:sp>
      <p:sp>
        <p:nvSpPr>
          <p:cNvPr id="38" name="TextBox 37">
            <a:extLst>
              <a:ext uri="{FF2B5EF4-FFF2-40B4-BE49-F238E27FC236}">
                <a16:creationId xmlns:a16="http://schemas.microsoft.com/office/drawing/2014/main" id="{D4421E71-ABF3-D1DD-DBC6-25C3C1600AC8}"/>
              </a:ext>
            </a:extLst>
          </p:cNvPr>
          <p:cNvSpPr txBox="1"/>
          <p:nvPr/>
        </p:nvSpPr>
        <p:spPr>
          <a:xfrm>
            <a:off x="1888551" y="1207377"/>
            <a:ext cx="1361270" cy="338554"/>
          </a:xfrm>
          <a:prstGeom prst="rect">
            <a:avLst/>
          </a:prstGeom>
          <a:noFill/>
        </p:spPr>
        <p:txBody>
          <a:bodyPr wrap="none" rtlCol="0" anchor="ctr">
            <a:spAutoFit/>
          </a:bodyPr>
          <a:lstStyle/>
          <a:p>
            <a:pPr defTabSz="914400"/>
            <a:r>
              <a:rPr lang="en-US" sz="1600" b="1">
                <a:solidFill>
                  <a:schemeClr val="bg1"/>
                </a:solidFill>
              </a:rPr>
              <a:t>Month 2 pay</a:t>
            </a:r>
          </a:p>
        </p:txBody>
      </p:sp>
      <p:sp>
        <p:nvSpPr>
          <p:cNvPr id="39" name="TextBox 38">
            <a:extLst>
              <a:ext uri="{FF2B5EF4-FFF2-40B4-BE49-F238E27FC236}">
                <a16:creationId xmlns:a16="http://schemas.microsoft.com/office/drawing/2014/main" id="{40F84EA5-D232-D4EC-701B-8461D27C48D0}"/>
              </a:ext>
            </a:extLst>
          </p:cNvPr>
          <p:cNvSpPr txBox="1"/>
          <p:nvPr/>
        </p:nvSpPr>
        <p:spPr>
          <a:xfrm>
            <a:off x="5933894" y="1142165"/>
            <a:ext cx="3673656" cy="461665"/>
          </a:xfrm>
          <a:prstGeom prst="rect">
            <a:avLst/>
          </a:prstGeom>
          <a:noFill/>
        </p:spPr>
        <p:txBody>
          <a:bodyPr wrap="square" rtlCol="0" anchor="ctr">
            <a:spAutoFit/>
          </a:bodyPr>
          <a:lstStyle/>
          <a:p>
            <a:pPr algn="ctr" defTabSz="914400"/>
            <a:r>
              <a:rPr lang="en-US" sz="1200" b="1">
                <a:solidFill>
                  <a:schemeClr val="bg1"/>
                </a:solidFill>
              </a:rPr>
              <a:t>Continue until the month the worker </a:t>
            </a:r>
          </a:p>
          <a:p>
            <a:pPr algn="ctr" defTabSz="914400"/>
            <a:r>
              <a:rPr lang="en-US" sz="1200" b="1">
                <a:solidFill>
                  <a:schemeClr val="bg1"/>
                </a:solidFill>
              </a:rPr>
              <a:t>Exceeds the annual hours covered by salary</a:t>
            </a:r>
          </a:p>
        </p:txBody>
      </p:sp>
      <p:sp>
        <p:nvSpPr>
          <p:cNvPr id="40" name="TextBox 39">
            <a:extLst>
              <a:ext uri="{FF2B5EF4-FFF2-40B4-BE49-F238E27FC236}">
                <a16:creationId xmlns:a16="http://schemas.microsoft.com/office/drawing/2014/main" id="{D5732B44-B526-B7E7-2506-CF4C8B9D558E}"/>
              </a:ext>
            </a:extLst>
          </p:cNvPr>
          <p:cNvSpPr txBox="1"/>
          <p:nvPr/>
        </p:nvSpPr>
        <p:spPr>
          <a:xfrm>
            <a:off x="9816426" y="1087777"/>
            <a:ext cx="2290927" cy="584775"/>
          </a:xfrm>
          <a:prstGeom prst="rect">
            <a:avLst/>
          </a:prstGeom>
          <a:noFill/>
        </p:spPr>
        <p:txBody>
          <a:bodyPr wrap="square" rtlCol="0">
            <a:spAutoFit/>
          </a:bodyPr>
          <a:lstStyle/>
          <a:p>
            <a:pPr defTabSz="914400"/>
            <a:r>
              <a:rPr lang="en-US" sz="1600" b="1">
                <a:solidFill>
                  <a:schemeClr val="bg1"/>
                </a:solidFill>
              </a:rPr>
              <a:t>Pay in month hours </a:t>
            </a:r>
          </a:p>
          <a:p>
            <a:pPr defTabSz="914400"/>
            <a:r>
              <a:rPr lang="en-US" sz="1600" b="1">
                <a:solidFill>
                  <a:schemeClr val="bg1"/>
                </a:solidFill>
              </a:rPr>
              <a:t>exceeded </a:t>
            </a:r>
          </a:p>
        </p:txBody>
      </p:sp>
      <p:sp>
        <p:nvSpPr>
          <p:cNvPr id="50" name="Oval 49">
            <a:extLst>
              <a:ext uri="{FF2B5EF4-FFF2-40B4-BE49-F238E27FC236}">
                <a16:creationId xmlns:a16="http://schemas.microsoft.com/office/drawing/2014/main" id="{8F047B56-EB24-5931-3BF6-88FB0C18B2A5}"/>
              </a:ext>
            </a:extLst>
          </p:cNvPr>
          <p:cNvSpPr/>
          <p:nvPr/>
        </p:nvSpPr>
        <p:spPr>
          <a:xfrm>
            <a:off x="367377" y="2734132"/>
            <a:ext cx="1355598" cy="942395"/>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200">
                <a:solidFill>
                  <a:schemeClr val="tx2"/>
                </a:solidFill>
              </a:rPr>
              <a:t>Additional time worked</a:t>
            </a:r>
          </a:p>
        </p:txBody>
      </p:sp>
      <p:sp>
        <p:nvSpPr>
          <p:cNvPr id="53" name="Oval 52">
            <a:extLst>
              <a:ext uri="{FF2B5EF4-FFF2-40B4-BE49-F238E27FC236}">
                <a16:creationId xmlns:a16="http://schemas.microsoft.com/office/drawing/2014/main" id="{B7DEF36F-A483-8E1E-B48A-DD38BB908363}"/>
              </a:ext>
            </a:extLst>
          </p:cNvPr>
          <p:cNvSpPr/>
          <p:nvPr/>
        </p:nvSpPr>
        <p:spPr>
          <a:xfrm>
            <a:off x="1877191" y="2690631"/>
            <a:ext cx="1193681" cy="1016934"/>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200">
                <a:solidFill>
                  <a:schemeClr val="tx2"/>
                </a:solidFill>
              </a:rPr>
              <a:t>More additional time worked</a:t>
            </a:r>
          </a:p>
        </p:txBody>
      </p:sp>
      <p:sp>
        <p:nvSpPr>
          <p:cNvPr id="54" name="Oval 53">
            <a:extLst>
              <a:ext uri="{FF2B5EF4-FFF2-40B4-BE49-F238E27FC236}">
                <a16:creationId xmlns:a16="http://schemas.microsoft.com/office/drawing/2014/main" id="{1DF48F78-9243-992A-7DAF-6131868311EA}"/>
              </a:ext>
            </a:extLst>
          </p:cNvPr>
          <p:cNvSpPr/>
          <p:nvPr/>
        </p:nvSpPr>
        <p:spPr>
          <a:xfrm>
            <a:off x="3236784" y="2510673"/>
            <a:ext cx="1320414" cy="1366988"/>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200">
                <a:solidFill>
                  <a:schemeClr val="tx2"/>
                </a:solidFill>
              </a:rPr>
              <a:t>More additional time worked</a:t>
            </a:r>
          </a:p>
        </p:txBody>
      </p:sp>
      <p:sp>
        <p:nvSpPr>
          <p:cNvPr id="55" name="Oval 54">
            <a:extLst>
              <a:ext uri="{FF2B5EF4-FFF2-40B4-BE49-F238E27FC236}">
                <a16:creationId xmlns:a16="http://schemas.microsoft.com/office/drawing/2014/main" id="{B75CC022-F55A-31B2-A8B7-F1F1E9D998DD}"/>
              </a:ext>
            </a:extLst>
          </p:cNvPr>
          <p:cNvSpPr/>
          <p:nvPr/>
        </p:nvSpPr>
        <p:spPr>
          <a:xfrm>
            <a:off x="4751688" y="2324363"/>
            <a:ext cx="1657819" cy="1760344"/>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200">
                <a:solidFill>
                  <a:schemeClr val="tx2"/>
                </a:solidFill>
              </a:rPr>
              <a:t>More additional time worked</a:t>
            </a:r>
          </a:p>
        </p:txBody>
      </p:sp>
      <p:sp>
        <p:nvSpPr>
          <p:cNvPr id="56" name="Oval 55">
            <a:extLst>
              <a:ext uri="{FF2B5EF4-FFF2-40B4-BE49-F238E27FC236}">
                <a16:creationId xmlns:a16="http://schemas.microsoft.com/office/drawing/2014/main" id="{44E56506-0681-0AF1-146C-9BDC0DF8861E}"/>
              </a:ext>
            </a:extLst>
          </p:cNvPr>
          <p:cNvSpPr/>
          <p:nvPr/>
        </p:nvSpPr>
        <p:spPr>
          <a:xfrm>
            <a:off x="6706440" y="2102300"/>
            <a:ext cx="2232239" cy="2256970"/>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200">
                <a:solidFill>
                  <a:schemeClr val="tx2"/>
                </a:solidFill>
              </a:rPr>
              <a:t>More additional time worked</a:t>
            </a:r>
          </a:p>
        </p:txBody>
      </p:sp>
      <p:sp>
        <p:nvSpPr>
          <p:cNvPr id="57" name="Oval 56">
            <a:extLst>
              <a:ext uri="{FF2B5EF4-FFF2-40B4-BE49-F238E27FC236}">
                <a16:creationId xmlns:a16="http://schemas.microsoft.com/office/drawing/2014/main" id="{7DF17FC8-3C86-36C1-097E-4377349648F5}"/>
              </a:ext>
            </a:extLst>
          </p:cNvPr>
          <p:cNvSpPr/>
          <p:nvPr/>
        </p:nvSpPr>
        <p:spPr>
          <a:xfrm>
            <a:off x="9194324" y="1803927"/>
            <a:ext cx="2819056" cy="2780481"/>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200">
                <a:solidFill>
                  <a:schemeClr val="tx2"/>
                </a:solidFill>
              </a:rPr>
              <a:t>All additional time across the year impacts the pay in the month the agreed annual hours have been completed.</a:t>
            </a:r>
          </a:p>
          <a:p>
            <a:pPr algn="ctr"/>
            <a:endParaRPr lang="en-GB" sz="1200">
              <a:solidFill>
                <a:schemeClr val="tx2"/>
              </a:solidFill>
            </a:endParaRPr>
          </a:p>
          <a:p>
            <a:pPr algn="ctr"/>
            <a:r>
              <a:rPr lang="en-GB" sz="1200">
                <a:solidFill>
                  <a:schemeClr val="tx2"/>
                </a:solidFill>
              </a:rPr>
              <a:t>Calculation takes account of additional time worked across the year PLUS the time they would ordinarily work in the month.</a:t>
            </a:r>
          </a:p>
        </p:txBody>
      </p:sp>
      <p:pic>
        <p:nvPicPr>
          <p:cNvPr id="59" name="Graphic 58" descr="Close outline">
            <a:extLst>
              <a:ext uri="{FF2B5EF4-FFF2-40B4-BE49-F238E27FC236}">
                <a16:creationId xmlns:a16="http://schemas.microsoft.com/office/drawing/2014/main" id="{F7388179-FC00-37A1-B45F-49A79A7BF6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5500" y="705275"/>
            <a:ext cx="1717526" cy="1717526"/>
          </a:xfrm>
          <a:prstGeom prst="rect">
            <a:avLst/>
          </a:prstGeom>
        </p:spPr>
      </p:pic>
      <p:pic>
        <p:nvPicPr>
          <p:cNvPr id="64" name="Graphic 63" descr="Close outline">
            <a:extLst>
              <a:ext uri="{FF2B5EF4-FFF2-40B4-BE49-F238E27FC236}">
                <a16:creationId xmlns:a16="http://schemas.microsoft.com/office/drawing/2014/main" id="{B2CA64F7-B445-359F-EB8C-B774010CC3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6886" y="655476"/>
            <a:ext cx="1717526" cy="1717526"/>
          </a:xfrm>
          <a:prstGeom prst="rect">
            <a:avLst/>
          </a:prstGeom>
        </p:spPr>
      </p:pic>
      <p:pic>
        <p:nvPicPr>
          <p:cNvPr id="65" name="Graphic 64" descr="Close outline">
            <a:extLst>
              <a:ext uri="{FF2B5EF4-FFF2-40B4-BE49-F238E27FC236}">
                <a16:creationId xmlns:a16="http://schemas.microsoft.com/office/drawing/2014/main" id="{FE0B8301-BA28-17E8-D85F-ACD8835803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48552" y="644955"/>
            <a:ext cx="1717526" cy="1717526"/>
          </a:xfrm>
          <a:prstGeom prst="rect">
            <a:avLst/>
          </a:prstGeom>
        </p:spPr>
      </p:pic>
      <p:pic>
        <p:nvPicPr>
          <p:cNvPr id="66" name="Graphic 65" descr="Close outline">
            <a:extLst>
              <a:ext uri="{FF2B5EF4-FFF2-40B4-BE49-F238E27FC236}">
                <a16:creationId xmlns:a16="http://schemas.microsoft.com/office/drawing/2014/main" id="{E2A736C1-D6F6-8C52-DB7D-B5E8E58426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61366" y="607017"/>
            <a:ext cx="1717526" cy="1717526"/>
          </a:xfrm>
          <a:prstGeom prst="rect">
            <a:avLst/>
          </a:prstGeom>
        </p:spPr>
      </p:pic>
    </p:spTree>
    <p:extLst>
      <p:ext uri="{BB962C8B-B14F-4D97-AF65-F5344CB8AC3E}">
        <p14:creationId xmlns:p14="http://schemas.microsoft.com/office/powerpoint/2010/main" val="1074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3" grpId="0" animBg="1"/>
      <p:bldP spid="54" grpId="0" animBg="1"/>
      <p:bldP spid="55" grpId="0" animBg="1"/>
      <p:bldP spid="56" grpId="0" animBg="1"/>
      <p:bldP spid="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D11A78-36C5-BDAB-B26F-2ADF3A33A953}"/>
              </a:ext>
            </a:extLst>
          </p:cNvPr>
          <p:cNvSpPr>
            <a:spLocks noGrp="1"/>
          </p:cNvSpPr>
          <p:nvPr>
            <p:ph type="body" sz="quarter" idx="16"/>
          </p:nvPr>
        </p:nvSpPr>
        <p:spPr>
          <a:xfrm>
            <a:off x="503237" y="1663700"/>
            <a:ext cx="5438775" cy="3925888"/>
          </a:xfrm>
        </p:spPr>
        <p:txBody>
          <a:bodyPr/>
          <a:lstStyle/>
          <a:p>
            <a:pPr lvl="1"/>
            <a:r>
              <a:rPr lang="en-US"/>
              <a:t>Employers are legally required to keep sufficient records to show that they are meeting their NMW obligations and paying their workers at least NMW. </a:t>
            </a:r>
          </a:p>
          <a:p>
            <a:endParaRPr lang="en-GB"/>
          </a:p>
        </p:txBody>
      </p:sp>
      <p:sp>
        <p:nvSpPr>
          <p:cNvPr id="5" name="Text Placeholder 4">
            <a:extLst>
              <a:ext uri="{FF2B5EF4-FFF2-40B4-BE49-F238E27FC236}">
                <a16:creationId xmlns:a16="http://schemas.microsoft.com/office/drawing/2014/main" id="{17232102-F98C-E71F-BE95-04ED60751E2A}"/>
              </a:ext>
            </a:extLst>
          </p:cNvPr>
          <p:cNvSpPr>
            <a:spLocks noGrp="1"/>
          </p:cNvSpPr>
          <p:nvPr>
            <p:ph type="body" sz="quarter" idx="17"/>
          </p:nvPr>
        </p:nvSpPr>
        <p:spPr>
          <a:xfrm>
            <a:off x="6262689" y="1663700"/>
            <a:ext cx="5422900" cy="3918421"/>
          </a:xfrm>
        </p:spPr>
        <p:txBody>
          <a:bodyPr/>
          <a:lstStyle/>
          <a:p>
            <a:pPr lvl="1"/>
            <a:r>
              <a:rPr lang="en-US" dirty="0"/>
              <a:t>Whilst the legislation requires the employer to keep and retain records it does not stipulate exactly what type of records must be kept. As long as the records can show that workers have been paid at least NMW for the time that they have worked, the employer can choose to keep their records in anyway they wish.</a:t>
            </a:r>
          </a:p>
          <a:p>
            <a:pPr lvl="1"/>
            <a:r>
              <a:rPr lang="en-US" dirty="0"/>
              <a:t> From1April2021 records must be retained by the employer for a minimum of 6 years (previously 3 years). </a:t>
            </a:r>
          </a:p>
          <a:p>
            <a:endParaRPr lang="en-US" dirty="0"/>
          </a:p>
          <a:p>
            <a:r>
              <a:rPr lang="en-US" dirty="0"/>
              <a:t> </a:t>
            </a:r>
          </a:p>
          <a:p>
            <a:endParaRPr lang="en-GB" dirty="0"/>
          </a:p>
        </p:txBody>
      </p:sp>
      <p:sp>
        <p:nvSpPr>
          <p:cNvPr id="3" name="Text Placeholder 2">
            <a:extLst>
              <a:ext uri="{FF2B5EF4-FFF2-40B4-BE49-F238E27FC236}">
                <a16:creationId xmlns:a16="http://schemas.microsoft.com/office/drawing/2014/main" id="{E273631B-CF34-A169-35C7-A20AD8A300E6}"/>
              </a:ext>
            </a:extLst>
          </p:cNvPr>
          <p:cNvSpPr>
            <a:spLocks noGrp="1"/>
          </p:cNvSpPr>
          <p:nvPr>
            <p:ph type="body" sz="quarter" idx="14"/>
          </p:nvPr>
        </p:nvSpPr>
        <p:spPr>
          <a:xfrm>
            <a:off x="503238" y="964645"/>
            <a:ext cx="11182351" cy="221599"/>
          </a:xfrm>
        </p:spPr>
        <p:txBody>
          <a:bodyPr/>
          <a:lstStyle/>
          <a:p>
            <a:r>
              <a:rPr lang="en-US"/>
              <a:t>The national minimum wage regulations 2015, Regulation 59</a:t>
            </a:r>
          </a:p>
          <a:p>
            <a:endParaRPr lang="en-GB"/>
          </a:p>
        </p:txBody>
      </p:sp>
      <p:sp>
        <p:nvSpPr>
          <p:cNvPr id="2" name="Title 1">
            <a:extLst>
              <a:ext uri="{FF2B5EF4-FFF2-40B4-BE49-F238E27FC236}">
                <a16:creationId xmlns:a16="http://schemas.microsoft.com/office/drawing/2014/main" id="{4FF94D82-E0FD-4EAD-268F-650EADC85845}"/>
              </a:ext>
            </a:extLst>
          </p:cNvPr>
          <p:cNvSpPr>
            <a:spLocks noGrp="1"/>
          </p:cNvSpPr>
          <p:nvPr>
            <p:ph type="title"/>
          </p:nvPr>
        </p:nvSpPr>
        <p:spPr>
          <a:xfrm>
            <a:off x="504000" y="576000"/>
            <a:ext cx="11181588" cy="320088"/>
          </a:xfrm>
        </p:spPr>
        <p:txBody>
          <a:bodyPr/>
          <a:lstStyle/>
          <a:p>
            <a:r>
              <a:rPr lang="en-US"/>
              <a:t>Record keeping</a:t>
            </a:r>
            <a:br>
              <a:rPr lang="en-US"/>
            </a:br>
            <a:endParaRPr lang="en-GB"/>
          </a:p>
        </p:txBody>
      </p:sp>
      <p:sp>
        <p:nvSpPr>
          <p:cNvPr id="6" name="Oval 5">
            <a:extLst>
              <a:ext uri="{FF2B5EF4-FFF2-40B4-BE49-F238E27FC236}">
                <a16:creationId xmlns:a16="http://schemas.microsoft.com/office/drawing/2014/main" id="{17430C24-6C0E-FAF2-345A-9BC3F64E51F6}"/>
              </a:ext>
            </a:extLst>
          </p:cNvPr>
          <p:cNvSpPr/>
          <p:nvPr/>
        </p:nvSpPr>
        <p:spPr>
          <a:xfrm>
            <a:off x="11865142" y="4010"/>
            <a:ext cx="102269" cy="262690"/>
          </a:xfrm>
          <a:prstGeom prst="ellips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72000" rIns="72000" bIns="72000" numCol="1" spcCol="0" rtlCol="0" fromWordArt="0" anchor="ctr" anchorCtr="0" forceAA="0" compatLnSpc="1">
            <a:prstTxWarp prst="textNoShape">
              <a:avLst/>
            </a:prstTxWarp>
            <a:noAutofit/>
          </a:bodyPr>
          <a:lstStyle>
            <a:defPPr>
              <a:defRPr lang="en-US"/>
            </a:defPPr>
            <a:lvl1pPr marL="0" algn="l" defTabSz="914112" rtl="0" eaLnBrk="1" latinLnBrk="0" hangingPunct="1">
              <a:defRPr sz="1800" kern="1200">
                <a:solidFill>
                  <a:schemeClr val="lt1"/>
                </a:solidFill>
                <a:latin typeface="+mn-lt"/>
                <a:ea typeface="+mn-ea"/>
                <a:cs typeface="+mn-cs"/>
              </a:defRPr>
            </a:lvl1pPr>
            <a:lvl2pPr marL="457055" algn="l" defTabSz="914112" rtl="0" eaLnBrk="1" latinLnBrk="0" hangingPunct="1">
              <a:defRPr sz="1800" kern="1200">
                <a:solidFill>
                  <a:schemeClr val="lt1"/>
                </a:solidFill>
                <a:latin typeface="+mn-lt"/>
                <a:ea typeface="+mn-ea"/>
                <a:cs typeface="+mn-cs"/>
              </a:defRPr>
            </a:lvl2pPr>
            <a:lvl3pPr marL="914112" algn="l" defTabSz="914112" rtl="0" eaLnBrk="1" latinLnBrk="0" hangingPunct="1">
              <a:defRPr sz="1800" kern="1200">
                <a:solidFill>
                  <a:schemeClr val="lt1"/>
                </a:solidFill>
                <a:latin typeface="+mn-lt"/>
                <a:ea typeface="+mn-ea"/>
                <a:cs typeface="+mn-cs"/>
              </a:defRPr>
            </a:lvl3pPr>
            <a:lvl4pPr marL="1371168" algn="l" defTabSz="914112" rtl="0" eaLnBrk="1" latinLnBrk="0" hangingPunct="1">
              <a:defRPr sz="1800" kern="1200">
                <a:solidFill>
                  <a:schemeClr val="lt1"/>
                </a:solidFill>
                <a:latin typeface="+mn-lt"/>
                <a:ea typeface="+mn-ea"/>
                <a:cs typeface="+mn-cs"/>
              </a:defRPr>
            </a:lvl4pPr>
            <a:lvl5pPr marL="1828223" algn="l" defTabSz="914112" rtl="0" eaLnBrk="1" latinLnBrk="0" hangingPunct="1">
              <a:defRPr sz="1800" kern="1200">
                <a:solidFill>
                  <a:schemeClr val="lt1"/>
                </a:solidFill>
                <a:latin typeface="+mn-lt"/>
                <a:ea typeface="+mn-ea"/>
                <a:cs typeface="+mn-cs"/>
              </a:defRPr>
            </a:lvl5pPr>
            <a:lvl6pPr marL="2285279" algn="l" defTabSz="914112" rtl="0" eaLnBrk="1" latinLnBrk="0" hangingPunct="1">
              <a:defRPr sz="1800" kern="1200">
                <a:solidFill>
                  <a:schemeClr val="lt1"/>
                </a:solidFill>
                <a:latin typeface="+mn-lt"/>
                <a:ea typeface="+mn-ea"/>
                <a:cs typeface="+mn-cs"/>
              </a:defRPr>
            </a:lvl6pPr>
            <a:lvl7pPr marL="2742335" algn="l" defTabSz="914112" rtl="0" eaLnBrk="1" latinLnBrk="0" hangingPunct="1">
              <a:defRPr sz="1800" kern="1200">
                <a:solidFill>
                  <a:schemeClr val="lt1"/>
                </a:solidFill>
                <a:latin typeface="+mn-lt"/>
                <a:ea typeface="+mn-ea"/>
                <a:cs typeface="+mn-cs"/>
              </a:defRPr>
            </a:lvl7pPr>
            <a:lvl8pPr marL="3199391" algn="l" defTabSz="914112" rtl="0" eaLnBrk="1" latinLnBrk="0" hangingPunct="1">
              <a:defRPr sz="1800" kern="1200">
                <a:solidFill>
                  <a:schemeClr val="lt1"/>
                </a:solidFill>
                <a:latin typeface="+mn-lt"/>
                <a:ea typeface="+mn-ea"/>
                <a:cs typeface="+mn-cs"/>
              </a:defRPr>
            </a:lvl8pPr>
            <a:lvl9pPr marL="3656447" algn="l" defTabSz="914112" rtl="0" eaLnBrk="1" latinLnBrk="0" hangingPunct="1">
              <a:defRPr sz="18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3118675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Freeform 551"/>
          <p:cNvSpPr/>
          <p:nvPr/>
        </p:nvSpPr>
        <p:spPr>
          <a:xfrm flipV="1">
            <a:off x="1847208" y="2179816"/>
            <a:ext cx="8500867" cy="2633195"/>
          </a:xfrm>
          <a:custGeom>
            <a:avLst/>
            <a:gdLst/>
            <a:ahLst/>
            <a:cxnLst/>
            <a:rect l="0" t="0" r="0" b="0"/>
            <a:pathLst>
              <a:path w="12496799" h="3870959">
                <a:moveTo>
                  <a:pt x="0" y="3870959"/>
                </a:moveTo>
                <a:lnTo>
                  <a:pt x="6035040" y="3870959"/>
                </a:lnTo>
                <a:lnTo>
                  <a:pt x="6035040" y="0"/>
                </a:lnTo>
                <a:lnTo>
                  <a:pt x="0" y="0"/>
                </a:lnTo>
                <a:close/>
                <a:moveTo>
                  <a:pt x="6457695" y="3870959"/>
                </a:moveTo>
                <a:lnTo>
                  <a:pt x="12496799" y="3870959"/>
                </a:lnTo>
                <a:lnTo>
                  <a:pt x="12496799" y="0"/>
                </a:lnTo>
                <a:lnTo>
                  <a:pt x="6457695" y="0"/>
                </a:lnTo>
                <a:close/>
              </a:path>
            </a:pathLst>
          </a:custGeom>
          <a:solidFill>
            <a:srgbClr val="EBEEF1">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sp>
        <p:nvSpPr>
          <p:cNvPr id="552" name="Freeform 552"/>
          <p:cNvSpPr/>
          <p:nvPr/>
        </p:nvSpPr>
        <p:spPr>
          <a:xfrm flipV="1">
            <a:off x="1847208" y="1686351"/>
            <a:ext cx="4105297" cy="496230"/>
          </a:xfrm>
          <a:custGeom>
            <a:avLst/>
            <a:gdLst/>
            <a:ahLst/>
            <a:cxnLst/>
            <a:rect l="0" t="0" r="0" b="0"/>
            <a:pathLst>
              <a:path w="6035040" h="729488">
                <a:moveTo>
                  <a:pt x="0" y="729488"/>
                </a:moveTo>
                <a:lnTo>
                  <a:pt x="6035040" y="729488"/>
                </a:lnTo>
                <a:lnTo>
                  <a:pt x="6035040" y="0"/>
                </a:lnTo>
                <a:lnTo>
                  <a:pt x="0" y="0"/>
                </a:lnTo>
                <a:close/>
              </a:path>
            </a:pathLst>
          </a:custGeom>
          <a:solidFill>
            <a:srgbClr val="657C91">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sp>
        <p:nvSpPr>
          <p:cNvPr id="553" name="Freeform 553"/>
          <p:cNvSpPr/>
          <p:nvPr/>
        </p:nvSpPr>
        <p:spPr>
          <a:xfrm flipV="1">
            <a:off x="6240013" y="1671146"/>
            <a:ext cx="4108062" cy="496230"/>
          </a:xfrm>
          <a:custGeom>
            <a:avLst/>
            <a:gdLst/>
            <a:ahLst/>
            <a:cxnLst/>
            <a:rect l="0" t="0" r="0" b="0"/>
            <a:pathLst>
              <a:path w="6039104" h="729488">
                <a:moveTo>
                  <a:pt x="0" y="729488"/>
                </a:moveTo>
                <a:lnTo>
                  <a:pt x="6039104" y="729488"/>
                </a:lnTo>
                <a:lnTo>
                  <a:pt x="6039104" y="0"/>
                </a:lnTo>
                <a:lnTo>
                  <a:pt x="0" y="0"/>
                </a:lnTo>
                <a:close/>
              </a:path>
            </a:pathLst>
          </a:custGeom>
          <a:solidFill>
            <a:srgbClr val="ED1A3B">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pic>
        <p:nvPicPr>
          <p:cNvPr id="554" name="Picture 55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977140" y="1787256"/>
            <a:ext cx="406383" cy="286127"/>
          </a:xfrm>
          <a:prstGeom prst="rect">
            <a:avLst/>
          </a:prstGeom>
          <a:noFill/>
        </p:spPr>
      </p:pic>
      <p:pic>
        <p:nvPicPr>
          <p:cNvPr id="555" name="Picture 55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361652" y="1760993"/>
            <a:ext cx="440939" cy="342799"/>
          </a:xfrm>
          <a:prstGeom prst="rect">
            <a:avLst/>
          </a:prstGeom>
          <a:noFill/>
        </p:spPr>
      </p:pic>
      <p:sp>
        <p:nvSpPr>
          <p:cNvPr id="558" name="Rectangle 558"/>
          <p:cNvSpPr/>
          <p:nvPr/>
        </p:nvSpPr>
        <p:spPr>
          <a:xfrm>
            <a:off x="2002017" y="2265868"/>
            <a:ext cx="3579891" cy="447238"/>
          </a:xfrm>
          <a:prstGeom prst="rect">
            <a:avLst/>
          </a:prstGeom>
        </p:spPr>
        <p:txBody>
          <a:bodyPr wrap="none" lIns="0" tIns="0" rIns="0" bIns="0">
            <a:spAutoFit/>
          </a:bodyPr>
          <a:lstStyle/>
          <a:p>
            <a:r>
              <a:rPr lang="en-US" sz="1131" spc="1193">
                <a:solidFill>
                  <a:srgbClr val="ED1A3B"/>
                </a:solidFill>
                <a:latin typeface="CIDFont+F2"/>
              </a:rPr>
              <a:t></a:t>
            </a:r>
            <a:r>
              <a:rPr lang="en-US" sz="1392" spc="-42">
                <a:solidFill>
                  <a:srgbClr val="404040"/>
                </a:solidFill>
                <a:latin typeface="CIDFont+F3"/>
              </a:rPr>
              <a:t>T</a:t>
            </a:r>
            <a:r>
              <a:rPr lang="en-US" sz="1392">
                <a:solidFill>
                  <a:srgbClr val="404040"/>
                </a:solidFill>
                <a:latin typeface="CIDFont+F3"/>
              </a:rPr>
              <a:t>i</a:t>
            </a:r>
            <a:r>
              <a:rPr lang="en-US" sz="1392" spc="-14">
                <a:solidFill>
                  <a:srgbClr val="404040"/>
                </a:solidFill>
                <a:latin typeface="CIDFont+F3"/>
              </a:rPr>
              <a:t>m</a:t>
            </a:r>
            <a:r>
              <a:rPr lang="en-US" sz="1392" spc="424">
                <a:solidFill>
                  <a:srgbClr val="404040"/>
                </a:solidFill>
                <a:latin typeface="CIDFont+F3"/>
              </a:rPr>
              <a:t>e</a:t>
            </a:r>
            <a:r>
              <a:rPr lang="en-US" sz="1392" spc="-21">
                <a:solidFill>
                  <a:srgbClr val="404040"/>
                </a:solidFill>
                <a:latin typeface="CIDFont+F3"/>
              </a:rPr>
              <a:t>a</a:t>
            </a:r>
            <a:r>
              <a:rPr lang="en-US" sz="1392">
                <a:solidFill>
                  <a:srgbClr val="404040"/>
                </a:solidFill>
                <a:latin typeface="CIDFont+F3"/>
              </a:rPr>
              <a:t>t work and re</a:t>
            </a:r>
            <a:r>
              <a:rPr lang="en-US" sz="1392" spc="-9">
                <a:solidFill>
                  <a:srgbClr val="404040"/>
                </a:solidFill>
                <a:latin typeface="CIDFont+F3"/>
              </a:rPr>
              <a:t>q</a:t>
            </a:r>
            <a:r>
              <a:rPr lang="en-US" sz="1392">
                <a:solidFill>
                  <a:srgbClr val="404040"/>
                </a:solidFill>
                <a:latin typeface="CIDFont+F3"/>
              </a:rPr>
              <a:t>uire</a:t>
            </a:r>
            <a:r>
              <a:rPr lang="en-US" sz="1392" spc="408">
                <a:solidFill>
                  <a:srgbClr val="404040"/>
                </a:solidFill>
                <a:latin typeface="CIDFont+F3"/>
              </a:rPr>
              <a:t>d</a:t>
            </a:r>
            <a:r>
              <a:rPr lang="en-US" sz="1392">
                <a:solidFill>
                  <a:srgbClr val="404040"/>
                </a:solidFill>
                <a:latin typeface="CIDFont+F3"/>
              </a:rPr>
              <a:t>to</a:t>
            </a:r>
            <a:r>
              <a:rPr lang="en-US" sz="1392" spc="-15">
                <a:solidFill>
                  <a:srgbClr val="404040"/>
                </a:solidFill>
                <a:latin typeface="CIDFont+F3"/>
              </a:rPr>
              <a:t> </a:t>
            </a:r>
            <a:r>
              <a:rPr lang="en-US" sz="1392">
                <a:solidFill>
                  <a:srgbClr val="404040"/>
                </a:solidFill>
                <a:latin typeface="CIDFont+F3"/>
              </a:rPr>
              <a:t>be </a:t>
            </a:r>
            <a:r>
              <a:rPr lang="en-US" sz="1392" spc="-21">
                <a:solidFill>
                  <a:srgbClr val="404040"/>
                </a:solidFill>
                <a:latin typeface="CIDFont+F3"/>
              </a:rPr>
              <a:t>a</a:t>
            </a:r>
            <a:r>
              <a:rPr lang="en-US" sz="1392">
                <a:solidFill>
                  <a:srgbClr val="404040"/>
                </a:solidFill>
                <a:latin typeface="CIDFont+F3"/>
              </a:rPr>
              <a:t>t work</a:t>
            </a:r>
          </a:p>
          <a:p>
            <a:pPr>
              <a:lnSpc>
                <a:spcPts val="2046"/>
              </a:lnSpc>
            </a:pPr>
            <a:r>
              <a:rPr lang="en-US" sz="1131" spc="1193">
                <a:solidFill>
                  <a:srgbClr val="ED1A3B"/>
                </a:solidFill>
                <a:latin typeface="CIDFont+F2"/>
              </a:rPr>
              <a:t></a:t>
            </a:r>
            <a:r>
              <a:rPr lang="en-US" sz="1392" spc="-42">
                <a:solidFill>
                  <a:srgbClr val="404040"/>
                </a:solidFill>
                <a:latin typeface="CIDFont+F3"/>
              </a:rPr>
              <a:t>T</a:t>
            </a:r>
            <a:r>
              <a:rPr lang="en-US" sz="1392">
                <a:solidFill>
                  <a:srgbClr val="404040"/>
                </a:solidFill>
                <a:latin typeface="CIDFont+F3"/>
              </a:rPr>
              <a:t>i</a:t>
            </a:r>
            <a:r>
              <a:rPr lang="en-US" sz="1392" spc="-14">
                <a:solidFill>
                  <a:srgbClr val="404040"/>
                </a:solidFill>
                <a:latin typeface="CIDFont+F3"/>
              </a:rPr>
              <a:t>m</a:t>
            </a:r>
            <a:r>
              <a:rPr lang="en-US" sz="1392" spc="424">
                <a:solidFill>
                  <a:srgbClr val="404040"/>
                </a:solidFill>
                <a:latin typeface="CIDFont+F3"/>
              </a:rPr>
              <a:t>e</a:t>
            </a:r>
            <a:r>
              <a:rPr lang="en-US" sz="1392">
                <a:solidFill>
                  <a:srgbClr val="404040"/>
                </a:solidFill>
                <a:latin typeface="CIDFont+F3"/>
              </a:rPr>
              <a:t>on stan</a:t>
            </a:r>
            <a:r>
              <a:rPr lang="en-US" sz="1392" spc="-9">
                <a:solidFill>
                  <a:srgbClr val="404040"/>
                </a:solidFill>
                <a:latin typeface="CIDFont+F3"/>
              </a:rPr>
              <a:t>d</a:t>
            </a:r>
            <a:r>
              <a:rPr lang="en-US" sz="1392">
                <a:solidFill>
                  <a:srgbClr val="404040"/>
                </a:solidFill>
                <a:latin typeface="CIDFont+F3"/>
              </a:rPr>
              <a:t>by o</a:t>
            </a:r>
            <a:r>
              <a:rPr lang="en-US" sz="1392" spc="420">
                <a:solidFill>
                  <a:srgbClr val="404040"/>
                </a:solidFill>
                <a:latin typeface="CIDFont+F3"/>
              </a:rPr>
              <a:t>r</a:t>
            </a:r>
            <a:r>
              <a:rPr lang="en-US" sz="1392">
                <a:solidFill>
                  <a:srgbClr val="404040"/>
                </a:solidFill>
                <a:latin typeface="CIDFont+F3"/>
              </a:rPr>
              <a:t>on-call at o</a:t>
            </a:r>
            <a:r>
              <a:rPr lang="en-US" sz="1392" spc="420">
                <a:solidFill>
                  <a:srgbClr val="404040"/>
                </a:solidFill>
                <a:latin typeface="CIDFont+F3"/>
              </a:rPr>
              <a:t>r</a:t>
            </a:r>
            <a:r>
              <a:rPr lang="en-US" sz="1392">
                <a:solidFill>
                  <a:srgbClr val="404040"/>
                </a:solidFill>
                <a:latin typeface="CIDFont+F3"/>
              </a:rPr>
              <a:t>near their</a:t>
            </a:r>
          </a:p>
        </p:txBody>
      </p:sp>
      <p:sp>
        <p:nvSpPr>
          <p:cNvPr id="559" name="Rectangle 559"/>
          <p:cNvSpPr/>
          <p:nvPr/>
        </p:nvSpPr>
        <p:spPr>
          <a:xfrm>
            <a:off x="2002016" y="2768989"/>
            <a:ext cx="3345724" cy="447238"/>
          </a:xfrm>
          <a:prstGeom prst="rect">
            <a:avLst/>
          </a:prstGeom>
        </p:spPr>
        <p:txBody>
          <a:bodyPr wrap="none" lIns="0" tIns="0" rIns="0" bIns="0">
            <a:spAutoFit/>
          </a:bodyPr>
          <a:lstStyle/>
          <a:p>
            <a:pPr marL="277839"/>
            <a:r>
              <a:rPr lang="en-US" sz="1392" spc="-9">
                <a:solidFill>
                  <a:srgbClr val="404040"/>
                </a:solidFill>
                <a:latin typeface="CIDFont+F3"/>
              </a:rPr>
              <a:t>p</a:t>
            </a:r>
            <a:r>
              <a:rPr lang="en-US" sz="1392">
                <a:solidFill>
                  <a:srgbClr val="404040"/>
                </a:solidFill>
                <a:latin typeface="CIDFont+F3"/>
              </a:rPr>
              <a:t>lace o</a:t>
            </a:r>
            <a:r>
              <a:rPr lang="en-US" sz="1392" spc="405">
                <a:solidFill>
                  <a:srgbClr val="404040"/>
                </a:solidFill>
                <a:latin typeface="CIDFont+F3"/>
              </a:rPr>
              <a:t>f</a:t>
            </a:r>
            <a:r>
              <a:rPr lang="en-US" sz="1392">
                <a:solidFill>
                  <a:srgbClr val="404040"/>
                </a:solidFill>
                <a:latin typeface="CIDFont+F3"/>
              </a:rPr>
              <a:t>work, unles</a:t>
            </a:r>
            <a:r>
              <a:rPr lang="en-US" sz="1392" spc="412">
                <a:solidFill>
                  <a:srgbClr val="404040"/>
                </a:solidFill>
                <a:latin typeface="CIDFont+F3"/>
              </a:rPr>
              <a:t>s</a:t>
            </a:r>
            <a:r>
              <a:rPr lang="en-US" sz="1392">
                <a:solidFill>
                  <a:srgbClr val="404040"/>
                </a:solidFill>
                <a:latin typeface="CIDFont+F3"/>
              </a:rPr>
              <a:t>the</a:t>
            </a:r>
            <a:r>
              <a:rPr lang="en-US" sz="1392" spc="414">
                <a:solidFill>
                  <a:srgbClr val="404040"/>
                </a:solidFill>
                <a:latin typeface="CIDFont+F3"/>
              </a:rPr>
              <a:t>y</a:t>
            </a:r>
            <a:r>
              <a:rPr lang="en-US" sz="1392" spc="-21">
                <a:solidFill>
                  <a:srgbClr val="404040"/>
                </a:solidFill>
                <a:latin typeface="CIDFont+F3"/>
              </a:rPr>
              <a:t>a</a:t>
            </a:r>
            <a:r>
              <a:rPr lang="en-US" sz="1392">
                <a:solidFill>
                  <a:srgbClr val="404040"/>
                </a:solidFill>
                <a:latin typeface="CIDFont+F3"/>
              </a:rPr>
              <a:t>re at ho</a:t>
            </a:r>
            <a:r>
              <a:rPr lang="en-US" sz="1392" spc="-14">
                <a:solidFill>
                  <a:srgbClr val="404040"/>
                </a:solidFill>
                <a:latin typeface="CIDFont+F3"/>
              </a:rPr>
              <a:t>m</a:t>
            </a:r>
            <a:r>
              <a:rPr lang="en-US" sz="1392">
                <a:solidFill>
                  <a:srgbClr val="404040"/>
                </a:solidFill>
                <a:latin typeface="CIDFont+F3"/>
              </a:rPr>
              <a:t>e</a:t>
            </a:r>
          </a:p>
          <a:p>
            <a:pPr>
              <a:lnSpc>
                <a:spcPts val="2045"/>
              </a:lnSpc>
            </a:pPr>
            <a:r>
              <a:rPr lang="en-US" sz="1131" spc="1193">
                <a:solidFill>
                  <a:srgbClr val="ED1A3B"/>
                </a:solidFill>
                <a:latin typeface="CIDFont+F2"/>
              </a:rPr>
              <a:t></a:t>
            </a:r>
            <a:r>
              <a:rPr lang="en-US" sz="1392">
                <a:solidFill>
                  <a:srgbClr val="404040"/>
                </a:solidFill>
                <a:latin typeface="CIDFont+F3"/>
              </a:rPr>
              <a:t>When kept at thei</a:t>
            </a:r>
            <a:r>
              <a:rPr lang="en-US" sz="1392" spc="378">
                <a:solidFill>
                  <a:srgbClr val="404040"/>
                </a:solidFill>
                <a:latin typeface="CIDFont+F3"/>
              </a:rPr>
              <a:t>r</a:t>
            </a:r>
            <a:r>
              <a:rPr lang="en-US" sz="1392">
                <a:solidFill>
                  <a:srgbClr val="404040"/>
                </a:solidFill>
                <a:latin typeface="CIDFont+F3"/>
              </a:rPr>
              <a:t>pl</a:t>
            </a:r>
            <a:r>
              <a:rPr lang="en-US" sz="1392" spc="-21">
                <a:solidFill>
                  <a:srgbClr val="404040"/>
                </a:solidFill>
                <a:latin typeface="CIDFont+F3"/>
              </a:rPr>
              <a:t>a</a:t>
            </a:r>
            <a:r>
              <a:rPr lang="en-US" sz="1392">
                <a:solidFill>
                  <a:srgbClr val="404040"/>
                </a:solidFill>
                <a:latin typeface="CIDFont+F3"/>
              </a:rPr>
              <a:t>ce o</a:t>
            </a:r>
            <a:r>
              <a:rPr lang="en-US" sz="1392" spc="419">
                <a:solidFill>
                  <a:srgbClr val="404040"/>
                </a:solidFill>
                <a:latin typeface="CIDFont+F3"/>
              </a:rPr>
              <a:t>f</a:t>
            </a:r>
            <a:r>
              <a:rPr lang="en-US" sz="1392">
                <a:solidFill>
                  <a:srgbClr val="404040"/>
                </a:solidFill>
                <a:latin typeface="CIDFont+F3"/>
              </a:rPr>
              <a:t>work</a:t>
            </a:r>
            <a:r>
              <a:rPr lang="en-US" sz="1392" spc="-15">
                <a:solidFill>
                  <a:srgbClr val="404040"/>
                </a:solidFill>
                <a:latin typeface="CIDFont+F3"/>
              </a:rPr>
              <a:t> </a:t>
            </a:r>
            <a:r>
              <a:rPr lang="en-US" sz="1392">
                <a:solidFill>
                  <a:srgbClr val="404040"/>
                </a:solidFill>
                <a:latin typeface="CIDFont+F3"/>
              </a:rPr>
              <a:t>but </a:t>
            </a:r>
          </a:p>
        </p:txBody>
      </p:sp>
      <p:sp>
        <p:nvSpPr>
          <p:cNvPr id="560" name="Rectangle 560"/>
          <p:cNvSpPr/>
          <p:nvPr/>
        </p:nvSpPr>
        <p:spPr>
          <a:xfrm>
            <a:off x="2278471" y="3272130"/>
            <a:ext cx="2912400" cy="419410"/>
          </a:xfrm>
          <a:prstGeom prst="rect">
            <a:avLst/>
          </a:prstGeom>
        </p:spPr>
        <p:txBody>
          <a:bodyPr wrap="none" lIns="0" tIns="0" rIns="0" bIns="0">
            <a:spAutoFit/>
          </a:bodyPr>
          <a:lstStyle/>
          <a:p>
            <a:r>
              <a:rPr lang="en-US" sz="1392">
                <a:solidFill>
                  <a:srgbClr val="404040"/>
                </a:solidFill>
                <a:latin typeface="CIDFont+F3"/>
              </a:rPr>
              <a:t>cannot work, </a:t>
            </a:r>
            <a:r>
              <a:rPr lang="en-US" sz="1392" spc="-26">
                <a:solidFill>
                  <a:srgbClr val="404040"/>
                </a:solidFill>
                <a:latin typeface="CIDFont+F3"/>
              </a:rPr>
              <a:t>f</a:t>
            </a:r>
            <a:r>
              <a:rPr lang="en-US" sz="1392">
                <a:solidFill>
                  <a:srgbClr val="404040"/>
                </a:solidFill>
                <a:latin typeface="CIDFont+F3"/>
              </a:rPr>
              <a:t>or ex</a:t>
            </a:r>
            <a:r>
              <a:rPr lang="en-US" sz="1392" spc="-21">
                <a:solidFill>
                  <a:srgbClr val="404040"/>
                </a:solidFill>
                <a:latin typeface="CIDFont+F3"/>
              </a:rPr>
              <a:t>a</a:t>
            </a:r>
            <a:r>
              <a:rPr lang="en-US" sz="1392">
                <a:solidFill>
                  <a:srgbClr val="404040"/>
                </a:solidFill>
                <a:latin typeface="CIDFont+F3"/>
              </a:rPr>
              <a:t>m</a:t>
            </a:r>
            <a:r>
              <a:rPr lang="en-US" sz="1392" spc="-9">
                <a:solidFill>
                  <a:srgbClr val="404040"/>
                </a:solidFill>
                <a:latin typeface="CIDFont+F3"/>
              </a:rPr>
              <a:t>p</a:t>
            </a:r>
            <a:r>
              <a:rPr lang="en-US" sz="1392">
                <a:solidFill>
                  <a:srgbClr val="404040"/>
                </a:solidFill>
                <a:latin typeface="CIDFont+F3"/>
              </a:rPr>
              <a:t>le bec</a:t>
            </a:r>
            <a:r>
              <a:rPr lang="en-US" sz="1392" spc="-21">
                <a:solidFill>
                  <a:srgbClr val="404040"/>
                </a:solidFill>
                <a:latin typeface="CIDFont+F3"/>
              </a:rPr>
              <a:t>a</a:t>
            </a:r>
            <a:r>
              <a:rPr lang="en-US" sz="1392">
                <a:solidFill>
                  <a:srgbClr val="404040"/>
                </a:solidFill>
                <a:latin typeface="CIDFont+F3"/>
              </a:rPr>
              <a:t>use of</a:t>
            </a:r>
          </a:p>
          <a:p>
            <a:pPr>
              <a:lnSpc>
                <a:spcPts val="1599"/>
              </a:lnSpc>
            </a:pPr>
            <a:r>
              <a:rPr lang="en-US" sz="1392">
                <a:solidFill>
                  <a:srgbClr val="404040"/>
                </a:solidFill>
                <a:latin typeface="CIDFont+F3"/>
              </a:rPr>
              <a:t>m</a:t>
            </a:r>
            <a:r>
              <a:rPr lang="en-US" sz="1392" spc="-21">
                <a:solidFill>
                  <a:srgbClr val="404040"/>
                </a:solidFill>
                <a:latin typeface="CIDFont+F3"/>
              </a:rPr>
              <a:t>a</a:t>
            </a:r>
            <a:r>
              <a:rPr lang="en-US" sz="1392">
                <a:solidFill>
                  <a:srgbClr val="404040"/>
                </a:solidFill>
                <a:latin typeface="CIDFont+F3"/>
              </a:rPr>
              <a:t>chine </a:t>
            </a:r>
            <a:r>
              <a:rPr lang="en-US" sz="1392" spc="-9">
                <a:solidFill>
                  <a:srgbClr val="404040"/>
                </a:solidFill>
                <a:latin typeface="CIDFont+F3"/>
              </a:rPr>
              <a:t>b</a:t>
            </a:r>
            <a:r>
              <a:rPr lang="en-US" sz="1392">
                <a:solidFill>
                  <a:srgbClr val="404040"/>
                </a:solidFill>
                <a:latin typeface="CIDFont+F3"/>
              </a:rPr>
              <a:t>reakdown</a:t>
            </a:r>
          </a:p>
        </p:txBody>
      </p:sp>
      <p:sp>
        <p:nvSpPr>
          <p:cNvPr id="561" name="Rectangle 561"/>
          <p:cNvSpPr/>
          <p:nvPr/>
        </p:nvSpPr>
        <p:spPr>
          <a:xfrm>
            <a:off x="2002016" y="3775284"/>
            <a:ext cx="2906821" cy="447238"/>
          </a:xfrm>
          <a:prstGeom prst="rect">
            <a:avLst/>
          </a:prstGeom>
        </p:spPr>
        <p:txBody>
          <a:bodyPr wrap="none" lIns="0" tIns="0" rIns="0" bIns="0">
            <a:spAutoFit/>
          </a:bodyPr>
          <a:lstStyle/>
          <a:p>
            <a:r>
              <a:rPr lang="en-US" sz="1131" spc="1193">
                <a:solidFill>
                  <a:srgbClr val="ED1A3B"/>
                </a:solidFill>
                <a:latin typeface="CIDFont+F2"/>
              </a:rPr>
              <a:t></a:t>
            </a:r>
            <a:r>
              <a:rPr lang="en-US" sz="1392" spc="-42">
                <a:solidFill>
                  <a:srgbClr val="404040"/>
                </a:solidFill>
                <a:latin typeface="CIDFont+F3"/>
              </a:rPr>
              <a:t>T</a:t>
            </a:r>
            <a:r>
              <a:rPr lang="en-US" sz="1392">
                <a:solidFill>
                  <a:srgbClr val="404040"/>
                </a:solidFill>
                <a:latin typeface="CIDFont+F3"/>
              </a:rPr>
              <a:t>i</a:t>
            </a:r>
            <a:r>
              <a:rPr lang="en-US" sz="1392" spc="-14">
                <a:solidFill>
                  <a:srgbClr val="404040"/>
                </a:solidFill>
                <a:latin typeface="CIDFont+F3"/>
              </a:rPr>
              <a:t>m</a:t>
            </a:r>
            <a:r>
              <a:rPr lang="en-US" sz="1392" spc="424">
                <a:solidFill>
                  <a:srgbClr val="404040"/>
                </a:solidFill>
                <a:latin typeface="CIDFont+F3"/>
              </a:rPr>
              <a:t>e</a:t>
            </a:r>
            <a:r>
              <a:rPr lang="en-US" sz="1392">
                <a:solidFill>
                  <a:srgbClr val="404040"/>
                </a:solidFill>
                <a:latin typeface="CIDFont+F3"/>
              </a:rPr>
              <a:t>s</a:t>
            </a:r>
            <a:r>
              <a:rPr lang="en-US" sz="1392" spc="-9">
                <a:solidFill>
                  <a:srgbClr val="404040"/>
                </a:solidFill>
                <a:latin typeface="CIDFont+F3"/>
              </a:rPr>
              <a:t>p</a:t>
            </a:r>
            <a:r>
              <a:rPr lang="en-US" sz="1392">
                <a:solidFill>
                  <a:srgbClr val="404040"/>
                </a:solidFill>
                <a:latin typeface="CIDFont+F3"/>
              </a:rPr>
              <a:t>ent tr</a:t>
            </a:r>
            <a:r>
              <a:rPr lang="en-US" sz="1392" spc="-21">
                <a:solidFill>
                  <a:srgbClr val="404040"/>
                </a:solidFill>
                <a:latin typeface="CIDFont+F3"/>
              </a:rPr>
              <a:t>a</a:t>
            </a:r>
            <a:r>
              <a:rPr lang="en-US" sz="1392">
                <a:solidFill>
                  <a:srgbClr val="404040"/>
                </a:solidFill>
                <a:latin typeface="CIDFont+F3"/>
              </a:rPr>
              <a:t>velling o</a:t>
            </a:r>
            <a:r>
              <a:rPr lang="en-US" sz="1392" spc="409">
                <a:solidFill>
                  <a:srgbClr val="404040"/>
                </a:solidFill>
                <a:latin typeface="CIDFont+F3"/>
              </a:rPr>
              <a:t>n</a:t>
            </a:r>
            <a:r>
              <a:rPr lang="en-US" sz="1392" spc="-9">
                <a:solidFill>
                  <a:srgbClr val="404040"/>
                </a:solidFill>
                <a:latin typeface="CIDFont+F3"/>
              </a:rPr>
              <a:t>b</a:t>
            </a:r>
            <a:r>
              <a:rPr lang="en-US" sz="1392">
                <a:solidFill>
                  <a:srgbClr val="404040"/>
                </a:solidFill>
                <a:latin typeface="CIDFont+F3"/>
              </a:rPr>
              <a:t>usiness</a:t>
            </a:r>
          </a:p>
          <a:p>
            <a:pPr>
              <a:lnSpc>
                <a:spcPts val="2046"/>
              </a:lnSpc>
            </a:pPr>
            <a:r>
              <a:rPr lang="en-US" sz="1131" spc="1193">
                <a:solidFill>
                  <a:srgbClr val="ED1A3B"/>
                </a:solidFill>
                <a:latin typeface="CIDFont+F2"/>
              </a:rPr>
              <a:t></a:t>
            </a:r>
            <a:r>
              <a:rPr lang="en-US" sz="1392" spc="-42">
                <a:solidFill>
                  <a:srgbClr val="404040"/>
                </a:solidFill>
                <a:latin typeface="CIDFont+F3"/>
              </a:rPr>
              <a:t>T</a:t>
            </a:r>
            <a:r>
              <a:rPr lang="en-US" sz="1392">
                <a:solidFill>
                  <a:srgbClr val="404040"/>
                </a:solidFill>
                <a:latin typeface="CIDFont+F3"/>
              </a:rPr>
              <a:t>i</a:t>
            </a:r>
            <a:r>
              <a:rPr lang="en-US" sz="1392" spc="-14">
                <a:solidFill>
                  <a:srgbClr val="404040"/>
                </a:solidFill>
                <a:latin typeface="CIDFont+F3"/>
              </a:rPr>
              <a:t>m</a:t>
            </a:r>
            <a:r>
              <a:rPr lang="en-US" sz="1392" spc="438">
                <a:solidFill>
                  <a:srgbClr val="404040"/>
                </a:solidFill>
                <a:latin typeface="CIDFont+F3"/>
              </a:rPr>
              <a:t>e</a:t>
            </a:r>
            <a:r>
              <a:rPr lang="en-US" sz="1392">
                <a:solidFill>
                  <a:srgbClr val="404040"/>
                </a:solidFill>
                <a:latin typeface="CIDFont+F3"/>
              </a:rPr>
              <a:t>trainin</a:t>
            </a:r>
            <a:r>
              <a:rPr lang="en-US" sz="1392" spc="416">
                <a:solidFill>
                  <a:srgbClr val="404040"/>
                </a:solidFill>
                <a:latin typeface="CIDFont+F3"/>
              </a:rPr>
              <a:t>g</a:t>
            </a:r>
            <a:r>
              <a:rPr lang="en-US" sz="1392">
                <a:solidFill>
                  <a:srgbClr val="404040"/>
                </a:solidFill>
                <a:latin typeface="CIDFont+F3"/>
              </a:rPr>
              <a:t>or tra</a:t>
            </a:r>
            <a:r>
              <a:rPr lang="en-US" sz="1392" spc="-12">
                <a:solidFill>
                  <a:srgbClr val="404040"/>
                </a:solidFill>
                <a:latin typeface="CIDFont+F3"/>
              </a:rPr>
              <a:t>v</a:t>
            </a:r>
            <a:r>
              <a:rPr lang="en-US" sz="1392">
                <a:solidFill>
                  <a:srgbClr val="404040"/>
                </a:solidFill>
                <a:latin typeface="CIDFont+F3"/>
              </a:rPr>
              <a:t>elling </a:t>
            </a:r>
            <a:r>
              <a:rPr lang="en-US" sz="1392" spc="-12">
                <a:solidFill>
                  <a:srgbClr val="404040"/>
                </a:solidFill>
                <a:latin typeface="CIDFont+F3"/>
              </a:rPr>
              <a:t>f</a:t>
            </a:r>
            <a:r>
              <a:rPr lang="en-US" sz="1392">
                <a:solidFill>
                  <a:srgbClr val="404040"/>
                </a:solidFill>
                <a:latin typeface="CIDFont+F3"/>
              </a:rPr>
              <a:t>ro</a:t>
            </a:r>
            <a:r>
              <a:rPr lang="en-US" sz="1392" spc="-14">
                <a:solidFill>
                  <a:srgbClr val="404040"/>
                </a:solidFill>
                <a:latin typeface="CIDFont+F3"/>
              </a:rPr>
              <a:t>m</a:t>
            </a:r>
            <a:r>
              <a:rPr lang="en-US" sz="1392">
                <a:solidFill>
                  <a:srgbClr val="404040"/>
                </a:solidFill>
                <a:latin typeface="CIDFont+F3"/>
              </a:rPr>
              <a:t> a</a:t>
            </a:r>
          </a:p>
        </p:txBody>
      </p:sp>
      <p:sp>
        <p:nvSpPr>
          <p:cNvPr id="562" name="Rectangle 562"/>
          <p:cNvSpPr/>
          <p:nvPr/>
        </p:nvSpPr>
        <p:spPr>
          <a:xfrm>
            <a:off x="2278472" y="4279793"/>
            <a:ext cx="1688411" cy="214226"/>
          </a:xfrm>
          <a:prstGeom prst="rect">
            <a:avLst/>
          </a:prstGeom>
        </p:spPr>
        <p:txBody>
          <a:bodyPr wrap="none" lIns="0" tIns="0" rIns="0" bIns="0">
            <a:spAutoFit/>
          </a:bodyPr>
          <a:lstStyle/>
          <a:p>
            <a:r>
              <a:rPr lang="en-US" sz="1392">
                <a:solidFill>
                  <a:srgbClr val="404040"/>
                </a:solidFill>
                <a:latin typeface="CIDFont+F3"/>
              </a:rPr>
              <a:t>work</a:t>
            </a:r>
            <a:r>
              <a:rPr lang="en-US" sz="1392" spc="-9">
                <a:solidFill>
                  <a:srgbClr val="404040"/>
                </a:solidFill>
                <a:latin typeface="CIDFont+F3"/>
              </a:rPr>
              <a:t>p</a:t>
            </a:r>
            <a:r>
              <a:rPr lang="en-US" sz="1392">
                <a:solidFill>
                  <a:srgbClr val="404040"/>
                </a:solidFill>
                <a:latin typeface="CIDFont+F3"/>
              </a:rPr>
              <a:t>lace to training.</a:t>
            </a:r>
          </a:p>
        </p:txBody>
      </p:sp>
      <p:sp>
        <p:nvSpPr>
          <p:cNvPr id="563" name="Rectangle 563"/>
          <p:cNvSpPr/>
          <p:nvPr/>
        </p:nvSpPr>
        <p:spPr>
          <a:xfrm>
            <a:off x="6396177" y="2265868"/>
            <a:ext cx="3410421" cy="447238"/>
          </a:xfrm>
          <a:prstGeom prst="rect">
            <a:avLst/>
          </a:prstGeom>
        </p:spPr>
        <p:txBody>
          <a:bodyPr wrap="none" lIns="0" tIns="0" rIns="0" bIns="0">
            <a:spAutoFit/>
          </a:bodyPr>
          <a:lstStyle/>
          <a:p>
            <a:r>
              <a:rPr lang="en-US" sz="1131" spc="1193">
                <a:solidFill>
                  <a:srgbClr val="ED1A3B"/>
                </a:solidFill>
                <a:latin typeface="CIDFont+F2"/>
              </a:rPr>
              <a:t></a:t>
            </a:r>
            <a:r>
              <a:rPr lang="en-US" sz="1392" spc="-42">
                <a:solidFill>
                  <a:srgbClr val="404040"/>
                </a:solidFill>
                <a:latin typeface="CIDFont+F3"/>
              </a:rPr>
              <a:t>T</a:t>
            </a:r>
            <a:r>
              <a:rPr lang="en-US" sz="1392">
                <a:solidFill>
                  <a:srgbClr val="404040"/>
                </a:solidFill>
                <a:latin typeface="CIDFont+F3"/>
              </a:rPr>
              <a:t>i</a:t>
            </a:r>
            <a:r>
              <a:rPr lang="en-US" sz="1392" spc="-14">
                <a:solidFill>
                  <a:srgbClr val="404040"/>
                </a:solidFill>
                <a:latin typeface="CIDFont+F3"/>
              </a:rPr>
              <a:t>m</a:t>
            </a:r>
            <a:r>
              <a:rPr lang="en-US" sz="1392" spc="424">
                <a:solidFill>
                  <a:srgbClr val="404040"/>
                </a:solidFill>
                <a:latin typeface="CIDFont+F3"/>
              </a:rPr>
              <a:t>e</a:t>
            </a:r>
            <a:r>
              <a:rPr lang="en-US" sz="1392">
                <a:solidFill>
                  <a:srgbClr val="404040"/>
                </a:solidFill>
                <a:latin typeface="CIDFont+F3"/>
              </a:rPr>
              <a:t>tr</a:t>
            </a:r>
            <a:r>
              <a:rPr lang="en-US" sz="1392" spc="-21">
                <a:solidFill>
                  <a:srgbClr val="404040"/>
                </a:solidFill>
                <a:latin typeface="CIDFont+F3"/>
              </a:rPr>
              <a:t>a</a:t>
            </a:r>
            <a:r>
              <a:rPr lang="en-US" sz="1392">
                <a:solidFill>
                  <a:srgbClr val="404040"/>
                </a:solidFill>
                <a:latin typeface="CIDFont+F3"/>
              </a:rPr>
              <a:t>velling </a:t>
            </a:r>
            <a:r>
              <a:rPr lang="en-US" sz="1392" spc="-9">
                <a:solidFill>
                  <a:srgbClr val="404040"/>
                </a:solidFill>
                <a:latin typeface="CIDFont+F3"/>
              </a:rPr>
              <a:t>b</a:t>
            </a:r>
            <a:r>
              <a:rPr lang="en-US" sz="1392">
                <a:solidFill>
                  <a:srgbClr val="404040"/>
                </a:solidFill>
                <a:latin typeface="CIDFont+F3"/>
              </a:rPr>
              <a:t>etwee</a:t>
            </a:r>
            <a:r>
              <a:rPr lang="en-US" sz="1392" spc="423">
                <a:solidFill>
                  <a:srgbClr val="404040"/>
                </a:solidFill>
                <a:latin typeface="CIDFont+F3"/>
              </a:rPr>
              <a:t>n</a:t>
            </a:r>
            <a:r>
              <a:rPr lang="en-US" sz="1392">
                <a:solidFill>
                  <a:srgbClr val="404040"/>
                </a:solidFill>
                <a:latin typeface="CIDFont+F3"/>
              </a:rPr>
              <a:t>home </a:t>
            </a:r>
            <a:r>
              <a:rPr lang="en-US" sz="1392" spc="-21">
                <a:solidFill>
                  <a:srgbClr val="404040"/>
                </a:solidFill>
                <a:latin typeface="CIDFont+F3"/>
              </a:rPr>
              <a:t>a</a:t>
            </a:r>
            <a:r>
              <a:rPr lang="en-US" sz="1392">
                <a:solidFill>
                  <a:srgbClr val="404040"/>
                </a:solidFill>
                <a:latin typeface="CIDFont+F3"/>
              </a:rPr>
              <a:t>nd work</a:t>
            </a:r>
          </a:p>
          <a:p>
            <a:pPr>
              <a:lnSpc>
                <a:spcPts val="2046"/>
              </a:lnSpc>
            </a:pPr>
            <a:r>
              <a:rPr lang="en-US" sz="1131" spc="1193">
                <a:solidFill>
                  <a:srgbClr val="ED1A3B"/>
                </a:solidFill>
                <a:latin typeface="CIDFont+F2"/>
              </a:rPr>
              <a:t></a:t>
            </a:r>
            <a:r>
              <a:rPr lang="en-US" sz="1392" spc="-42">
                <a:solidFill>
                  <a:srgbClr val="404040"/>
                </a:solidFill>
                <a:latin typeface="CIDFont+F3"/>
              </a:rPr>
              <a:t>T</a:t>
            </a:r>
            <a:r>
              <a:rPr lang="en-US" sz="1392">
                <a:solidFill>
                  <a:srgbClr val="404040"/>
                </a:solidFill>
                <a:latin typeface="CIDFont+F3"/>
              </a:rPr>
              <a:t>i</a:t>
            </a:r>
            <a:r>
              <a:rPr lang="en-US" sz="1392" spc="-14">
                <a:solidFill>
                  <a:srgbClr val="404040"/>
                </a:solidFill>
                <a:latin typeface="CIDFont+F3"/>
              </a:rPr>
              <a:t>m</a:t>
            </a:r>
            <a:r>
              <a:rPr lang="en-US" sz="1392" spc="424">
                <a:solidFill>
                  <a:srgbClr val="404040"/>
                </a:solidFill>
                <a:latin typeface="CIDFont+F3"/>
              </a:rPr>
              <a:t>e</a:t>
            </a:r>
            <a:r>
              <a:rPr lang="en-US" sz="1392" spc="-21">
                <a:solidFill>
                  <a:srgbClr val="404040"/>
                </a:solidFill>
                <a:latin typeface="CIDFont+F3"/>
              </a:rPr>
              <a:t>a</a:t>
            </a:r>
            <a:r>
              <a:rPr lang="en-US" sz="1392">
                <a:solidFill>
                  <a:srgbClr val="404040"/>
                </a:solidFill>
                <a:latin typeface="CIDFont+F3"/>
              </a:rPr>
              <a:t>w</a:t>
            </a:r>
            <a:r>
              <a:rPr lang="en-US" sz="1392" spc="-21">
                <a:solidFill>
                  <a:srgbClr val="404040"/>
                </a:solidFill>
                <a:latin typeface="CIDFont+F3"/>
              </a:rPr>
              <a:t>a</a:t>
            </a:r>
            <a:r>
              <a:rPr lang="en-US" sz="1392">
                <a:solidFill>
                  <a:srgbClr val="404040"/>
                </a:solidFill>
                <a:latin typeface="CIDFont+F3"/>
              </a:rPr>
              <a:t>y </a:t>
            </a:r>
            <a:r>
              <a:rPr lang="en-US" sz="1392" spc="-12">
                <a:solidFill>
                  <a:srgbClr val="404040"/>
                </a:solidFill>
                <a:latin typeface="CIDFont+F3"/>
              </a:rPr>
              <a:t>f</a:t>
            </a:r>
            <a:r>
              <a:rPr lang="en-US" sz="1392">
                <a:solidFill>
                  <a:srgbClr val="404040"/>
                </a:solidFill>
                <a:latin typeface="CIDFont+F3"/>
              </a:rPr>
              <a:t>rom work on rest</a:t>
            </a:r>
            <a:r>
              <a:rPr lang="en-US" sz="1392" spc="-15">
                <a:solidFill>
                  <a:srgbClr val="404040"/>
                </a:solidFill>
                <a:latin typeface="CIDFont+F3"/>
              </a:rPr>
              <a:t> </a:t>
            </a:r>
            <a:r>
              <a:rPr lang="en-US" sz="1392">
                <a:solidFill>
                  <a:srgbClr val="404040"/>
                </a:solidFill>
                <a:latin typeface="CIDFont+F3"/>
              </a:rPr>
              <a:t>bre</a:t>
            </a:r>
            <a:r>
              <a:rPr lang="en-US" sz="1392" spc="-21">
                <a:solidFill>
                  <a:srgbClr val="404040"/>
                </a:solidFill>
                <a:latin typeface="CIDFont+F3"/>
              </a:rPr>
              <a:t>a</a:t>
            </a:r>
            <a:r>
              <a:rPr lang="en-US" sz="1392">
                <a:solidFill>
                  <a:srgbClr val="404040"/>
                </a:solidFill>
                <a:latin typeface="CIDFont+F3"/>
              </a:rPr>
              <a:t>ks, </a:t>
            </a:r>
          </a:p>
        </p:txBody>
      </p:sp>
      <p:sp>
        <p:nvSpPr>
          <p:cNvPr id="564" name="Rectangle 564"/>
          <p:cNvSpPr/>
          <p:nvPr/>
        </p:nvSpPr>
        <p:spPr>
          <a:xfrm>
            <a:off x="6396176" y="2768989"/>
            <a:ext cx="3287375" cy="447238"/>
          </a:xfrm>
          <a:prstGeom prst="rect">
            <a:avLst/>
          </a:prstGeom>
        </p:spPr>
        <p:txBody>
          <a:bodyPr wrap="none" lIns="0" tIns="0" rIns="0" bIns="0">
            <a:spAutoFit/>
          </a:bodyPr>
          <a:lstStyle/>
          <a:p>
            <a:pPr marL="277888"/>
            <a:r>
              <a:rPr lang="en-US" sz="1392">
                <a:solidFill>
                  <a:srgbClr val="404040"/>
                </a:solidFill>
                <a:latin typeface="CIDFont+F3"/>
              </a:rPr>
              <a:t>holid</a:t>
            </a:r>
            <a:r>
              <a:rPr lang="en-US" sz="1392" spc="-21">
                <a:solidFill>
                  <a:srgbClr val="404040"/>
                </a:solidFill>
                <a:latin typeface="CIDFont+F3"/>
              </a:rPr>
              <a:t>a</a:t>
            </a:r>
            <a:r>
              <a:rPr lang="en-US" sz="1392">
                <a:solidFill>
                  <a:srgbClr val="404040"/>
                </a:solidFill>
                <a:latin typeface="CIDFont+F3"/>
              </a:rPr>
              <a:t>ys, sick lea</a:t>
            </a:r>
            <a:r>
              <a:rPr lang="en-US" sz="1392" spc="-12">
                <a:solidFill>
                  <a:srgbClr val="404040"/>
                </a:solidFill>
                <a:latin typeface="CIDFont+F3"/>
              </a:rPr>
              <a:t>v</a:t>
            </a:r>
            <a:r>
              <a:rPr lang="en-US" sz="1392">
                <a:solidFill>
                  <a:srgbClr val="404040"/>
                </a:solidFill>
                <a:latin typeface="CIDFont+F3"/>
              </a:rPr>
              <a:t>e or </a:t>
            </a:r>
            <a:r>
              <a:rPr lang="en-US" sz="1392" spc="-14">
                <a:solidFill>
                  <a:srgbClr val="404040"/>
                </a:solidFill>
                <a:latin typeface="CIDFont+F3"/>
              </a:rPr>
              <a:t>m</a:t>
            </a:r>
            <a:r>
              <a:rPr lang="en-US" sz="1392">
                <a:solidFill>
                  <a:srgbClr val="404040"/>
                </a:solidFill>
                <a:latin typeface="CIDFont+F3"/>
              </a:rPr>
              <a:t>aternity le</a:t>
            </a:r>
            <a:r>
              <a:rPr lang="en-US" sz="1392" spc="-21">
                <a:solidFill>
                  <a:srgbClr val="404040"/>
                </a:solidFill>
                <a:latin typeface="CIDFont+F3"/>
              </a:rPr>
              <a:t>a</a:t>
            </a:r>
            <a:r>
              <a:rPr lang="en-US" sz="1392">
                <a:solidFill>
                  <a:srgbClr val="404040"/>
                </a:solidFill>
                <a:latin typeface="CIDFont+F3"/>
              </a:rPr>
              <a:t>ve</a:t>
            </a:r>
          </a:p>
          <a:p>
            <a:pPr>
              <a:lnSpc>
                <a:spcPts val="2045"/>
              </a:lnSpc>
            </a:pPr>
            <a:r>
              <a:rPr lang="en-US" sz="1131" spc="1193">
                <a:solidFill>
                  <a:srgbClr val="ED1A3B"/>
                </a:solidFill>
                <a:latin typeface="CIDFont+F2"/>
              </a:rPr>
              <a:t></a:t>
            </a:r>
            <a:r>
              <a:rPr lang="en-US" sz="1392" spc="-42">
                <a:solidFill>
                  <a:srgbClr val="404040"/>
                </a:solidFill>
                <a:latin typeface="CIDFont+F3"/>
              </a:rPr>
              <a:t>T</a:t>
            </a:r>
            <a:r>
              <a:rPr lang="en-US" sz="1392">
                <a:solidFill>
                  <a:srgbClr val="404040"/>
                </a:solidFill>
                <a:latin typeface="CIDFont+F3"/>
              </a:rPr>
              <a:t>i</a:t>
            </a:r>
            <a:r>
              <a:rPr lang="en-US" sz="1392" spc="-14">
                <a:solidFill>
                  <a:srgbClr val="404040"/>
                </a:solidFill>
                <a:latin typeface="CIDFont+F3"/>
              </a:rPr>
              <a:t>m</a:t>
            </a:r>
            <a:r>
              <a:rPr lang="en-US" sz="1392" spc="424">
                <a:solidFill>
                  <a:srgbClr val="404040"/>
                </a:solidFill>
                <a:latin typeface="CIDFont+F3"/>
              </a:rPr>
              <a:t>e</a:t>
            </a:r>
            <a:r>
              <a:rPr lang="en-US" sz="1392">
                <a:solidFill>
                  <a:srgbClr val="404040"/>
                </a:solidFill>
                <a:latin typeface="CIDFont+F3"/>
              </a:rPr>
              <a:t>on indu</a:t>
            </a:r>
            <a:r>
              <a:rPr lang="en-US" sz="1392" spc="-19">
                <a:solidFill>
                  <a:srgbClr val="404040"/>
                </a:solidFill>
                <a:latin typeface="CIDFont+F3"/>
              </a:rPr>
              <a:t>s</a:t>
            </a:r>
            <a:r>
              <a:rPr lang="en-US" sz="1392">
                <a:solidFill>
                  <a:srgbClr val="404040"/>
                </a:solidFill>
                <a:latin typeface="CIDFont+F3"/>
              </a:rPr>
              <a:t>trial action</a:t>
            </a:r>
          </a:p>
        </p:txBody>
      </p:sp>
      <p:sp>
        <p:nvSpPr>
          <p:cNvPr id="565" name="Rectangle 565"/>
          <p:cNvSpPr/>
          <p:nvPr/>
        </p:nvSpPr>
        <p:spPr>
          <a:xfrm>
            <a:off x="6396176" y="3348164"/>
            <a:ext cx="3525902" cy="214226"/>
          </a:xfrm>
          <a:prstGeom prst="rect">
            <a:avLst/>
          </a:prstGeom>
        </p:spPr>
        <p:txBody>
          <a:bodyPr wrap="none" lIns="0" tIns="0" rIns="0" bIns="0">
            <a:spAutoFit/>
          </a:bodyPr>
          <a:lstStyle/>
          <a:p>
            <a:r>
              <a:rPr lang="en-US" sz="1131" spc="1193">
                <a:solidFill>
                  <a:srgbClr val="ED1A3B"/>
                </a:solidFill>
                <a:latin typeface="CIDFont+F2"/>
              </a:rPr>
              <a:t></a:t>
            </a:r>
            <a:r>
              <a:rPr lang="en-US" sz="1392" spc="-42">
                <a:solidFill>
                  <a:srgbClr val="404040"/>
                </a:solidFill>
                <a:latin typeface="CIDFont+F3"/>
              </a:rPr>
              <a:t>T</a:t>
            </a:r>
            <a:r>
              <a:rPr lang="en-US" sz="1392">
                <a:solidFill>
                  <a:srgbClr val="404040"/>
                </a:solidFill>
                <a:latin typeface="CIDFont+F3"/>
              </a:rPr>
              <a:t>i</a:t>
            </a:r>
            <a:r>
              <a:rPr lang="en-US" sz="1392" spc="-14">
                <a:solidFill>
                  <a:srgbClr val="404040"/>
                </a:solidFill>
                <a:latin typeface="CIDFont+F3"/>
              </a:rPr>
              <a:t>m</a:t>
            </a:r>
            <a:r>
              <a:rPr lang="en-US" sz="1392" spc="438">
                <a:solidFill>
                  <a:srgbClr val="404040"/>
                </a:solidFill>
                <a:latin typeface="CIDFont+F3"/>
              </a:rPr>
              <a:t>e</a:t>
            </a:r>
            <a:r>
              <a:rPr lang="en-US" sz="1392">
                <a:solidFill>
                  <a:srgbClr val="404040"/>
                </a:solidFill>
                <a:latin typeface="CIDFont+F3"/>
              </a:rPr>
              <a:t>not working </a:t>
            </a:r>
            <a:r>
              <a:rPr lang="en-US" sz="1392" spc="-9">
                <a:solidFill>
                  <a:srgbClr val="404040"/>
                </a:solidFill>
                <a:latin typeface="CIDFont+F3"/>
              </a:rPr>
              <a:t>b</a:t>
            </a:r>
            <a:r>
              <a:rPr lang="en-US" sz="1392">
                <a:solidFill>
                  <a:srgbClr val="404040"/>
                </a:solidFill>
                <a:latin typeface="CIDFont+F3"/>
              </a:rPr>
              <a:t>u</a:t>
            </a:r>
            <a:r>
              <a:rPr lang="en-US" sz="1392" spc="409">
                <a:solidFill>
                  <a:srgbClr val="404040"/>
                </a:solidFill>
                <a:latin typeface="CIDFont+F3"/>
              </a:rPr>
              <a:t>t</a:t>
            </a:r>
            <a:r>
              <a:rPr lang="en-US" sz="1392">
                <a:solidFill>
                  <a:srgbClr val="404040"/>
                </a:solidFill>
                <a:latin typeface="CIDFont+F3"/>
              </a:rPr>
              <a:t>at th</a:t>
            </a:r>
            <a:r>
              <a:rPr lang="en-US" sz="1392" spc="396">
                <a:solidFill>
                  <a:srgbClr val="404040"/>
                </a:solidFill>
                <a:latin typeface="CIDFont+F3"/>
              </a:rPr>
              <a:t>e</a:t>
            </a:r>
            <a:r>
              <a:rPr lang="en-US" sz="1392">
                <a:solidFill>
                  <a:srgbClr val="404040"/>
                </a:solidFill>
                <a:latin typeface="CIDFont+F3"/>
              </a:rPr>
              <a:t>workplace or </a:t>
            </a:r>
          </a:p>
        </p:txBody>
      </p:sp>
      <p:sp>
        <p:nvSpPr>
          <p:cNvPr id="566" name="Rectangle 566"/>
          <p:cNvSpPr/>
          <p:nvPr/>
        </p:nvSpPr>
        <p:spPr>
          <a:xfrm>
            <a:off x="6672660" y="3562403"/>
            <a:ext cx="3406061" cy="623569"/>
          </a:xfrm>
          <a:prstGeom prst="rect">
            <a:avLst/>
          </a:prstGeom>
        </p:spPr>
        <p:txBody>
          <a:bodyPr wrap="none" lIns="0" tIns="0" rIns="0" bIns="0">
            <a:spAutoFit/>
          </a:bodyPr>
          <a:lstStyle/>
          <a:p>
            <a:r>
              <a:rPr lang="en-US" sz="1392">
                <a:solidFill>
                  <a:srgbClr val="404040"/>
                </a:solidFill>
                <a:latin typeface="CIDFont+F3"/>
              </a:rPr>
              <a:t>av</a:t>
            </a:r>
            <a:r>
              <a:rPr lang="en-US" sz="1392" spc="-21">
                <a:solidFill>
                  <a:srgbClr val="404040"/>
                </a:solidFill>
                <a:latin typeface="CIDFont+F3"/>
              </a:rPr>
              <a:t>a</a:t>
            </a:r>
            <a:r>
              <a:rPr lang="en-US" sz="1392">
                <a:solidFill>
                  <a:srgbClr val="404040"/>
                </a:solidFill>
                <a:latin typeface="CIDFont+F3"/>
              </a:rPr>
              <a:t>ila</a:t>
            </a:r>
            <a:r>
              <a:rPr lang="en-US" sz="1392" spc="-9">
                <a:solidFill>
                  <a:srgbClr val="404040"/>
                </a:solidFill>
                <a:latin typeface="CIDFont+F3"/>
              </a:rPr>
              <a:t>b</a:t>
            </a:r>
            <a:r>
              <a:rPr lang="en-US" sz="1392">
                <a:solidFill>
                  <a:srgbClr val="404040"/>
                </a:solidFill>
                <a:latin typeface="CIDFont+F3"/>
              </a:rPr>
              <a:t>le </a:t>
            </a:r>
            <a:r>
              <a:rPr lang="en-US" sz="1392" spc="-12">
                <a:solidFill>
                  <a:srgbClr val="404040"/>
                </a:solidFill>
                <a:latin typeface="CIDFont+F3"/>
              </a:rPr>
              <a:t>f</a:t>
            </a:r>
            <a:r>
              <a:rPr lang="en-US" sz="1392">
                <a:solidFill>
                  <a:srgbClr val="404040"/>
                </a:solidFill>
                <a:latin typeface="CIDFont+F3"/>
              </a:rPr>
              <a:t>or work</a:t>
            </a:r>
            <a:r>
              <a:rPr lang="en-US" sz="1392" spc="-15">
                <a:solidFill>
                  <a:srgbClr val="404040"/>
                </a:solidFill>
                <a:latin typeface="CIDFont+F3"/>
              </a:rPr>
              <a:t> </a:t>
            </a:r>
            <a:r>
              <a:rPr lang="en-US" sz="1392">
                <a:solidFill>
                  <a:srgbClr val="404040"/>
                </a:solidFill>
                <a:latin typeface="CIDFont+F3"/>
              </a:rPr>
              <a:t>at o</a:t>
            </a:r>
            <a:r>
              <a:rPr lang="en-US" sz="1392" spc="406">
                <a:solidFill>
                  <a:srgbClr val="404040"/>
                </a:solidFill>
                <a:latin typeface="CIDFont+F3"/>
              </a:rPr>
              <a:t>r</a:t>
            </a:r>
            <a:r>
              <a:rPr lang="en-US" sz="1392">
                <a:solidFill>
                  <a:srgbClr val="404040"/>
                </a:solidFill>
                <a:latin typeface="CIDFont+F3"/>
              </a:rPr>
              <a:t>near th</a:t>
            </a:r>
            <a:r>
              <a:rPr lang="en-US" sz="1392" spc="411">
                <a:solidFill>
                  <a:srgbClr val="404040"/>
                </a:solidFill>
                <a:latin typeface="CIDFont+F3"/>
              </a:rPr>
              <a:t>e</a:t>
            </a:r>
            <a:r>
              <a:rPr lang="en-US" sz="1392">
                <a:solidFill>
                  <a:srgbClr val="404040"/>
                </a:solidFill>
                <a:latin typeface="CIDFont+F3"/>
              </a:rPr>
              <a:t>workplace </a:t>
            </a:r>
          </a:p>
          <a:p>
            <a:pPr>
              <a:lnSpc>
                <a:spcPts val="1599"/>
              </a:lnSpc>
            </a:pPr>
            <a:r>
              <a:rPr lang="en-US" sz="1392" spc="-9">
                <a:solidFill>
                  <a:srgbClr val="404040"/>
                </a:solidFill>
                <a:latin typeface="CIDFont+F3"/>
              </a:rPr>
              <a:t>d</a:t>
            </a:r>
            <a:r>
              <a:rPr lang="en-US" sz="1392">
                <a:solidFill>
                  <a:srgbClr val="404040"/>
                </a:solidFill>
                <a:latin typeface="CIDFont+F3"/>
              </a:rPr>
              <a:t>urin</a:t>
            </a:r>
            <a:r>
              <a:rPr lang="en-US" sz="1392" spc="416">
                <a:solidFill>
                  <a:srgbClr val="404040"/>
                </a:solidFill>
                <a:latin typeface="CIDFont+F3"/>
              </a:rPr>
              <a:t>g</a:t>
            </a:r>
            <a:r>
              <a:rPr lang="en-US" sz="1392" spc="411">
                <a:solidFill>
                  <a:srgbClr val="404040"/>
                </a:solidFill>
                <a:latin typeface="CIDFont+F3"/>
              </a:rPr>
              <a:t>a</a:t>
            </a:r>
            <a:r>
              <a:rPr lang="en-US" sz="1392">
                <a:solidFill>
                  <a:srgbClr val="404040"/>
                </a:solidFill>
                <a:latin typeface="CIDFont+F3"/>
              </a:rPr>
              <a:t>tim</a:t>
            </a:r>
            <a:r>
              <a:rPr lang="en-US" sz="1392" spc="396">
                <a:solidFill>
                  <a:srgbClr val="404040"/>
                </a:solidFill>
                <a:latin typeface="CIDFont+F3"/>
              </a:rPr>
              <a:t>e</a:t>
            </a:r>
            <a:r>
              <a:rPr lang="en-US" sz="1392">
                <a:solidFill>
                  <a:srgbClr val="404040"/>
                </a:solidFill>
                <a:latin typeface="CIDFont+F3"/>
              </a:rPr>
              <a:t>whe</a:t>
            </a:r>
            <a:r>
              <a:rPr lang="en-US" sz="1392" spc="423">
                <a:solidFill>
                  <a:srgbClr val="404040"/>
                </a:solidFill>
                <a:latin typeface="CIDFont+F3"/>
              </a:rPr>
              <a:t>n</a:t>
            </a:r>
            <a:r>
              <a:rPr lang="en-US" sz="1392">
                <a:solidFill>
                  <a:srgbClr val="404040"/>
                </a:solidFill>
                <a:latin typeface="CIDFont+F3"/>
              </a:rPr>
              <a:t>worker</a:t>
            </a:r>
            <a:r>
              <a:rPr lang="en-US" sz="1392" spc="398">
                <a:solidFill>
                  <a:srgbClr val="404040"/>
                </a:solidFill>
                <a:latin typeface="CIDFont+F3"/>
              </a:rPr>
              <a:t>s</a:t>
            </a:r>
            <a:r>
              <a:rPr lang="en-US" sz="1392" spc="-21">
                <a:solidFill>
                  <a:srgbClr val="404040"/>
                </a:solidFill>
                <a:latin typeface="CIDFont+F3"/>
              </a:rPr>
              <a:t>a</a:t>
            </a:r>
            <a:r>
              <a:rPr lang="en-US" sz="1392">
                <a:solidFill>
                  <a:srgbClr val="404040"/>
                </a:solidFill>
                <a:latin typeface="CIDFont+F3"/>
              </a:rPr>
              <a:t>re allowe</a:t>
            </a:r>
            <a:r>
              <a:rPr lang="en-US" sz="1392" spc="-9">
                <a:solidFill>
                  <a:srgbClr val="404040"/>
                </a:solidFill>
                <a:latin typeface="CIDFont+F3"/>
              </a:rPr>
              <a:t>d</a:t>
            </a:r>
            <a:r>
              <a:rPr lang="en-US" sz="1392">
                <a:solidFill>
                  <a:srgbClr val="404040"/>
                </a:solidFill>
                <a:latin typeface="CIDFont+F3"/>
              </a:rPr>
              <a:t> to </a:t>
            </a:r>
          </a:p>
          <a:p>
            <a:pPr>
              <a:lnSpc>
                <a:spcPts val="1698"/>
              </a:lnSpc>
            </a:pPr>
            <a:r>
              <a:rPr lang="en-US" sz="1392">
                <a:solidFill>
                  <a:srgbClr val="404040"/>
                </a:solidFill>
                <a:latin typeface="CIDFont+F3"/>
              </a:rPr>
              <a:t>slee</a:t>
            </a:r>
            <a:r>
              <a:rPr lang="en-US" sz="1392" spc="-9">
                <a:solidFill>
                  <a:srgbClr val="404040"/>
                </a:solidFill>
                <a:latin typeface="CIDFont+F3"/>
              </a:rPr>
              <a:t>p</a:t>
            </a:r>
            <a:r>
              <a:rPr lang="en-US" sz="1392">
                <a:solidFill>
                  <a:srgbClr val="404040"/>
                </a:solidFill>
                <a:latin typeface="CIDFont+F3"/>
              </a:rPr>
              <a:t> (</a:t>
            </a:r>
            <a:r>
              <a:rPr lang="en-US" sz="1392" spc="-21">
                <a:solidFill>
                  <a:srgbClr val="404040"/>
                </a:solidFill>
                <a:latin typeface="CIDFont+F3"/>
              </a:rPr>
              <a:t>a</a:t>
            </a:r>
            <a:r>
              <a:rPr lang="en-US" sz="1392">
                <a:solidFill>
                  <a:srgbClr val="404040"/>
                </a:solidFill>
                <a:latin typeface="CIDFont+F3"/>
              </a:rPr>
              <a:t>n</a:t>
            </a:r>
            <a:r>
              <a:rPr lang="en-US" sz="1392" spc="-9">
                <a:solidFill>
                  <a:srgbClr val="404040"/>
                </a:solidFill>
                <a:latin typeface="CIDFont+F3"/>
              </a:rPr>
              <a:t>d</a:t>
            </a:r>
            <a:r>
              <a:rPr lang="en-US" sz="1392">
                <a:solidFill>
                  <a:srgbClr val="404040"/>
                </a:solidFill>
                <a:latin typeface="CIDFont+F3"/>
              </a:rPr>
              <a:t> yo</a:t>
            </a:r>
            <a:r>
              <a:rPr lang="en-US" sz="1392" spc="423">
                <a:solidFill>
                  <a:srgbClr val="404040"/>
                </a:solidFill>
                <a:latin typeface="CIDFont+F3"/>
              </a:rPr>
              <a:t>u</a:t>
            </a:r>
            <a:r>
              <a:rPr lang="en-US" sz="1392" spc="-9">
                <a:solidFill>
                  <a:srgbClr val="404040"/>
                </a:solidFill>
                <a:latin typeface="CIDFont+F3"/>
              </a:rPr>
              <a:t>p</a:t>
            </a:r>
            <a:r>
              <a:rPr lang="en-US" sz="1392">
                <a:solidFill>
                  <a:srgbClr val="404040"/>
                </a:solidFill>
                <a:latin typeface="CIDFont+F3"/>
              </a:rPr>
              <a:t>rovi</a:t>
            </a:r>
            <a:r>
              <a:rPr lang="en-US" sz="1392" spc="-9">
                <a:solidFill>
                  <a:srgbClr val="404040"/>
                </a:solidFill>
                <a:latin typeface="CIDFont+F3"/>
              </a:rPr>
              <a:t>d</a:t>
            </a:r>
            <a:r>
              <a:rPr lang="en-US" sz="1392">
                <a:solidFill>
                  <a:srgbClr val="404040"/>
                </a:solidFill>
                <a:latin typeface="CIDFont+F3"/>
              </a:rPr>
              <a:t>e </a:t>
            </a:r>
            <a:r>
              <a:rPr lang="en-US" sz="1392" spc="424">
                <a:solidFill>
                  <a:srgbClr val="404040"/>
                </a:solidFill>
                <a:latin typeface="CIDFont+F3"/>
              </a:rPr>
              <a:t>a</a:t>
            </a:r>
            <a:r>
              <a:rPr lang="en-US" sz="1392">
                <a:solidFill>
                  <a:srgbClr val="404040"/>
                </a:solidFill>
                <a:latin typeface="CIDFont+F3"/>
              </a:rPr>
              <a:t>place to</a:t>
            </a:r>
            <a:r>
              <a:rPr lang="en-US" sz="1392" spc="-15">
                <a:solidFill>
                  <a:srgbClr val="404040"/>
                </a:solidFill>
                <a:latin typeface="CIDFont+F3"/>
              </a:rPr>
              <a:t> </a:t>
            </a:r>
            <a:r>
              <a:rPr lang="en-US" sz="1392">
                <a:solidFill>
                  <a:srgbClr val="404040"/>
                </a:solidFill>
                <a:latin typeface="CIDFont+F3"/>
              </a:rPr>
              <a:t>sleep</a:t>
            </a:r>
            <a:r>
              <a:rPr lang="en-US" sz="1392" spc="-9">
                <a:solidFill>
                  <a:srgbClr val="404040"/>
                </a:solidFill>
                <a:latin typeface="CIDFont+F3"/>
              </a:rPr>
              <a:t>)</a:t>
            </a:r>
            <a:r>
              <a:rPr lang="en-US" sz="1392">
                <a:solidFill>
                  <a:srgbClr val="404040"/>
                </a:solidFill>
                <a:latin typeface="CIDFont+F3"/>
              </a:rPr>
              <a:t>.</a:t>
            </a:r>
          </a:p>
        </p:txBody>
      </p:sp>
      <p:sp>
        <p:nvSpPr>
          <p:cNvPr id="567" name="Rectangle 567"/>
          <p:cNvSpPr/>
          <p:nvPr/>
        </p:nvSpPr>
        <p:spPr>
          <a:xfrm>
            <a:off x="2532770" y="1709284"/>
            <a:ext cx="7224029" cy="282513"/>
          </a:xfrm>
          <a:prstGeom prst="rect">
            <a:avLst/>
          </a:prstGeom>
        </p:spPr>
        <p:txBody>
          <a:bodyPr wrap="none" lIns="0" tIns="0" rIns="0" bIns="0">
            <a:spAutoFit/>
          </a:bodyPr>
          <a:lstStyle/>
          <a:p>
            <a:pPr>
              <a:tabLst>
                <a:tab pos="4397017" algn="l"/>
              </a:tabLst>
            </a:pPr>
            <a:r>
              <a:rPr lang="en-US" sz="1795" spc="-23">
                <a:solidFill>
                  <a:srgbClr val="FFFFFF"/>
                </a:solidFill>
                <a:latin typeface="CIDFont+F1"/>
              </a:rPr>
              <a:t>W</a:t>
            </a:r>
            <a:r>
              <a:rPr lang="en-US" sz="1795" spc="-41">
                <a:solidFill>
                  <a:srgbClr val="FFFFFF"/>
                </a:solidFill>
                <a:latin typeface="CIDFont+F1"/>
              </a:rPr>
              <a:t>H</a:t>
            </a:r>
            <a:r>
              <a:rPr lang="en-US" sz="1795" spc="-202">
                <a:solidFill>
                  <a:srgbClr val="FFFFFF"/>
                </a:solidFill>
                <a:latin typeface="CIDFont+F1"/>
              </a:rPr>
              <a:t>A</a:t>
            </a:r>
            <a:r>
              <a:rPr lang="en-US" sz="1795" spc="501">
                <a:solidFill>
                  <a:srgbClr val="FFFFFF"/>
                </a:solidFill>
                <a:latin typeface="CIDFont+F1"/>
              </a:rPr>
              <a:t>T</a:t>
            </a:r>
            <a:r>
              <a:rPr lang="en-US" sz="1795" spc="-19">
                <a:solidFill>
                  <a:srgbClr val="FFFFFF"/>
                </a:solidFill>
                <a:latin typeface="CIDFont+F1"/>
              </a:rPr>
              <a:t>C</a:t>
            </a:r>
            <a:r>
              <a:rPr lang="en-US" sz="1795" spc="-23">
                <a:solidFill>
                  <a:srgbClr val="FFFFFF"/>
                </a:solidFill>
                <a:latin typeface="CIDFont+F1"/>
              </a:rPr>
              <a:t>O</a:t>
            </a:r>
            <a:r>
              <a:rPr lang="en-US" sz="1795" spc="-12">
                <a:solidFill>
                  <a:srgbClr val="FFFFFF"/>
                </a:solidFill>
                <a:latin typeface="CIDFont+F1"/>
              </a:rPr>
              <a:t>U</a:t>
            </a:r>
            <a:r>
              <a:rPr lang="en-US" sz="1795" spc="-30">
                <a:solidFill>
                  <a:srgbClr val="FFFFFF"/>
                </a:solidFill>
                <a:latin typeface="CIDFont+F1"/>
              </a:rPr>
              <a:t>N</a:t>
            </a:r>
            <a:r>
              <a:rPr lang="en-US" sz="1795" spc="-19">
                <a:solidFill>
                  <a:srgbClr val="FFFFFF"/>
                </a:solidFill>
                <a:latin typeface="CIDFont+F1"/>
              </a:rPr>
              <a:t>T</a:t>
            </a:r>
            <a:r>
              <a:rPr lang="en-US" sz="1795">
                <a:solidFill>
                  <a:srgbClr val="FFFFFF"/>
                </a:solidFill>
                <a:latin typeface="CIDFont+F1"/>
              </a:rPr>
              <a:t>S	</a:t>
            </a:r>
            <a:r>
              <a:rPr lang="en-US" sz="2754" spc="-24" baseline="10744">
                <a:solidFill>
                  <a:srgbClr val="FFFFFF"/>
                </a:solidFill>
                <a:latin typeface="CIDFont+F1"/>
              </a:rPr>
              <a:t>WH</a:t>
            </a:r>
            <a:r>
              <a:rPr lang="en-US" sz="2754" spc="-114" baseline="10744">
                <a:solidFill>
                  <a:srgbClr val="FFFFFF"/>
                </a:solidFill>
                <a:latin typeface="CIDFont+F1"/>
              </a:rPr>
              <a:t>A</a:t>
            </a:r>
            <a:r>
              <a:rPr lang="en-US" sz="2754" spc="525" baseline="10744">
                <a:solidFill>
                  <a:srgbClr val="FFFFFF"/>
                </a:solidFill>
                <a:latin typeface="CIDFont+F1"/>
              </a:rPr>
              <a:t>T</a:t>
            </a:r>
            <a:r>
              <a:rPr lang="en-US" sz="2754" spc="-40" baseline="10744">
                <a:solidFill>
                  <a:srgbClr val="FFFFFF"/>
                </a:solidFill>
                <a:latin typeface="CIDFont+F1"/>
              </a:rPr>
              <a:t>D</a:t>
            </a:r>
            <a:r>
              <a:rPr lang="en-US" sz="2754" baseline="10744">
                <a:solidFill>
                  <a:srgbClr val="FFFFFF"/>
                </a:solidFill>
                <a:latin typeface="CIDFont+F1"/>
              </a:rPr>
              <a:t>O</a:t>
            </a:r>
            <a:r>
              <a:rPr lang="en-US" sz="2754" spc="-15" baseline="10744">
                <a:solidFill>
                  <a:srgbClr val="FFFFFF"/>
                </a:solidFill>
                <a:latin typeface="CIDFont+F1"/>
              </a:rPr>
              <a:t>E</a:t>
            </a:r>
            <a:r>
              <a:rPr lang="en-US" sz="2754" spc="525" baseline="10744">
                <a:solidFill>
                  <a:srgbClr val="FFFFFF"/>
                </a:solidFill>
                <a:latin typeface="CIDFont+F1"/>
              </a:rPr>
              <a:t>S</a:t>
            </a:r>
            <a:r>
              <a:rPr lang="en-US" sz="2754" spc="-13" baseline="10744">
                <a:solidFill>
                  <a:srgbClr val="FFFFFF"/>
                </a:solidFill>
                <a:latin typeface="CIDFont+F1"/>
              </a:rPr>
              <a:t>N</a:t>
            </a:r>
            <a:r>
              <a:rPr lang="en-US" sz="2754" spc="-24" baseline="10744">
                <a:solidFill>
                  <a:srgbClr val="FFFFFF"/>
                </a:solidFill>
                <a:latin typeface="CIDFont+F1"/>
              </a:rPr>
              <a:t>O</a:t>
            </a:r>
            <a:r>
              <a:rPr lang="en-US" sz="2754" spc="507" baseline="10744">
                <a:solidFill>
                  <a:srgbClr val="FFFFFF"/>
                </a:solidFill>
                <a:latin typeface="CIDFont+F1"/>
              </a:rPr>
              <a:t>T</a:t>
            </a:r>
            <a:r>
              <a:rPr lang="en-US" sz="2754" baseline="10744">
                <a:solidFill>
                  <a:srgbClr val="FFFFFF"/>
                </a:solidFill>
                <a:latin typeface="CIDFont+F1"/>
              </a:rPr>
              <a:t>C</a:t>
            </a:r>
            <a:r>
              <a:rPr lang="en-US" sz="2754" spc="-24" baseline="10744">
                <a:solidFill>
                  <a:srgbClr val="FFFFFF"/>
                </a:solidFill>
                <a:latin typeface="CIDFont+F1"/>
              </a:rPr>
              <a:t>O</a:t>
            </a:r>
            <a:r>
              <a:rPr lang="en-US" sz="2754" spc="-13" baseline="10744">
                <a:solidFill>
                  <a:srgbClr val="FFFFFF"/>
                </a:solidFill>
                <a:latin typeface="CIDFont+F1"/>
              </a:rPr>
              <a:t>UN</a:t>
            </a:r>
            <a:r>
              <a:rPr lang="en-US" sz="2754" baseline="10744">
                <a:solidFill>
                  <a:srgbClr val="FFFFFF"/>
                </a:solidFill>
                <a:latin typeface="CIDFont+F1"/>
              </a:rPr>
              <a:t>T</a:t>
            </a:r>
          </a:p>
        </p:txBody>
      </p:sp>
      <p:sp>
        <p:nvSpPr>
          <p:cNvPr id="8" name="Text Placeholder 7">
            <a:extLst>
              <a:ext uri="{FF2B5EF4-FFF2-40B4-BE49-F238E27FC236}">
                <a16:creationId xmlns:a16="http://schemas.microsoft.com/office/drawing/2014/main" id="{8DAA6E30-B563-B16D-8E8B-C4C208D705EA}"/>
              </a:ext>
            </a:extLst>
          </p:cNvPr>
          <p:cNvSpPr>
            <a:spLocks noGrp="1"/>
          </p:cNvSpPr>
          <p:nvPr>
            <p:ph type="body" sz="quarter" idx="14"/>
          </p:nvPr>
        </p:nvSpPr>
        <p:spPr>
          <a:xfrm>
            <a:off x="503238" y="964645"/>
            <a:ext cx="11182351" cy="221599"/>
          </a:xfrm>
        </p:spPr>
        <p:txBody>
          <a:bodyPr/>
          <a:lstStyle/>
          <a:p>
            <a:r>
              <a:rPr lang="en-US"/>
              <a:t>What counts and what does not count</a:t>
            </a:r>
          </a:p>
          <a:p>
            <a:endParaRPr lang="en-GB"/>
          </a:p>
        </p:txBody>
      </p:sp>
      <p:sp>
        <p:nvSpPr>
          <p:cNvPr id="2" name="Title 1">
            <a:extLst>
              <a:ext uri="{FF2B5EF4-FFF2-40B4-BE49-F238E27FC236}">
                <a16:creationId xmlns:a16="http://schemas.microsoft.com/office/drawing/2014/main" id="{26090E72-E21B-AF3F-5C0D-3D958FDF5B3F}"/>
              </a:ext>
            </a:extLst>
          </p:cNvPr>
          <p:cNvSpPr>
            <a:spLocks noGrp="1"/>
          </p:cNvSpPr>
          <p:nvPr>
            <p:ph type="title"/>
          </p:nvPr>
        </p:nvSpPr>
        <p:spPr>
          <a:xfrm>
            <a:off x="504000" y="576000"/>
            <a:ext cx="11181588" cy="320088"/>
          </a:xfrm>
        </p:spPr>
        <p:txBody>
          <a:bodyPr/>
          <a:lstStyle/>
          <a:p>
            <a:r>
              <a:rPr lang="en-US"/>
              <a:t>Working time</a:t>
            </a:r>
            <a:endParaRPr lang="en-GB"/>
          </a:p>
        </p:txBody>
      </p:sp>
      <p:sp>
        <p:nvSpPr>
          <p:cNvPr id="3" name="Oval 2">
            <a:extLst>
              <a:ext uri="{FF2B5EF4-FFF2-40B4-BE49-F238E27FC236}">
                <a16:creationId xmlns:a16="http://schemas.microsoft.com/office/drawing/2014/main" id="{17430C24-6C0E-FAF2-345A-9BC3F64E51F6}"/>
              </a:ext>
            </a:extLst>
          </p:cNvPr>
          <p:cNvSpPr/>
          <p:nvPr/>
        </p:nvSpPr>
        <p:spPr>
          <a:xfrm>
            <a:off x="11975431" y="74194"/>
            <a:ext cx="102269" cy="262690"/>
          </a:xfrm>
          <a:prstGeom prst="ellips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72000" rIns="72000" bIns="72000" numCol="1" spcCol="0" rtlCol="0" fromWordArt="0" anchor="ctr" anchorCtr="0" forceAA="0" compatLnSpc="1">
            <a:prstTxWarp prst="textNoShape">
              <a:avLst/>
            </a:prstTxWarp>
            <a:noAutofit/>
          </a:bodyPr>
          <a:lstStyle>
            <a:defPPr>
              <a:defRPr lang="en-US"/>
            </a:defPPr>
            <a:lvl1pPr marL="0" algn="l" defTabSz="914112" rtl="0" eaLnBrk="1" latinLnBrk="0" hangingPunct="1">
              <a:defRPr sz="1800" kern="1200">
                <a:solidFill>
                  <a:schemeClr val="lt1"/>
                </a:solidFill>
                <a:latin typeface="+mn-lt"/>
                <a:ea typeface="+mn-ea"/>
                <a:cs typeface="+mn-cs"/>
              </a:defRPr>
            </a:lvl1pPr>
            <a:lvl2pPr marL="457055" algn="l" defTabSz="914112" rtl="0" eaLnBrk="1" latinLnBrk="0" hangingPunct="1">
              <a:defRPr sz="1800" kern="1200">
                <a:solidFill>
                  <a:schemeClr val="lt1"/>
                </a:solidFill>
                <a:latin typeface="+mn-lt"/>
                <a:ea typeface="+mn-ea"/>
                <a:cs typeface="+mn-cs"/>
              </a:defRPr>
            </a:lvl2pPr>
            <a:lvl3pPr marL="914112" algn="l" defTabSz="914112" rtl="0" eaLnBrk="1" latinLnBrk="0" hangingPunct="1">
              <a:defRPr sz="1800" kern="1200">
                <a:solidFill>
                  <a:schemeClr val="lt1"/>
                </a:solidFill>
                <a:latin typeface="+mn-lt"/>
                <a:ea typeface="+mn-ea"/>
                <a:cs typeface="+mn-cs"/>
              </a:defRPr>
            </a:lvl3pPr>
            <a:lvl4pPr marL="1371168" algn="l" defTabSz="914112" rtl="0" eaLnBrk="1" latinLnBrk="0" hangingPunct="1">
              <a:defRPr sz="1800" kern="1200">
                <a:solidFill>
                  <a:schemeClr val="lt1"/>
                </a:solidFill>
                <a:latin typeface="+mn-lt"/>
                <a:ea typeface="+mn-ea"/>
                <a:cs typeface="+mn-cs"/>
              </a:defRPr>
            </a:lvl4pPr>
            <a:lvl5pPr marL="1828223" algn="l" defTabSz="914112" rtl="0" eaLnBrk="1" latinLnBrk="0" hangingPunct="1">
              <a:defRPr sz="1800" kern="1200">
                <a:solidFill>
                  <a:schemeClr val="lt1"/>
                </a:solidFill>
                <a:latin typeface="+mn-lt"/>
                <a:ea typeface="+mn-ea"/>
                <a:cs typeface="+mn-cs"/>
              </a:defRPr>
            </a:lvl5pPr>
            <a:lvl6pPr marL="2285279" algn="l" defTabSz="914112" rtl="0" eaLnBrk="1" latinLnBrk="0" hangingPunct="1">
              <a:defRPr sz="1800" kern="1200">
                <a:solidFill>
                  <a:schemeClr val="lt1"/>
                </a:solidFill>
                <a:latin typeface="+mn-lt"/>
                <a:ea typeface="+mn-ea"/>
                <a:cs typeface="+mn-cs"/>
              </a:defRPr>
            </a:lvl6pPr>
            <a:lvl7pPr marL="2742335" algn="l" defTabSz="914112" rtl="0" eaLnBrk="1" latinLnBrk="0" hangingPunct="1">
              <a:defRPr sz="1800" kern="1200">
                <a:solidFill>
                  <a:schemeClr val="lt1"/>
                </a:solidFill>
                <a:latin typeface="+mn-lt"/>
                <a:ea typeface="+mn-ea"/>
                <a:cs typeface="+mn-cs"/>
              </a:defRPr>
            </a:lvl7pPr>
            <a:lvl8pPr marL="3199391" algn="l" defTabSz="914112" rtl="0" eaLnBrk="1" latinLnBrk="0" hangingPunct="1">
              <a:defRPr sz="1800" kern="1200">
                <a:solidFill>
                  <a:schemeClr val="lt1"/>
                </a:solidFill>
                <a:latin typeface="+mn-lt"/>
                <a:ea typeface="+mn-ea"/>
                <a:cs typeface="+mn-cs"/>
              </a:defRPr>
            </a:lvl8pPr>
            <a:lvl9pPr marL="3656447" algn="l" defTabSz="914112" rtl="0" eaLnBrk="1" latinLnBrk="0" hangingPunct="1">
              <a:defRPr sz="1800" kern="1200">
                <a:solidFill>
                  <a:schemeClr val="lt1"/>
                </a:solidFill>
                <a:latin typeface="+mn-lt"/>
                <a:ea typeface="+mn-ea"/>
                <a:cs typeface="+mn-cs"/>
              </a:defRPr>
            </a:lvl9pPr>
          </a:lstStyle>
          <a:p>
            <a:pPr algn="ctr"/>
            <a:endParaRPr lang="en-GB"/>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53465A2-E354-3215-A0EB-55C424427F89}"/>
              </a:ext>
            </a:extLst>
          </p:cNvPr>
          <p:cNvSpPr>
            <a:spLocks noGrp="1"/>
          </p:cNvSpPr>
          <p:nvPr>
            <p:ph type="body" sz="quarter" idx="16"/>
          </p:nvPr>
        </p:nvSpPr>
        <p:spPr>
          <a:xfrm>
            <a:off x="503237" y="1663700"/>
            <a:ext cx="5438775" cy="3925888"/>
          </a:xfrm>
        </p:spPr>
        <p:txBody>
          <a:bodyPr/>
          <a:lstStyle/>
          <a:p>
            <a:pPr lvl="1"/>
            <a:r>
              <a:rPr lang="en-US"/>
              <a:t>Failure to pay the employee correctly for all working time where it has been calculated based on an incorrect worker type</a:t>
            </a:r>
          </a:p>
          <a:p>
            <a:pPr lvl="1"/>
            <a:r>
              <a:rPr lang="en-US"/>
              <a:t>Failure to pay for any additional time added onto a worker’s shift e.g. habitual early starts and late finishes, team handovers between shifts or time spent passing through security checks on entry and exit</a:t>
            </a:r>
          </a:p>
          <a:p>
            <a:endParaRPr lang="en-US"/>
          </a:p>
          <a:p>
            <a:endParaRPr lang="en-US"/>
          </a:p>
          <a:p>
            <a:r>
              <a:rPr lang="en-US"/>
              <a:t> </a:t>
            </a:r>
          </a:p>
          <a:p>
            <a:endParaRPr lang="en-GB"/>
          </a:p>
        </p:txBody>
      </p:sp>
      <p:sp>
        <p:nvSpPr>
          <p:cNvPr id="5" name="Text Placeholder 4">
            <a:extLst>
              <a:ext uri="{FF2B5EF4-FFF2-40B4-BE49-F238E27FC236}">
                <a16:creationId xmlns:a16="http://schemas.microsoft.com/office/drawing/2014/main" id="{2C99F901-2C44-9594-DA25-BB76FB4794C6}"/>
              </a:ext>
            </a:extLst>
          </p:cNvPr>
          <p:cNvSpPr>
            <a:spLocks noGrp="1"/>
          </p:cNvSpPr>
          <p:nvPr>
            <p:ph type="body" sz="quarter" idx="17"/>
          </p:nvPr>
        </p:nvSpPr>
        <p:spPr>
          <a:xfrm>
            <a:off x="6262689" y="1663700"/>
            <a:ext cx="5422900" cy="3918421"/>
          </a:xfrm>
        </p:spPr>
        <p:txBody>
          <a:bodyPr/>
          <a:lstStyle/>
          <a:p>
            <a:pPr lvl="1"/>
            <a:r>
              <a:rPr lang="en-US"/>
              <a:t>Failure to pay a worker for any time during their shift when they are at the workplace and required to be available for work, (even if no work is being provided at that time during their shift)</a:t>
            </a:r>
          </a:p>
          <a:p>
            <a:pPr lvl="1"/>
            <a:r>
              <a:rPr lang="en-US"/>
              <a:t>Failure to pay a worker for travelling time</a:t>
            </a:r>
          </a:p>
          <a:p>
            <a:pPr lvl="1"/>
            <a:r>
              <a:rPr lang="en-US"/>
              <a:t>Failure to pay a worker for any time spent training.</a:t>
            </a:r>
          </a:p>
          <a:p>
            <a:endParaRPr lang="en-US"/>
          </a:p>
          <a:p>
            <a:endParaRPr lang="en-US"/>
          </a:p>
          <a:p>
            <a:r>
              <a:rPr lang="en-US"/>
              <a:t> </a:t>
            </a:r>
          </a:p>
          <a:p>
            <a:endParaRPr lang="en-GB"/>
          </a:p>
        </p:txBody>
      </p:sp>
      <p:sp>
        <p:nvSpPr>
          <p:cNvPr id="3" name="Text Placeholder 2">
            <a:extLst>
              <a:ext uri="{FF2B5EF4-FFF2-40B4-BE49-F238E27FC236}">
                <a16:creationId xmlns:a16="http://schemas.microsoft.com/office/drawing/2014/main" id="{B10EE9D2-3506-7415-8501-655ED72C8616}"/>
              </a:ext>
            </a:extLst>
          </p:cNvPr>
          <p:cNvSpPr>
            <a:spLocks noGrp="1"/>
          </p:cNvSpPr>
          <p:nvPr>
            <p:ph type="body" sz="quarter" idx="14"/>
          </p:nvPr>
        </p:nvSpPr>
        <p:spPr>
          <a:xfrm>
            <a:off x="503238" y="964645"/>
            <a:ext cx="11182351" cy="221599"/>
          </a:xfrm>
        </p:spPr>
        <p:txBody>
          <a:bodyPr/>
          <a:lstStyle/>
          <a:p>
            <a:r>
              <a:rPr lang="en-US"/>
              <a:t>Common failures</a:t>
            </a:r>
          </a:p>
          <a:p>
            <a:endParaRPr lang="en-GB"/>
          </a:p>
        </p:txBody>
      </p:sp>
      <p:sp>
        <p:nvSpPr>
          <p:cNvPr id="2" name="Title 1">
            <a:extLst>
              <a:ext uri="{FF2B5EF4-FFF2-40B4-BE49-F238E27FC236}">
                <a16:creationId xmlns:a16="http://schemas.microsoft.com/office/drawing/2014/main" id="{D45497A9-4F80-1A8D-FA64-478ED5548CFE}"/>
              </a:ext>
            </a:extLst>
          </p:cNvPr>
          <p:cNvSpPr>
            <a:spLocks noGrp="1"/>
          </p:cNvSpPr>
          <p:nvPr>
            <p:ph type="title"/>
          </p:nvPr>
        </p:nvSpPr>
        <p:spPr>
          <a:xfrm>
            <a:off x="504000" y="576000"/>
            <a:ext cx="11181588" cy="320088"/>
          </a:xfrm>
        </p:spPr>
        <p:txBody>
          <a:bodyPr/>
          <a:lstStyle/>
          <a:p>
            <a:r>
              <a:rPr lang="en-US"/>
              <a:t>Working time</a:t>
            </a:r>
            <a:br>
              <a:rPr lang="en-US"/>
            </a:br>
            <a:endParaRPr lang="en-GB"/>
          </a:p>
        </p:txBody>
      </p:sp>
      <p:sp>
        <p:nvSpPr>
          <p:cNvPr id="6" name="Oval 5">
            <a:extLst>
              <a:ext uri="{FF2B5EF4-FFF2-40B4-BE49-F238E27FC236}">
                <a16:creationId xmlns:a16="http://schemas.microsoft.com/office/drawing/2014/main" id="{17430C24-6C0E-FAF2-345A-9BC3F64E51F6}"/>
              </a:ext>
            </a:extLst>
          </p:cNvPr>
          <p:cNvSpPr/>
          <p:nvPr/>
        </p:nvSpPr>
        <p:spPr>
          <a:xfrm>
            <a:off x="11855115" y="74194"/>
            <a:ext cx="102269" cy="262690"/>
          </a:xfrm>
          <a:prstGeom prst="ellips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72000" rIns="72000" bIns="72000" numCol="1" spcCol="0" rtlCol="0" fromWordArt="0" anchor="ctr" anchorCtr="0" forceAA="0" compatLnSpc="1">
            <a:prstTxWarp prst="textNoShape">
              <a:avLst/>
            </a:prstTxWarp>
            <a:noAutofit/>
          </a:bodyPr>
          <a:lstStyle>
            <a:defPPr>
              <a:defRPr lang="en-US"/>
            </a:defPPr>
            <a:lvl1pPr marL="0" algn="l" defTabSz="914112" rtl="0" eaLnBrk="1" latinLnBrk="0" hangingPunct="1">
              <a:defRPr sz="1800" kern="1200">
                <a:solidFill>
                  <a:schemeClr val="lt1"/>
                </a:solidFill>
                <a:latin typeface="+mn-lt"/>
                <a:ea typeface="+mn-ea"/>
                <a:cs typeface="+mn-cs"/>
              </a:defRPr>
            </a:lvl1pPr>
            <a:lvl2pPr marL="457055" algn="l" defTabSz="914112" rtl="0" eaLnBrk="1" latinLnBrk="0" hangingPunct="1">
              <a:defRPr sz="1800" kern="1200">
                <a:solidFill>
                  <a:schemeClr val="lt1"/>
                </a:solidFill>
                <a:latin typeface="+mn-lt"/>
                <a:ea typeface="+mn-ea"/>
                <a:cs typeface="+mn-cs"/>
              </a:defRPr>
            </a:lvl2pPr>
            <a:lvl3pPr marL="914112" algn="l" defTabSz="914112" rtl="0" eaLnBrk="1" latinLnBrk="0" hangingPunct="1">
              <a:defRPr sz="1800" kern="1200">
                <a:solidFill>
                  <a:schemeClr val="lt1"/>
                </a:solidFill>
                <a:latin typeface="+mn-lt"/>
                <a:ea typeface="+mn-ea"/>
                <a:cs typeface="+mn-cs"/>
              </a:defRPr>
            </a:lvl3pPr>
            <a:lvl4pPr marL="1371168" algn="l" defTabSz="914112" rtl="0" eaLnBrk="1" latinLnBrk="0" hangingPunct="1">
              <a:defRPr sz="1800" kern="1200">
                <a:solidFill>
                  <a:schemeClr val="lt1"/>
                </a:solidFill>
                <a:latin typeface="+mn-lt"/>
                <a:ea typeface="+mn-ea"/>
                <a:cs typeface="+mn-cs"/>
              </a:defRPr>
            </a:lvl4pPr>
            <a:lvl5pPr marL="1828223" algn="l" defTabSz="914112" rtl="0" eaLnBrk="1" latinLnBrk="0" hangingPunct="1">
              <a:defRPr sz="1800" kern="1200">
                <a:solidFill>
                  <a:schemeClr val="lt1"/>
                </a:solidFill>
                <a:latin typeface="+mn-lt"/>
                <a:ea typeface="+mn-ea"/>
                <a:cs typeface="+mn-cs"/>
              </a:defRPr>
            </a:lvl5pPr>
            <a:lvl6pPr marL="2285279" algn="l" defTabSz="914112" rtl="0" eaLnBrk="1" latinLnBrk="0" hangingPunct="1">
              <a:defRPr sz="1800" kern="1200">
                <a:solidFill>
                  <a:schemeClr val="lt1"/>
                </a:solidFill>
                <a:latin typeface="+mn-lt"/>
                <a:ea typeface="+mn-ea"/>
                <a:cs typeface="+mn-cs"/>
              </a:defRPr>
            </a:lvl6pPr>
            <a:lvl7pPr marL="2742335" algn="l" defTabSz="914112" rtl="0" eaLnBrk="1" latinLnBrk="0" hangingPunct="1">
              <a:defRPr sz="1800" kern="1200">
                <a:solidFill>
                  <a:schemeClr val="lt1"/>
                </a:solidFill>
                <a:latin typeface="+mn-lt"/>
                <a:ea typeface="+mn-ea"/>
                <a:cs typeface="+mn-cs"/>
              </a:defRPr>
            </a:lvl7pPr>
            <a:lvl8pPr marL="3199391" algn="l" defTabSz="914112" rtl="0" eaLnBrk="1" latinLnBrk="0" hangingPunct="1">
              <a:defRPr sz="1800" kern="1200">
                <a:solidFill>
                  <a:schemeClr val="lt1"/>
                </a:solidFill>
                <a:latin typeface="+mn-lt"/>
                <a:ea typeface="+mn-ea"/>
                <a:cs typeface="+mn-cs"/>
              </a:defRPr>
            </a:lvl8pPr>
            <a:lvl9pPr marL="3656447" algn="l" defTabSz="914112" rtl="0" eaLnBrk="1" latinLnBrk="0" hangingPunct="1">
              <a:defRPr sz="18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2772136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81229F2-47C0-AD4E-FB6E-FBE3FDE3BAF7}"/>
              </a:ext>
            </a:extLst>
          </p:cNvPr>
          <p:cNvSpPr/>
          <p:nvPr/>
        </p:nvSpPr>
        <p:spPr>
          <a:xfrm>
            <a:off x="2800952" y="2158465"/>
            <a:ext cx="6670307" cy="254107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a:p>
        </p:txBody>
      </p:sp>
      <p:sp>
        <p:nvSpPr>
          <p:cNvPr id="7" name="Text Placeholder 6">
            <a:extLst>
              <a:ext uri="{FF2B5EF4-FFF2-40B4-BE49-F238E27FC236}">
                <a16:creationId xmlns:a16="http://schemas.microsoft.com/office/drawing/2014/main" id="{44DAD149-6541-167F-B1CC-0C692C991E36}"/>
              </a:ext>
            </a:extLst>
          </p:cNvPr>
          <p:cNvSpPr>
            <a:spLocks noGrp="1"/>
          </p:cNvSpPr>
          <p:nvPr>
            <p:ph type="body" sz="quarter" idx="13"/>
          </p:nvPr>
        </p:nvSpPr>
        <p:spPr>
          <a:xfrm>
            <a:off x="3032026" y="2320624"/>
            <a:ext cx="6121600" cy="3925888"/>
          </a:xfrm>
        </p:spPr>
        <p:txBody>
          <a:bodyPr/>
          <a:lstStyle/>
          <a:p>
            <a:pPr lvl="1"/>
            <a:r>
              <a:rPr lang="en-US" dirty="0"/>
              <a:t>For NMW purposes, where a genuine salary sacrifice is in place, the worker no longer has entitlement to that amount of pay under their contract.</a:t>
            </a:r>
          </a:p>
          <a:p>
            <a:pPr lvl="1"/>
            <a:endParaRPr lang="en-US" dirty="0"/>
          </a:p>
          <a:p>
            <a:pPr lvl="1"/>
            <a:r>
              <a:rPr lang="en-US" dirty="0"/>
              <a:t>Therefore, the amount of salary sacrificed is NOT included in a worker’s total remuneration for NMW purposes. As such, the NMW calculation is carried out by reference to the worker’s (lower) “adjusted salary”.</a:t>
            </a:r>
          </a:p>
          <a:p>
            <a:endParaRPr lang="en-US" dirty="0"/>
          </a:p>
          <a:p>
            <a:endParaRPr lang="en-GB" dirty="0"/>
          </a:p>
          <a:p>
            <a:endParaRPr lang="en-GB" dirty="0"/>
          </a:p>
        </p:txBody>
      </p:sp>
      <p:sp>
        <p:nvSpPr>
          <p:cNvPr id="2" name="Title 1">
            <a:extLst>
              <a:ext uri="{FF2B5EF4-FFF2-40B4-BE49-F238E27FC236}">
                <a16:creationId xmlns:a16="http://schemas.microsoft.com/office/drawing/2014/main" id="{573EE4D2-3E4B-ECE7-8A13-AC0A452CD8F9}"/>
              </a:ext>
            </a:extLst>
          </p:cNvPr>
          <p:cNvSpPr>
            <a:spLocks noGrp="1"/>
          </p:cNvSpPr>
          <p:nvPr>
            <p:ph type="title"/>
          </p:nvPr>
        </p:nvSpPr>
        <p:spPr>
          <a:xfrm>
            <a:off x="504000" y="576000"/>
            <a:ext cx="11181588" cy="320088"/>
          </a:xfrm>
        </p:spPr>
        <p:txBody>
          <a:bodyPr/>
          <a:lstStyle/>
          <a:p>
            <a:r>
              <a:rPr lang="en-US"/>
              <a:t>Salary sacrifice arrangements</a:t>
            </a:r>
            <a:br>
              <a:rPr lang="en-US"/>
            </a:br>
            <a:endParaRPr lang="en-GB"/>
          </a:p>
        </p:txBody>
      </p:sp>
      <p:sp>
        <p:nvSpPr>
          <p:cNvPr id="4" name="Text Placeholder 3">
            <a:extLst>
              <a:ext uri="{FF2B5EF4-FFF2-40B4-BE49-F238E27FC236}">
                <a16:creationId xmlns:a16="http://schemas.microsoft.com/office/drawing/2014/main" id="{694CEDA0-2BEA-8FD9-D8CE-81576896CED7}"/>
              </a:ext>
            </a:extLst>
          </p:cNvPr>
          <p:cNvSpPr>
            <a:spLocks noGrp="1"/>
          </p:cNvSpPr>
          <p:nvPr>
            <p:ph type="body" sz="quarter" idx="14"/>
          </p:nvPr>
        </p:nvSpPr>
        <p:spPr>
          <a:xfrm>
            <a:off x="503238" y="964645"/>
            <a:ext cx="11182351" cy="221599"/>
          </a:xfrm>
        </p:spPr>
        <p:txBody>
          <a:bodyPr/>
          <a:lstStyle/>
          <a:p>
            <a:r>
              <a:rPr lang="en-US"/>
              <a:t>Overview</a:t>
            </a:r>
          </a:p>
          <a:p>
            <a:endParaRPr lang="en-GB"/>
          </a:p>
        </p:txBody>
      </p:sp>
    </p:spTree>
    <p:custDataLst>
      <p:tags r:id="rId1"/>
    </p:custDataLst>
    <p:extLst>
      <p:ext uri="{BB962C8B-B14F-4D97-AF65-F5344CB8AC3E}">
        <p14:creationId xmlns:p14="http://schemas.microsoft.com/office/powerpoint/2010/main" val="811036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7147FF-AFFD-35D8-D076-C99AA03BA271}"/>
              </a:ext>
            </a:extLst>
          </p:cNvPr>
          <p:cNvSpPr>
            <a:spLocks noGrp="1"/>
          </p:cNvSpPr>
          <p:nvPr>
            <p:ph type="body" sz="quarter" idx="13"/>
          </p:nvPr>
        </p:nvSpPr>
        <p:spPr>
          <a:xfrm>
            <a:off x="504000" y="1091188"/>
            <a:ext cx="4790658" cy="934357"/>
          </a:xfrm>
        </p:spPr>
        <p:txBody>
          <a:bodyPr/>
          <a:lstStyle/>
          <a:p>
            <a:r>
              <a:rPr lang="en-US" sz="2000" b="1"/>
              <a:t>Common potential weakness to NMW </a:t>
            </a:r>
          </a:p>
          <a:p>
            <a:endParaRPr lang="en-GB"/>
          </a:p>
        </p:txBody>
      </p:sp>
      <p:sp>
        <p:nvSpPr>
          <p:cNvPr id="2" name="Title 1">
            <a:extLst>
              <a:ext uri="{FF2B5EF4-FFF2-40B4-BE49-F238E27FC236}">
                <a16:creationId xmlns:a16="http://schemas.microsoft.com/office/drawing/2014/main" id="{A55570EA-B215-2A7C-379D-E80678ED9ED6}"/>
              </a:ext>
            </a:extLst>
          </p:cNvPr>
          <p:cNvSpPr>
            <a:spLocks noGrp="1"/>
          </p:cNvSpPr>
          <p:nvPr>
            <p:ph type="title"/>
          </p:nvPr>
        </p:nvSpPr>
        <p:spPr/>
        <p:txBody>
          <a:bodyPr/>
          <a:lstStyle/>
          <a:p>
            <a:r>
              <a:rPr lang="en-US"/>
              <a:t>Salary sacrifice arrangements</a:t>
            </a:r>
            <a:endParaRPr lang="en-GB"/>
          </a:p>
        </p:txBody>
      </p:sp>
      <p:sp>
        <p:nvSpPr>
          <p:cNvPr id="4" name="Text Placeholder 3">
            <a:extLst>
              <a:ext uri="{FF2B5EF4-FFF2-40B4-BE49-F238E27FC236}">
                <a16:creationId xmlns:a16="http://schemas.microsoft.com/office/drawing/2014/main" id="{0FEA5957-DEDD-07EF-65F3-1D5BF9D37E0C}"/>
              </a:ext>
            </a:extLst>
          </p:cNvPr>
          <p:cNvSpPr>
            <a:spLocks noGrp="1"/>
          </p:cNvSpPr>
          <p:nvPr>
            <p:ph type="body" sz="quarter" idx="14"/>
          </p:nvPr>
        </p:nvSpPr>
        <p:spPr>
          <a:xfrm>
            <a:off x="504000" y="1644994"/>
            <a:ext cx="5078653" cy="2869253"/>
          </a:xfrm>
        </p:spPr>
        <p:txBody>
          <a:bodyPr/>
          <a:lstStyle/>
          <a:p>
            <a:pPr lvl="1"/>
            <a:r>
              <a:rPr lang="en-US" sz="2000"/>
              <a:t>Checks only undertaken on entering the scheme and not capturing a change in circumstances which impacts NMW position. </a:t>
            </a:r>
          </a:p>
          <a:p>
            <a:pPr lvl="1"/>
            <a:r>
              <a:rPr lang="en-US" sz="2000"/>
              <a:t>Checks only on one sacrifice in salary instead of the all. </a:t>
            </a:r>
          </a:p>
          <a:p>
            <a:pPr lvl="1"/>
            <a:r>
              <a:rPr lang="en-US" sz="2000"/>
              <a:t>This includes higher paid employees who make salary sacrifices in exchange for Additional</a:t>
            </a:r>
          </a:p>
          <a:p>
            <a:pPr lvl="1"/>
            <a:r>
              <a:rPr lang="en-US" sz="2000"/>
              <a:t>Voluntary Contributions (</a:t>
            </a:r>
            <a:r>
              <a:rPr lang="en-US" sz="2000" err="1"/>
              <a:t>AVCs</a:t>
            </a:r>
            <a:r>
              <a:rPr lang="en-US" sz="2000"/>
              <a:t>) from their employer into their pension scheme. </a:t>
            </a:r>
          </a:p>
          <a:p>
            <a:endParaRPr lang="en-US" sz="2400"/>
          </a:p>
          <a:p>
            <a:endParaRPr lang="en-US" sz="2400"/>
          </a:p>
          <a:p>
            <a:endParaRPr lang="en-US" sz="2400"/>
          </a:p>
          <a:p>
            <a:endParaRPr lang="en-US" sz="2400"/>
          </a:p>
          <a:p>
            <a:endParaRPr lang="en-GB" sz="2400"/>
          </a:p>
        </p:txBody>
      </p:sp>
    </p:spTree>
    <p:custDataLst>
      <p:tags r:id="rId1"/>
    </p:custDataLst>
    <p:extLst>
      <p:ext uri="{BB962C8B-B14F-4D97-AF65-F5344CB8AC3E}">
        <p14:creationId xmlns:p14="http://schemas.microsoft.com/office/powerpoint/2010/main" val="191662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FC717F-F11E-71D1-37AE-AFC775B9E64B}"/>
              </a:ext>
            </a:extLst>
          </p:cNvPr>
          <p:cNvSpPr>
            <a:spLocks noGrp="1"/>
          </p:cNvSpPr>
          <p:nvPr>
            <p:ph type="title"/>
          </p:nvPr>
        </p:nvSpPr>
        <p:spPr>
          <a:xfrm>
            <a:off x="504000" y="576000"/>
            <a:ext cx="11181588" cy="320088"/>
          </a:xfrm>
        </p:spPr>
        <p:txBody>
          <a:bodyPr/>
          <a:lstStyle/>
          <a:p>
            <a:r>
              <a:rPr lang="en-US"/>
              <a:t>Deductions from pay</a:t>
            </a:r>
            <a:br>
              <a:rPr lang="en-US"/>
            </a:br>
            <a:endParaRPr lang="en-GB"/>
          </a:p>
        </p:txBody>
      </p:sp>
      <p:grpSp>
        <p:nvGrpSpPr>
          <p:cNvPr id="2" name="Group 1">
            <a:extLst>
              <a:ext uri="{FF2B5EF4-FFF2-40B4-BE49-F238E27FC236}">
                <a16:creationId xmlns:a16="http://schemas.microsoft.com/office/drawing/2014/main" id="{400AC370-2DDB-6465-AB8B-A89CD7583BD7}"/>
              </a:ext>
            </a:extLst>
          </p:cNvPr>
          <p:cNvGrpSpPr/>
          <p:nvPr/>
        </p:nvGrpSpPr>
        <p:grpSpPr>
          <a:xfrm>
            <a:off x="1610144" y="2173690"/>
            <a:ext cx="8498102" cy="3103162"/>
            <a:chOff x="1847208" y="1671146"/>
            <a:chExt cx="8498102" cy="3103162"/>
          </a:xfrm>
        </p:grpSpPr>
        <p:sp>
          <p:nvSpPr>
            <p:cNvPr id="624" name="Freeform 624"/>
            <p:cNvSpPr/>
            <p:nvPr/>
          </p:nvSpPr>
          <p:spPr>
            <a:xfrm flipV="1">
              <a:off x="1847208" y="1671147"/>
              <a:ext cx="5620248" cy="963431"/>
            </a:xfrm>
            <a:custGeom>
              <a:avLst/>
              <a:gdLst/>
              <a:ahLst/>
              <a:cxnLst/>
              <a:rect l="0" t="0" r="0" b="0"/>
              <a:pathLst>
                <a:path w="8262112" h="1416303">
                  <a:moveTo>
                    <a:pt x="0" y="1416303"/>
                  </a:moveTo>
                  <a:lnTo>
                    <a:pt x="8262112" y="1416303"/>
                  </a:lnTo>
                  <a:lnTo>
                    <a:pt x="8262112" y="0"/>
                  </a:lnTo>
                  <a:lnTo>
                    <a:pt x="0" y="0"/>
                  </a:lnTo>
                  <a:close/>
                </a:path>
              </a:pathLst>
            </a:custGeom>
            <a:solidFill>
              <a:srgbClr val="657C91">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sp>
          <p:nvSpPr>
            <p:cNvPr id="625" name="Freeform 625"/>
            <p:cNvSpPr/>
            <p:nvPr/>
          </p:nvSpPr>
          <p:spPr>
            <a:xfrm flipV="1">
              <a:off x="1847208" y="1671146"/>
              <a:ext cx="8498102" cy="3103162"/>
            </a:xfrm>
            <a:custGeom>
              <a:avLst/>
              <a:gdLst/>
              <a:ahLst/>
              <a:cxnLst/>
              <a:rect l="0" t="0" r="0" b="0"/>
              <a:pathLst>
                <a:path w="12492735" h="4561840">
                  <a:moveTo>
                    <a:pt x="8455152" y="4561840"/>
                  </a:moveTo>
                  <a:lnTo>
                    <a:pt x="12492735" y="4561840"/>
                  </a:lnTo>
                  <a:lnTo>
                    <a:pt x="12492735" y="3145537"/>
                  </a:lnTo>
                  <a:lnTo>
                    <a:pt x="8455152" y="3145537"/>
                  </a:lnTo>
                  <a:close/>
                  <a:moveTo>
                    <a:pt x="0" y="2985008"/>
                  </a:moveTo>
                  <a:lnTo>
                    <a:pt x="4037583" y="2985008"/>
                  </a:lnTo>
                  <a:lnTo>
                    <a:pt x="4037583" y="1568705"/>
                  </a:lnTo>
                  <a:lnTo>
                    <a:pt x="0" y="1568705"/>
                  </a:lnTo>
                  <a:close/>
                  <a:moveTo>
                    <a:pt x="8455152" y="2985008"/>
                  </a:moveTo>
                  <a:lnTo>
                    <a:pt x="12492735" y="2985008"/>
                  </a:lnTo>
                  <a:lnTo>
                    <a:pt x="12492735" y="1568705"/>
                  </a:lnTo>
                  <a:lnTo>
                    <a:pt x="8455152" y="1568705"/>
                  </a:lnTo>
                  <a:close/>
                  <a:moveTo>
                    <a:pt x="4230623" y="2985008"/>
                  </a:moveTo>
                  <a:lnTo>
                    <a:pt x="8262112" y="2985008"/>
                  </a:lnTo>
                  <a:lnTo>
                    <a:pt x="8262112" y="1568705"/>
                  </a:lnTo>
                  <a:lnTo>
                    <a:pt x="4230623" y="1568705"/>
                  </a:lnTo>
                  <a:close/>
                  <a:moveTo>
                    <a:pt x="0" y="1416305"/>
                  </a:moveTo>
                  <a:lnTo>
                    <a:pt x="4037583" y="1416305"/>
                  </a:lnTo>
                  <a:lnTo>
                    <a:pt x="4037583" y="0"/>
                  </a:lnTo>
                  <a:lnTo>
                    <a:pt x="0" y="0"/>
                  </a:lnTo>
                  <a:close/>
                  <a:moveTo>
                    <a:pt x="8455152" y="1416305"/>
                  </a:moveTo>
                  <a:lnTo>
                    <a:pt x="12492735" y="1416305"/>
                  </a:lnTo>
                  <a:lnTo>
                    <a:pt x="12492735" y="0"/>
                  </a:lnTo>
                  <a:lnTo>
                    <a:pt x="8455152" y="0"/>
                  </a:lnTo>
                  <a:close/>
                  <a:moveTo>
                    <a:pt x="4230623" y="1416305"/>
                  </a:moveTo>
                  <a:lnTo>
                    <a:pt x="8262112" y="1416305"/>
                  </a:lnTo>
                  <a:lnTo>
                    <a:pt x="8262112" y="0"/>
                  </a:lnTo>
                  <a:lnTo>
                    <a:pt x="4230623" y="0"/>
                  </a:lnTo>
                  <a:close/>
                </a:path>
              </a:pathLst>
            </a:custGeom>
            <a:solidFill>
              <a:srgbClr val="E0E5E9">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sp>
          <p:nvSpPr>
            <p:cNvPr id="627" name="Rectangle 627"/>
            <p:cNvSpPr/>
            <p:nvPr/>
          </p:nvSpPr>
          <p:spPr>
            <a:xfrm>
              <a:off x="3599919" y="1951318"/>
              <a:ext cx="6252609" cy="252057"/>
            </a:xfrm>
            <a:prstGeom prst="rect">
              <a:avLst/>
            </a:prstGeom>
          </p:spPr>
          <p:txBody>
            <a:bodyPr wrap="none" lIns="0" tIns="0" rIns="0" bIns="0">
              <a:spAutoFit/>
            </a:bodyPr>
            <a:lstStyle/>
            <a:p>
              <a:pPr>
                <a:tabLst>
                  <a:tab pos="4572498" algn="l"/>
                </a:tabLst>
              </a:pPr>
              <a:r>
                <a:rPr lang="en-US" sz="1611">
                  <a:solidFill>
                    <a:srgbClr val="FFFFFF"/>
                  </a:solidFill>
                  <a:latin typeface="CIDFont+F1"/>
                </a:rPr>
                <a:t>COMMO</a:t>
              </a:r>
              <a:r>
                <a:rPr lang="en-US" sz="1611" spc="424">
                  <a:solidFill>
                    <a:srgbClr val="FFFFFF"/>
                  </a:solidFill>
                  <a:latin typeface="CIDFont+F1"/>
                </a:rPr>
                <a:t>N</a:t>
              </a:r>
              <a:r>
                <a:rPr lang="en-US" sz="1611">
                  <a:solidFill>
                    <a:srgbClr val="FFFFFF"/>
                  </a:solidFill>
                  <a:latin typeface="CIDFont+F1"/>
                </a:rPr>
                <a:t>DED</a:t>
              </a:r>
              <a:r>
                <a:rPr lang="en-US" sz="1611" spc="-11">
                  <a:solidFill>
                    <a:srgbClr val="FFFFFF"/>
                  </a:solidFill>
                  <a:latin typeface="CIDFont+F1"/>
                </a:rPr>
                <a:t>U</a:t>
              </a:r>
              <a:r>
                <a:rPr lang="en-US" sz="1611">
                  <a:solidFill>
                    <a:srgbClr val="FFFFFF"/>
                  </a:solidFill>
                  <a:latin typeface="CIDFont+F1"/>
                </a:rPr>
                <a:t>CTIONS	</a:t>
              </a:r>
              <a:r>
                <a:rPr lang="en-US" sz="2457" baseline="8729">
                  <a:solidFill>
                    <a:srgbClr val="404040"/>
                  </a:solidFill>
                  <a:latin typeface="CIDFont+F3"/>
                </a:rPr>
                <a:t>Be</a:t>
              </a:r>
              <a:r>
                <a:rPr lang="en-US" sz="2457" spc="-9" baseline="8729">
                  <a:solidFill>
                    <a:srgbClr val="404040"/>
                  </a:solidFill>
                  <a:latin typeface="CIDFont+F3"/>
                </a:rPr>
                <a:t>n</a:t>
              </a:r>
              <a:r>
                <a:rPr lang="en-US" sz="2457" baseline="8729">
                  <a:solidFill>
                    <a:srgbClr val="404040"/>
                  </a:solidFill>
                  <a:latin typeface="CIDFont+F3"/>
                </a:rPr>
                <a:t>efi</a:t>
              </a:r>
              <a:r>
                <a:rPr lang="en-US" sz="2457" spc="-9" baseline="8729">
                  <a:solidFill>
                    <a:srgbClr val="404040"/>
                  </a:solidFill>
                  <a:latin typeface="CIDFont+F3"/>
                </a:rPr>
                <a:t>t</a:t>
              </a:r>
              <a:r>
                <a:rPr lang="en-US" sz="2457" spc="480" baseline="8729">
                  <a:solidFill>
                    <a:srgbClr val="404040"/>
                  </a:solidFill>
                  <a:latin typeface="CIDFont+F3"/>
                </a:rPr>
                <a:t>s</a:t>
              </a:r>
              <a:r>
                <a:rPr lang="en-US" sz="2457" baseline="8729">
                  <a:solidFill>
                    <a:srgbClr val="404040"/>
                  </a:solidFill>
                  <a:latin typeface="CIDFont+F3"/>
                </a:rPr>
                <a:t>Pla</a:t>
              </a:r>
              <a:r>
                <a:rPr lang="en-US" sz="2457" spc="-9" baseline="8729">
                  <a:solidFill>
                    <a:srgbClr val="404040"/>
                  </a:solidFill>
                  <a:latin typeface="CIDFont+F3"/>
                </a:rPr>
                <a:t>t</a:t>
              </a:r>
              <a:r>
                <a:rPr lang="en-US" sz="2457" baseline="8729">
                  <a:solidFill>
                    <a:srgbClr val="404040"/>
                  </a:solidFill>
                  <a:latin typeface="CIDFont+F3"/>
                </a:rPr>
                <a:t>form </a:t>
              </a:r>
            </a:p>
          </p:txBody>
        </p:sp>
        <p:sp>
          <p:nvSpPr>
            <p:cNvPr id="628" name="Rectangle 628"/>
            <p:cNvSpPr/>
            <p:nvPr/>
          </p:nvSpPr>
          <p:spPr>
            <a:xfrm>
              <a:off x="2137529" y="3014466"/>
              <a:ext cx="2308389" cy="247888"/>
            </a:xfrm>
            <a:prstGeom prst="rect">
              <a:avLst/>
            </a:prstGeom>
          </p:spPr>
          <p:txBody>
            <a:bodyPr wrap="none" lIns="0" tIns="0" rIns="0" bIns="0">
              <a:spAutoFit/>
            </a:bodyPr>
            <a:lstStyle/>
            <a:p>
              <a:r>
                <a:rPr lang="en-US" sz="1611">
                  <a:solidFill>
                    <a:srgbClr val="404040"/>
                  </a:solidFill>
                  <a:latin typeface="CIDFont+F3"/>
                </a:rPr>
                <a:t>Christma</a:t>
              </a:r>
              <a:r>
                <a:rPr lang="en-US" sz="1611" spc="444">
                  <a:solidFill>
                    <a:srgbClr val="404040"/>
                  </a:solidFill>
                  <a:latin typeface="CIDFont+F3"/>
                </a:rPr>
                <a:t>s</a:t>
              </a:r>
              <a:r>
                <a:rPr lang="en-US" sz="1611">
                  <a:solidFill>
                    <a:srgbClr val="404040"/>
                  </a:solidFill>
                  <a:latin typeface="CIDFont+F3"/>
                </a:rPr>
                <a:t>Sa</a:t>
              </a:r>
              <a:r>
                <a:rPr lang="en-US" sz="1611" spc="-14">
                  <a:solidFill>
                    <a:srgbClr val="404040"/>
                  </a:solidFill>
                  <a:latin typeface="CIDFont+F3"/>
                </a:rPr>
                <a:t>v</a:t>
              </a:r>
              <a:r>
                <a:rPr lang="en-US" sz="1611">
                  <a:solidFill>
                    <a:srgbClr val="404040"/>
                  </a:solidFill>
                  <a:latin typeface="CIDFont+F3"/>
                </a:rPr>
                <a:t>i</a:t>
              </a:r>
              <a:r>
                <a:rPr lang="en-US" sz="1611" spc="-9">
                  <a:solidFill>
                    <a:srgbClr val="404040"/>
                  </a:solidFill>
                  <a:latin typeface="CIDFont+F3"/>
                </a:rPr>
                <a:t>n</a:t>
              </a:r>
              <a:r>
                <a:rPr lang="en-US" sz="1611">
                  <a:solidFill>
                    <a:srgbClr val="404040"/>
                  </a:solidFill>
                  <a:latin typeface="CIDFont+F3"/>
                </a:rPr>
                <a:t>g</a:t>
              </a:r>
              <a:r>
                <a:rPr lang="en-US" sz="1611" spc="476">
                  <a:solidFill>
                    <a:srgbClr val="404040"/>
                  </a:solidFill>
                  <a:latin typeface="CIDFont+F3"/>
                </a:rPr>
                <a:t>s</a:t>
              </a:r>
              <a:r>
                <a:rPr lang="en-US" sz="1611">
                  <a:solidFill>
                    <a:srgbClr val="404040"/>
                  </a:solidFill>
                  <a:latin typeface="CIDFont+F3"/>
                </a:rPr>
                <a:t>Cl</a:t>
              </a:r>
              <a:r>
                <a:rPr lang="en-US" sz="1611" spc="-9">
                  <a:solidFill>
                    <a:srgbClr val="404040"/>
                  </a:solidFill>
                  <a:latin typeface="CIDFont+F3"/>
                </a:rPr>
                <a:t>u</a:t>
              </a:r>
              <a:r>
                <a:rPr lang="en-US" sz="1611">
                  <a:solidFill>
                    <a:srgbClr val="404040"/>
                  </a:solidFill>
                  <a:latin typeface="CIDFont+F3"/>
                </a:rPr>
                <a:t>bs</a:t>
              </a:r>
            </a:p>
          </p:txBody>
        </p:sp>
        <p:sp>
          <p:nvSpPr>
            <p:cNvPr id="629" name="Rectangle 629"/>
            <p:cNvSpPr/>
            <p:nvPr/>
          </p:nvSpPr>
          <p:spPr>
            <a:xfrm>
              <a:off x="5475647" y="2845660"/>
              <a:ext cx="4640629" cy="424090"/>
            </a:xfrm>
            <a:prstGeom prst="rect">
              <a:avLst/>
            </a:prstGeom>
          </p:spPr>
          <p:txBody>
            <a:bodyPr wrap="none" lIns="0" tIns="0" rIns="0" bIns="0">
              <a:spAutoFit/>
            </a:bodyPr>
            <a:lstStyle/>
            <a:p>
              <a:pPr>
                <a:tabLst>
                  <a:tab pos="2456338" algn="l"/>
                </a:tabLst>
              </a:pPr>
              <a:r>
                <a:rPr lang="en-US" sz="2457" spc="-97" baseline="-52978" err="1">
                  <a:solidFill>
                    <a:srgbClr val="404040"/>
                  </a:solidFill>
                  <a:latin typeface="CIDFont+F3"/>
                </a:rPr>
                <a:t>T</a:t>
              </a:r>
              <a:r>
                <a:rPr lang="en-US" sz="2457" baseline="-52978" err="1">
                  <a:solidFill>
                    <a:srgbClr val="404040"/>
                  </a:solidFill>
                  <a:latin typeface="CIDFont+F3"/>
                </a:rPr>
                <a:t>rai</a:t>
              </a:r>
              <a:r>
                <a:rPr lang="en-US" sz="2457" spc="-9" baseline="-52978" err="1">
                  <a:solidFill>
                    <a:srgbClr val="404040"/>
                  </a:solidFill>
                  <a:latin typeface="CIDFont+F3"/>
                </a:rPr>
                <a:t>n</a:t>
              </a:r>
              <a:r>
                <a:rPr lang="en-US" sz="2457" baseline="-52978" err="1">
                  <a:solidFill>
                    <a:srgbClr val="404040"/>
                  </a:solidFill>
                  <a:latin typeface="CIDFont+F3"/>
                </a:rPr>
                <a:t>i</a:t>
              </a:r>
              <a:r>
                <a:rPr lang="en-US" sz="2457" spc="-9" baseline="-52978" err="1">
                  <a:solidFill>
                    <a:srgbClr val="404040"/>
                  </a:solidFill>
                  <a:latin typeface="CIDFont+F3"/>
                </a:rPr>
                <a:t>n</a:t>
              </a:r>
              <a:r>
                <a:rPr lang="en-US" sz="2457" spc="468" baseline="-52978" err="1">
                  <a:solidFill>
                    <a:srgbClr val="404040"/>
                  </a:solidFill>
                  <a:latin typeface="CIDFont+F3"/>
                </a:rPr>
                <a:t>g</a:t>
              </a:r>
              <a:r>
                <a:rPr lang="en-US" sz="2457" baseline="-52978" err="1">
                  <a:solidFill>
                    <a:srgbClr val="404040"/>
                  </a:solidFill>
                  <a:latin typeface="CIDFont+F3"/>
                </a:rPr>
                <a:t>costs</a:t>
              </a:r>
              <a:r>
                <a:rPr lang="en-US" sz="2457" baseline="-52978">
                  <a:solidFill>
                    <a:srgbClr val="404040"/>
                  </a:solidFill>
                  <a:latin typeface="CIDFont+F3"/>
                </a:rPr>
                <a:t>	</a:t>
              </a:r>
              <a:r>
                <a:rPr lang="en-US" sz="1622" err="1">
                  <a:solidFill>
                    <a:srgbClr val="404040"/>
                  </a:solidFill>
                  <a:latin typeface="CIDFont+F3"/>
                </a:rPr>
                <a:t>Administ</a:t>
              </a:r>
              <a:r>
                <a:rPr lang="en-US" sz="1622" spc="-13" err="1">
                  <a:solidFill>
                    <a:srgbClr val="404040"/>
                  </a:solidFill>
                  <a:latin typeface="CIDFont+F3"/>
                </a:rPr>
                <a:t>r</a:t>
              </a:r>
              <a:r>
                <a:rPr lang="en-US" sz="1622" err="1">
                  <a:solidFill>
                    <a:srgbClr val="404040"/>
                  </a:solidFill>
                  <a:latin typeface="CIDFont+F3"/>
                </a:rPr>
                <a:t>a</a:t>
              </a:r>
              <a:r>
                <a:rPr lang="en-US" sz="1622" spc="-9" err="1">
                  <a:solidFill>
                    <a:srgbClr val="404040"/>
                  </a:solidFill>
                  <a:latin typeface="CIDFont+F3"/>
                </a:rPr>
                <a:t>t</a:t>
              </a:r>
              <a:r>
                <a:rPr lang="en-US" sz="1622" err="1">
                  <a:solidFill>
                    <a:srgbClr val="404040"/>
                  </a:solidFill>
                  <a:latin typeface="CIDFont+F3"/>
                </a:rPr>
                <a:t>iv</a:t>
              </a:r>
              <a:r>
                <a:rPr lang="en-US" sz="1622" spc="478" err="1">
                  <a:solidFill>
                    <a:srgbClr val="404040"/>
                  </a:solidFill>
                  <a:latin typeface="CIDFont+F3"/>
                </a:rPr>
                <a:t>e</a:t>
              </a:r>
              <a:r>
                <a:rPr lang="en-US" sz="1622" err="1">
                  <a:solidFill>
                    <a:srgbClr val="404040"/>
                  </a:solidFill>
                  <a:latin typeface="CIDFont+F3"/>
                </a:rPr>
                <a:t>c</a:t>
              </a:r>
              <a:r>
                <a:rPr lang="en-US" sz="1622" spc="-9" err="1">
                  <a:solidFill>
                    <a:srgbClr val="404040"/>
                  </a:solidFill>
                  <a:latin typeface="CIDFont+F3"/>
                </a:rPr>
                <a:t>h</a:t>
              </a:r>
              <a:r>
                <a:rPr lang="en-US" sz="1622" err="1">
                  <a:solidFill>
                    <a:srgbClr val="404040"/>
                  </a:solidFill>
                  <a:latin typeface="CIDFont+F3"/>
                </a:rPr>
                <a:t>arges</a:t>
              </a:r>
              <a:r>
                <a:rPr lang="en-US" sz="1622">
                  <a:solidFill>
                    <a:srgbClr val="404040"/>
                  </a:solidFill>
                  <a:latin typeface="CIDFont+F3"/>
                </a:rPr>
                <a:t> </a:t>
              </a:r>
            </a:p>
            <a:p>
              <a:pPr marL="3111485">
                <a:lnSpc>
                  <a:spcPts val="1314"/>
                </a:lnSpc>
              </a:pPr>
              <a:r>
                <a:rPr lang="en-US" sz="1611">
                  <a:solidFill>
                    <a:srgbClr val="404040"/>
                  </a:solidFill>
                  <a:latin typeface="CIDFont+F3"/>
                </a:rPr>
                <a:t>a</a:t>
              </a:r>
              <a:r>
                <a:rPr lang="en-US" sz="1611" spc="-9">
                  <a:solidFill>
                    <a:srgbClr val="404040"/>
                  </a:solidFill>
                  <a:latin typeface="CIDFont+F3"/>
                </a:rPr>
                <a:t>n</a:t>
              </a:r>
              <a:r>
                <a:rPr lang="en-US" sz="1611">
                  <a:solidFill>
                    <a:srgbClr val="404040"/>
                  </a:solidFill>
                  <a:latin typeface="CIDFont+F3"/>
                </a:rPr>
                <a:t>d fees</a:t>
              </a:r>
            </a:p>
          </p:txBody>
        </p:sp>
        <p:sp>
          <p:nvSpPr>
            <p:cNvPr id="630" name="Rectangle 630"/>
            <p:cNvSpPr/>
            <p:nvPr/>
          </p:nvSpPr>
          <p:spPr>
            <a:xfrm>
              <a:off x="2465069" y="4078794"/>
              <a:ext cx="7517251" cy="247888"/>
            </a:xfrm>
            <a:prstGeom prst="rect">
              <a:avLst/>
            </a:prstGeom>
          </p:spPr>
          <p:txBody>
            <a:bodyPr wrap="none" lIns="0" tIns="0" rIns="0" bIns="0">
              <a:spAutoFit/>
            </a:bodyPr>
            <a:lstStyle/>
            <a:p>
              <a:pPr>
                <a:tabLst>
                  <a:tab pos="2982728" algn="l"/>
                  <a:tab pos="5670866" algn="l"/>
                </a:tabLst>
              </a:pPr>
              <a:r>
                <a:rPr lang="en-US" sz="1611" spc="-161">
                  <a:solidFill>
                    <a:srgbClr val="404040"/>
                  </a:solidFill>
                  <a:latin typeface="CIDFont+F3"/>
                </a:rPr>
                <a:t>T</a:t>
              </a:r>
              <a:r>
                <a:rPr lang="en-US" sz="1611">
                  <a:solidFill>
                    <a:srgbClr val="404040"/>
                  </a:solidFill>
                  <a:latin typeface="CIDFont+F3"/>
                </a:rPr>
                <a:t>ravel/trans</a:t>
              </a:r>
              <a:r>
                <a:rPr lang="en-US" sz="1611" spc="-27">
                  <a:solidFill>
                    <a:srgbClr val="404040"/>
                  </a:solidFill>
                  <a:latin typeface="CIDFont+F3"/>
                </a:rPr>
                <a:t>p</a:t>
              </a:r>
              <a:r>
                <a:rPr lang="en-US" sz="1611">
                  <a:solidFill>
                    <a:srgbClr val="404040"/>
                  </a:solidFill>
                  <a:latin typeface="CIDFont+F3"/>
                </a:rPr>
                <a:t>ort	Uniform/</a:t>
              </a:r>
              <a:r>
                <a:rPr lang="en-US" sz="1611" spc="-193">
                  <a:solidFill>
                    <a:srgbClr val="404040"/>
                  </a:solidFill>
                  <a:latin typeface="CIDFont+F3"/>
                </a:rPr>
                <a:t>T</a:t>
              </a:r>
              <a:r>
                <a:rPr lang="en-US" sz="1611" spc="-9">
                  <a:solidFill>
                    <a:srgbClr val="404040"/>
                  </a:solidFill>
                  <a:latin typeface="CIDFont+F3"/>
                </a:rPr>
                <a:t>oo</a:t>
              </a:r>
              <a:r>
                <a:rPr lang="en-US" sz="1611">
                  <a:solidFill>
                    <a:srgbClr val="404040"/>
                  </a:solidFill>
                  <a:latin typeface="CIDFont+F3"/>
                </a:rPr>
                <a:t>ls 	C</a:t>
              </a:r>
              <a:r>
                <a:rPr lang="en-US" sz="1611" spc="-9">
                  <a:solidFill>
                    <a:srgbClr val="404040"/>
                  </a:solidFill>
                  <a:latin typeface="CIDFont+F3"/>
                </a:rPr>
                <a:t>o</a:t>
              </a:r>
              <a:r>
                <a:rPr lang="en-US" sz="1611">
                  <a:solidFill>
                    <a:srgbClr val="404040"/>
                  </a:solidFill>
                  <a:latin typeface="CIDFont+F3"/>
                </a:rPr>
                <a:t>mpan</a:t>
              </a:r>
              <a:r>
                <a:rPr lang="en-US" sz="1611" spc="462">
                  <a:solidFill>
                    <a:srgbClr val="404040"/>
                  </a:solidFill>
                  <a:latin typeface="CIDFont+F3"/>
                </a:rPr>
                <a:t>y</a:t>
              </a:r>
              <a:r>
                <a:rPr lang="en-US" sz="1611" spc="-11">
                  <a:solidFill>
                    <a:srgbClr val="404040"/>
                  </a:solidFill>
                  <a:latin typeface="CIDFont+F3"/>
                </a:rPr>
                <a:t>p</a:t>
              </a:r>
              <a:r>
                <a:rPr lang="en-US" sz="1611">
                  <a:solidFill>
                    <a:srgbClr val="404040"/>
                  </a:solidFill>
                  <a:latin typeface="CIDFont+F3"/>
                </a:rPr>
                <a:t>ro</a:t>
              </a:r>
              <a:r>
                <a:rPr lang="en-US" sz="1611" spc="-11">
                  <a:solidFill>
                    <a:srgbClr val="404040"/>
                  </a:solidFill>
                  <a:latin typeface="CIDFont+F3"/>
                </a:rPr>
                <a:t>d</a:t>
              </a:r>
              <a:r>
                <a:rPr lang="en-US" sz="1611">
                  <a:solidFill>
                    <a:srgbClr val="404040"/>
                  </a:solidFill>
                  <a:latin typeface="CIDFont+F3"/>
                </a:rPr>
                <a:t>ucts </a:t>
              </a:r>
            </a:p>
          </p:txBody>
        </p:sp>
      </p:gr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4" name="Picture 66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837071" y="1661011"/>
            <a:ext cx="8518375" cy="3083349"/>
          </a:xfrm>
          <a:prstGeom prst="rect">
            <a:avLst/>
          </a:prstGeom>
          <a:noFill/>
        </p:spPr>
      </p:pic>
      <p:sp>
        <p:nvSpPr>
          <p:cNvPr id="665" name="Freeform 665"/>
          <p:cNvSpPr/>
          <p:nvPr/>
        </p:nvSpPr>
        <p:spPr>
          <a:xfrm flipV="1">
            <a:off x="3435418" y="1665617"/>
            <a:ext cx="0" cy="3074135"/>
          </a:xfrm>
          <a:custGeom>
            <a:avLst/>
            <a:gdLst/>
            <a:ahLst/>
            <a:cxnLst/>
            <a:rect l="0" t="0" r="0" b="0"/>
            <a:pathLst>
              <a:path h="4519168">
                <a:moveTo>
                  <a:pt x="0" y="4519168"/>
                </a:moveTo>
                <a:lnTo>
                  <a:pt x="0" y="0"/>
                </a:lnTo>
              </a:path>
            </a:pathLst>
          </a:custGeom>
          <a:noFill/>
          <a:ln w="83820" cap="flat"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sp>
        <p:nvSpPr>
          <p:cNvPr id="666" name="Freeform 666"/>
          <p:cNvSpPr/>
          <p:nvPr/>
        </p:nvSpPr>
        <p:spPr>
          <a:xfrm flipV="1">
            <a:off x="5738255" y="1665617"/>
            <a:ext cx="0" cy="3074135"/>
          </a:xfrm>
          <a:custGeom>
            <a:avLst/>
            <a:gdLst/>
            <a:ahLst/>
            <a:cxnLst/>
            <a:rect l="0" t="0" r="0" b="0"/>
            <a:pathLst>
              <a:path h="4519168">
                <a:moveTo>
                  <a:pt x="0" y="4519168"/>
                </a:moveTo>
                <a:lnTo>
                  <a:pt x="0" y="0"/>
                </a:lnTo>
              </a:path>
            </a:pathLst>
          </a:custGeom>
          <a:noFill/>
          <a:ln w="83820" cap="flat"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sp>
        <p:nvSpPr>
          <p:cNvPr id="667" name="Freeform 667"/>
          <p:cNvSpPr/>
          <p:nvPr/>
        </p:nvSpPr>
        <p:spPr>
          <a:xfrm flipV="1">
            <a:off x="8041092" y="1665617"/>
            <a:ext cx="0" cy="3074135"/>
          </a:xfrm>
          <a:custGeom>
            <a:avLst/>
            <a:gdLst/>
            <a:ahLst/>
            <a:cxnLst/>
            <a:rect l="0" t="0" r="0" b="0"/>
            <a:pathLst>
              <a:path h="4519168">
                <a:moveTo>
                  <a:pt x="0" y="4519168"/>
                </a:moveTo>
                <a:lnTo>
                  <a:pt x="0" y="0"/>
                </a:lnTo>
              </a:path>
            </a:pathLst>
          </a:custGeom>
          <a:noFill/>
          <a:ln w="83820" cap="flat"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sp>
        <p:nvSpPr>
          <p:cNvPr id="668" name="Freeform 668"/>
          <p:cNvSpPr/>
          <p:nvPr/>
        </p:nvSpPr>
        <p:spPr>
          <a:xfrm flipV="1">
            <a:off x="1841679" y="2519851"/>
            <a:ext cx="8509161" cy="0"/>
          </a:xfrm>
          <a:custGeom>
            <a:avLst/>
            <a:gdLst/>
            <a:ahLst/>
            <a:cxnLst/>
            <a:rect l="0" t="0" r="0" b="0"/>
            <a:pathLst>
              <a:path w="12508992">
                <a:moveTo>
                  <a:pt x="0" y="0"/>
                </a:moveTo>
                <a:lnTo>
                  <a:pt x="12508992" y="0"/>
                </a:lnTo>
              </a:path>
            </a:pathLst>
          </a:custGeom>
          <a:noFill/>
          <a:ln w="83820" cap="flat"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sp>
        <p:nvSpPr>
          <p:cNvPr id="669" name="Freeform 669"/>
          <p:cNvSpPr/>
          <p:nvPr/>
        </p:nvSpPr>
        <p:spPr>
          <a:xfrm flipV="1">
            <a:off x="1841679" y="3520603"/>
            <a:ext cx="8509161" cy="0"/>
          </a:xfrm>
          <a:custGeom>
            <a:avLst/>
            <a:gdLst/>
            <a:ahLst/>
            <a:cxnLst/>
            <a:rect l="0" t="0" r="0" b="0"/>
            <a:pathLst>
              <a:path w="12508992">
                <a:moveTo>
                  <a:pt x="0" y="0"/>
                </a:moveTo>
                <a:lnTo>
                  <a:pt x="12508992" y="0"/>
                </a:lnTo>
              </a:path>
            </a:pathLst>
          </a:custGeom>
          <a:noFill/>
          <a:ln w="83820" cap="flat"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sp>
        <p:nvSpPr>
          <p:cNvPr id="670" name="Freeform 670"/>
          <p:cNvSpPr/>
          <p:nvPr/>
        </p:nvSpPr>
        <p:spPr>
          <a:xfrm flipV="1">
            <a:off x="1848589" y="1665617"/>
            <a:ext cx="0" cy="3074135"/>
          </a:xfrm>
          <a:custGeom>
            <a:avLst/>
            <a:gdLst/>
            <a:ahLst/>
            <a:cxnLst/>
            <a:rect l="0" t="0" r="0" b="0"/>
            <a:pathLst>
              <a:path h="4519168">
                <a:moveTo>
                  <a:pt x="0" y="4519168"/>
                </a:moveTo>
                <a:lnTo>
                  <a:pt x="0" y="0"/>
                </a:lnTo>
              </a:path>
            </a:pathLst>
          </a:custGeom>
          <a:noFill/>
          <a:ln w="13716" cap="flat"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sp>
        <p:nvSpPr>
          <p:cNvPr id="671" name="Freeform 671"/>
          <p:cNvSpPr/>
          <p:nvPr/>
        </p:nvSpPr>
        <p:spPr>
          <a:xfrm flipV="1">
            <a:off x="10343928" y="1665617"/>
            <a:ext cx="0" cy="3074135"/>
          </a:xfrm>
          <a:custGeom>
            <a:avLst/>
            <a:gdLst/>
            <a:ahLst/>
            <a:cxnLst/>
            <a:rect l="0" t="0" r="0" b="0"/>
            <a:pathLst>
              <a:path h="4519168">
                <a:moveTo>
                  <a:pt x="0" y="4519168"/>
                </a:moveTo>
                <a:lnTo>
                  <a:pt x="0" y="0"/>
                </a:lnTo>
              </a:path>
            </a:pathLst>
          </a:custGeom>
          <a:noFill/>
          <a:ln w="13716" cap="flat"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sp>
        <p:nvSpPr>
          <p:cNvPr id="672" name="Freeform 672"/>
          <p:cNvSpPr/>
          <p:nvPr/>
        </p:nvSpPr>
        <p:spPr>
          <a:xfrm flipV="1">
            <a:off x="1841679" y="1672529"/>
            <a:ext cx="8509161" cy="0"/>
          </a:xfrm>
          <a:custGeom>
            <a:avLst/>
            <a:gdLst/>
            <a:ahLst/>
            <a:cxnLst/>
            <a:rect l="0" t="0" r="0" b="0"/>
            <a:pathLst>
              <a:path w="12508992">
                <a:moveTo>
                  <a:pt x="0" y="0"/>
                </a:moveTo>
                <a:lnTo>
                  <a:pt x="12508992" y="0"/>
                </a:lnTo>
              </a:path>
            </a:pathLst>
          </a:custGeom>
          <a:noFill/>
          <a:ln w="13716" cap="flat"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sp>
        <p:nvSpPr>
          <p:cNvPr id="673" name="Freeform 673"/>
          <p:cNvSpPr/>
          <p:nvPr/>
        </p:nvSpPr>
        <p:spPr>
          <a:xfrm flipV="1">
            <a:off x="1841679" y="4732842"/>
            <a:ext cx="8509161" cy="0"/>
          </a:xfrm>
          <a:custGeom>
            <a:avLst/>
            <a:gdLst/>
            <a:ahLst/>
            <a:cxnLst/>
            <a:rect l="0" t="0" r="0" b="0"/>
            <a:pathLst>
              <a:path w="12508992">
                <a:moveTo>
                  <a:pt x="0" y="0"/>
                </a:moveTo>
                <a:lnTo>
                  <a:pt x="12508992" y="0"/>
                </a:lnTo>
              </a:path>
            </a:pathLst>
          </a:custGeom>
          <a:noFill/>
          <a:ln w="13716" cap="flat"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pic>
        <p:nvPicPr>
          <p:cNvPr id="674" name="Picture 67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2062840" y="1843928"/>
            <a:ext cx="449233" cy="478260"/>
          </a:xfrm>
          <a:prstGeom prst="rect">
            <a:avLst/>
          </a:prstGeom>
          <a:noFill/>
        </p:spPr>
      </p:pic>
      <p:sp>
        <p:nvSpPr>
          <p:cNvPr id="676" name="Rectangle 676"/>
          <p:cNvSpPr/>
          <p:nvPr/>
        </p:nvSpPr>
        <p:spPr>
          <a:xfrm>
            <a:off x="3970352" y="1816615"/>
            <a:ext cx="1357936" cy="419410"/>
          </a:xfrm>
          <a:prstGeom prst="rect">
            <a:avLst/>
          </a:prstGeom>
        </p:spPr>
        <p:txBody>
          <a:bodyPr wrap="none" lIns="0" tIns="0" rIns="0" bIns="0">
            <a:spAutoFit/>
          </a:bodyPr>
          <a:lstStyle/>
          <a:p>
            <a:r>
              <a:rPr lang="en-US" sz="1392">
                <a:solidFill>
                  <a:srgbClr val="FFFFFF"/>
                </a:solidFill>
                <a:latin typeface="CIDFont+F1"/>
              </a:rPr>
              <a:t>DEDU</a:t>
            </a:r>
            <a:r>
              <a:rPr lang="en-US" sz="1392" spc="-15">
                <a:solidFill>
                  <a:srgbClr val="FFFFFF"/>
                </a:solidFill>
                <a:latin typeface="CIDFont+F1"/>
              </a:rPr>
              <a:t>CT</a:t>
            </a:r>
            <a:r>
              <a:rPr lang="en-US" sz="1392">
                <a:solidFill>
                  <a:srgbClr val="FFFFFF"/>
                </a:solidFill>
                <a:latin typeface="CIDFont+F1"/>
              </a:rPr>
              <a:t>IO</a:t>
            </a:r>
            <a:r>
              <a:rPr lang="en-US" sz="1392" spc="519">
                <a:solidFill>
                  <a:srgbClr val="FFFFFF"/>
                </a:solidFill>
                <a:latin typeface="CIDFont+F1"/>
              </a:rPr>
              <a:t>N</a:t>
            </a:r>
            <a:r>
              <a:rPr lang="en-US" sz="1392">
                <a:solidFill>
                  <a:srgbClr val="FFFFFF"/>
                </a:solidFill>
                <a:latin typeface="CIDFont+F1"/>
              </a:rPr>
              <a:t>BY</a:t>
            </a:r>
          </a:p>
          <a:p>
            <a:pPr marL="176929">
              <a:lnSpc>
                <a:spcPts val="1599"/>
              </a:lnSpc>
            </a:pPr>
            <a:r>
              <a:rPr lang="en-US" sz="1392">
                <a:solidFill>
                  <a:srgbClr val="FFFFFF"/>
                </a:solidFill>
                <a:latin typeface="CIDFont+F1"/>
              </a:rPr>
              <a:t>EMPLOYER</a:t>
            </a:r>
          </a:p>
        </p:txBody>
      </p:sp>
      <p:sp>
        <p:nvSpPr>
          <p:cNvPr id="677" name="Rectangle 677"/>
          <p:cNvSpPr/>
          <p:nvPr/>
        </p:nvSpPr>
        <p:spPr>
          <a:xfrm>
            <a:off x="5872334" y="1816615"/>
            <a:ext cx="2229713" cy="419410"/>
          </a:xfrm>
          <a:prstGeom prst="rect">
            <a:avLst/>
          </a:prstGeom>
        </p:spPr>
        <p:txBody>
          <a:bodyPr wrap="none" lIns="0" tIns="0" rIns="0" bIns="0">
            <a:spAutoFit/>
          </a:bodyPr>
          <a:lstStyle/>
          <a:p>
            <a:r>
              <a:rPr lang="en-US" sz="1392" spc="-92">
                <a:solidFill>
                  <a:srgbClr val="FFFFFF"/>
                </a:solidFill>
                <a:latin typeface="CIDFont+F1"/>
              </a:rPr>
              <a:t>P</a:t>
            </a:r>
            <a:r>
              <a:rPr lang="en-US" sz="1392" spc="-115">
                <a:solidFill>
                  <a:srgbClr val="FFFFFF"/>
                </a:solidFill>
                <a:latin typeface="CIDFont+F1"/>
              </a:rPr>
              <a:t>A</a:t>
            </a:r>
            <a:r>
              <a:rPr lang="en-US" sz="1392">
                <a:solidFill>
                  <a:srgbClr val="FFFFFF"/>
                </a:solidFill>
                <a:latin typeface="CIDFont+F1"/>
              </a:rPr>
              <a:t>YME</a:t>
            </a:r>
            <a:r>
              <a:rPr lang="en-US" sz="1392" spc="-9">
                <a:solidFill>
                  <a:srgbClr val="FFFFFF"/>
                </a:solidFill>
                <a:latin typeface="CIDFont+F1"/>
              </a:rPr>
              <a:t>N</a:t>
            </a:r>
            <a:r>
              <a:rPr lang="en-US" sz="1392" spc="388">
                <a:solidFill>
                  <a:srgbClr val="FFFFFF"/>
                </a:solidFill>
                <a:latin typeface="CIDFont+F1"/>
              </a:rPr>
              <a:t>T</a:t>
            </a:r>
            <a:r>
              <a:rPr lang="en-US" sz="1392">
                <a:solidFill>
                  <a:srgbClr val="FFFFFF"/>
                </a:solidFill>
                <a:latin typeface="CIDFont+F1"/>
              </a:rPr>
              <a:t>F</a:t>
            </a:r>
            <a:r>
              <a:rPr lang="en-US" sz="1392" spc="-14">
                <a:solidFill>
                  <a:srgbClr val="FFFFFF"/>
                </a:solidFill>
                <a:latin typeface="CIDFont+F1"/>
              </a:rPr>
              <a:t>R</a:t>
            </a:r>
            <a:r>
              <a:rPr lang="en-US" sz="1392">
                <a:solidFill>
                  <a:srgbClr val="FFFFFF"/>
                </a:solidFill>
                <a:latin typeface="CIDFont+F1"/>
              </a:rPr>
              <a:t>OM WO</a:t>
            </a:r>
            <a:r>
              <a:rPr lang="en-US" sz="1392" spc="-14">
                <a:solidFill>
                  <a:srgbClr val="FFFFFF"/>
                </a:solidFill>
                <a:latin typeface="CIDFont+F1"/>
              </a:rPr>
              <a:t>R</a:t>
            </a:r>
            <a:r>
              <a:rPr lang="en-US" sz="1392">
                <a:solidFill>
                  <a:srgbClr val="FFFFFF"/>
                </a:solidFill>
                <a:latin typeface="CIDFont+F1"/>
              </a:rPr>
              <a:t>KER</a:t>
            </a:r>
          </a:p>
          <a:p>
            <a:pPr marL="442325">
              <a:lnSpc>
                <a:spcPts val="1599"/>
              </a:lnSpc>
            </a:pPr>
            <a:r>
              <a:rPr lang="en-US" sz="1392" spc="-84">
                <a:solidFill>
                  <a:srgbClr val="FFFFFF"/>
                </a:solidFill>
                <a:latin typeface="CIDFont+F1"/>
              </a:rPr>
              <a:t>T</a:t>
            </a:r>
            <a:r>
              <a:rPr lang="en-US" sz="1392" spc="427">
                <a:solidFill>
                  <a:srgbClr val="FFFFFF"/>
                </a:solidFill>
                <a:latin typeface="CIDFont+F1"/>
              </a:rPr>
              <a:t>O</a:t>
            </a:r>
            <a:r>
              <a:rPr lang="en-US" sz="1392">
                <a:solidFill>
                  <a:srgbClr val="FFFFFF"/>
                </a:solidFill>
                <a:latin typeface="CIDFont+F1"/>
              </a:rPr>
              <a:t>EMPLOYER</a:t>
            </a:r>
          </a:p>
        </p:txBody>
      </p:sp>
      <p:sp>
        <p:nvSpPr>
          <p:cNvPr id="678" name="Rectangle 678"/>
          <p:cNvSpPr/>
          <p:nvPr/>
        </p:nvSpPr>
        <p:spPr>
          <a:xfrm>
            <a:off x="8175161" y="1816615"/>
            <a:ext cx="2229713" cy="419410"/>
          </a:xfrm>
          <a:prstGeom prst="rect">
            <a:avLst/>
          </a:prstGeom>
        </p:spPr>
        <p:txBody>
          <a:bodyPr wrap="none" lIns="0" tIns="0" rIns="0" bIns="0">
            <a:spAutoFit/>
          </a:bodyPr>
          <a:lstStyle/>
          <a:p>
            <a:r>
              <a:rPr lang="en-US" sz="1392" spc="-92">
                <a:solidFill>
                  <a:srgbClr val="FFFFFF"/>
                </a:solidFill>
                <a:latin typeface="CIDFont+F1"/>
              </a:rPr>
              <a:t>P</a:t>
            </a:r>
            <a:r>
              <a:rPr lang="en-US" sz="1392" spc="-115">
                <a:solidFill>
                  <a:srgbClr val="FFFFFF"/>
                </a:solidFill>
                <a:latin typeface="CIDFont+F1"/>
              </a:rPr>
              <a:t>A</a:t>
            </a:r>
            <a:r>
              <a:rPr lang="en-US" sz="1392">
                <a:solidFill>
                  <a:srgbClr val="FFFFFF"/>
                </a:solidFill>
                <a:latin typeface="CIDFont+F1"/>
              </a:rPr>
              <a:t>YME</a:t>
            </a:r>
            <a:r>
              <a:rPr lang="en-US" sz="1392" spc="-9">
                <a:solidFill>
                  <a:srgbClr val="FFFFFF"/>
                </a:solidFill>
                <a:latin typeface="CIDFont+F1"/>
              </a:rPr>
              <a:t>N</a:t>
            </a:r>
            <a:r>
              <a:rPr lang="en-US" sz="1392" spc="388">
                <a:solidFill>
                  <a:srgbClr val="FFFFFF"/>
                </a:solidFill>
                <a:latin typeface="CIDFont+F1"/>
              </a:rPr>
              <a:t>T</a:t>
            </a:r>
            <a:r>
              <a:rPr lang="en-US" sz="1392">
                <a:solidFill>
                  <a:srgbClr val="FFFFFF"/>
                </a:solidFill>
                <a:latin typeface="CIDFont+F1"/>
              </a:rPr>
              <a:t>F</a:t>
            </a:r>
            <a:r>
              <a:rPr lang="en-US" sz="1392" spc="-14">
                <a:solidFill>
                  <a:srgbClr val="FFFFFF"/>
                </a:solidFill>
                <a:latin typeface="CIDFont+F1"/>
              </a:rPr>
              <a:t>R</a:t>
            </a:r>
            <a:r>
              <a:rPr lang="en-US" sz="1392">
                <a:solidFill>
                  <a:srgbClr val="FFFFFF"/>
                </a:solidFill>
                <a:latin typeface="CIDFont+F1"/>
              </a:rPr>
              <a:t>OM WO</a:t>
            </a:r>
            <a:r>
              <a:rPr lang="en-US" sz="1392" spc="-14">
                <a:solidFill>
                  <a:srgbClr val="FFFFFF"/>
                </a:solidFill>
                <a:latin typeface="CIDFont+F1"/>
              </a:rPr>
              <a:t>R</a:t>
            </a:r>
            <a:r>
              <a:rPr lang="en-US" sz="1392">
                <a:solidFill>
                  <a:srgbClr val="FFFFFF"/>
                </a:solidFill>
                <a:latin typeface="CIDFont+F1"/>
              </a:rPr>
              <a:t>KER</a:t>
            </a:r>
          </a:p>
          <a:p>
            <a:pPr marL="341408">
              <a:lnSpc>
                <a:spcPts val="1599"/>
              </a:lnSpc>
            </a:pPr>
            <a:r>
              <a:rPr lang="en-US" sz="1392" spc="-84">
                <a:solidFill>
                  <a:srgbClr val="FFFFFF"/>
                </a:solidFill>
                <a:latin typeface="CIDFont+F1"/>
              </a:rPr>
              <a:t>T</a:t>
            </a:r>
            <a:r>
              <a:rPr lang="en-US" sz="1392">
                <a:solidFill>
                  <a:srgbClr val="FFFFFF"/>
                </a:solidFill>
                <a:latin typeface="CIDFont+F1"/>
              </a:rPr>
              <a:t>O THI</a:t>
            </a:r>
            <a:r>
              <a:rPr lang="en-US" sz="1392" spc="-14">
                <a:solidFill>
                  <a:srgbClr val="FFFFFF"/>
                </a:solidFill>
                <a:latin typeface="CIDFont+F1"/>
              </a:rPr>
              <a:t>R</a:t>
            </a:r>
            <a:r>
              <a:rPr lang="en-US" sz="1392">
                <a:solidFill>
                  <a:srgbClr val="FFFFFF"/>
                </a:solidFill>
                <a:latin typeface="CIDFont+F1"/>
              </a:rPr>
              <a:t>D </a:t>
            </a:r>
            <a:r>
              <a:rPr lang="en-US" sz="1392" spc="-92">
                <a:solidFill>
                  <a:srgbClr val="FFFFFF"/>
                </a:solidFill>
                <a:latin typeface="CIDFont+F1"/>
              </a:rPr>
              <a:t>P</a:t>
            </a:r>
            <a:r>
              <a:rPr lang="en-US" sz="1392">
                <a:solidFill>
                  <a:srgbClr val="FFFFFF"/>
                </a:solidFill>
                <a:latin typeface="CIDFont+F1"/>
              </a:rPr>
              <a:t>A</a:t>
            </a:r>
            <a:r>
              <a:rPr lang="en-US" sz="1392" spc="-55">
                <a:solidFill>
                  <a:srgbClr val="FFFFFF"/>
                </a:solidFill>
                <a:latin typeface="CIDFont+F1"/>
              </a:rPr>
              <a:t>R</a:t>
            </a:r>
            <a:r>
              <a:rPr lang="en-US" sz="1392" spc="-15">
                <a:solidFill>
                  <a:srgbClr val="FFFFFF"/>
                </a:solidFill>
                <a:latin typeface="CIDFont+F1"/>
              </a:rPr>
              <a:t>T</a:t>
            </a:r>
            <a:r>
              <a:rPr lang="en-US" sz="1392">
                <a:solidFill>
                  <a:srgbClr val="FFFFFF"/>
                </a:solidFill>
                <a:latin typeface="CIDFont+F1"/>
              </a:rPr>
              <a:t>Y</a:t>
            </a:r>
          </a:p>
        </p:txBody>
      </p:sp>
      <p:sp>
        <p:nvSpPr>
          <p:cNvPr id="679" name="Rectangle 679"/>
          <p:cNvSpPr/>
          <p:nvPr/>
        </p:nvSpPr>
        <p:spPr>
          <a:xfrm>
            <a:off x="1956407" y="2633528"/>
            <a:ext cx="804707" cy="623569"/>
          </a:xfrm>
          <a:prstGeom prst="rect">
            <a:avLst/>
          </a:prstGeom>
        </p:spPr>
        <p:txBody>
          <a:bodyPr wrap="none" lIns="0" tIns="0" rIns="0" bIns="0">
            <a:spAutoFit/>
          </a:bodyPr>
          <a:lstStyle/>
          <a:p>
            <a:r>
              <a:rPr lang="en-US" sz="1392">
                <a:solidFill>
                  <a:srgbClr val="404040"/>
                </a:solidFill>
                <a:latin typeface="CIDFont+F1"/>
              </a:rPr>
              <a:t>Employer </a:t>
            </a:r>
          </a:p>
          <a:p>
            <a:pPr>
              <a:lnSpc>
                <a:spcPts val="1600"/>
              </a:lnSpc>
            </a:pPr>
            <a:r>
              <a:rPr lang="en-US" sz="1392">
                <a:solidFill>
                  <a:srgbClr val="404040"/>
                </a:solidFill>
                <a:latin typeface="CIDFont+F1"/>
              </a:rPr>
              <a:t>requ</a:t>
            </a:r>
            <a:r>
              <a:rPr lang="en-US" sz="1392" spc="-11">
                <a:solidFill>
                  <a:srgbClr val="404040"/>
                </a:solidFill>
                <a:latin typeface="CIDFont+F1"/>
              </a:rPr>
              <a:t>i</a:t>
            </a:r>
            <a:r>
              <a:rPr lang="en-US" sz="1392">
                <a:solidFill>
                  <a:srgbClr val="404040"/>
                </a:solidFill>
                <a:latin typeface="CIDFont+F1"/>
              </a:rPr>
              <a:t>res </a:t>
            </a:r>
          </a:p>
          <a:p>
            <a:pPr>
              <a:lnSpc>
                <a:spcPts val="1708"/>
              </a:lnSpc>
            </a:pPr>
            <a:r>
              <a:rPr lang="en-US" sz="1392">
                <a:solidFill>
                  <a:srgbClr val="404040"/>
                </a:solidFill>
                <a:latin typeface="CIDFont+F1"/>
              </a:rPr>
              <a:t>un</a:t>
            </a:r>
            <a:r>
              <a:rPr lang="en-US" sz="1392" spc="-11">
                <a:solidFill>
                  <a:srgbClr val="404040"/>
                </a:solidFill>
                <a:latin typeface="CIDFont+F1"/>
              </a:rPr>
              <a:t>i</a:t>
            </a:r>
            <a:r>
              <a:rPr lang="en-US" sz="1392" spc="-12">
                <a:solidFill>
                  <a:srgbClr val="404040"/>
                </a:solidFill>
                <a:latin typeface="CIDFont+F1"/>
              </a:rPr>
              <a:t>f</a:t>
            </a:r>
            <a:r>
              <a:rPr lang="en-US" sz="1392">
                <a:solidFill>
                  <a:srgbClr val="404040"/>
                </a:solidFill>
                <a:latin typeface="CIDFont+F1"/>
              </a:rPr>
              <a:t>orm</a:t>
            </a:r>
          </a:p>
        </p:txBody>
      </p:sp>
      <p:sp>
        <p:nvSpPr>
          <p:cNvPr id="680" name="Rectangle 680"/>
          <p:cNvSpPr/>
          <p:nvPr/>
        </p:nvSpPr>
        <p:spPr>
          <a:xfrm>
            <a:off x="3818303" y="2739961"/>
            <a:ext cx="1534716" cy="419410"/>
          </a:xfrm>
          <a:prstGeom prst="rect">
            <a:avLst/>
          </a:prstGeom>
        </p:spPr>
        <p:txBody>
          <a:bodyPr wrap="none" lIns="0" tIns="0" rIns="0" bIns="0">
            <a:spAutoFit/>
          </a:bodyPr>
          <a:lstStyle/>
          <a:p>
            <a:pPr marL="93994"/>
            <a:r>
              <a:rPr lang="en-US" sz="1392" spc="-44">
                <a:solidFill>
                  <a:srgbClr val="404040"/>
                </a:solidFill>
                <a:latin typeface="CIDFont+F3"/>
              </a:rPr>
              <a:t>R</a:t>
            </a:r>
            <a:r>
              <a:rPr lang="en-US" sz="1392">
                <a:solidFill>
                  <a:srgbClr val="404040"/>
                </a:solidFill>
                <a:latin typeface="CIDFont+F3"/>
              </a:rPr>
              <a:t>educes national </a:t>
            </a:r>
          </a:p>
          <a:p>
            <a:pPr>
              <a:lnSpc>
                <a:spcPts val="1600"/>
              </a:lnSpc>
            </a:pPr>
            <a:r>
              <a:rPr lang="en-US" sz="1392">
                <a:solidFill>
                  <a:srgbClr val="404040"/>
                </a:solidFill>
                <a:latin typeface="CIDFont+F3"/>
              </a:rPr>
              <a:t>minimum</a:t>
            </a:r>
            <a:r>
              <a:rPr lang="en-US" sz="1392" spc="-15">
                <a:solidFill>
                  <a:srgbClr val="404040"/>
                </a:solidFill>
                <a:latin typeface="CIDFont+F3"/>
              </a:rPr>
              <a:t> </a:t>
            </a:r>
            <a:r>
              <a:rPr lang="en-US" sz="1392">
                <a:solidFill>
                  <a:srgbClr val="404040"/>
                </a:solidFill>
                <a:latin typeface="CIDFont+F3"/>
              </a:rPr>
              <a:t>w</a:t>
            </a:r>
            <a:r>
              <a:rPr lang="en-US" sz="1392" spc="-21">
                <a:solidFill>
                  <a:srgbClr val="404040"/>
                </a:solidFill>
                <a:latin typeface="CIDFont+F3"/>
              </a:rPr>
              <a:t>a</a:t>
            </a:r>
            <a:r>
              <a:rPr lang="en-US" sz="1392">
                <a:solidFill>
                  <a:srgbClr val="404040"/>
                </a:solidFill>
                <a:latin typeface="CIDFont+F3"/>
              </a:rPr>
              <a:t>ge </a:t>
            </a:r>
            <a:r>
              <a:rPr lang="en-US" sz="1392" spc="-9">
                <a:solidFill>
                  <a:srgbClr val="404040"/>
                </a:solidFill>
                <a:latin typeface="CIDFont+F3"/>
              </a:rPr>
              <a:t>p</a:t>
            </a:r>
            <a:r>
              <a:rPr lang="en-US" sz="1392">
                <a:solidFill>
                  <a:srgbClr val="404040"/>
                </a:solidFill>
                <a:latin typeface="CIDFont+F3"/>
              </a:rPr>
              <a:t>ay</a:t>
            </a:r>
          </a:p>
        </p:txBody>
      </p:sp>
      <p:sp>
        <p:nvSpPr>
          <p:cNvPr id="681" name="Rectangle 681"/>
          <p:cNvSpPr/>
          <p:nvPr/>
        </p:nvSpPr>
        <p:spPr>
          <a:xfrm>
            <a:off x="6121139" y="2739961"/>
            <a:ext cx="1534716" cy="419410"/>
          </a:xfrm>
          <a:prstGeom prst="rect">
            <a:avLst/>
          </a:prstGeom>
        </p:spPr>
        <p:txBody>
          <a:bodyPr wrap="none" lIns="0" tIns="0" rIns="0" bIns="0">
            <a:spAutoFit/>
          </a:bodyPr>
          <a:lstStyle/>
          <a:p>
            <a:pPr marL="93993"/>
            <a:r>
              <a:rPr lang="en-US" sz="1392" spc="-44">
                <a:solidFill>
                  <a:srgbClr val="404040"/>
                </a:solidFill>
                <a:latin typeface="CIDFont+F3"/>
              </a:rPr>
              <a:t>R</a:t>
            </a:r>
            <a:r>
              <a:rPr lang="en-US" sz="1392">
                <a:solidFill>
                  <a:srgbClr val="404040"/>
                </a:solidFill>
                <a:latin typeface="CIDFont+F3"/>
              </a:rPr>
              <a:t>educes national </a:t>
            </a:r>
          </a:p>
          <a:p>
            <a:pPr>
              <a:lnSpc>
                <a:spcPts val="1600"/>
              </a:lnSpc>
            </a:pPr>
            <a:r>
              <a:rPr lang="en-US" sz="1392">
                <a:solidFill>
                  <a:srgbClr val="404040"/>
                </a:solidFill>
                <a:latin typeface="CIDFont+F3"/>
              </a:rPr>
              <a:t>minimum</a:t>
            </a:r>
            <a:r>
              <a:rPr lang="en-US" sz="1392" spc="-15">
                <a:solidFill>
                  <a:srgbClr val="404040"/>
                </a:solidFill>
                <a:latin typeface="CIDFont+F3"/>
              </a:rPr>
              <a:t> </a:t>
            </a:r>
            <a:r>
              <a:rPr lang="en-US" sz="1392">
                <a:solidFill>
                  <a:srgbClr val="404040"/>
                </a:solidFill>
                <a:latin typeface="CIDFont+F3"/>
              </a:rPr>
              <a:t>w</a:t>
            </a:r>
            <a:r>
              <a:rPr lang="en-US" sz="1392" spc="-21">
                <a:solidFill>
                  <a:srgbClr val="404040"/>
                </a:solidFill>
                <a:latin typeface="CIDFont+F3"/>
              </a:rPr>
              <a:t>a</a:t>
            </a:r>
            <a:r>
              <a:rPr lang="en-US" sz="1392">
                <a:solidFill>
                  <a:srgbClr val="404040"/>
                </a:solidFill>
                <a:latin typeface="CIDFont+F3"/>
              </a:rPr>
              <a:t>ge </a:t>
            </a:r>
            <a:r>
              <a:rPr lang="en-US" sz="1392" spc="-9">
                <a:solidFill>
                  <a:srgbClr val="404040"/>
                </a:solidFill>
                <a:latin typeface="CIDFont+F3"/>
              </a:rPr>
              <a:t>p</a:t>
            </a:r>
            <a:r>
              <a:rPr lang="en-US" sz="1392">
                <a:solidFill>
                  <a:srgbClr val="404040"/>
                </a:solidFill>
                <a:latin typeface="CIDFont+F3"/>
              </a:rPr>
              <a:t>ay</a:t>
            </a:r>
          </a:p>
        </p:txBody>
      </p:sp>
      <p:sp>
        <p:nvSpPr>
          <p:cNvPr id="682" name="Rectangle 682"/>
          <p:cNvSpPr/>
          <p:nvPr/>
        </p:nvSpPr>
        <p:spPr>
          <a:xfrm>
            <a:off x="8425369" y="2739961"/>
            <a:ext cx="1534716" cy="419410"/>
          </a:xfrm>
          <a:prstGeom prst="rect">
            <a:avLst/>
          </a:prstGeom>
        </p:spPr>
        <p:txBody>
          <a:bodyPr wrap="none" lIns="0" tIns="0" rIns="0" bIns="0">
            <a:spAutoFit/>
          </a:bodyPr>
          <a:lstStyle/>
          <a:p>
            <a:pPr marL="94005"/>
            <a:r>
              <a:rPr lang="en-US" sz="1392" spc="-44">
                <a:solidFill>
                  <a:srgbClr val="404040"/>
                </a:solidFill>
                <a:latin typeface="CIDFont+F3"/>
              </a:rPr>
              <a:t>R</a:t>
            </a:r>
            <a:r>
              <a:rPr lang="en-US" sz="1392">
                <a:solidFill>
                  <a:srgbClr val="404040"/>
                </a:solidFill>
                <a:latin typeface="CIDFont+F3"/>
              </a:rPr>
              <a:t>educes national </a:t>
            </a:r>
          </a:p>
          <a:p>
            <a:pPr>
              <a:lnSpc>
                <a:spcPts val="1600"/>
              </a:lnSpc>
            </a:pPr>
            <a:r>
              <a:rPr lang="en-US" sz="1392">
                <a:solidFill>
                  <a:srgbClr val="404040"/>
                </a:solidFill>
                <a:latin typeface="CIDFont+F3"/>
              </a:rPr>
              <a:t>minimum</a:t>
            </a:r>
            <a:r>
              <a:rPr lang="en-US" sz="1392" spc="-15">
                <a:solidFill>
                  <a:srgbClr val="404040"/>
                </a:solidFill>
                <a:latin typeface="CIDFont+F3"/>
              </a:rPr>
              <a:t> </a:t>
            </a:r>
            <a:r>
              <a:rPr lang="en-US" sz="1392">
                <a:solidFill>
                  <a:srgbClr val="404040"/>
                </a:solidFill>
                <a:latin typeface="CIDFont+F3"/>
              </a:rPr>
              <a:t>w</a:t>
            </a:r>
            <a:r>
              <a:rPr lang="en-US" sz="1392" spc="-21">
                <a:solidFill>
                  <a:srgbClr val="404040"/>
                </a:solidFill>
                <a:latin typeface="CIDFont+F3"/>
              </a:rPr>
              <a:t>a</a:t>
            </a:r>
            <a:r>
              <a:rPr lang="en-US" sz="1392">
                <a:solidFill>
                  <a:srgbClr val="404040"/>
                </a:solidFill>
                <a:latin typeface="CIDFont+F3"/>
              </a:rPr>
              <a:t>ge </a:t>
            </a:r>
            <a:r>
              <a:rPr lang="en-US" sz="1392" spc="-9">
                <a:solidFill>
                  <a:srgbClr val="404040"/>
                </a:solidFill>
                <a:latin typeface="CIDFont+F3"/>
              </a:rPr>
              <a:t>p</a:t>
            </a:r>
            <a:r>
              <a:rPr lang="en-US" sz="1392">
                <a:solidFill>
                  <a:srgbClr val="404040"/>
                </a:solidFill>
                <a:latin typeface="CIDFont+F3"/>
              </a:rPr>
              <a:t>ay</a:t>
            </a:r>
          </a:p>
        </p:txBody>
      </p:sp>
      <p:sp>
        <p:nvSpPr>
          <p:cNvPr id="683" name="Rectangle 683"/>
          <p:cNvSpPr/>
          <p:nvPr/>
        </p:nvSpPr>
        <p:spPr>
          <a:xfrm>
            <a:off x="1956406" y="3847148"/>
            <a:ext cx="952377" cy="419410"/>
          </a:xfrm>
          <a:prstGeom prst="rect">
            <a:avLst/>
          </a:prstGeom>
        </p:spPr>
        <p:txBody>
          <a:bodyPr wrap="none" lIns="0" tIns="0" rIns="0" bIns="0">
            <a:spAutoFit/>
          </a:bodyPr>
          <a:lstStyle/>
          <a:p>
            <a:r>
              <a:rPr lang="en-US" sz="1392" spc="-9">
                <a:solidFill>
                  <a:srgbClr val="404040"/>
                </a:solidFill>
                <a:latin typeface="CIDFont+F1"/>
              </a:rPr>
              <a:t>N</a:t>
            </a:r>
            <a:r>
              <a:rPr lang="en-US" sz="1392">
                <a:solidFill>
                  <a:srgbClr val="404040"/>
                </a:solidFill>
                <a:latin typeface="CIDFont+F1"/>
              </a:rPr>
              <a:t>o un</a:t>
            </a:r>
            <a:r>
              <a:rPr lang="en-US" sz="1392" spc="-11">
                <a:solidFill>
                  <a:srgbClr val="404040"/>
                </a:solidFill>
                <a:latin typeface="CIDFont+F1"/>
              </a:rPr>
              <a:t>i</a:t>
            </a:r>
            <a:r>
              <a:rPr lang="en-US" sz="1392" spc="-12">
                <a:solidFill>
                  <a:srgbClr val="404040"/>
                </a:solidFill>
                <a:latin typeface="CIDFont+F1"/>
              </a:rPr>
              <a:t>f</a:t>
            </a:r>
            <a:r>
              <a:rPr lang="en-US" sz="1392">
                <a:solidFill>
                  <a:srgbClr val="404040"/>
                </a:solidFill>
                <a:latin typeface="CIDFont+F1"/>
              </a:rPr>
              <a:t>or</a:t>
            </a:r>
            <a:r>
              <a:rPr lang="en-US" sz="1392" spc="-12">
                <a:solidFill>
                  <a:srgbClr val="404040"/>
                </a:solidFill>
                <a:latin typeface="CIDFont+F1"/>
              </a:rPr>
              <a:t>m</a:t>
            </a:r>
            <a:r>
              <a:rPr lang="en-US" sz="1392">
                <a:solidFill>
                  <a:srgbClr val="404040"/>
                </a:solidFill>
                <a:latin typeface="CIDFont+F1"/>
              </a:rPr>
              <a:t> </a:t>
            </a:r>
          </a:p>
          <a:p>
            <a:pPr>
              <a:lnSpc>
                <a:spcPts val="1610"/>
              </a:lnSpc>
            </a:pPr>
            <a:r>
              <a:rPr lang="en-US" sz="1392">
                <a:solidFill>
                  <a:srgbClr val="404040"/>
                </a:solidFill>
                <a:latin typeface="CIDFont+F1"/>
              </a:rPr>
              <a:t>requ</a:t>
            </a:r>
            <a:r>
              <a:rPr lang="en-US" sz="1392" spc="-11">
                <a:solidFill>
                  <a:srgbClr val="404040"/>
                </a:solidFill>
                <a:latin typeface="CIDFont+F1"/>
              </a:rPr>
              <a:t>i</a:t>
            </a:r>
            <a:r>
              <a:rPr lang="en-US" sz="1392">
                <a:solidFill>
                  <a:srgbClr val="404040"/>
                </a:solidFill>
                <a:latin typeface="CIDFont+F1"/>
              </a:rPr>
              <a:t>rement</a:t>
            </a:r>
          </a:p>
        </p:txBody>
      </p:sp>
      <p:sp>
        <p:nvSpPr>
          <p:cNvPr id="684" name="Rectangle 684"/>
          <p:cNvSpPr/>
          <p:nvPr/>
        </p:nvSpPr>
        <p:spPr>
          <a:xfrm>
            <a:off x="3818304" y="3634280"/>
            <a:ext cx="1584793" cy="419410"/>
          </a:xfrm>
          <a:prstGeom prst="rect">
            <a:avLst/>
          </a:prstGeom>
        </p:spPr>
        <p:txBody>
          <a:bodyPr wrap="none" lIns="0" tIns="0" rIns="0" bIns="0">
            <a:spAutoFit/>
          </a:bodyPr>
          <a:lstStyle/>
          <a:p>
            <a:pPr marL="93994"/>
            <a:r>
              <a:rPr lang="en-US" sz="1392" spc="-44">
                <a:solidFill>
                  <a:srgbClr val="404040"/>
                </a:solidFill>
                <a:latin typeface="CIDFont+F3"/>
              </a:rPr>
              <a:t>R</a:t>
            </a:r>
            <a:r>
              <a:rPr lang="en-US" sz="1392">
                <a:solidFill>
                  <a:srgbClr val="404040"/>
                </a:solidFill>
                <a:latin typeface="CIDFont+F3"/>
              </a:rPr>
              <a:t>educes national </a:t>
            </a:r>
          </a:p>
          <a:p>
            <a:pPr>
              <a:lnSpc>
                <a:spcPts val="1600"/>
              </a:lnSpc>
            </a:pPr>
            <a:r>
              <a:rPr lang="en-US" sz="1392">
                <a:solidFill>
                  <a:srgbClr val="404040"/>
                </a:solidFill>
                <a:latin typeface="CIDFont+F3"/>
              </a:rPr>
              <a:t>minimum w</a:t>
            </a:r>
            <a:r>
              <a:rPr lang="en-US" sz="1392" spc="-21">
                <a:solidFill>
                  <a:srgbClr val="404040"/>
                </a:solidFill>
                <a:latin typeface="CIDFont+F3"/>
              </a:rPr>
              <a:t>a</a:t>
            </a:r>
            <a:r>
              <a:rPr lang="en-US" sz="1392">
                <a:solidFill>
                  <a:srgbClr val="404040"/>
                </a:solidFill>
                <a:latin typeface="CIDFont+F3"/>
              </a:rPr>
              <a:t>ge p</a:t>
            </a:r>
            <a:r>
              <a:rPr lang="en-US" sz="1392" spc="-21">
                <a:solidFill>
                  <a:srgbClr val="404040"/>
                </a:solidFill>
                <a:latin typeface="CIDFont+F3"/>
              </a:rPr>
              <a:t>a</a:t>
            </a:r>
            <a:r>
              <a:rPr lang="en-US" sz="1392">
                <a:solidFill>
                  <a:srgbClr val="404040"/>
                </a:solidFill>
                <a:latin typeface="CIDFont+F3"/>
              </a:rPr>
              <a:t>y </a:t>
            </a:r>
          </a:p>
        </p:txBody>
      </p:sp>
      <p:sp>
        <p:nvSpPr>
          <p:cNvPr id="685" name="Rectangle 685"/>
          <p:cNvSpPr/>
          <p:nvPr/>
        </p:nvSpPr>
        <p:spPr>
          <a:xfrm>
            <a:off x="3634463" y="4061397"/>
            <a:ext cx="1880836" cy="419410"/>
          </a:xfrm>
          <a:prstGeom prst="rect">
            <a:avLst/>
          </a:prstGeom>
        </p:spPr>
        <p:txBody>
          <a:bodyPr wrap="none" lIns="0" tIns="0" rIns="0" bIns="0">
            <a:spAutoFit/>
          </a:bodyPr>
          <a:lstStyle/>
          <a:p>
            <a:pPr marL="73259"/>
            <a:r>
              <a:rPr lang="en-US" sz="1392">
                <a:solidFill>
                  <a:srgbClr val="404040"/>
                </a:solidFill>
                <a:latin typeface="CIDFont+F3"/>
              </a:rPr>
              <a:t>(unles</a:t>
            </a:r>
            <a:r>
              <a:rPr lang="en-US" sz="1392" spc="426">
                <a:solidFill>
                  <a:srgbClr val="404040"/>
                </a:solidFill>
                <a:latin typeface="CIDFont+F3"/>
              </a:rPr>
              <a:t>s</a:t>
            </a:r>
            <a:r>
              <a:rPr lang="en-US" sz="1392" spc="-9">
                <a:solidFill>
                  <a:srgbClr val="404040"/>
                </a:solidFill>
                <a:latin typeface="CIDFont+F3"/>
              </a:rPr>
              <a:t>p</a:t>
            </a:r>
            <a:r>
              <a:rPr lang="en-US" sz="1392">
                <a:solidFill>
                  <a:srgbClr val="404040"/>
                </a:solidFill>
                <a:latin typeface="CIDFont+F3"/>
              </a:rPr>
              <a:t>ai</a:t>
            </a:r>
            <a:r>
              <a:rPr lang="en-US" sz="1392" spc="-9">
                <a:solidFill>
                  <a:srgbClr val="404040"/>
                </a:solidFill>
                <a:latin typeface="CIDFont+F3"/>
              </a:rPr>
              <a:t>d</a:t>
            </a:r>
            <a:r>
              <a:rPr lang="en-US" sz="1392">
                <a:solidFill>
                  <a:srgbClr val="404040"/>
                </a:solidFill>
                <a:latin typeface="CIDFont+F3"/>
              </a:rPr>
              <a:t> to </a:t>
            </a:r>
            <a:r>
              <a:rPr lang="en-US" sz="1392" spc="411">
                <a:solidFill>
                  <a:srgbClr val="404040"/>
                </a:solidFill>
                <a:latin typeface="CIDFont+F3"/>
              </a:rPr>
              <a:t>a</a:t>
            </a:r>
            <a:r>
              <a:rPr lang="en-US" sz="1392">
                <a:solidFill>
                  <a:srgbClr val="404040"/>
                </a:solidFill>
                <a:latin typeface="CIDFont+F3"/>
              </a:rPr>
              <a:t>thir</a:t>
            </a:r>
            <a:r>
              <a:rPr lang="en-US" sz="1392" spc="-9">
                <a:solidFill>
                  <a:srgbClr val="404040"/>
                </a:solidFill>
                <a:latin typeface="CIDFont+F3"/>
              </a:rPr>
              <a:t>d</a:t>
            </a:r>
            <a:r>
              <a:rPr lang="en-US" sz="1392">
                <a:solidFill>
                  <a:srgbClr val="404040"/>
                </a:solidFill>
                <a:latin typeface="CIDFont+F3"/>
              </a:rPr>
              <a:t> </a:t>
            </a:r>
          </a:p>
          <a:p>
            <a:pPr>
              <a:lnSpc>
                <a:spcPts val="1600"/>
              </a:lnSpc>
            </a:pPr>
            <a:r>
              <a:rPr lang="en-US" sz="1392" spc="-9">
                <a:solidFill>
                  <a:srgbClr val="404040"/>
                </a:solidFill>
                <a:latin typeface="CIDFont+F3"/>
              </a:rPr>
              <a:t>p</a:t>
            </a:r>
            <a:r>
              <a:rPr lang="en-US" sz="1392">
                <a:solidFill>
                  <a:srgbClr val="404040"/>
                </a:solidFill>
                <a:latin typeface="CIDFont+F3"/>
              </a:rPr>
              <a:t>arty </a:t>
            </a:r>
            <a:r>
              <a:rPr lang="en-US" sz="1392" spc="422">
                <a:solidFill>
                  <a:srgbClr val="404040"/>
                </a:solidFill>
                <a:latin typeface="CIDFont+F3"/>
              </a:rPr>
              <a:t>-</a:t>
            </a:r>
            <a:r>
              <a:rPr lang="en-US" sz="1392">
                <a:solidFill>
                  <a:srgbClr val="404040"/>
                </a:solidFill>
                <a:latin typeface="CIDFont+F3"/>
              </a:rPr>
              <a:t>see en</a:t>
            </a:r>
            <a:r>
              <a:rPr lang="en-US" sz="1392" spc="-9">
                <a:solidFill>
                  <a:srgbClr val="404040"/>
                </a:solidFill>
                <a:latin typeface="CIDFont+F3"/>
              </a:rPr>
              <a:t>d</a:t>
            </a:r>
            <a:r>
              <a:rPr lang="en-US" sz="1392">
                <a:solidFill>
                  <a:srgbClr val="404040"/>
                </a:solidFill>
                <a:latin typeface="CIDFont+F3"/>
              </a:rPr>
              <a:t> column)</a:t>
            </a:r>
          </a:p>
        </p:txBody>
      </p:sp>
      <p:sp>
        <p:nvSpPr>
          <p:cNvPr id="686" name="Rectangle 686"/>
          <p:cNvSpPr/>
          <p:nvPr/>
        </p:nvSpPr>
        <p:spPr>
          <a:xfrm>
            <a:off x="6168136" y="3740714"/>
            <a:ext cx="1446935" cy="623569"/>
          </a:xfrm>
          <a:prstGeom prst="rect">
            <a:avLst/>
          </a:prstGeom>
        </p:spPr>
        <p:txBody>
          <a:bodyPr wrap="none" lIns="0" tIns="0" rIns="0" bIns="0">
            <a:spAutoFit/>
          </a:bodyPr>
          <a:lstStyle/>
          <a:p>
            <a:pPr marL="76025"/>
            <a:r>
              <a:rPr lang="en-US" sz="1392">
                <a:solidFill>
                  <a:srgbClr val="404040"/>
                </a:solidFill>
                <a:latin typeface="CIDFont+F3"/>
              </a:rPr>
              <a:t>Does not reduce </a:t>
            </a:r>
          </a:p>
          <a:p>
            <a:pPr>
              <a:lnSpc>
                <a:spcPts val="1600"/>
              </a:lnSpc>
            </a:pPr>
            <a:r>
              <a:rPr lang="en-US" sz="1392">
                <a:solidFill>
                  <a:srgbClr val="404040"/>
                </a:solidFill>
                <a:latin typeface="CIDFont+F3"/>
              </a:rPr>
              <a:t>n</a:t>
            </a:r>
            <a:r>
              <a:rPr lang="en-US" sz="1392" spc="-21">
                <a:solidFill>
                  <a:srgbClr val="404040"/>
                </a:solidFill>
                <a:latin typeface="CIDFont+F3"/>
              </a:rPr>
              <a:t>a</a:t>
            </a:r>
            <a:r>
              <a:rPr lang="en-US" sz="1392">
                <a:solidFill>
                  <a:srgbClr val="404040"/>
                </a:solidFill>
                <a:latin typeface="CIDFont+F3"/>
              </a:rPr>
              <a:t>tion</a:t>
            </a:r>
            <a:r>
              <a:rPr lang="en-US" sz="1392" spc="-21">
                <a:solidFill>
                  <a:srgbClr val="404040"/>
                </a:solidFill>
                <a:latin typeface="CIDFont+F3"/>
              </a:rPr>
              <a:t>a</a:t>
            </a:r>
            <a:r>
              <a:rPr lang="en-US" sz="1392">
                <a:solidFill>
                  <a:srgbClr val="404040"/>
                </a:solidFill>
                <a:latin typeface="CIDFont+F3"/>
              </a:rPr>
              <a:t>l minimum </a:t>
            </a:r>
          </a:p>
          <a:p>
            <a:pPr marL="351096">
              <a:lnSpc>
                <a:spcPts val="1708"/>
              </a:lnSpc>
            </a:pPr>
            <a:r>
              <a:rPr lang="en-US" sz="1392">
                <a:solidFill>
                  <a:srgbClr val="404040"/>
                </a:solidFill>
                <a:latin typeface="CIDFont+F3"/>
              </a:rPr>
              <a:t>wage </a:t>
            </a:r>
            <a:r>
              <a:rPr lang="en-US" sz="1392" spc="-9">
                <a:solidFill>
                  <a:srgbClr val="404040"/>
                </a:solidFill>
                <a:latin typeface="CIDFont+F3"/>
              </a:rPr>
              <a:t>p</a:t>
            </a:r>
            <a:r>
              <a:rPr lang="en-US" sz="1392">
                <a:solidFill>
                  <a:srgbClr val="404040"/>
                </a:solidFill>
                <a:latin typeface="CIDFont+F3"/>
              </a:rPr>
              <a:t>ay</a:t>
            </a:r>
          </a:p>
        </p:txBody>
      </p:sp>
      <p:sp>
        <p:nvSpPr>
          <p:cNvPr id="687" name="Rectangle 687"/>
          <p:cNvSpPr/>
          <p:nvPr/>
        </p:nvSpPr>
        <p:spPr>
          <a:xfrm>
            <a:off x="8470994" y="3740714"/>
            <a:ext cx="1450525" cy="623569"/>
          </a:xfrm>
          <a:prstGeom prst="rect">
            <a:avLst/>
          </a:prstGeom>
        </p:spPr>
        <p:txBody>
          <a:bodyPr wrap="none" lIns="0" tIns="0" rIns="0" bIns="0">
            <a:spAutoFit/>
          </a:bodyPr>
          <a:lstStyle/>
          <a:p>
            <a:pPr marL="76026"/>
            <a:r>
              <a:rPr lang="en-US" sz="1392">
                <a:solidFill>
                  <a:srgbClr val="404040"/>
                </a:solidFill>
                <a:latin typeface="CIDFont+F3"/>
              </a:rPr>
              <a:t>Doe</a:t>
            </a:r>
            <a:r>
              <a:rPr lang="en-US" sz="1392" spc="412">
                <a:solidFill>
                  <a:srgbClr val="404040"/>
                </a:solidFill>
                <a:latin typeface="CIDFont+F3"/>
              </a:rPr>
              <a:t>s</a:t>
            </a:r>
            <a:r>
              <a:rPr lang="en-US" sz="1392">
                <a:solidFill>
                  <a:srgbClr val="404040"/>
                </a:solidFill>
                <a:latin typeface="CIDFont+F3"/>
              </a:rPr>
              <a:t>not re</a:t>
            </a:r>
            <a:r>
              <a:rPr lang="en-US" sz="1392" spc="-9">
                <a:solidFill>
                  <a:srgbClr val="404040"/>
                </a:solidFill>
                <a:latin typeface="CIDFont+F3"/>
              </a:rPr>
              <a:t>d</a:t>
            </a:r>
            <a:r>
              <a:rPr lang="en-US" sz="1392">
                <a:solidFill>
                  <a:srgbClr val="404040"/>
                </a:solidFill>
                <a:latin typeface="CIDFont+F3"/>
              </a:rPr>
              <a:t>uce </a:t>
            </a:r>
          </a:p>
          <a:p>
            <a:pPr>
              <a:lnSpc>
                <a:spcPts val="1600"/>
              </a:lnSpc>
            </a:pPr>
            <a:r>
              <a:rPr lang="en-US" sz="1392">
                <a:solidFill>
                  <a:srgbClr val="404040"/>
                </a:solidFill>
                <a:latin typeface="CIDFont+F3"/>
              </a:rPr>
              <a:t>national </a:t>
            </a:r>
            <a:r>
              <a:rPr lang="en-US" sz="1392" spc="-14">
                <a:solidFill>
                  <a:srgbClr val="404040"/>
                </a:solidFill>
                <a:latin typeface="CIDFont+F3"/>
              </a:rPr>
              <a:t>m</a:t>
            </a:r>
            <a:r>
              <a:rPr lang="en-US" sz="1392">
                <a:solidFill>
                  <a:srgbClr val="404040"/>
                </a:solidFill>
                <a:latin typeface="CIDFont+F3"/>
              </a:rPr>
              <a:t>inimum </a:t>
            </a:r>
          </a:p>
          <a:p>
            <a:pPr marL="351074">
              <a:lnSpc>
                <a:spcPts val="1708"/>
              </a:lnSpc>
            </a:pPr>
            <a:r>
              <a:rPr lang="en-US" sz="1392">
                <a:solidFill>
                  <a:srgbClr val="404040"/>
                </a:solidFill>
                <a:latin typeface="CIDFont+F3"/>
              </a:rPr>
              <a:t>wage </a:t>
            </a:r>
            <a:r>
              <a:rPr lang="en-US" sz="1392" spc="-9">
                <a:solidFill>
                  <a:srgbClr val="404040"/>
                </a:solidFill>
                <a:latin typeface="CIDFont+F3"/>
              </a:rPr>
              <a:t>p</a:t>
            </a:r>
            <a:r>
              <a:rPr lang="en-US" sz="1392">
                <a:solidFill>
                  <a:srgbClr val="404040"/>
                </a:solidFill>
                <a:latin typeface="CIDFont+F3"/>
              </a:rPr>
              <a:t>ay</a:t>
            </a:r>
          </a:p>
        </p:txBody>
      </p:sp>
      <p:sp>
        <p:nvSpPr>
          <p:cNvPr id="2" name="Title 1">
            <a:extLst>
              <a:ext uri="{FF2B5EF4-FFF2-40B4-BE49-F238E27FC236}">
                <a16:creationId xmlns:a16="http://schemas.microsoft.com/office/drawing/2014/main" id="{8909CCC7-9C71-0F0D-D7AB-2C2AA26A83EE}"/>
              </a:ext>
            </a:extLst>
          </p:cNvPr>
          <p:cNvSpPr>
            <a:spLocks noGrp="1"/>
          </p:cNvSpPr>
          <p:nvPr>
            <p:ph type="title"/>
          </p:nvPr>
        </p:nvSpPr>
        <p:spPr>
          <a:xfrm>
            <a:off x="504000" y="576000"/>
            <a:ext cx="11181588" cy="320088"/>
          </a:xfrm>
        </p:spPr>
        <p:txBody>
          <a:bodyPr/>
          <a:lstStyle/>
          <a:p>
            <a:r>
              <a:rPr lang="en-US" dirty="0"/>
              <a:t>Dress code and uniforms</a:t>
            </a:r>
            <a:br>
              <a:rPr lang="en-US" dirty="0"/>
            </a:br>
            <a:endParaRPr lang="en-GB" dirty="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501204-C8BF-FF72-1EC9-7268FF2F3341}"/>
              </a:ext>
            </a:extLst>
          </p:cNvPr>
          <p:cNvPicPr>
            <a:picLocks noChangeAspect="1"/>
          </p:cNvPicPr>
          <p:nvPr/>
        </p:nvPicPr>
        <p:blipFill>
          <a:blip r:embed="rId3"/>
          <a:stretch>
            <a:fillRect/>
          </a:stretch>
        </p:blipFill>
        <p:spPr>
          <a:xfrm>
            <a:off x="0" y="0"/>
            <a:ext cx="12192000" cy="6857999"/>
          </a:xfrm>
          <a:prstGeom prst="rect">
            <a:avLst/>
          </a:prstGeom>
        </p:spPr>
      </p:pic>
      <p:sp>
        <p:nvSpPr>
          <p:cNvPr id="4" name="Title 3"/>
          <p:cNvSpPr>
            <a:spLocks noGrp="1"/>
          </p:cNvSpPr>
          <p:nvPr>
            <p:ph type="title"/>
          </p:nvPr>
        </p:nvSpPr>
        <p:spPr/>
        <p:txBody>
          <a:bodyPr/>
          <a:lstStyle/>
          <a:p>
            <a:r>
              <a:rPr lang="en-GB">
                <a:solidFill>
                  <a:schemeClr val="bg1"/>
                </a:solidFill>
              </a:rPr>
              <a:t>Practical </a:t>
            </a:r>
            <a:r>
              <a:rPr lang="en-GB"/>
              <a:t>CONSIDERATIONS</a:t>
            </a:r>
            <a:endParaRPr lang="en-GB">
              <a:solidFill>
                <a:schemeClr val="bg1"/>
              </a:solidFill>
            </a:endParaRPr>
          </a:p>
        </p:txBody>
      </p:sp>
      <p:sp>
        <p:nvSpPr>
          <p:cNvPr id="9" name="Text Placeholder 1">
            <a:extLst>
              <a:ext uri="{FF2B5EF4-FFF2-40B4-BE49-F238E27FC236}">
                <a16:creationId xmlns:a16="http://schemas.microsoft.com/office/drawing/2014/main" id="{F1E83C8A-8BE2-42BA-8F65-546D9005E585}"/>
              </a:ext>
            </a:extLst>
          </p:cNvPr>
          <p:cNvSpPr txBox="1">
            <a:spLocks/>
          </p:cNvSpPr>
          <p:nvPr/>
        </p:nvSpPr>
        <p:spPr bwMode="gray">
          <a:xfrm>
            <a:off x="447041" y="3962399"/>
            <a:ext cx="2088000" cy="1152000"/>
          </a:xfrm>
          <a:prstGeom prst="rect">
            <a:avLst/>
          </a:prstGeom>
          <a:solidFill>
            <a:schemeClr val="accent4">
              <a:lumMod val="40000"/>
              <a:lumOff val="60000"/>
              <a:alpha val="80000"/>
            </a:schemeClr>
          </a:solidFill>
        </p:spPr>
        <p:txBody>
          <a:bodyPr vert="horz" wrap="square" lIns="108000" tIns="108000" rIns="108000" bIns="108000" rtlCol="0" anchor="ctr" anchorCtr="0">
            <a:noAutofit/>
          </a:bodyPr>
          <a:lstStyle>
            <a:lvl1pPr marL="0" indent="0" algn="l" defTabSz="914112" rtl="0" eaLnBrk="1" latinLnBrk="0" hangingPunct="1">
              <a:lnSpc>
                <a:spcPct val="100000"/>
              </a:lnSpc>
              <a:spcBef>
                <a:spcPts val="0"/>
              </a:spcBef>
              <a:spcAft>
                <a:spcPts val="600"/>
              </a:spcAft>
              <a:buFont typeface="Arial" pitchFamily="34" charset="0"/>
              <a:buNone/>
              <a:defRPr sz="1800" b="1" kern="1200" cap="none" baseline="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16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5pPr>
            <a:lvl6pPr marL="800100" indent="0" algn="l" defTabSz="914112" rtl="0" eaLnBrk="1" latinLnBrk="0" hangingPunct="1">
              <a:lnSpc>
                <a:spcPct val="100000"/>
              </a:lnSpc>
              <a:spcBef>
                <a:spcPts val="0"/>
              </a:spcBef>
              <a:spcAft>
                <a:spcPts val="600"/>
              </a:spcAft>
              <a:buFont typeface="Trebuchet MS" pitchFamily="34" charset="0"/>
              <a:buNone/>
              <a:defRPr lang="en-GB" sz="1600" kern="1200" baseline="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a:lstStyle>
          <a:p>
            <a:pPr marL="0" marR="0" lvl="2" indent="0" algn="ctr" defTabSz="914112" rtl="0" eaLnBrk="1" fontAlgn="auto" latinLnBrk="0" hangingPunct="1">
              <a:lnSpc>
                <a:spcPct val="100000"/>
              </a:lnSpc>
              <a:spcBef>
                <a:spcPts val="0"/>
              </a:spcBef>
              <a:spcAft>
                <a:spcPts val="600"/>
              </a:spcAft>
              <a:buClr>
                <a:srgbClr val="ED1A3B"/>
              </a:buClr>
              <a:buSzPct val="80000"/>
              <a:buFont typeface="Wingdings 3" panose="05040102010807070707" pitchFamily="18" charset="2"/>
              <a:buNone/>
              <a:tabLst/>
              <a:defRPr/>
            </a:pPr>
            <a:r>
              <a:rPr kumimoji="0" lang="en-GB" sz="1600" b="1" i="0" u="none" strike="noStrike" kern="1200" cap="none" spc="0" normalizeH="0" baseline="0" noProof="0">
                <a:ln>
                  <a:noFill/>
                </a:ln>
                <a:solidFill>
                  <a:srgbClr val="FFFFFF"/>
                </a:solidFill>
                <a:effectLst/>
                <a:uLnTx/>
                <a:uFillTx/>
                <a:latin typeface="Trebuchet MS"/>
                <a:ea typeface="+mn-ea"/>
                <a:cs typeface="+mn-cs"/>
              </a:rPr>
              <a:t>Recruitment – job adverts</a:t>
            </a:r>
          </a:p>
        </p:txBody>
      </p:sp>
      <p:sp>
        <p:nvSpPr>
          <p:cNvPr id="11" name="Text Placeholder 1">
            <a:extLst>
              <a:ext uri="{FF2B5EF4-FFF2-40B4-BE49-F238E27FC236}">
                <a16:creationId xmlns:a16="http://schemas.microsoft.com/office/drawing/2014/main" id="{2351FE41-714A-40DE-8124-776B266D110A}"/>
              </a:ext>
            </a:extLst>
          </p:cNvPr>
          <p:cNvSpPr txBox="1">
            <a:spLocks/>
          </p:cNvSpPr>
          <p:nvPr/>
        </p:nvSpPr>
        <p:spPr bwMode="gray">
          <a:xfrm>
            <a:off x="6172886" y="3962399"/>
            <a:ext cx="2088000" cy="1152000"/>
          </a:xfrm>
          <a:prstGeom prst="rect">
            <a:avLst/>
          </a:prstGeom>
          <a:solidFill>
            <a:schemeClr val="tx2">
              <a:lumMod val="60000"/>
              <a:lumOff val="40000"/>
              <a:alpha val="80000"/>
            </a:schemeClr>
          </a:solidFill>
        </p:spPr>
        <p:txBody>
          <a:bodyPr vert="horz" wrap="square" lIns="108000" tIns="108000" rIns="108000" bIns="108000" rtlCol="0" anchor="ctr" anchorCtr="0">
            <a:noAutofit/>
          </a:bodyPr>
          <a:lstStyle>
            <a:lvl1pPr marL="0" indent="0" algn="l" defTabSz="914112" rtl="0" eaLnBrk="1" latinLnBrk="0" hangingPunct="1">
              <a:lnSpc>
                <a:spcPct val="100000"/>
              </a:lnSpc>
              <a:spcBef>
                <a:spcPts val="0"/>
              </a:spcBef>
              <a:spcAft>
                <a:spcPts val="600"/>
              </a:spcAft>
              <a:buFont typeface="Arial" pitchFamily="34" charset="0"/>
              <a:buNone/>
              <a:defRPr sz="1800" b="1" kern="1200" cap="none" baseline="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16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5pPr>
            <a:lvl6pPr marL="800100" indent="0" algn="l" defTabSz="914112" rtl="0" eaLnBrk="1" latinLnBrk="0" hangingPunct="1">
              <a:lnSpc>
                <a:spcPct val="100000"/>
              </a:lnSpc>
              <a:spcBef>
                <a:spcPts val="0"/>
              </a:spcBef>
              <a:spcAft>
                <a:spcPts val="600"/>
              </a:spcAft>
              <a:buFont typeface="Trebuchet MS" pitchFamily="34" charset="0"/>
              <a:buNone/>
              <a:defRPr lang="en-GB" sz="1600" kern="1200" baseline="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a:lstStyle>
          <a:p>
            <a:pPr marL="0" marR="0" lvl="2" indent="0" algn="ctr" defTabSz="914112" rtl="0" eaLnBrk="1" fontAlgn="auto" latinLnBrk="0" hangingPunct="1">
              <a:lnSpc>
                <a:spcPct val="100000"/>
              </a:lnSpc>
              <a:spcBef>
                <a:spcPts val="0"/>
              </a:spcBef>
              <a:spcAft>
                <a:spcPts val="600"/>
              </a:spcAft>
              <a:buClr>
                <a:srgbClr val="ED1A3B"/>
              </a:buClr>
              <a:buSzPct val="80000"/>
              <a:buFont typeface="Wingdings 3" panose="05040102010807070707" pitchFamily="18" charset="2"/>
              <a:buNone/>
              <a:tabLst/>
              <a:defRPr/>
            </a:pPr>
            <a:r>
              <a:rPr lang="en-GB" b="1">
                <a:solidFill>
                  <a:srgbClr val="FFFFFF"/>
                </a:solidFill>
                <a:latin typeface="Trebuchet MS"/>
              </a:rPr>
              <a:t>Annual pay reviews</a:t>
            </a:r>
            <a:endParaRPr kumimoji="0" lang="en-GB" sz="1600" b="1" i="0" u="none" strike="noStrike" kern="1200" cap="none" spc="0" normalizeH="0" baseline="0" noProof="0">
              <a:ln>
                <a:noFill/>
              </a:ln>
              <a:solidFill>
                <a:srgbClr val="FFFFFF"/>
              </a:solidFill>
              <a:effectLst/>
              <a:uLnTx/>
              <a:uFillTx/>
              <a:latin typeface="Trebuchet MS"/>
              <a:ea typeface="+mn-ea"/>
              <a:cs typeface="+mn-cs"/>
            </a:endParaRPr>
          </a:p>
        </p:txBody>
      </p:sp>
      <p:sp>
        <p:nvSpPr>
          <p:cNvPr id="13" name="Text Placeholder 1">
            <a:extLst>
              <a:ext uri="{FF2B5EF4-FFF2-40B4-BE49-F238E27FC236}">
                <a16:creationId xmlns:a16="http://schemas.microsoft.com/office/drawing/2014/main" id="{8D016D35-DABF-489D-8F89-96DFC95A56C6}"/>
              </a:ext>
            </a:extLst>
          </p:cNvPr>
          <p:cNvSpPr txBox="1">
            <a:spLocks/>
          </p:cNvSpPr>
          <p:nvPr/>
        </p:nvSpPr>
        <p:spPr bwMode="gray">
          <a:xfrm>
            <a:off x="8965600" y="3962399"/>
            <a:ext cx="2088000" cy="1152000"/>
          </a:xfrm>
          <a:prstGeom prst="rect">
            <a:avLst/>
          </a:prstGeom>
          <a:solidFill>
            <a:schemeClr val="accent5">
              <a:lumMod val="90000"/>
              <a:alpha val="80000"/>
            </a:schemeClr>
          </a:solidFill>
        </p:spPr>
        <p:txBody>
          <a:bodyPr vert="horz" wrap="square" lIns="108000" tIns="108000" rIns="108000" bIns="108000" rtlCol="0" anchor="ctr" anchorCtr="0">
            <a:noAutofit/>
          </a:bodyPr>
          <a:lstStyle>
            <a:lvl1pPr marL="0" indent="0" algn="l" defTabSz="914112" rtl="0" eaLnBrk="1" latinLnBrk="0" hangingPunct="1">
              <a:lnSpc>
                <a:spcPct val="100000"/>
              </a:lnSpc>
              <a:spcBef>
                <a:spcPts val="0"/>
              </a:spcBef>
              <a:spcAft>
                <a:spcPts val="600"/>
              </a:spcAft>
              <a:buFont typeface="Arial" pitchFamily="34" charset="0"/>
              <a:buNone/>
              <a:defRPr sz="1800" b="1" kern="1200" cap="none" baseline="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16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5pPr>
            <a:lvl6pPr marL="800100" indent="0" algn="l" defTabSz="914112" rtl="0" eaLnBrk="1" latinLnBrk="0" hangingPunct="1">
              <a:lnSpc>
                <a:spcPct val="100000"/>
              </a:lnSpc>
              <a:spcBef>
                <a:spcPts val="0"/>
              </a:spcBef>
              <a:spcAft>
                <a:spcPts val="600"/>
              </a:spcAft>
              <a:buFont typeface="Trebuchet MS" pitchFamily="34" charset="0"/>
              <a:buNone/>
              <a:defRPr lang="en-GB" sz="1600" kern="1200" baseline="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a:lstStyle>
          <a:p>
            <a:pPr marL="0" marR="0" lvl="2" indent="0" algn="ctr" defTabSz="914112" rtl="0" eaLnBrk="1" fontAlgn="auto" latinLnBrk="0" hangingPunct="1">
              <a:lnSpc>
                <a:spcPct val="100000"/>
              </a:lnSpc>
              <a:spcBef>
                <a:spcPts val="0"/>
              </a:spcBef>
              <a:spcAft>
                <a:spcPts val="600"/>
              </a:spcAft>
              <a:buClr>
                <a:srgbClr val="ED1A3B"/>
              </a:buClr>
              <a:buSzPct val="80000"/>
              <a:buFont typeface="Wingdings 3" panose="05040102010807070707" pitchFamily="18" charset="2"/>
              <a:buNone/>
              <a:tabLst/>
              <a:defRPr/>
            </a:pPr>
            <a:r>
              <a:rPr lang="en-GB" b="1">
                <a:solidFill>
                  <a:srgbClr val="FFFFFF"/>
                </a:solidFill>
                <a:latin typeface="Trebuchet MS"/>
              </a:rPr>
              <a:t>Comms to workers</a:t>
            </a:r>
            <a:endParaRPr kumimoji="0" lang="en-GB" sz="1600" b="1" i="0" u="none" strike="noStrike" kern="1200" cap="none" spc="0" normalizeH="0" baseline="0" noProof="0">
              <a:ln>
                <a:noFill/>
              </a:ln>
              <a:solidFill>
                <a:srgbClr val="FFFFFF"/>
              </a:solidFill>
              <a:effectLst/>
              <a:uLnTx/>
              <a:uFillTx/>
              <a:latin typeface="Trebuchet MS"/>
              <a:ea typeface="+mn-ea"/>
              <a:cs typeface="+mn-cs"/>
            </a:endParaRPr>
          </a:p>
        </p:txBody>
      </p:sp>
      <p:sp>
        <p:nvSpPr>
          <p:cNvPr id="19" name="Text Placeholder 1">
            <a:extLst>
              <a:ext uri="{FF2B5EF4-FFF2-40B4-BE49-F238E27FC236}">
                <a16:creationId xmlns:a16="http://schemas.microsoft.com/office/drawing/2014/main" id="{7AA3A4DB-D691-4D5D-A25F-906F3B8E80EB}"/>
              </a:ext>
            </a:extLst>
          </p:cNvPr>
          <p:cNvSpPr txBox="1">
            <a:spLocks/>
          </p:cNvSpPr>
          <p:nvPr/>
        </p:nvSpPr>
        <p:spPr bwMode="gray">
          <a:xfrm>
            <a:off x="3313267" y="3962399"/>
            <a:ext cx="2088000" cy="1152000"/>
          </a:xfrm>
          <a:prstGeom prst="rect">
            <a:avLst/>
          </a:prstGeom>
          <a:solidFill>
            <a:schemeClr val="accent1">
              <a:lumMod val="40000"/>
              <a:lumOff val="60000"/>
              <a:alpha val="80000"/>
            </a:schemeClr>
          </a:solidFill>
        </p:spPr>
        <p:txBody>
          <a:bodyPr vert="horz" wrap="square" lIns="108000" tIns="108000" rIns="108000" bIns="108000" rtlCol="0" anchor="ctr" anchorCtr="0">
            <a:noAutofit/>
          </a:bodyPr>
          <a:lstStyle>
            <a:lvl1pPr marL="0" indent="0" algn="l" defTabSz="914112" rtl="0" eaLnBrk="1" latinLnBrk="0" hangingPunct="1">
              <a:lnSpc>
                <a:spcPct val="100000"/>
              </a:lnSpc>
              <a:spcBef>
                <a:spcPts val="0"/>
              </a:spcBef>
              <a:spcAft>
                <a:spcPts val="600"/>
              </a:spcAft>
              <a:buFont typeface="Arial" pitchFamily="34" charset="0"/>
              <a:buNone/>
              <a:defRPr sz="1800" b="1" kern="1200" cap="none" baseline="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16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5pPr>
            <a:lvl6pPr marL="800100" indent="0" algn="l" defTabSz="914112" rtl="0" eaLnBrk="1" latinLnBrk="0" hangingPunct="1">
              <a:lnSpc>
                <a:spcPct val="100000"/>
              </a:lnSpc>
              <a:spcBef>
                <a:spcPts val="0"/>
              </a:spcBef>
              <a:spcAft>
                <a:spcPts val="600"/>
              </a:spcAft>
              <a:buFont typeface="Trebuchet MS" pitchFamily="34" charset="0"/>
              <a:buNone/>
              <a:defRPr lang="en-GB" sz="1600" kern="1200" baseline="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a:lstStyle>
          <a:p>
            <a:pPr marL="0" marR="0" lvl="2" indent="0" algn="ctr" defTabSz="914112" rtl="0" eaLnBrk="1" fontAlgn="auto" latinLnBrk="0" hangingPunct="1">
              <a:lnSpc>
                <a:spcPct val="100000"/>
              </a:lnSpc>
              <a:spcBef>
                <a:spcPts val="0"/>
              </a:spcBef>
              <a:spcAft>
                <a:spcPts val="600"/>
              </a:spcAft>
              <a:buClr>
                <a:srgbClr val="ED1A3B"/>
              </a:buClr>
              <a:buSzPct val="80000"/>
              <a:buFont typeface="Wingdings 3" panose="05040102010807070707" pitchFamily="18" charset="2"/>
              <a:buNone/>
              <a:tabLst/>
              <a:defRPr/>
            </a:pPr>
            <a:r>
              <a:rPr lang="en-GB" b="1">
                <a:solidFill>
                  <a:srgbClr val="FFFFFF"/>
                </a:solidFill>
                <a:latin typeface="Trebuchet MS"/>
              </a:rPr>
              <a:t>Payslip design</a:t>
            </a:r>
            <a:endParaRPr kumimoji="0" lang="en-GB" sz="1600" b="1" i="0" u="none" strike="noStrike" kern="1200" cap="none" spc="0" normalizeH="0" baseline="0" noProof="0">
              <a:ln>
                <a:noFill/>
              </a:ln>
              <a:solidFill>
                <a:srgbClr val="FFFFFF"/>
              </a:solidFill>
              <a:effectLst/>
              <a:uLnTx/>
              <a:uFillTx/>
              <a:latin typeface="Trebuchet MS"/>
              <a:ea typeface="+mn-ea"/>
              <a:cs typeface="+mn-cs"/>
            </a:endParaRPr>
          </a:p>
        </p:txBody>
      </p:sp>
      <p:sp>
        <p:nvSpPr>
          <p:cNvPr id="25" name="Text Placeholder 1">
            <a:extLst>
              <a:ext uri="{FF2B5EF4-FFF2-40B4-BE49-F238E27FC236}">
                <a16:creationId xmlns:a16="http://schemas.microsoft.com/office/drawing/2014/main" id="{AA77E684-AFEA-409C-A2EA-E2C383406748}"/>
              </a:ext>
            </a:extLst>
          </p:cNvPr>
          <p:cNvSpPr txBox="1">
            <a:spLocks/>
          </p:cNvSpPr>
          <p:nvPr/>
        </p:nvSpPr>
        <p:spPr bwMode="gray">
          <a:xfrm>
            <a:off x="7767311" y="2534987"/>
            <a:ext cx="2088000" cy="1152000"/>
          </a:xfrm>
          <a:prstGeom prst="rect">
            <a:avLst/>
          </a:prstGeom>
          <a:solidFill>
            <a:schemeClr val="accent1">
              <a:lumMod val="40000"/>
              <a:lumOff val="60000"/>
              <a:alpha val="80000"/>
            </a:schemeClr>
          </a:solidFill>
        </p:spPr>
        <p:txBody>
          <a:bodyPr vert="horz" wrap="square" lIns="108000" tIns="108000" rIns="108000" bIns="108000" rtlCol="0" anchor="ctr" anchorCtr="0">
            <a:noAutofit/>
          </a:bodyPr>
          <a:lstStyle>
            <a:lvl1pPr marL="0" indent="0" algn="l" defTabSz="914112" rtl="0" eaLnBrk="1" latinLnBrk="0" hangingPunct="1">
              <a:lnSpc>
                <a:spcPct val="100000"/>
              </a:lnSpc>
              <a:spcBef>
                <a:spcPts val="0"/>
              </a:spcBef>
              <a:spcAft>
                <a:spcPts val="600"/>
              </a:spcAft>
              <a:buFont typeface="Arial" pitchFamily="34" charset="0"/>
              <a:buNone/>
              <a:defRPr sz="1800" b="1" kern="1200" cap="none" baseline="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16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5pPr>
            <a:lvl6pPr marL="800100" indent="0" algn="l" defTabSz="914112" rtl="0" eaLnBrk="1" latinLnBrk="0" hangingPunct="1">
              <a:lnSpc>
                <a:spcPct val="100000"/>
              </a:lnSpc>
              <a:spcBef>
                <a:spcPts val="0"/>
              </a:spcBef>
              <a:spcAft>
                <a:spcPts val="600"/>
              </a:spcAft>
              <a:buFont typeface="Trebuchet MS" pitchFamily="34" charset="0"/>
              <a:buNone/>
              <a:defRPr lang="en-GB" sz="1600" kern="1200" baseline="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a:lstStyle>
          <a:p>
            <a:pPr marL="0" marR="0" lvl="2" indent="0" algn="ctr" defTabSz="914112" rtl="0" eaLnBrk="1" fontAlgn="auto" latinLnBrk="0" hangingPunct="1">
              <a:lnSpc>
                <a:spcPct val="100000"/>
              </a:lnSpc>
              <a:spcBef>
                <a:spcPts val="0"/>
              </a:spcBef>
              <a:spcAft>
                <a:spcPts val="600"/>
              </a:spcAft>
              <a:buClr>
                <a:srgbClr val="ED1A3B"/>
              </a:buClr>
              <a:buSzPct val="80000"/>
              <a:buFont typeface="Wingdings 3" panose="05040102010807070707" pitchFamily="18" charset="2"/>
              <a:buNone/>
              <a:tabLst/>
              <a:defRPr/>
            </a:pPr>
            <a:r>
              <a:rPr lang="en-GB" b="1">
                <a:solidFill>
                  <a:srgbClr val="FFFFFF"/>
                </a:solidFill>
                <a:latin typeface="Trebuchet MS"/>
              </a:rPr>
              <a:t>Pensionable pay </a:t>
            </a:r>
            <a:endParaRPr kumimoji="0" lang="en-GB" sz="1600" b="1" i="0" u="none" strike="noStrike" kern="1200" cap="none" spc="0" normalizeH="0" baseline="0" noProof="0">
              <a:ln>
                <a:noFill/>
              </a:ln>
              <a:solidFill>
                <a:srgbClr val="FFFFFF"/>
              </a:solidFill>
              <a:effectLst/>
              <a:uLnTx/>
              <a:uFillTx/>
              <a:latin typeface="Trebuchet MS"/>
              <a:ea typeface="+mn-ea"/>
              <a:cs typeface="+mn-cs"/>
            </a:endParaRPr>
          </a:p>
        </p:txBody>
      </p:sp>
      <p:sp>
        <p:nvSpPr>
          <p:cNvPr id="32" name="Text Placeholder 1">
            <a:extLst>
              <a:ext uri="{FF2B5EF4-FFF2-40B4-BE49-F238E27FC236}">
                <a16:creationId xmlns:a16="http://schemas.microsoft.com/office/drawing/2014/main" id="{D7854E5C-D34C-4C78-A664-13F34A4CFEF7}"/>
              </a:ext>
            </a:extLst>
          </p:cNvPr>
          <p:cNvSpPr txBox="1">
            <a:spLocks/>
          </p:cNvSpPr>
          <p:nvPr/>
        </p:nvSpPr>
        <p:spPr bwMode="gray">
          <a:xfrm>
            <a:off x="4655811" y="2534987"/>
            <a:ext cx="2087999" cy="1152000"/>
          </a:xfrm>
          <a:prstGeom prst="rect">
            <a:avLst/>
          </a:prstGeom>
          <a:solidFill>
            <a:schemeClr val="accent4">
              <a:lumMod val="40000"/>
              <a:lumOff val="60000"/>
              <a:alpha val="80000"/>
            </a:schemeClr>
          </a:solidFill>
        </p:spPr>
        <p:txBody>
          <a:bodyPr vert="horz" wrap="square" lIns="108000" tIns="108000" rIns="108000" bIns="108000" rtlCol="0" anchor="ctr" anchorCtr="0">
            <a:noAutofit/>
          </a:bodyPr>
          <a:lstStyle>
            <a:lvl1pPr marL="0" indent="0" algn="l" defTabSz="914112" rtl="0" eaLnBrk="1" latinLnBrk="0" hangingPunct="1">
              <a:lnSpc>
                <a:spcPct val="100000"/>
              </a:lnSpc>
              <a:spcBef>
                <a:spcPts val="0"/>
              </a:spcBef>
              <a:spcAft>
                <a:spcPts val="600"/>
              </a:spcAft>
              <a:buFont typeface="Arial" pitchFamily="34" charset="0"/>
              <a:buNone/>
              <a:defRPr sz="1800" b="1" kern="1200" cap="none" baseline="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16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5pPr>
            <a:lvl6pPr marL="800100" indent="0" algn="l" defTabSz="914112" rtl="0" eaLnBrk="1" latinLnBrk="0" hangingPunct="1">
              <a:lnSpc>
                <a:spcPct val="100000"/>
              </a:lnSpc>
              <a:spcBef>
                <a:spcPts val="0"/>
              </a:spcBef>
              <a:spcAft>
                <a:spcPts val="600"/>
              </a:spcAft>
              <a:buFont typeface="Trebuchet MS" pitchFamily="34" charset="0"/>
              <a:buNone/>
              <a:defRPr lang="en-GB" sz="1600" kern="1200" baseline="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a:lstStyle>
          <a:p>
            <a:pPr marL="0" marR="0" lvl="2" indent="0" algn="ctr" defTabSz="914112" rtl="0" eaLnBrk="1" fontAlgn="auto" latinLnBrk="0" hangingPunct="1">
              <a:lnSpc>
                <a:spcPct val="100000"/>
              </a:lnSpc>
              <a:spcBef>
                <a:spcPts val="0"/>
              </a:spcBef>
              <a:spcAft>
                <a:spcPts val="600"/>
              </a:spcAft>
              <a:buClr>
                <a:srgbClr val="ED1A3B"/>
              </a:buClr>
              <a:buSzPct val="80000"/>
              <a:buFont typeface="Wingdings 3" panose="05040102010807070707" pitchFamily="18" charset="2"/>
              <a:buNone/>
              <a:tabLst/>
              <a:defRPr/>
            </a:pPr>
            <a:r>
              <a:rPr lang="en-GB" b="1">
                <a:solidFill>
                  <a:srgbClr val="FFFFFF"/>
                </a:solidFill>
                <a:latin typeface="Trebuchet MS"/>
              </a:rPr>
              <a:t>Policy – overtime / TOIL</a:t>
            </a:r>
            <a:endParaRPr kumimoji="0" lang="en-GB" sz="1600" b="1" i="0" u="none" strike="noStrike" kern="1200" cap="none" spc="0" normalizeH="0" baseline="0" noProof="0">
              <a:ln>
                <a:noFill/>
              </a:ln>
              <a:solidFill>
                <a:srgbClr val="FFFFFF"/>
              </a:solidFill>
              <a:effectLst/>
              <a:uLnTx/>
              <a:uFillTx/>
              <a:latin typeface="Trebuchet MS"/>
              <a:ea typeface="+mn-ea"/>
              <a:cs typeface="+mn-cs"/>
            </a:endParaRPr>
          </a:p>
        </p:txBody>
      </p:sp>
      <p:sp>
        <p:nvSpPr>
          <p:cNvPr id="30" name="Text Placeholder 1">
            <a:extLst>
              <a:ext uri="{FF2B5EF4-FFF2-40B4-BE49-F238E27FC236}">
                <a16:creationId xmlns:a16="http://schemas.microsoft.com/office/drawing/2014/main" id="{85DF5DE0-26E4-4722-A5A6-2EA58A52D6F2}"/>
              </a:ext>
            </a:extLst>
          </p:cNvPr>
          <p:cNvSpPr txBox="1">
            <a:spLocks/>
          </p:cNvSpPr>
          <p:nvPr/>
        </p:nvSpPr>
        <p:spPr bwMode="gray">
          <a:xfrm>
            <a:off x="1607373" y="2430618"/>
            <a:ext cx="2087999" cy="1256369"/>
          </a:xfrm>
          <a:prstGeom prst="rect">
            <a:avLst/>
          </a:prstGeom>
          <a:solidFill>
            <a:schemeClr val="tx2">
              <a:lumMod val="60000"/>
              <a:lumOff val="40000"/>
              <a:alpha val="80000"/>
            </a:schemeClr>
          </a:solidFill>
        </p:spPr>
        <p:txBody>
          <a:bodyPr vert="horz" wrap="square" lIns="108000" tIns="108000" rIns="108000" bIns="108000" rtlCol="0" anchor="ctr" anchorCtr="0">
            <a:noAutofit/>
          </a:bodyPr>
          <a:lstStyle>
            <a:lvl1pPr marL="0" indent="0" algn="l" defTabSz="914112" rtl="0" eaLnBrk="1" latinLnBrk="0" hangingPunct="1">
              <a:lnSpc>
                <a:spcPct val="100000"/>
              </a:lnSpc>
              <a:spcBef>
                <a:spcPts val="0"/>
              </a:spcBef>
              <a:spcAft>
                <a:spcPts val="600"/>
              </a:spcAft>
              <a:buFont typeface="Arial" pitchFamily="34" charset="0"/>
              <a:buNone/>
              <a:defRPr sz="1800" b="1" kern="1200" cap="none" baseline="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16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5pPr>
            <a:lvl6pPr marL="800100" indent="0" algn="l" defTabSz="914112" rtl="0" eaLnBrk="1" latinLnBrk="0" hangingPunct="1">
              <a:lnSpc>
                <a:spcPct val="100000"/>
              </a:lnSpc>
              <a:spcBef>
                <a:spcPts val="0"/>
              </a:spcBef>
              <a:spcAft>
                <a:spcPts val="600"/>
              </a:spcAft>
              <a:buFont typeface="Trebuchet MS" pitchFamily="34" charset="0"/>
              <a:buNone/>
              <a:defRPr lang="en-GB" sz="1600" kern="1200" baseline="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a:lstStyle>
          <a:p>
            <a:pPr marL="0" marR="0" lvl="2" indent="0" algn="ctr" defTabSz="914112" rtl="0" eaLnBrk="1" fontAlgn="auto" latinLnBrk="0" hangingPunct="1">
              <a:lnSpc>
                <a:spcPct val="100000"/>
              </a:lnSpc>
              <a:spcBef>
                <a:spcPts val="0"/>
              </a:spcBef>
              <a:spcAft>
                <a:spcPts val="600"/>
              </a:spcAft>
              <a:buClr>
                <a:srgbClr val="ED1A3B"/>
              </a:buClr>
              <a:buSzPct val="80000"/>
              <a:buFont typeface="Wingdings 3" panose="05040102010807070707" pitchFamily="18" charset="2"/>
              <a:buNone/>
              <a:tabLst/>
              <a:defRPr/>
            </a:pPr>
            <a:r>
              <a:rPr kumimoji="0" lang="en-GB" sz="1600" b="1" i="0" u="none" strike="noStrike" kern="1200" cap="none" spc="0" normalizeH="0" baseline="0" noProof="0">
                <a:ln>
                  <a:noFill/>
                </a:ln>
                <a:solidFill>
                  <a:srgbClr val="FFFFFF"/>
                </a:solidFill>
                <a:effectLst/>
                <a:uLnTx/>
                <a:uFillTx/>
                <a:latin typeface="Trebuchet MS"/>
                <a:ea typeface="+mn-ea"/>
                <a:cs typeface="+mn-cs"/>
              </a:rPr>
              <a:t>Contracts</a:t>
            </a:r>
          </a:p>
        </p:txBody>
      </p:sp>
    </p:spTree>
    <p:extLst>
      <p:ext uri="{BB962C8B-B14F-4D97-AF65-F5344CB8AC3E}">
        <p14:creationId xmlns:p14="http://schemas.microsoft.com/office/powerpoint/2010/main" val="353939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Triangle 16">
            <a:extLst>
              <a:ext uri="{FF2B5EF4-FFF2-40B4-BE49-F238E27FC236}">
                <a16:creationId xmlns:a16="http://schemas.microsoft.com/office/drawing/2014/main" id="{CA572C0B-B83B-1325-D198-321F789AC6F2}"/>
              </a:ext>
            </a:extLst>
          </p:cNvPr>
          <p:cNvSpPr>
            <a:spLocks noChangeAspect="1"/>
          </p:cNvSpPr>
          <p:nvPr/>
        </p:nvSpPr>
        <p:spPr>
          <a:xfrm rot="16200000" flipV="1">
            <a:off x="847726" y="2038350"/>
            <a:ext cx="3971925" cy="5667375"/>
          </a:xfrm>
          <a:prstGeom prst="rtTriangle">
            <a:avLst/>
          </a:prstGeom>
          <a:blipFill dpi="0" rotWithShape="0">
            <a:blip r:embed="rId3" cstate="screen">
              <a:extLst>
                <a:ext uri="{28A0092B-C50C-407E-A947-70E740481C1C}">
                  <a14:useLocalDpi xmlns:a14="http://schemas.microsoft.com/office/drawing/2010/main"/>
                </a:ext>
              </a:extLst>
            </a:blip>
            <a:srcRect/>
            <a:stretch>
              <a:fillRect/>
            </a:stretch>
          </a:blip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a:p>
        </p:txBody>
      </p:sp>
      <p:sp>
        <p:nvSpPr>
          <p:cNvPr id="35" name="Right Triangle 34">
            <a:extLst>
              <a:ext uri="{FF2B5EF4-FFF2-40B4-BE49-F238E27FC236}">
                <a16:creationId xmlns:a16="http://schemas.microsoft.com/office/drawing/2014/main" id="{F21238BE-E92B-C546-E346-518FC57FFCEC}"/>
              </a:ext>
            </a:extLst>
          </p:cNvPr>
          <p:cNvSpPr>
            <a:spLocks noChangeAspect="1"/>
          </p:cNvSpPr>
          <p:nvPr/>
        </p:nvSpPr>
        <p:spPr>
          <a:xfrm rot="10800000" flipH="1">
            <a:off x="-16104" y="-1"/>
            <a:ext cx="2748671" cy="3921965"/>
          </a:xfrm>
          <a:prstGeom prst="rtTriangle">
            <a:avLst/>
          </a:prstGeom>
          <a:solidFill>
            <a:srgbClr val="99A8B6">
              <a:alpha val="2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a:p>
        </p:txBody>
      </p:sp>
      <p:sp>
        <p:nvSpPr>
          <p:cNvPr id="16" name="Right Triangle 15">
            <a:extLst>
              <a:ext uri="{FF2B5EF4-FFF2-40B4-BE49-F238E27FC236}">
                <a16:creationId xmlns:a16="http://schemas.microsoft.com/office/drawing/2014/main" id="{4413DB50-C9CE-10F3-6212-35FDB41ABAFB}"/>
              </a:ext>
            </a:extLst>
          </p:cNvPr>
          <p:cNvSpPr>
            <a:spLocks noChangeAspect="1"/>
          </p:cNvSpPr>
          <p:nvPr/>
        </p:nvSpPr>
        <p:spPr>
          <a:xfrm rot="16200000" flipH="1">
            <a:off x="9039306" y="-554525"/>
            <a:ext cx="2598169" cy="3707219"/>
          </a:xfrm>
          <a:prstGeom prst="rtTriangle">
            <a:avLst/>
          </a:prstGeom>
          <a:blipFill dpi="0" rotWithShape="0">
            <a:blip r:embed="rId4" cstate="screen">
              <a:extLst>
                <a:ext uri="{28A0092B-C50C-407E-A947-70E740481C1C}">
                  <a14:useLocalDpi xmlns:a14="http://schemas.microsoft.com/office/drawing/2010/main"/>
                </a:ext>
              </a:extLst>
            </a:blip>
            <a:srcRect/>
            <a:stretch>
              <a:fillRect/>
            </a:stretch>
          </a:blip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a:p>
        </p:txBody>
      </p:sp>
      <p:sp>
        <p:nvSpPr>
          <p:cNvPr id="22" name="Title 21">
            <a:extLst>
              <a:ext uri="{FF2B5EF4-FFF2-40B4-BE49-F238E27FC236}">
                <a16:creationId xmlns:a16="http://schemas.microsoft.com/office/drawing/2014/main" id="{2BEB342D-C0BC-F571-3C4E-7117D8A8A023}"/>
              </a:ext>
            </a:extLst>
          </p:cNvPr>
          <p:cNvSpPr>
            <a:spLocks noGrp="1"/>
          </p:cNvSpPr>
          <p:nvPr>
            <p:ph type="title"/>
          </p:nvPr>
        </p:nvSpPr>
        <p:spPr/>
        <p:txBody>
          <a:bodyPr/>
          <a:lstStyle/>
          <a:p>
            <a:r>
              <a:rPr lang="en-GB"/>
              <a:t>NMW Age Band Changes</a:t>
            </a:r>
          </a:p>
        </p:txBody>
      </p:sp>
      <p:sp>
        <p:nvSpPr>
          <p:cNvPr id="20" name="Text Placeholder 1">
            <a:extLst>
              <a:ext uri="{FF2B5EF4-FFF2-40B4-BE49-F238E27FC236}">
                <a16:creationId xmlns:a16="http://schemas.microsoft.com/office/drawing/2014/main" id="{C77525DD-9EA1-159F-CBB9-8FD1870BEC83}"/>
              </a:ext>
            </a:extLst>
          </p:cNvPr>
          <p:cNvSpPr txBox="1">
            <a:spLocks/>
          </p:cNvSpPr>
          <p:nvPr/>
        </p:nvSpPr>
        <p:spPr>
          <a:xfrm>
            <a:off x="-2476501" y="4143"/>
            <a:ext cx="2376151" cy="1654795"/>
          </a:xfrm>
          <a:prstGeom prst="rect">
            <a:avLst/>
          </a:prstGeom>
        </p:spPr>
        <p:txBody>
          <a:bodyPr/>
          <a:lstStyle>
            <a:lvl1pPr marL="0" indent="0" algn="l" defTabSz="914112" rtl="0" eaLnBrk="1" latinLnBrk="0" hangingPunct="1">
              <a:lnSpc>
                <a:spcPct val="100000"/>
              </a:lnSpc>
              <a:spcBef>
                <a:spcPts val="0"/>
              </a:spcBef>
              <a:spcAft>
                <a:spcPts val="600"/>
              </a:spcAft>
              <a:buFont typeface="Arial" pitchFamily="34" charset="0"/>
              <a:buNone/>
              <a:defRPr sz="1800" b="1" kern="1200" cap="none" baseline="0">
                <a:solidFill>
                  <a:schemeClr val="tx2"/>
                </a:solidFill>
                <a:latin typeface="+mn-lt"/>
                <a:ea typeface="+mn-ea"/>
                <a:cs typeface="+mn-cs"/>
              </a:defRPr>
            </a:lvl1pPr>
            <a:lvl2pPr marL="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16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5pPr>
            <a:lvl6pPr marL="800100" indent="0" algn="l" defTabSz="914112" rtl="0" eaLnBrk="1" latinLnBrk="0" hangingPunct="1">
              <a:lnSpc>
                <a:spcPct val="100000"/>
              </a:lnSpc>
              <a:spcBef>
                <a:spcPts val="0"/>
              </a:spcBef>
              <a:spcAft>
                <a:spcPts val="600"/>
              </a:spcAft>
              <a:buFont typeface="Trebuchet MS" pitchFamily="34" charset="0"/>
              <a:buNone/>
              <a:defRPr lang="en-GB" sz="1600" kern="1200" baseline="0" dirty="0" smtClean="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a:lstStyle>
          <a:p>
            <a:pPr marL="0" lvl="2" indent="0" defTabSz="1043056">
              <a:buClr>
                <a:srgbClr val="ED1A3B"/>
              </a:buClr>
              <a:buFontTx/>
              <a:buNone/>
              <a:defRPr/>
            </a:pPr>
            <a:r>
              <a:rPr lang="en-GB" sz="900" b="1">
                <a:solidFill>
                  <a:srgbClr val="ED1A3B"/>
                </a:solidFill>
                <a:latin typeface="Trebuchet MS"/>
              </a:rPr>
              <a:t>HOW TO PERSONALISE THIS SLIDE</a:t>
            </a:r>
          </a:p>
          <a:p>
            <a:pPr marL="179388" lvl="2" indent="-179388" defTabSz="1043056">
              <a:buClr>
                <a:srgbClr val="ED1A3B"/>
              </a:buClr>
              <a:defRPr/>
            </a:pPr>
            <a:r>
              <a:rPr lang="en-GB" sz="900">
                <a:solidFill>
                  <a:srgbClr val="404040"/>
                </a:solidFill>
                <a:latin typeface="Trebuchet MS"/>
              </a:rPr>
              <a:t>Change the images to something more relevant to the topic of the slide (or keep as is). Remember to crop the image to the shape so it is not distorted</a:t>
            </a:r>
          </a:p>
          <a:p>
            <a:pPr marL="179388" lvl="2" indent="-179388" defTabSz="1043056">
              <a:buClr>
                <a:srgbClr val="ED1A3B"/>
              </a:buClr>
              <a:defRPr/>
            </a:pPr>
            <a:r>
              <a:rPr lang="en-GB" sz="900">
                <a:solidFill>
                  <a:srgbClr val="404040"/>
                </a:solidFill>
                <a:latin typeface="Trebuchet MS"/>
              </a:rPr>
              <a:t>If you need more space for text, remove the images and add icons to the headings text boxes (optional)</a:t>
            </a:r>
          </a:p>
          <a:p>
            <a:pPr marL="179388" lvl="2" indent="-179388" defTabSz="1043056">
              <a:buClr>
                <a:srgbClr val="ED1A3B"/>
              </a:buClr>
              <a:defRPr/>
            </a:pPr>
            <a:r>
              <a:rPr lang="en-GB" sz="900">
                <a:solidFill>
                  <a:srgbClr val="404040"/>
                </a:solidFill>
                <a:latin typeface="Trebuchet MS"/>
              </a:rPr>
              <a:t>Add bullet points to the text if required</a:t>
            </a:r>
          </a:p>
          <a:p>
            <a:pPr marL="179388" lvl="2" indent="-179388" defTabSz="1043056">
              <a:buClr>
                <a:srgbClr val="ED1A3B"/>
              </a:buClr>
              <a:defRPr/>
            </a:pPr>
            <a:r>
              <a:rPr lang="en-GB" sz="900">
                <a:solidFill>
                  <a:srgbClr val="404040"/>
                </a:solidFill>
                <a:latin typeface="Trebuchet MS"/>
              </a:rPr>
              <a:t>Adjust the size of the text as required up to size 16pts</a:t>
            </a:r>
          </a:p>
          <a:p>
            <a:pPr marL="179388" lvl="2" indent="-179388" defTabSz="1043056">
              <a:buClr>
                <a:srgbClr val="ED1A3B"/>
              </a:buClr>
              <a:defRPr/>
            </a:pPr>
            <a:r>
              <a:rPr lang="en-GB" sz="900">
                <a:solidFill>
                  <a:srgbClr val="404040"/>
                </a:solidFill>
                <a:latin typeface="Trebuchet MS"/>
              </a:rPr>
              <a:t>The text should not go over the images</a:t>
            </a:r>
          </a:p>
          <a:p>
            <a:pPr marL="179388" lvl="2" indent="-179388" defTabSz="1043056">
              <a:buClr>
                <a:srgbClr val="ED1A3B"/>
              </a:buClr>
              <a:defRPr/>
            </a:pPr>
            <a:r>
              <a:rPr lang="en-GB" sz="900">
                <a:solidFill>
                  <a:srgbClr val="404040"/>
                </a:solidFill>
                <a:latin typeface="Trebuchet MS"/>
              </a:rPr>
              <a:t>Follow the CVI guidelines and use your own imagination.</a:t>
            </a:r>
          </a:p>
        </p:txBody>
      </p:sp>
      <p:sp>
        <p:nvSpPr>
          <p:cNvPr id="32" name="TextBox 31">
            <a:extLst>
              <a:ext uri="{FF2B5EF4-FFF2-40B4-BE49-F238E27FC236}">
                <a16:creationId xmlns:a16="http://schemas.microsoft.com/office/drawing/2014/main" id="{0C578299-E89D-BB16-73D8-F1DF1FEC091B}"/>
              </a:ext>
            </a:extLst>
          </p:cNvPr>
          <p:cNvSpPr txBox="1"/>
          <p:nvPr/>
        </p:nvSpPr>
        <p:spPr>
          <a:xfrm>
            <a:off x="544673" y="1370274"/>
            <a:ext cx="5423165" cy="3031599"/>
          </a:xfrm>
          <a:prstGeom prst="rect">
            <a:avLst/>
          </a:prstGeom>
          <a:noFill/>
        </p:spPr>
        <p:txBody>
          <a:bodyPr wrap="square" lIns="0" tIns="0" rIns="0" bIns="0" rtlCol="0">
            <a:spAutoFit/>
          </a:bodyPr>
          <a:lstStyle/>
          <a:p>
            <a:pPr>
              <a:spcAft>
                <a:spcPts val="600"/>
              </a:spcAft>
            </a:pPr>
            <a:r>
              <a:rPr lang="en-GB" sz="1600" b="1">
                <a:solidFill>
                  <a:srgbClr val="FF0000"/>
                </a:solidFill>
              </a:rPr>
              <a:t>What is happening?</a:t>
            </a:r>
          </a:p>
          <a:p>
            <a:pPr marL="285750" indent="-285750" algn="ctr">
              <a:buFont typeface="Wingdings" panose="05000000000000000000" pitchFamily="2" charset="2"/>
              <a:buChar char="§"/>
            </a:pPr>
            <a:r>
              <a:rPr lang="en-GB" sz="1600"/>
              <a:t>The Government has pledged to remove “discriminatory” age bands and have one higher rate banding (NLW) for all workers aged 18+</a:t>
            </a:r>
          </a:p>
          <a:p>
            <a:pPr algn="ctr"/>
            <a:endParaRPr lang="en-GB" sz="1600"/>
          </a:p>
          <a:p>
            <a:pPr marL="285750" indent="-285750" algn="ctr">
              <a:buFont typeface="Wingdings" panose="05000000000000000000" pitchFamily="2" charset="2"/>
              <a:buChar char="§"/>
            </a:pPr>
            <a:r>
              <a:rPr lang="en-GB" sz="1600"/>
              <a:t>Low Pay Commission initially indicated the changes are coming over the next 2/3 years </a:t>
            </a:r>
          </a:p>
          <a:p>
            <a:pPr marL="285750" indent="-285750" algn="ctr">
              <a:buFont typeface="Wingdings" panose="05000000000000000000" pitchFamily="2" charset="2"/>
              <a:buChar char="§"/>
            </a:pPr>
            <a:endParaRPr lang="en-GB" sz="1600"/>
          </a:p>
          <a:p>
            <a:pPr marL="285750" indent="-285750" algn="ctr">
              <a:buFont typeface="Wingdings" panose="05000000000000000000" pitchFamily="2" charset="2"/>
              <a:buChar char="§"/>
            </a:pPr>
            <a:r>
              <a:rPr lang="en-GB" sz="1600"/>
              <a:t>Increases each year to reduce the current 18-20 band gap which is 40% difference to predicted minimum NLW from April 2025 of £12.10.                                               </a:t>
            </a:r>
          </a:p>
          <a:p>
            <a:pPr marL="285750" indent="-285750" algn="ctr">
              <a:buFont typeface="Wingdings" panose="05000000000000000000" pitchFamily="2" charset="2"/>
              <a:buChar char="§"/>
            </a:pPr>
            <a:r>
              <a:rPr lang="en-GB" sz="1600"/>
              <a:t>U18 turning 18 = 89% gap/jump</a:t>
            </a:r>
          </a:p>
        </p:txBody>
      </p:sp>
      <p:sp>
        <p:nvSpPr>
          <p:cNvPr id="34" name="TextBox 33">
            <a:extLst>
              <a:ext uri="{FF2B5EF4-FFF2-40B4-BE49-F238E27FC236}">
                <a16:creationId xmlns:a16="http://schemas.microsoft.com/office/drawing/2014/main" id="{E80C9483-194B-31CF-AA38-43ECB60417D1}"/>
              </a:ext>
            </a:extLst>
          </p:cNvPr>
          <p:cNvSpPr txBox="1"/>
          <p:nvPr/>
        </p:nvSpPr>
        <p:spPr>
          <a:xfrm>
            <a:off x="6047386" y="1299083"/>
            <a:ext cx="5423165" cy="984885"/>
          </a:xfrm>
          <a:prstGeom prst="rect">
            <a:avLst/>
          </a:prstGeom>
          <a:noFill/>
        </p:spPr>
        <p:txBody>
          <a:bodyPr wrap="square" lIns="0" tIns="0" rIns="0" bIns="0" rtlCol="0">
            <a:spAutoFit/>
          </a:bodyPr>
          <a:lstStyle/>
          <a:p>
            <a:pPr marL="285750" indent="-285750">
              <a:buFont typeface="Wingdings" panose="05000000000000000000" pitchFamily="2" charset="2"/>
              <a:buChar char="§"/>
            </a:pPr>
            <a:endParaRPr lang="en-GB" sz="1600"/>
          </a:p>
          <a:p>
            <a:pPr marL="285750" indent="-285750">
              <a:buFont typeface="Wingdings" panose="05000000000000000000" pitchFamily="2" charset="2"/>
              <a:buChar char="§"/>
            </a:pPr>
            <a:endParaRPr lang="en-GB" sz="1600"/>
          </a:p>
          <a:p>
            <a:pPr marL="285750" indent="-285750">
              <a:buFont typeface="Wingdings" panose="05000000000000000000" pitchFamily="2" charset="2"/>
              <a:buChar char="§"/>
            </a:pPr>
            <a:endParaRPr lang="en-GB" sz="1600"/>
          </a:p>
          <a:p>
            <a:endParaRPr lang="en-GB" sz="1600"/>
          </a:p>
        </p:txBody>
      </p:sp>
      <p:graphicFrame>
        <p:nvGraphicFramePr>
          <p:cNvPr id="5" name="Table 4">
            <a:extLst>
              <a:ext uri="{FF2B5EF4-FFF2-40B4-BE49-F238E27FC236}">
                <a16:creationId xmlns:a16="http://schemas.microsoft.com/office/drawing/2014/main" id="{D13225FA-229F-C666-730D-00FB0E7EED51}"/>
              </a:ext>
            </a:extLst>
          </p:cNvPr>
          <p:cNvGraphicFramePr>
            <a:graphicFrameLocks noGrp="1"/>
          </p:cNvGraphicFramePr>
          <p:nvPr/>
        </p:nvGraphicFramePr>
        <p:xfrm>
          <a:off x="5967203" y="1673851"/>
          <a:ext cx="4940935" cy="685800"/>
        </p:xfrm>
        <a:graphic>
          <a:graphicData uri="http://schemas.openxmlformats.org/drawingml/2006/table">
            <a:tbl>
              <a:tblPr firstRow="1" firstCol="1" bandRow="1">
                <a:tableStyleId>{5C22544A-7EE6-4342-B048-85BDC9FD1C3A}</a:tableStyleId>
              </a:tblPr>
              <a:tblGrid>
                <a:gridCol w="873125">
                  <a:extLst>
                    <a:ext uri="{9D8B030D-6E8A-4147-A177-3AD203B41FA5}">
                      <a16:colId xmlns:a16="http://schemas.microsoft.com/office/drawing/2014/main" val="1642832460"/>
                    </a:ext>
                  </a:extLst>
                </a:gridCol>
                <a:gridCol w="612775">
                  <a:extLst>
                    <a:ext uri="{9D8B030D-6E8A-4147-A177-3AD203B41FA5}">
                      <a16:colId xmlns:a16="http://schemas.microsoft.com/office/drawing/2014/main" val="1859277514"/>
                    </a:ext>
                  </a:extLst>
                </a:gridCol>
                <a:gridCol w="672465">
                  <a:extLst>
                    <a:ext uri="{9D8B030D-6E8A-4147-A177-3AD203B41FA5}">
                      <a16:colId xmlns:a16="http://schemas.microsoft.com/office/drawing/2014/main" val="290205655"/>
                    </a:ext>
                  </a:extLst>
                </a:gridCol>
                <a:gridCol w="672465">
                  <a:extLst>
                    <a:ext uri="{9D8B030D-6E8A-4147-A177-3AD203B41FA5}">
                      <a16:colId xmlns:a16="http://schemas.microsoft.com/office/drawing/2014/main" val="1077083668"/>
                    </a:ext>
                  </a:extLst>
                </a:gridCol>
                <a:gridCol w="765175">
                  <a:extLst>
                    <a:ext uri="{9D8B030D-6E8A-4147-A177-3AD203B41FA5}">
                      <a16:colId xmlns:a16="http://schemas.microsoft.com/office/drawing/2014/main" val="245029738"/>
                    </a:ext>
                  </a:extLst>
                </a:gridCol>
                <a:gridCol w="560070">
                  <a:extLst>
                    <a:ext uri="{9D8B030D-6E8A-4147-A177-3AD203B41FA5}">
                      <a16:colId xmlns:a16="http://schemas.microsoft.com/office/drawing/2014/main" val="1248774518"/>
                    </a:ext>
                  </a:extLst>
                </a:gridCol>
                <a:gridCol w="784860">
                  <a:extLst>
                    <a:ext uri="{9D8B030D-6E8A-4147-A177-3AD203B41FA5}">
                      <a16:colId xmlns:a16="http://schemas.microsoft.com/office/drawing/2014/main" val="3399764327"/>
                    </a:ext>
                  </a:extLst>
                </a:gridCol>
              </a:tblGrid>
              <a:tr h="171450">
                <a:tc gridSpan="2">
                  <a:txBody>
                    <a:bodyPr/>
                    <a:lstStyle/>
                    <a:p>
                      <a:pPr algn="ctr"/>
                      <a:r>
                        <a:rPr lang="en-GB" sz="1000">
                          <a:effectLst/>
                        </a:rPr>
                        <a:t>Aged 21+</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hMerge="1">
                  <a:txBody>
                    <a:bodyPr/>
                    <a:lstStyle/>
                    <a:p>
                      <a:endParaRPr lang="en-GB"/>
                    </a:p>
                  </a:txBody>
                  <a:tcPr/>
                </a:tc>
                <a:tc gridSpan="5">
                  <a:txBody>
                    <a:bodyPr/>
                    <a:lstStyle/>
                    <a:p>
                      <a:pPr algn="ctr"/>
                      <a:r>
                        <a:rPr lang="en-GB" sz="1000">
                          <a:effectLst/>
                        </a:rPr>
                        <a:t>Additional Er Costs</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74419140"/>
                  </a:ext>
                </a:extLst>
              </a:tr>
              <a:tr h="171450">
                <a:tc>
                  <a:txBody>
                    <a:bodyPr/>
                    <a:lstStyle/>
                    <a:p>
                      <a:r>
                        <a:rPr lang="en-GB" sz="1000">
                          <a:effectLst/>
                        </a:rPr>
                        <a:t>Hourly rate</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r>
                        <a:rPr lang="en-GB" sz="1000">
                          <a:effectLst/>
                        </a:rPr>
                        <a:t>Salary</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Salary</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ER NIC</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Pension </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AL </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r>
                        <a:rPr lang="en-GB" sz="1000">
                          <a:effectLst/>
                        </a:rPr>
                        <a:t>Total</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extLst>
                  <a:ext uri="{0D108BD9-81ED-4DB2-BD59-A6C34878D82A}">
                    <a16:rowId xmlns:a16="http://schemas.microsoft.com/office/drawing/2014/main" val="805630592"/>
                  </a:ext>
                </a:extLst>
              </a:tr>
              <a:tr h="171450">
                <a:tc>
                  <a:txBody>
                    <a:bodyPr/>
                    <a:lstStyle/>
                    <a:p>
                      <a:r>
                        <a:rPr lang="en-GB" sz="1000">
                          <a:effectLst/>
                        </a:rPr>
                        <a:t>£11.44 p/h</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r"/>
                      <a:r>
                        <a:rPr lang="en-GB" sz="1000">
                          <a:effectLst/>
                        </a:rPr>
                        <a:t>23795.2</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endParaRPr lang="en-GB" sz="1000">
                        <a:effectLst/>
                        <a:latin typeface="Times New Roman" panose="02020603050405020304" pitchFamily="18" charset="0"/>
                      </a:endParaRPr>
                    </a:p>
                  </a:txBody>
                  <a:tcPr marL="68580" marR="68580" marT="9525" marB="9525" anchor="b"/>
                </a:tc>
                <a:tc>
                  <a:txBody>
                    <a:bodyPr/>
                    <a:lstStyle/>
                    <a:p>
                      <a:endParaRPr lang="en-GB" sz="1000">
                        <a:effectLst/>
                        <a:latin typeface="Times New Roman" panose="02020603050405020304" pitchFamily="18" charset="0"/>
                      </a:endParaRPr>
                    </a:p>
                  </a:txBody>
                  <a:tcPr marL="68580" marR="68580" marT="9525" marB="9525" anchor="b"/>
                </a:tc>
                <a:tc>
                  <a:txBody>
                    <a:bodyPr/>
                    <a:lstStyle/>
                    <a:p>
                      <a:endParaRPr lang="en-GB" sz="1000">
                        <a:effectLst/>
                        <a:latin typeface="Times New Roman" panose="02020603050405020304" pitchFamily="18" charset="0"/>
                      </a:endParaRPr>
                    </a:p>
                  </a:txBody>
                  <a:tcPr marL="68580" marR="68580" marT="9525" marB="9525" anchor="b"/>
                </a:tc>
                <a:tc>
                  <a:txBody>
                    <a:bodyPr/>
                    <a:lstStyle/>
                    <a:p>
                      <a:endParaRPr lang="en-GB" sz="1000">
                        <a:effectLst/>
                        <a:latin typeface="Times New Roman" panose="02020603050405020304" pitchFamily="18" charset="0"/>
                      </a:endParaRPr>
                    </a:p>
                  </a:txBody>
                  <a:tcPr marL="68580" marR="68580" marT="9525" marB="9525" anchor="b"/>
                </a:tc>
                <a:tc>
                  <a:txBody>
                    <a:bodyPr/>
                    <a:lstStyle/>
                    <a:p>
                      <a:endParaRPr lang="en-GB" sz="1000">
                        <a:effectLst/>
                        <a:latin typeface="Times New Roman" panose="02020603050405020304" pitchFamily="18" charset="0"/>
                      </a:endParaRPr>
                    </a:p>
                  </a:txBody>
                  <a:tcPr marL="68580" marR="68580" marT="9525" marB="9525" anchor="b"/>
                </a:tc>
                <a:extLst>
                  <a:ext uri="{0D108BD9-81ED-4DB2-BD59-A6C34878D82A}">
                    <a16:rowId xmlns:a16="http://schemas.microsoft.com/office/drawing/2014/main" val="3504661887"/>
                  </a:ext>
                </a:extLst>
              </a:tr>
              <a:tr h="171450">
                <a:tc>
                  <a:txBody>
                    <a:bodyPr/>
                    <a:lstStyle/>
                    <a:p>
                      <a:r>
                        <a:rPr lang="en-GB" sz="1000">
                          <a:effectLst/>
                        </a:rPr>
                        <a:t>£12.10p/h</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r"/>
                      <a:r>
                        <a:rPr lang="en-GB" sz="1000">
                          <a:effectLst/>
                        </a:rPr>
                        <a:t>25168</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1372.8</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189.45</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41.184</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6.864</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r"/>
                      <a:r>
                        <a:rPr lang="en-GB" sz="1000">
                          <a:effectLst/>
                        </a:rPr>
                        <a:t>1610.29</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extLst>
                  <a:ext uri="{0D108BD9-81ED-4DB2-BD59-A6C34878D82A}">
                    <a16:rowId xmlns:a16="http://schemas.microsoft.com/office/drawing/2014/main" val="539295829"/>
                  </a:ext>
                </a:extLst>
              </a:tr>
            </a:tbl>
          </a:graphicData>
        </a:graphic>
      </p:graphicFrame>
      <p:graphicFrame>
        <p:nvGraphicFramePr>
          <p:cNvPr id="6" name="Table 5">
            <a:extLst>
              <a:ext uri="{FF2B5EF4-FFF2-40B4-BE49-F238E27FC236}">
                <a16:creationId xmlns:a16="http://schemas.microsoft.com/office/drawing/2014/main" id="{E2738E20-ABD6-61CA-2516-8784647BF3CB}"/>
              </a:ext>
            </a:extLst>
          </p:cNvPr>
          <p:cNvGraphicFramePr>
            <a:graphicFrameLocks noGrp="1"/>
          </p:cNvGraphicFramePr>
          <p:nvPr/>
        </p:nvGraphicFramePr>
        <p:xfrm>
          <a:off x="5967203" y="2618039"/>
          <a:ext cx="4940300" cy="685800"/>
        </p:xfrm>
        <a:graphic>
          <a:graphicData uri="http://schemas.openxmlformats.org/drawingml/2006/table">
            <a:tbl>
              <a:tblPr firstRow="1" firstCol="1" bandRow="1">
                <a:tableStyleId>{5C22544A-7EE6-4342-B048-85BDC9FD1C3A}</a:tableStyleId>
              </a:tblPr>
              <a:tblGrid>
                <a:gridCol w="960120">
                  <a:extLst>
                    <a:ext uri="{9D8B030D-6E8A-4147-A177-3AD203B41FA5}">
                      <a16:colId xmlns:a16="http://schemas.microsoft.com/office/drawing/2014/main" val="2458889218"/>
                    </a:ext>
                  </a:extLst>
                </a:gridCol>
                <a:gridCol w="525780">
                  <a:extLst>
                    <a:ext uri="{9D8B030D-6E8A-4147-A177-3AD203B41FA5}">
                      <a16:colId xmlns:a16="http://schemas.microsoft.com/office/drawing/2014/main" val="119436812"/>
                    </a:ext>
                  </a:extLst>
                </a:gridCol>
                <a:gridCol w="622935">
                  <a:extLst>
                    <a:ext uri="{9D8B030D-6E8A-4147-A177-3AD203B41FA5}">
                      <a16:colId xmlns:a16="http://schemas.microsoft.com/office/drawing/2014/main" val="1498768755"/>
                    </a:ext>
                  </a:extLst>
                </a:gridCol>
                <a:gridCol w="798195">
                  <a:extLst>
                    <a:ext uri="{9D8B030D-6E8A-4147-A177-3AD203B41FA5}">
                      <a16:colId xmlns:a16="http://schemas.microsoft.com/office/drawing/2014/main" val="158213129"/>
                    </a:ext>
                  </a:extLst>
                </a:gridCol>
                <a:gridCol w="778510">
                  <a:extLst>
                    <a:ext uri="{9D8B030D-6E8A-4147-A177-3AD203B41FA5}">
                      <a16:colId xmlns:a16="http://schemas.microsoft.com/office/drawing/2014/main" val="318771094"/>
                    </a:ext>
                  </a:extLst>
                </a:gridCol>
                <a:gridCol w="456565">
                  <a:extLst>
                    <a:ext uri="{9D8B030D-6E8A-4147-A177-3AD203B41FA5}">
                      <a16:colId xmlns:a16="http://schemas.microsoft.com/office/drawing/2014/main" val="2837893339"/>
                    </a:ext>
                  </a:extLst>
                </a:gridCol>
                <a:gridCol w="798195">
                  <a:extLst>
                    <a:ext uri="{9D8B030D-6E8A-4147-A177-3AD203B41FA5}">
                      <a16:colId xmlns:a16="http://schemas.microsoft.com/office/drawing/2014/main" val="3449725954"/>
                    </a:ext>
                  </a:extLst>
                </a:gridCol>
              </a:tblGrid>
              <a:tr h="171450">
                <a:tc gridSpan="2">
                  <a:txBody>
                    <a:bodyPr/>
                    <a:lstStyle/>
                    <a:p>
                      <a:pPr algn="ctr"/>
                      <a:r>
                        <a:rPr lang="en-GB" sz="1000">
                          <a:effectLst/>
                        </a:rPr>
                        <a:t>Aged 18-20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hMerge="1">
                  <a:txBody>
                    <a:bodyPr/>
                    <a:lstStyle/>
                    <a:p>
                      <a:endParaRPr lang="en-GB"/>
                    </a:p>
                  </a:txBody>
                  <a:tcPr/>
                </a:tc>
                <a:tc gridSpan="5">
                  <a:txBody>
                    <a:bodyPr/>
                    <a:lstStyle/>
                    <a:p>
                      <a:pPr algn="ctr"/>
                      <a:r>
                        <a:rPr lang="en-GB" sz="1000">
                          <a:effectLst/>
                        </a:rPr>
                        <a:t>Additional Er Costs</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50314941"/>
                  </a:ext>
                </a:extLst>
              </a:tr>
              <a:tr h="171450">
                <a:tc>
                  <a:txBody>
                    <a:bodyPr/>
                    <a:lstStyle/>
                    <a:p>
                      <a:r>
                        <a:rPr lang="en-GB" sz="1000">
                          <a:effectLst/>
                        </a:rPr>
                        <a:t>Hourly rate</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r>
                        <a:rPr lang="en-GB" sz="1000">
                          <a:effectLst/>
                        </a:rPr>
                        <a:t>Salary</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Salary</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ER NIC</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Pension </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AL </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r>
                        <a:rPr lang="en-GB" sz="1000">
                          <a:effectLst/>
                        </a:rPr>
                        <a:t>Total</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extLst>
                  <a:ext uri="{0D108BD9-81ED-4DB2-BD59-A6C34878D82A}">
                    <a16:rowId xmlns:a16="http://schemas.microsoft.com/office/drawing/2014/main" val="2656137763"/>
                  </a:ext>
                </a:extLst>
              </a:tr>
              <a:tr h="171450">
                <a:tc>
                  <a:txBody>
                    <a:bodyPr/>
                    <a:lstStyle/>
                    <a:p>
                      <a:r>
                        <a:rPr lang="en-GB" sz="1000">
                          <a:effectLst/>
                        </a:rPr>
                        <a:t>£8.60p/h</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r"/>
                      <a:r>
                        <a:rPr lang="en-GB" sz="1000">
                          <a:effectLst/>
                        </a:rPr>
                        <a:t>17888</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endParaRPr lang="en-GB" sz="1000">
                        <a:effectLst/>
                        <a:latin typeface="Times New Roman" panose="02020603050405020304" pitchFamily="18" charset="0"/>
                      </a:endParaRPr>
                    </a:p>
                  </a:txBody>
                  <a:tcPr marL="68580" marR="68580" marT="9525" marB="9525" anchor="b"/>
                </a:tc>
                <a:tc>
                  <a:txBody>
                    <a:bodyPr/>
                    <a:lstStyle/>
                    <a:p>
                      <a:endParaRPr lang="en-GB" sz="1000">
                        <a:effectLst/>
                        <a:latin typeface="Times New Roman" panose="02020603050405020304" pitchFamily="18" charset="0"/>
                      </a:endParaRPr>
                    </a:p>
                  </a:txBody>
                  <a:tcPr marL="68580" marR="68580" marT="9525" marB="9525" anchor="b"/>
                </a:tc>
                <a:tc>
                  <a:txBody>
                    <a:bodyPr/>
                    <a:lstStyle/>
                    <a:p>
                      <a:endParaRPr lang="en-GB" sz="1000">
                        <a:effectLst/>
                        <a:latin typeface="Times New Roman" panose="02020603050405020304" pitchFamily="18" charset="0"/>
                      </a:endParaRPr>
                    </a:p>
                  </a:txBody>
                  <a:tcPr marL="68580" marR="68580" marT="9525" marB="9525" anchor="b"/>
                </a:tc>
                <a:tc>
                  <a:txBody>
                    <a:bodyPr/>
                    <a:lstStyle/>
                    <a:p>
                      <a:endParaRPr lang="en-GB" sz="1000">
                        <a:effectLst/>
                        <a:latin typeface="Times New Roman" panose="02020603050405020304" pitchFamily="18" charset="0"/>
                      </a:endParaRPr>
                    </a:p>
                  </a:txBody>
                  <a:tcPr marL="68580" marR="68580" marT="9525" marB="9525" anchor="b"/>
                </a:tc>
                <a:tc>
                  <a:txBody>
                    <a:bodyPr/>
                    <a:lstStyle/>
                    <a:p>
                      <a:endParaRPr lang="en-GB" sz="1000">
                        <a:effectLst/>
                        <a:latin typeface="Times New Roman" panose="02020603050405020304" pitchFamily="18" charset="0"/>
                      </a:endParaRPr>
                    </a:p>
                  </a:txBody>
                  <a:tcPr marL="68580" marR="68580" marT="9525" marB="9525" anchor="b"/>
                </a:tc>
                <a:extLst>
                  <a:ext uri="{0D108BD9-81ED-4DB2-BD59-A6C34878D82A}">
                    <a16:rowId xmlns:a16="http://schemas.microsoft.com/office/drawing/2014/main" val="1045621287"/>
                  </a:ext>
                </a:extLst>
              </a:tr>
              <a:tr h="171450">
                <a:tc>
                  <a:txBody>
                    <a:bodyPr/>
                    <a:lstStyle/>
                    <a:p>
                      <a:r>
                        <a:rPr lang="en-GB" sz="1000">
                          <a:effectLst/>
                        </a:rPr>
                        <a:t>£12.10p/h</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r"/>
                      <a:r>
                        <a:rPr lang="en-GB" sz="1000">
                          <a:effectLst/>
                        </a:rPr>
                        <a:t>25168</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7280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1004.64</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218.4</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36.4</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r"/>
                      <a:r>
                        <a:rPr lang="en-GB" sz="1000">
                          <a:effectLst/>
                        </a:rPr>
                        <a:t>8539.44</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extLst>
                  <a:ext uri="{0D108BD9-81ED-4DB2-BD59-A6C34878D82A}">
                    <a16:rowId xmlns:a16="http://schemas.microsoft.com/office/drawing/2014/main" val="1318351662"/>
                  </a:ext>
                </a:extLst>
              </a:tr>
            </a:tbl>
          </a:graphicData>
        </a:graphic>
      </p:graphicFrame>
      <p:graphicFrame>
        <p:nvGraphicFramePr>
          <p:cNvPr id="7" name="Table 6">
            <a:extLst>
              <a:ext uri="{FF2B5EF4-FFF2-40B4-BE49-F238E27FC236}">
                <a16:creationId xmlns:a16="http://schemas.microsoft.com/office/drawing/2014/main" id="{C1E5F29D-5926-011F-08F3-D0F36A3A448B}"/>
              </a:ext>
            </a:extLst>
          </p:cNvPr>
          <p:cNvGraphicFramePr>
            <a:graphicFrameLocks noGrp="1"/>
          </p:cNvGraphicFramePr>
          <p:nvPr/>
        </p:nvGraphicFramePr>
        <p:xfrm>
          <a:off x="5967838" y="3525896"/>
          <a:ext cx="4940300" cy="685800"/>
        </p:xfrm>
        <a:graphic>
          <a:graphicData uri="http://schemas.openxmlformats.org/drawingml/2006/table">
            <a:tbl>
              <a:tblPr firstRow="1" firstCol="1" bandRow="1">
                <a:tableStyleId>{5C22544A-7EE6-4342-B048-85BDC9FD1C3A}</a:tableStyleId>
              </a:tblPr>
              <a:tblGrid>
                <a:gridCol w="960120">
                  <a:extLst>
                    <a:ext uri="{9D8B030D-6E8A-4147-A177-3AD203B41FA5}">
                      <a16:colId xmlns:a16="http://schemas.microsoft.com/office/drawing/2014/main" val="2667360192"/>
                    </a:ext>
                  </a:extLst>
                </a:gridCol>
                <a:gridCol w="525780">
                  <a:extLst>
                    <a:ext uri="{9D8B030D-6E8A-4147-A177-3AD203B41FA5}">
                      <a16:colId xmlns:a16="http://schemas.microsoft.com/office/drawing/2014/main" val="3384050730"/>
                    </a:ext>
                  </a:extLst>
                </a:gridCol>
                <a:gridCol w="603885">
                  <a:extLst>
                    <a:ext uri="{9D8B030D-6E8A-4147-A177-3AD203B41FA5}">
                      <a16:colId xmlns:a16="http://schemas.microsoft.com/office/drawing/2014/main" val="2509571618"/>
                    </a:ext>
                  </a:extLst>
                </a:gridCol>
                <a:gridCol w="772795">
                  <a:extLst>
                    <a:ext uri="{9D8B030D-6E8A-4147-A177-3AD203B41FA5}">
                      <a16:colId xmlns:a16="http://schemas.microsoft.com/office/drawing/2014/main" val="2629706015"/>
                    </a:ext>
                  </a:extLst>
                </a:gridCol>
                <a:gridCol w="753745">
                  <a:extLst>
                    <a:ext uri="{9D8B030D-6E8A-4147-A177-3AD203B41FA5}">
                      <a16:colId xmlns:a16="http://schemas.microsoft.com/office/drawing/2014/main" val="2671450914"/>
                    </a:ext>
                  </a:extLst>
                </a:gridCol>
                <a:gridCol w="551180">
                  <a:extLst>
                    <a:ext uri="{9D8B030D-6E8A-4147-A177-3AD203B41FA5}">
                      <a16:colId xmlns:a16="http://schemas.microsoft.com/office/drawing/2014/main" val="2152371868"/>
                    </a:ext>
                  </a:extLst>
                </a:gridCol>
                <a:gridCol w="772795">
                  <a:extLst>
                    <a:ext uri="{9D8B030D-6E8A-4147-A177-3AD203B41FA5}">
                      <a16:colId xmlns:a16="http://schemas.microsoft.com/office/drawing/2014/main" val="2536182461"/>
                    </a:ext>
                  </a:extLst>
                </a:gridCol>
              </a:tblGrid>
              <a:tr h="171450">
                <a:tc gridSpan="2">
                  <a:txBody>
                    <a:bodyPr/>
                    <a:lstStyle/>
                    <a:p>
                      <a:pPr algn="ctr"/>
                      <a:r>
                        <a:rPr lang="en-GB" sz="1000">
                          <a:effectLst/>
                        </a:rPr>
                        <a:t>Aged &lt;18  turns 18</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hMerge="1">
                  <a:txBody>
                    <a:bodyPr/>
                    <a:lstStyle/>
                    <a:p>
                      <a:endParaRPr lang="en-GB"/>
                    </a:p>
                  </a:txBody>
                  <a:tcPr/>
                </a:tc>
                <a:tc gridSpan="5">
                  <a:txBody>
                    <a:bodyPr/>
                    <a:lstStyle/>
                    <a:p>
                      <a:pPr algn="ctr"/>
                      <a:r>
                        <a:rPr lang="en-GB" sz="1000">
                          <a:effectLst/>
                        </a:rPr>
                        <a:t>Additional Er Costs</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0473623"/>
                  </a:ext>
                </a:extLst>
              </a:tr>
              <a:tr h="171450">
                <a:tc>
                  <a:txBody>
                    <a:bodyPr/>
                    <a:lstStyle/>
                    <a:p>
                      <a:r>
                        <a:rPr lang="en-GB" sz="1000">
                          <a:effectLst/>
                        </a:rPr>
                        <a:t>Hourly rate</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r>
                        <a:rPr lang="en-GB" sz="1000">
                          <a:effectLst/>
                        </a:rPr>
                        <a:t>Salary</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Salary</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ER NIC</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Pension </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AL </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r>
                        <a:rPr lang="en-GB" sz="1000">
                          <a:effectLst/>
                        </a:rPr>
                        <a:t>Total</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extLst>
                  <a:ext uri="{0D108BD9-81ED-4DB2-BD59-A6C34878D82A}">
                    <a16:rowId xmlns:a16="http://schemas.microsoft.com/office/drawing/2014/main" val="4064201654"/>
                  </a:ext>
                </a:extLst>
              </a:tr>
              <a:tr h="171450">
                <a:tc>
                  <a:txBody>
                    <a:bodyPr/>
                    <a:lstStyle/>
                    <a:p>
                      <a:r>
                        <a:rPr lang="en-GB" sz="1000">
                          <a:effectLst/>
                        </a:rPr>
                        <a:t>£6.40p/h</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r"/>
                      <a:r>
                        <a:rPr lang="en-GB" sz="1000">
                          <a:effectLst/>
                        </a:rPr>
                        <a:t>13312</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endParaRPr lang="en-GB" sz="1000">
                        <a:effectLst/>
                        <a:latin typeface="Times New Roman" panose="02020603050405020304" pitchFamily="18" charset="0"/>
                      </a:endParaRPr>
                    </a:p>
                  </a:txBody>
                  <a:tcPr marL="68580" marR="68580" marT="9525" marB="9525" anchor="b"/>
                </a:tc>
                <a:tc>
                  <a:txBody>
                    <a:bodyPr/>
                    <a:lstStyle/>
                    <a:p>
                      <a:endParaRPr lang="en-GB" sz="1000">
                        <a:effectLst/>
                        <a:latin typeface="Times New Roman" panose="02020603050405020304" pitchFamily="18" charset="0"/>
                      </a:endParaRPr>
                    </a:p>
                  </a:txBody>
                  <a:tcPr marL="68580" marR="68580" marT="9525" marB="9525" anchor="b"/>
                </a:tc>
                <a:tc>
                  <a:txBody>
                    <a:bodyPr/>
                    <a:lstStyle/>
                    <a:p>
                      <a:endParaRPr lang="en-GB" sz="1000">
                        <a:effectLst/>
                        <a:latin typeface="Times New Roman" panose="02020603050405020304" pitchFamily="18" charset="0"/>
                      </a:endParaRPr>
                    </a:p>
                  </a:txBody>
                  <a:tcPr marL="68580" marR="68580" marT="9525" marB="9525" anchor="b"/>
                </a:tc>
                <a:tc>
                  <a:txBody>
                    <a:bodyPr/>
                    <a:lstStyle/>
                    <a:p>
                      <a:endParaRPr lang="en-GB" sz="1000">
                        <a:effectLst/>
                        <a:latin typeface="Times New Roman" panose="02020603050405020304" pitchFamily="18" charset="0"/>
                      </a:endParaRPr>
                    </a:p>
                  </a:txBody>
                  <a:tcPr marL="68580" marR="68580" marT="9525" marB="9525" anchor="b"/>
                </a:tc>
                <a:tc>
                  <a:txBody>
                    <a:bodyPr/>
                    <a:lstStyle/>
                    <a:p>
                      <a:endParaRPr lang="en-GB" sz="1000">
                        <a:effectLst/>
                        <a:latin typeface="Times New Roman" panose="02020603050405020304" pitchFamily="18" charset="0"/>
                      </a:endParaRPr>
                    </a:p>
                  </a:txBody>
                  <a:tcPr marL="68580" marR="68580" marT="9525" marB="9525" anchor="b"/>
                </a:tc>
                <a:extLst>
                  <a:ext uri="{0D108BD9-81ED-4DB2-BD59-A6C34878D82A}">
                    <a16:rowId xmlns:a16="http://schemas.microsoft.com/office/drawing/2014/main" val="1061243259"/>
                  </a:ext>
                </a:extLst>
              </a:tr>
              <a:tr h="171450">
                <a:tc>
                  <a:txBody>
                    <a:bodyPr/>
                    <a:lstStyle/>
                    <a:p>
                      <a:r>
                        <a:rPr lang="en-GB" sz="1000">
                          <a:effectLst/>
                        </a:rPr>
                        <a:t>£10p/h</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r"/>
                      <a:r>
                        <a:rPr lang="en-GB" sz="1000">
                          <a:effectLst/>
                        </a:rPr>
                        <a:t>20800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7488</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1033.34</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224.64</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37.44</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r"/>
                      <a:r>
                        <a:rPr lang="en-GB" sz="1000">
                          <a:effectLst/>
                        </a:rPr>
                        <a:t>8783.42</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extLst>
                  <a:ext uri="{0D108BD9-81ED-4DB2-BD59-A6C34878D82A}">
                    <a16:rowId xmlns:a16="http://schemas.microsoft.com/office/drawing/2014/main" val="997916897"/>
                  </a:ext>
                </a:extLst>
              </a:tr>
            </a:tbl>
          </a:graphicData>
        </a:graphic>
      </p:graphicFrame>
      <p:graphicFrame>
        <p:nvGraphicFramePr>
          <p:cNvPr id="8" name="Table 7">
            <a:extLst>
              <a:ext uri="{FF2B5EF4-FFF2-40B4-BE49-F238E27FC236}">
                <a16:creationId xmlns:a16="http://schemas.microsoft.com/office/drawing/2014/main" id="{3B6351D0-E628-E573-DDBA-E754079537FE}"/>
              </a:ext>
            </a:extLst>
          </p:cNvPr>
          <p:cNvGraphicFramePr>
            <a:graphicFrameLocks noGrp="1"/>
          </p:cNvGraphicFramePr>
          <p:nvPr/>
        </p:nvGraphicFramePr>
        <p:xfrm>
          <a:off x="5967203" y="4529137"/>
          <a:ext cx="4940300" cy="685800"/>
        </p:xfrm>
        <a:graphic>
          <a:graphicData uri="http://schemas.openxmlformats.org/drawingml/2006/table">
            <a:tbl>
              <a:tblPr firstRow="1" firstCol="1" bandRow="1">
                <a:tableStyleId>{5C22544A-7EE6-4342-B048-85BDC9FD1C3A}</a:tableStyleId>
              </a:tblPr>
              <a:tblGrid>
                <a:gridCol w="960120">
                  <a:extLst>
                    <a:ext uri="{9D8B030D-6E8A-4147-A177-3AD203B41FA5}">
                      <a16:colId xmlns:a16="http://schemas.microsoft.com/office/drawing/2014/main" val="2578554610"/>
                    </a:ext>
                  </a:extLst>
                </a:gridCol>
                <a:gridCol w="525780">
                  <a:extLst>
                    <a:ext uri="{9D8B030D-6E8A-4147-A177-3AD203B41FA5}">
                      <a16:colId xmlns:a16="http://schemas.microsoft.com/office/drawing/2014/main" val="3242624718"/>
                    </a:ext>
                  </a:extLst>
                </a:gridCol>
                <a:gridCol w="622935">
                  <a:extLst>
                    <a:ext uri="{9D8B030D-6E8A-4147-A177-3AD203B41FA5}">
                      <a16:colId xmlns:a16="http://schemas.microsoft.com/office/drawing/2014/main" val="3316543214"/>
                    </a:ext>
                  </a:extLst>
                </a:gridCol>
                <a:gridCol w="798195">
                  <a:extLst>
                    <a:ext uri="{9D8B030D-6E8A-4147-A177-3AD203B41FA5}">
                      <a16:colId xmlns:a16="http://schemas.microsoft.com/office/drawing/2014/main" val="770237675"/>
                    </a:ext>
                  </a:extLst>
                </a:gridCol>
                <a:gridCol w="778510">
                  <a:extLst>
                    <a:ext uri="{9D8B030D-6E8A-4147-A177-3AD203B41FA5}">
                      <a16:colId xmlns:a16="http://schemas.microsoft.com/office/drawing/2014/main" val="1573858775"/>
                    </a:ext>
                  </a:extLst>
                </a:gridCol>
                <a:gridCol w="456565">
                  <a:extLst>
                    <a:ext uri="{9D8B030D-6E8A-4147-A177-3AD203B41FA5}">
                      <a16:colId xmlns:a16="http://schemas.microsoft.com/office/drawing/2014/main" val="1452671263"/>
                    </a:ext>
                  </a:extLst>
                </a:gridCol>
                <a:gridCol w="798195">
                  <a:extLst>
                    <a:ext uri="{9D8B030D-6E8A-4147-A177-3AD203B41FA5}">
                      <a16:colId xmlns:a16="http://schemas.microsoft.com/office/drawing/2014/main" val="909774127"/>
                    </a:ext>
                  </a:extLst>
                </a:gridCol>
              </a:tblGrid>
              <a:tr h="171450">
                <a:tc gridSpan="2">
                  <a:txBody>
                    <a:bodyPr/>
                    <a:lstStyle/>
                    <a:p>
                      <a:pPr algn="ctr"/>
                      <a:r>
                        <a:rPr lang="en-GB" sz="1000">
                          <a:effectLst/>
                        </a:rPr>
                        <a:t>Aged 18-20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hMerge="1">
                  <a:txBody>
                    <a:bodyPr/>
                    <a:lstStyle/>
                    <a:p>
                      <a:endParaRPr lang="en-GB"/>
                    </a:p>
                  </a:txBody>
                  <a:tcPr/>
                </a:tc>
                <a:tc gridSpan="5">
                  <a:txBody>
                    <a:bodyPr/>
                    <a:lstStyle/>
                    <a:p>
                      <a:pPr algn="ctr"/>
                      <a:r>
                        <a:rPr lang="en-GB" sz="1000">
                          <a:effectLst/>
                        </a:rPr>
                        <a:t>Additional Er Costs</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59028720"/>
                  </a:ext>
                </a:extLst>
              </a:tr>
              <a:tr h="171450">
                <a:tc>
                  <a:txBody>
                    <a:bodyPr/>
                    <a:lstStyle/>
                    <a:p>
                      <a:r>
                        <a:rPr lang="en-GB" sz="1000">
                          <a:effectLst/>
                        </a:rPr>
                        <a:t>Hourly rate</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r>
                        <a:rPr lang="en-GB" sz="1000">
                          <a:effectLst/>
                        </a:rPr>
                        <a:t>Salary</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Salary</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ER NIC</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Pension </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AL </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r>
                        <a:rPr lang="en-GB" sz="1000">
                          <a:effectLst/>
                        </a:rPr>
                        <a:t>Total</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extLst>
                  <a:ext uri="{0D108BD9-81ED-4DB2-BD59-A6C34878D82A}">
                    <a16:rowId xmlns:a16="http://schemas.microsoft.com/office/drawing/2014/main" val="4236742402"/>
                  </a:ext>
                </a:extLst>
              </a:tr>
              <a:tr h="171450">
                <a:tc>
                  <a:txBody>
                    <a:bodyPr/>
                    <a:lstStyle/>
                    <a:p>
                      <a:r>
                        <a:rPr lang="en-GB" sz="1000">
                          <a:effectLst/>
                        </a:rPr>
                        <a:t>£8.60p/h</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r"/>
                      <a:r>
                        <a:rPr lang="en-GB" sz="1000">
                          <a:effectLst/>
                        </a:rPr>
                        <a:t>17888</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endParaRPr lang="en-GB" sz="1000">
                        <a:effectLst/>
                        <a:latin typeface="Times New Roman" panose="02020603050405020304" pitchFamily="18" charset="0"/>
                      </a:endParaRPr>
                    </a:p>
                  </a:txBody>
                  <a:tcPr marL="68580" marR="68580" marT="9525" marB="9525" anchor="b"/>
                </a:tc>
                <a:tc>
                  <a:txBody>
                    <a:bodyPr/>
                    <a:lstStyle/>
                    <a:p>
                      <a:endParaRPr lang="en-GB" sz="1000">
                        <a:effectLst/>
                        <a:latin typeface="Times New Roman" panose="02020603050405020304" pitchFamily="18" charset="0"/>
                      </a:endParaRPr>
                    </a:p>
                  </a:txBody>
                  <a:tcPr marL="68580" marR="68580" marT="9525" marB="9525" anchor="b"/>
                </a:tc>
                <a:tc>
                  <a:txBody>
                    <a:bodyPr/>
                    <a:lstStyle/>
                    <a:p>
                      <a:endParaRPr lang="en-GB" sz="1000">
                        <a:effectLst/>
                        <a:latin typeface="Times New Roman" panose="02020603050405020304" pitchFamily="18" charset="0"/>
                      </a:endParaRPr>
                    </a:p>
                  </a:txBody>
                  <a:tcPr marL="68580" marR="68580" marT="9525" marB="9525" anchor="b"/>
                </a:tc>
                <a:tc>
                  <a:txBody>
                    <a:bodyPr/>
                    <a:lstStyle/>
                    <a:p>
                      <a:endParaRPr lang="en-GB" sz="1000">
                        <a:effectLst/>
                        <a:latin typeface="Times New Roman" panose="02020603050405020304" pitchFamily="18" charset="0"/>
                      </a:endParaRPr>
                    </a:p>
                  </a:txBody>
                  <a:tcPr marL="68580" marR="68580" marT="9525" marB="9525" anchor="b"/>
                </a:tc>
                <a:tc>
                  <a:txBody>
                    <a:bodyPr/>
                    <a:lstStyle/>
                    <a:p>
                      <a:endParaRPr lang="en-GB" sz="1000">
                        <a:effectLst/>
                        <a:latin typeface="Times New Roman" panose="02020603050405020304" pitchFamily="18" charset="0"/>
                      </a:endParaRPr>
                    </a:p>
                  </a:txBody>
                  <a:tcPr marL="68580" marR="68580" marT="9525" marB="9525" anchor="b"/>
                </a:tc>
                <a:extLst>
                  <a:ext uri="{0D108BD9-81ED-4DB2-BD59-A6C34878D82A}">
                    <a16:rowId xmlns:a16="http://schemas.microsoft.com/office/drawing/2014/main" val="1916132433"/>
                  </a:ext>
                </a:extLst>
              </a:tr>
              <a:tr h="171450">
                <a:tc>
                  <a:txBody>
                    <a:bodyPr/>
                    <a:lstStyle/>
                    <a:p>
                      <a:r>
                        <a:rPr lang="en-GB" sz="1000">
                          <a:effectLst/>
                        </a:rPr>
                        <a:t>£12.10p/h</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r"/>
                      <a:r>
                        <a:rPr lang="en-GB" sz="1000">
                          <a:effectLst/>
                        </a:rPr>
                        <a:t>25168</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7280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1004.64</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218.4</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ctr"/>
                      <a:r>
                        <a:rPr lang="en-GB" sz="1000">
                          <a:effectLst/>
                        </a:rPr>
                        <a:t>36.4</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tc>
                  <a:txBody>
                    <a:bodyPr/>
                    <a:lstStyle/>
                    <a:p>
                      <a:pPr algn="r"/>
                      <a:r>
                        <a:rPr lang="en-GB" sz="1000">
                          <a:effectLst/>
                        </a:rPr>
                        <a:t>8539.44</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b"/>
                </a:tc>
                <a:extLst>
                  <a:ext uri="{0D108BD9-81ED-4DB2-BD59-A6C34878D82A}">
                    <a16:rowId xmlns:a16="http://schemas.microsoft.com/office/drawing/2014/main" val="1153140236"/>
                  </a:ext>
                </a:extLst>
              </a:tr>
            </a:tbl>
          </a:graphicData>
        </a:graphic>
      </p:graphicFrame>
    </p:spTree>
    <p:extLst>
      <p:ext uri="{BB962C8B-B14F-4D97-AF65-F5344CB8AC3E}">
        <p14:creationId xmlns:p14="http://schemas.microsoft.com/office/powerpoint/2010/main" val="2841223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8E8047C-ADCA-3C8A-040A-C061EF16EA35}"/>
              </a:ext>
            </a:extLst>
          </p:cNvPr>
          <p:cNvSpPr>
            <a:spLocks noGrp="1"/>
          </p:cNvSpPr>
          <p:nvPr>
            <p:ph type="body" sz="quarter" idx="13"/>
          </p:nvPr>
        </p:nvSpPr>
        <p:spPr>
          <a:xfrm>
            <a:off x="503238" y="1663700"/>
            <a:ext cx="4627027" cy="3925888"/>
          </a:xfrm>
        </p:spPr>
        <p:txBody>
          <a:bodyPr/>
          <a:lstStyle/>
          <a:p>
            <a:pPr lvl="1"/>
            <a:r>
              <a:rPr lang="en-US"/>
              <a:t>14 years as Civil Servant in HMRC</a:t>
            </a:r>
          </a:p>
          <a:p>
            <a:pPr lvl="1"/>
            <a:r>
              <a:rPr lang="en-US"/>
              <a:t>Worked within HMRC’s NMW Enforcement Team for over 7 years</a:t>
            </a:r>
          </a:p>
          <a:p>
            <a:pPr lvl="1"/>
            <a:r>
              <a:rPr lang="en-US"/>
              <a:t>BDO’s National Minimum Wage Specialist since 2023</a:t>
            </a:r>
          </a:p>
          <a:p>
            <a:pPr lvl="1"/>
            <a:r>
              <a:rPr lang="en-US"/>
              <a:t>Work with a number of clients to be proactive in their NMW compliance </a:t>
            </a:r>
          </a:p>
          <a:p>
            <a:pPr lvl="1"/>
            <a:r>
              <a:rPr lang="en-US"/>
              <a:t>Dealing with a number of ongoing HMRC reviews</a:t>
            </a:r>
          </a:p>
          <a:p>
            <a:endParaRPr lang="en-US"/>
          </a:p>
          <a:p>
            <a:endParaRPr lang="en-GB"/>
          </a:p>
        </p:txBody>
      </p:sp>
      <p:sp>
        <p:nvSpPr>
          <p:cNvPr id="2" name="Title 1">
            <a:extLst>
              <a:ext uri="{FF2B5EF4-FFF2-40B4-BE49-F238E27FC236}">
                <a16:creationId xmlns:a16="http://schemas.microsoft.com/office/drawing/2014/main" id="{7FC110EE-EFA3-7276-3BBC-4668736F3C40}"/>
              </a:ext>
            </a:extLst>
          </p:cNvPr>
          <p:cNvSpPr>
            <a:spLocks noGrp="1"/>
          </p:cNvSpPr>
          <p:nvPr>
            <p:ph type="title"/>
          </p:nvPr>
        </p:nvSpPr>
        <p:spPr>
          <a:xfrm>
            <a:off x="504000" y="576000"/>
            <a:ext cx="11181588" cy="320088"/>
          </a:xfrm>
        </p:spPr>
        <p:txBody>
          <a:bodyPr/>
          <a:lstStyle/>
          <a:p>
            <a:r>
              <a:rPr lang="en-GB"/>
              <a:t>Your speakers today </a:t>
            </a:r>
          </a:p>
        </p:txBody>
      </p:sp>
      <p:sp>
        <p:nvSpPr>
          <p:cNvPr id="10" name="Text Placeholder 9">
            <a:extLst>
              <a:ext uri="{FF2B5EF4-FFF2-40B4-BE49-F238E27FC236}">
                <a16:creationId xmlns:a16="http://schemas.microsoft.com/office/drawing/2014/main" id="{CADAFDF4-6DB5-C350-32D8-6E7AF757B801}"/>
              </a:ext>
            </a:extLst>
          </p:cNvPr>
          <p:cNvSpPr>
            <a:spLocks noGrp="1"/>
          </p:cNvSpPr>
          <p:nvPr>
            <p:ph type="body" sz="quarter" idx="14"/>
          </p:nvPr>
        </p:nvSpPr>
        <p:spPr/>
        <p:txBody>
          <a:bodyPr/>
          <a:lstStyle/>
          <a:p>
            <a:endParaRPr lang="en-GB"/>
          </a:p>
        </p:txBody>
      </p:sp>
      <p:graphicFrame>
        <p:nvGraphicFramePr>
          <p:cNvPr id="17" name="Table 16">
            <a:extLst>
              <a:ext uri="{FF2B5EF4-FFF2-40B4-BE49-F238E27FC236}">
                <a16:creationId xmlns:a16="http://schemas.microsoft.com/office/drawing/2014/main" id="{30A74F37-FC71-D499-21D7-99FAC44EFBED}"/>
              </a:ext>
            </a:extLst>
          </p:cNvPr>
          <p:cNvGraphicFramePr>
            <a:graphicFrameLocks noGrp="1"/>
          </p:cNvGraphicFramePr>
          <p:nvPr/>
        </p:nvGraphicFramePr>
        <p:xfrm>
          <a:off x="1648185" y="3614144"/>
          <a:ext cx="8893715" cy="294962"/>
        </p:xfrm>
        <a:graphic>
          <a:graphicData uri="http://schemas.openxmlformats.org/drawingml/2006/table">
            <a:tbl>
              <a:tblPr firstRow="1" bandRow="1">
                <a:tableStyleId>{5C22544A-7EE6-4342-B048-85BDC9FD1C3A}</a:tableStyleId>
              </a:tblPr>
              <a:tblGrid>
                <a:gridCol w="1778743">
                  <a:extLst>
                    <a:ext uri="{9D8B030D-6E8A-4147-A177-3AD203B41FA5}">
                      <a16:colId xmlns:a16="http://schemas.microsoft.com/office/drawing/2014/main" val="1812954813"/>
                    </a:ext>
                  </a:extLst>
                </a:gridCol>
                <a:gridCol w="1778743">
                  <a:extLst>
                    <a:ext uri="{9D8B030D-6E8A-4147-A177-3AD203B41FA5}">
                      <a16:colId xmlns:a16="http://schemas.microsoft.com/office/drawing/2014/main" val="761425986"/>
                    </a:ext>
                  </a:extLst>
                </a:gridCol>
                <a:gridCol w="1778743">
                  <a:extLst>
                    <a:ext uri="{9D8B030D-6E8A-4147-A177-3AD203B41FA5}">
                      <a16:colId xmlns:a16="http://schemas.microsoft.com/office/drawing/2014/main" val="403218134"/>
                    </a:ext>
                  </a:extLst>
                </a:gridCol>
                <a:gridCol w="1778743">
                  <a:extLst>
                    <a:ext uri="{9D8B030D-6E8A-4147-A177-3AD203B41FA5}">
                      <a16:colId xmlns:a16="http://schemas.microsoft.com/office/drawing/2014/main" val="167556215"/>
                    </a:ext>
                  </a:extLst>
                </a:gridCol>
                <a:gridCol w="1778743">
                  <a:extLst>
                    <a:ext uri="{9D8B030D-6E8A-4147-A177-3AD203B41FA5}">
                      <a16:colId xmlns:a16="http://schemas.microsoft.com/office/drawing/2014/main" val="2873668216"/>
                    </a:ext>
                  </a:extLst>
                </a:gridCol>
              </a:tblGrid>
              <a:tr h="294962">
                <a:tc>
                  <a:txBody>
                    <a:bodyPr/>
                    <a:lstStyle/>
                    <a:p>
                      <a:pPr marL="0" marR="0" lvl="0" indent="0" algn="ctr" defTabSz="914112"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a:ln>
                          <a:noFill/>
                        </a:ln>
                        <a:solidFill>
                          <a:srgbClr val="333333"/>
                        </a:solidFill>
                        <a:effectLst/>
                        <a:uLnTx/>
                        <a:uFillTx/>
                        <a:latin typeface="+mn-lt"/>
                        <a:ea typeface="+mn-ea"/>
                        <a:cs typeface="+mn-cs"/>
                      </a:endParaRPr>
                    </a:p>
                  </a:txBody>
                  <a:tcPr marL="72731" marR="72731" marT="36365" marB="3636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112"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333333"/>
                        </a:solidFill>
                        <a:effectLst/>
                        <a:uLnTx/>
                        <a:uFillTx/>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112"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a:ln>
                          <a:noFill/>
                        </a:ln>
                        <a:solidFill>
                          <a:srgbClr val="333333"/>
                        </a:solidFill>
                        <a:effectLst/>
                        <a:uLnTx/>
                        <a:uFillTx/>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112"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333333"/>
                        </a:solidFill>
                        <a:effectLst/>
                        <a:uLnTx/>
                        <a:uFillTx/>
                        <a:latin typeface="+mn-lt"/>
                        <a:ea typeface="+mn-ea"/>
                        <a:cs typeface="+mn-cs"/>
                      </a:endParaRPr>
                    </a:p>
                  </a:txBody>
                  <a:tcPr marL="72731" marR="72731" marT="36365" marB="3636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112"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a:ln>
                          <a:noFill/>
                        </a:ln>
                        <a:solidFill>
                          <a:srgbClr val="333333"/>
                        </a:solidFill>
                        <a:effectLst/>
                        <a:uLnTx/>
                        <a:uFillTx/>
                        <a:latin typeface="+mn-lt"/>
                        <a:ea typeface="+mn-ea"/>
                        <a:cs typeface="+mn-cs"/>
                      </a:endParaRPr>
                    </a:p>
                  </a:txBody>
                  <a:tcPr marL="72731" marR="72731" marT="36365" marB="3636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0223338"/>
                  </a:ext>
                </a:extLst>
              </a:tr>
            </a:tbl>
          </a:graphicData>
        </a:graphic>
      </p:graphicFrame>
      <p:pic>
        <p:nvPicPr>
          <p:cNvPr id="4" name="Picture 3" descr="A person with blonde hair wearing a black shirt">
            <a:extLst>
              <a:ext uri="{FF2B5EF4-FFF2-40B4-BE49-F238E27FC236}">
                <a16:creationId xmlns:a16="http://schemas.microsoft.com/office/drawing/2014/main" id="{9DE496CB-F4D0-18F0-8BCD-6175A6335DFB}"/>
              </a:ext>
            </a:extLst>
          </p:cNvPr>
          <p:cNvPicPr>
            <a:picLocks noChangeAspect="1"/>
          </p:cNvPicPr>
          <p:nvPr/>
        </p:nvPicPr>
        <p:blipFill>
          <a:blip r:embed="rId4" cstate="print">
            <a:extLst>
              <a:ext uri="{28A0092B-C50C-407E-A947-70E740481C1C}">
                <a14:useLocalDpi xmlns:a14="http://schemas.microsoft.com/office/drawing/2010/main" val="0"/>
              </a:ext>
            </a:extLst>
          </a:blip>
          <a:srcRect l="21868" t="25210" r="26490" b="11946"/>
          <a:stretch/>
        </p:blipFill>
        <p:spPr>
          <a:xfrm>
            <a:off x="6814686" y="1503911"/>
            <a:ext cx="4061861" cy="3488912"/>
          </a:xfrm>
          <a:prstGeom prst="rect">
            <a:avLst/>
          </a:prstGeom>
        </p:spPr>
      </p:pic>
    </p:spTree>
    <p:custDataLst>
      <p:tags r:id="rId1"/>
    </p:custDataLst>
    <p:extLst>
      <p:ext uri="{BB962C8B-B14F-4D97-AF65-F5344CB8AC3E}">
        <p14:creationId xmlns:p14="http://schemas.microsoft.com/office/powerpoint/2010/main" val="1409499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E8AFE-BB2C-5540-56C3-CD26E43361FD}"/>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32378274-C929-D660-0FC8-0496DA310B6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02033" y="1186244"/>
            <a:ext cx="7811296" cy="5449884"/>
          </a:xfrm>
          <a:prstGeom prst="rect">
            <a:avLst/>
          </a:prstGeom>
        </p:spPr>
      </p:pic>
      <p:sp>
        <p:nvSpPr>
          <p:cNvPr id="3" name="Title 2">
            <a:extLst>
              <a:ext uri="{FF2B5EF4-FFF2-40B4-BE49-F238E27FC236}">
                <a16:creationId xmlns:a16="http://schemas.microsoft.com/office/drawing/2014/main" id="{053DC96D-B535-090A-3D4E-E0849AA32F6F}"/>
              </a:ext>
            </a:extLst>
          </p:cNvPr>
          <p:cNvSpPr>
            <a:spLocks noGrp="1"/>
          </p:cNvSpPr>
          <p:nvPr>
            <p:ph type="title"/>
          </p:nvPr>
        </p:nvSpPr>
        <p:spPr>
          <a:xfrm>
            <a:off x="688292" y="99487"/>
            <a:ext cx="11302047" cy="620159"/>
          </a:xfrm>
        </p:spPr>
        <p:txBody>
          <a:bodyPr>
            <a:noAutofit/>
          </a:bodyPr>
          <a:lstStyle/>
          <a:p>
            <a:r>
              <a:rPr lang="en-GB" sz="2800">
                <a:solidFill>
                  <a:srgbClr val="FF0000"/>
                </a:solidFill>
                <a:latin typeface="+mn-lt"/>
              </a:rPr>
              <a:t>NMW Highlights from DBT report –HMRC enforcement results 2022/2023 and Employment bill</a:t>
            </a:r>
            <a:endParaRPr lang="en-GB" sz="2600" b="1">
              <a:latin typeface="+mn-lt"/>
              <a:cs typeface="Calibri Light"/>
            </a:endParaRPr>
          </a:p>
        </p:txBody>
      </p:sp>
      <p:sp>
        <p:nvSpPr>
          <p:cNvPr id="9" name="Text Placeholder 4">
            <a:extLst>
              <a:ext uri="{FF2B5EF4-FFF2-40B4-BE49-F238E27FC236}">
                <a16:creationId xmlns:a16="http://schemas.microsoft.com/office/drawing/2014/main" id="{D8726EE9-BF9D-7FEA-62ED-9EBAC7697112}"/>
              </a:ext>
            </a:extLst>
          </p:cNvPr>
          <p:cNvSpPr txBox="1">
            <a:spLocks/>
          </p:cNvSpPr>
          <p:nvPr/>
        </p:nvSpPr>
        <p:spPr bwMode="gray">
          <a:xfrm>
            <a:off x="688292" y="672121"/>
            <a:ext cx="8259779" cy="571965"/>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800"/>
          </a:p>
        </p:txBody>
      </p:sp>
      <p:sp>
        <p:nvSpPr>
          <p:cNvPr id="4" name="TextBox 3">
            <a:extLst>
              <a:ext uri="{FF2B5EF4-FFF2-40B4-BE49-F238E27FC236}">
                <a16:creationId xmlns:a16="http://schemas.microsoft.com/office/drawing/2014/main" id="{4370F7EB-823D-F8EE-C51F-3132A98F6E1C}"/>
              </a:ext>
            </a:extLst>
          </p:cNvPr>
          <p:cNvSpPr txBox="1"/>
          <p:nvPr/>
        </p:nvSpPr>
        <p:spPr>
          <a:xfrm>
            <a:off x="789036" y="5595335"/>
            <a:ext cx="10437164" cy="338554"/>
          </a:xfrm>
          <a:prstGeom prst="rect">
            <a:avLst/>
          </a:prstGeom>
          <a:noFill/>
        </p:spPr>
        <p:txBody>
          <a:bodyPr wrap="square" rtlCol="0">
            <a:spAutoFit/>
          </a:bodyPr>
          <a:lstStyle/>
          <a:p>
            <a:r>
              <a:rPr lang="en-GB" sz="1600"/>
              <a:t>.</a:t>
            </a:r>
          </a:p>
        </p:txBody>
      </p:sp>
      <p:sp>
        <p:nvSpPr>
          <p:cNvPr id="8" name="Rectangle 7">
            <a:extLst>
              <a:ext uri="{FF2B5EF4-FFF2-40B4-BE49-F238E27FC236}">
                <a16:creationId xmlns:a16="http://schemas.microsoft.com/office/drawing/2014/main" id="{AB699DE6-E87F-69DC-5438-9AEFB97F5230}"/>
              </a:ext>
            </a:extLst>
          </p:cNvPr>
          <p:cNvSpPr/>
          <p:nvPr/>
        </p:nvSpPr>
        <p:spPr>
          <a:xfrm>
            <a:off x="2653344" y="1546405"/>
            <a:ext cx="7077914" cy="3842881"/>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a:solidFill>
                <a:schemeClr val="tx2"/>
              </a:solidFill>
            </a:endParaRPr>
          </a:p>
        </p:txBody>
      </p:sp>
      <p:sp>
        <p:nvSpPr>
          <p:cNvPr id="5" name="Rectangle: Rounded Corners 4">
            <a:extLst>
              <a:ext uri="{FF2B5EF4-FFF2-40B4-BE49-F238E27FC236}">
                <a16:creationId xmlns:a16="http://schemas.microsoft.com/office/drawing/2014/main" id="{E4760206-99A7-E127-C201-632E96FE4663}"/>
              </a:ext>
            </a:extLst>
          </p:cNvPr>
          <p:cNvSpPr/>
          <p:nvPr/>
        </p:nvSpPr>
        <p:spPr>
          <a:xfrm>
            <a:off x="2653344" y="3856946"/>
            <a:ext cx="2362186" cy="1481328"/>
          </a:xfrm>
          <a:prstGeom prst="round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a:t>NMW public naming more frequent</a:t>
            </a:r>
          </a:p>
        </p:txBody>
      </p:sp>
      <p:sp>
        <p:nvSpPr>
          <p:cNvPr id="6" name="Rectangle: Rounded Corners 5">
            <a:extLst>
              <a:ext uri="{FF2B5EF4-FFF2-40B4-BE49-F238E27FC236}">
                <a16:creationId xmlns:a16="http://schemas.microsoft.com/office/drawing/2014/main" id="{9A72026C-C9D3-1F3C-1A20-1D5D3F5B5903}"/>
              </a:ext>
            </a:extLst>
          </p:cNvPr>
          <p:cNvSpPr/>
          <p:nvPr/>
        </p:nvSpPr>
        <p:spPr>
          <a:xfrm>
            <a:off x="7540143" y="1573340"/>
            <a:ext cx="2146444" cy="1817449"/>
          </a:xfrm>
          <a:prstGeom prst="round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a:t>Penalties totalling £13.72 Million</a:t>
            </a:r>
          </a:p>
        </p:txBody>
      </p:sp>
      <p:sp>
        <p:nvSpPr>
          <p:cNvPr id="7" name="Rectangle: Rounded Corners 6">
            <a:extLst>
              <a:ext uri="{FF2B5EF4-FFF2-40B4-BE49-F238E27FC236}">
                <a16:creationId xmlns:a16="http://schemas.microsoft.com/office/drawing/2014/main" id="{7AA63034-9849-D790-3C75-70A7E3A77E24}"/>
              </a:ext>
            </a:extLst>
          </p:cNvPr>
          <p:cNvSpPr/>
          <p:nvPr/>
        </p:nvSpPr>
        <p:spPr>
          <a:xfrm>
            <a:off x="2678927" y="1526127"/>
            <a:ext cx="2119172" cy="1864662"/>
          </a:xfrm>
          <a:prstGeom prst="round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a:t>NMW arrears found £13.6 Million</a:t>
            </a:r>
          </a:p>
        </p:txBody>
      </p:sp>
      <p:sp>
        <p:nvSpPr>
          <p:cNvPr id="12" name="Rectangle: Rounded Corners 11">
            <a:extLst>
              <a:ext uri="{FF2B5EF4-FFF2-40B4-BE49-F238E27FC236}">
                <a16:creationId xmlns:a16="http://schemas.microsoft.com/office/drawing/2014/main" id="{146DF0C4-D84D-AF64-60A0-489B8499ACA3}"/>
              </a:ext>
            </a:extLst>
          </p:cNvPr>
          <p:cNvSpPr/>
          <p:nvPr/>
        </p:nvSpPr>
        <p:spPr>
          <a:xfrm>
            <a:off x="7563692" y="3774706"/>
            <a:ext cx="1974964" cy="1481328"/>
          </a:xfrm>
          <a:prstGeom prst="round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a:t>3200 cases closed</a:t>
            </a:r>
          </a:p>
        </p:txBody>
      </p:sp>
      <p:sp>
        <p:nvSpPr>
          <p:cNvPr id="13" name="Rectangle: Rounded Corners 12">
            <a:extLst>
              <a:ext uri="{FF2B5EF4-FFF2-40B4-BE49-F238E27FC236}">
                <a16:creationId xmlns:a16="http://schemas.microsoft.com/office/drawing/2014/main" id="{8BB138DD-11AD-55EA-81A2-F64BE717D3AE}"/>
              </a:ext>
            </a:extLst>
          </p:cNvPr>
          <p:cNvSpPr/>
          <p:nvPr/>
        </p:nvSpPr>
        <p:spPr>
          <a:xfrm>
            <a:off x="4951578" y="1546222"/>
            <a:ext cx="2453411" cy="1817448"/>
          </a:xfrm>
          <a:prstGeom prst="round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a:t>Age bands to be abolished</a:t>
            </a:r>
          </a:p>
        </p:txBody>
      </p:sp>
      <p:sp>
        <p:nvSpPr>
          <p:cNvPr id="14" name="Rectangle: Rounded Corners 13">
            <a:extLst>
              <a:ext uri="{FF2B5EF4-FFF2-40B4-BE49-F238E27FC236}">
                <a16:creationId xmlns:a16="http://schemas.microsoft.com/office/drawing/2014/main" id="{721848EB-1401-5995-FAE4-B6E2E8152A57}"/>
              </a:ext>
            </a:extLst>
          </p:cNvPr>
          <p:cNvSpPr/>
          <p:nvPr/>
        </p:nvSpPr>
        <p:spPr>
          <a:xfrm>
            <a:off x="5084703" y="3830267"/>
            <a:ext cx="2362186" cy="1481328"/>
          </a:xfrm>
          <a:prstGeom prst="round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a:t>Announcement of the Fair Work Agency – enforcing workers rights</a:t>
            </a:r>
          </a:p>
        </p:txBody>
      </p:sp>
    </p:spTree>
    <p:extLst>
      <p:ext uri="{BB962C8B-B14F-4D97-AF65-F5344CB8AC3E}">
        <p14:creationId xmlns:p14="http://schemas.microsoft.com/office/powerpoint/2010/main" val="211384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79999B7-5010-299F-F26C-F1C2FD47624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5274475-E9E6-A741-8FAA-AAA22215BDFA}"/>
              </a:ext>
            </a:extLst>
          </p:cNvPr>
          <p:cNvSpPr>
            <a:spLocks noGrp="1"/>
          </p:cNvSpPr>
          <p:nvPr>
            <p:ph type="body" sz="quarter" idx="16"/>
          </p:nvPr>
        </p:nvSpPr>
        <p:spPr>
          <a:xfrm>
            <a:off x="4323841" y="1676615"/>
            <a:ext cx="7426961" cy="4390837"/>
          </a:xfrm>
          <a:solidFill>
            <a:schemeClr val="accent1">
              <a:lumMod val="20000"/>
              <a:lumOff val="80000"/>
            </a:schemeClr>
          </a:solidFill>
        </p:spPr>
        <p:txBody>
          <a:bodyPr vert="horz" lIns="180000" tIns="180000" rIns="180000" bIns="180000" rtlCol="0" anchor="t">
            <a:noAutofit/>
          </a:bodyPr>
          <a:lstStyle/>
          <a:p>
            <a:pPr>
              <a:buClr>
                <a:schemeClr val="tx2"/>
              </a:buClr>
              <a:buSzPct val="90000"/>
            </a:pPr>
            <a:endParaRPr lang="en-GB" b="0" dirty="0">
              <a:solidFill>
                <a:schemeClr val="tx1"/>
              </a:solidFill>
            </a:endParaRPr>
          </a:p>
          <a:p>
            <a:pPr marL="285750" indent="-285750">
              <a:buClr>
                <a:schemeClr val="tx2"/>
              </a:buClr>
              <a:buSzPct val="90000"/>
              <a:buFont typeface="Wingdings 3" panose="05040102010807070707" pitchFamily="18" charset="2"/>
              <a:buChar char="u"/>
            </a:pPr>
            <a:r>
              <a:rPr lang="en-GB" b="0" dirty="0">
                <a:solidFill>
                  <a:schemeClr val="tx1"/>
                </a:solidFill>
              </a:rPr>
              <a:t>New rates from 1</a:t>
            </a:r>
            <a:r>
              <a:rPr lang="en-GB" b="0" baseline="30000" dirty="0">
                <a:solidFill>
                  <a:schemeClr val="tx1"/>
                </a:solidFill>
              </a:rPr>
              <a:t>st</a:t>
            </a:r>
            <a:r>
              <a:rPr lang="en-GB" b="0" dirty="0">
                <a:solidFill>
                  <a:schemeClr val="tx1"/>
                </a:solidFill>
              </a:rPr>
              <a:t> April 2025</a:t>
            </a:r>
          </a:p>
          <a:p>
            <a:pPr>
              <a:buClr>
                <a:schemeClr val="tx2"/>
              </a:buClr>
              <a:buSzPct val="90000"/>
            </a:pPr>
            <a:endParaRPr lang="en-GB" b="0" dirty="0">
              <a:solidFill>
                <a:schemeClr val="tx1"/>
              </a:solidFill>
            </a:endParaRPr>
          </a:p>
          <a:p>
            <a:pPr marL="285750" indent="-285750">
              <a:buClr>
                <a:schemeClr val="tx2"/>
              </a:buClr>
              <a:buSzPct val="90000"/>
              <a:buFont typeface="Wingdings 3" panose="05040102010807070707" pitchFamily="18" charset="2"/>
              <a:buChar char="u"/>
            </a:pPr>
            <a:r>
              <a:rPr lang="en-GB" b="0" dirty="0">
                <a:solidFill>
                  <a:schemeClr val="tx1"/>
                </a:solidFill>
              </a:rPr>
              <a:t>Increased cost to make good underpayments as rates increase</a:t>
            </a:r>
          </a:p>
          <a:p>
            <a:pPr>
              <a:buClr>
                <a:schemeClr val="tx2"/>
              </a:buClr>
              <a:buSzPct val="90000"/>
            </a:pPr>
            <a:endParaRPr lang="en-GB" b="0" dirty="0">
              <a:solidFill>
                <a:schemeClr val="tx1"/>
              </a:solidFill>
            </a:endParaRPr>
          </a:p>
          <a:p>
            <a:pPr marL="285750" indent="-285750">
              <a:buClr>
                <a:schemeClr val="tx2"/>
              </a:buClr>
              <a:buSzPct val="90000"/>
              <a:buFont typeface="Wingdings 3" panose="05040102010807070707" pitchFamily="18" charset="2"/>
              <a:buChar char="u"/>
            </a:pPr>
            <a:r>
              <a:rPr lang="en-GB" b="0" dirty="0">
                <a:solidFill>
                  <a:schemeClr val="tx1"/>
                </a:solidFill>
              </a:rPr>
              <a:t>Many considerations other than the high-level rate of pay</a:t>
            </a:r>
          </a:p>
          <a:p>
            <a:pPr>
              <a:buClr>
                <a:schemeClr val="tx2"/>
              </a:buClr>
              <a:buSzPct val="90000"/>
            </a:pPr>
            <a:endParaRPr lang="en-GB" b="0" dirty="0">
              <a:solidFill>
                <a:schemeClr val="tx1"/>
              </a:solidFill>
            </a:endParaRPr>
          </a:p>
          <a:p>
            <a:pPr marL="285750" indent="-285750">
              <a:buClr>
                <a:schemeClr val="tx2"/>
              </a:buClr>
              <a:buSzPct val="90000"/>
              <a:buFont typeface="Wingdings 3" panose="05040102010807070707" pitchFamily="18" charset="2"/>
              <a:buChar char="u"/>
            </a:pPr>
            <a:r>
              <a:rPr lang="en-GB" b="0" dirty="0">
                <a:solidFill>
                  <a:schemeClr val="tx1"/>
                </a:solidFill>
              </a:rPr>
              <a:t>Working time monitoring and processes are key</a:t>
            </a:r>
          </a:p>
          <a:p>
            <a:pPr>
              <a:buClr>
                <a:schemeClr val="tx2"/>
              </a:buClr>
              <a:buSzPct val="90000"/>
            </a:pPr>
            <a:endParaRPr lang="en-GB" b="0" dirty="0">
              <a:solidFill>
                <a:schemeClr val="tx1"/>
              </a:solidFill>
            </a:endParaRPr>
          </a:p>
          <a:p>
            <a:pPr marL="285750" indent="-285750">
              <a:buClr>
                <a:schemeClr val="tx2"/>
              </a:buClr>
              <a:buSzPct val="90000"/>
              <a:buFont typeface="Wingdings 3" panose="05040102010807070707" pitchFamily="18" charset="2"/>
              <a:buChar char="u"/>
            </a:pPr>
            <a:r>
              <a:rPr lang="en-GB" b="0" dirty="0">
                <a:solidFill>
                  <a:schemeClr val="tx1"/>
                </a:solidFill>
              </a:rPr>
              <a:t>A lot of NMW risk areas are not captured through normal payroll checks</a:t>
            </a:r>
          </a:p>
        </p:txBody>
      </p:sp>
      <p:sp>
        <p:nvSpPr>
          <p:cNvPr id="4" name="Title 3">
            <a:extLst>
              <a:ext uri="{FF2B5EF4-FFF2-40B4-BE49-F238E27FC236}">
                <a16:creationId xmlns:a16="http://schemas.microsoft.com/office/drawing/2014/main" id="{EDCF7150-9C40-9FA5-CEA6-25178354BE5D}"/>
              </a:ext>
            </a:extLst>
          </p:cNvPr>
          <p:cNvSpPr>
            <a:spLocks noGrp="1"/>
          </p:cNvSpPr>
          <p:nvPr>
            <p:ph type="title"/>
          </p:nvPr>
        </p:nvSpPr>
        <p:spPr/>
        <p:txBody>
          <a:bodyPr/>
          <a:lstStyle/>
          <a:p>
            <a:r>
              <a:rPr lang="en-GB"/>
              <a:t>Session Recap</a:t>
            </a:r>
          </a:p>
        </p:txBody>
      </p:sp>
      <p:sp>
        <p:nvSpPr>
          <p:cNvPr id="5" name="Text Placeholder 4">
            <a:extLst>
              <a:ext uri="{FF2B5EF4-FFF2-40B4-BE49-F238E27FC236}">
                <a16:creationId xmlns:a16="http://schemas.microsoft.com/office/drawing/2014/main" id="{5BDAB58A-CA17-D177-9349-3B0D3703CF50}"/>
              </a:ext>
            </a:extLst>
          </p:cNvPr>
          <p:cNvSpPr>
            <a:spLocks noGrp="1"/>
          </p:cNvSpPr>
          <p:nvPr>
            <p:ph type="body" sz="quarter" idx="14"/>
          </p:nvPr>
        </p:nvSpPr>
        <p:spPr/>
        <p:txBody>
          <a:bodyPr/>
          <a:lstStyle/>
          <a:p>
            <a:r>
              <a:rPr lang="en-GB"/>
              <a:t>Key takeaways from the session</a:t>
            </a:r>
          </a:p>
        </p:txBody>
      </p:sp>
      <p:pic>
        <p:nvPicPr>
          <p:cNvPr id="6" name="Picture 5" descr="Two people looking at a computer screen&#10;&#10;Description automatically generated with medium confidence">
            <a:extLst>
              <a:ext uri="{FF2B5EF4-FFF2-40B4-BE49-F238E27FC236}">
                <a16:creationId xmlns:a16="http://schemas.microsoft.com/office/drawing/2014/main" id="{2399A3E6-FA67-FB67-1217-05FB5A18CF8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3288" r="4207"/>
          <a:stretch/>
        </p:blipFill>
        <p:spPr>
          <a:xfrm>
            <a:off x="448753" y="1699580"/>
            <a:ext cx="3875088" cy="4393702"/>
          </a:xfrm>
          <a:prstGeom prst="rect">
            <a:avLst/>
          </a:prstGeom>
        </p:spPr>
      </p:pic>
    </p:spTree>
    <p:extLst>
      <p:ext uri="{BB962C8B-B14F-4D97-AF65-F5344CB8AC3E}">
        <p14:creationId xmlns:p14="http://schemas.microsoft.com/office/powerpoint/2010/main" val="2432299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EA0906-1870-F2C6-D6E7-4F9A8BD2C086}"/>
              </a:ext>
            </a:extLst>
          </p:cNvPr>
          <p:cNvSpPr>
            <a:spLocks noGrp="1"/>
          </p:cNvSpPr>
          <p:nvPr>
            <p:ph type="body" sz="quarter" idx="13"/>
          </p:nvPr>
        </p:nvSpPr>
        <p:spPr/>
        <p:txBody>
          <a:bodyPr/>
          <a:lstStyle/>
          <a:p>
            <a:endParaRPr lang="en-GB"/>
          </a:p>
        </p:txBody>
      </p:sp>
      <p:sp>
        <p:nvSpPr>
          <p:cNvPr id="11" name="Title 10">
            <a:extLst>
              <a:ext uri="{FF2B5EF4-FFF2-40B4-BE49-F238E27FC236}">
                <a16:creationId xmlns:a16="http://schemas.microsoft.com/office/drawing/2014/main" id="{620300FE-45F7-F8DD-75D3-AE3066BB774B}"/>
              </a:ext>
            </a:extLst>
          </p:cNvPr>
          <p:cNvSpPr>
            <a:spLocks noGrp="1"/>
          </p:cNvSpPr>
          <p:nvPr>
            <p:ph type="title"/>
          </p:nvPr>
        </p:nvSpPr>
        <p:spPr/>
        <p:txBody>
          <a:bodyPr anchor="t" anchorCtr="0"/>
          <a:lstStyle/>
          <a:p>
            <a:r>
              <a:rPr lang="en-GB" sz="2400"/>
              <a:t>Questions?</a:t>
            </a:r>
          </a:p>
        </p:txBody>
      </p:sp>
      <p:sp>
        <p:nvSpPr>
          <p:cNvPr id="3" name="Text Placeholder 2">
            <a:extLst>
              <a:ext uri="{FF2B5EF4-FFF2-40B4-BE49-F238E27FC236}">
                <a16:creationId xmlns:a16="http://schemas.microsoft.com/office/drawing/2014/main" id="{FF8C3431-A996-F03F-7A5C-03F56B7A7398}"/>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4143502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1A72CF1F-05E7-4364-99A9-068544C2774F}"/>
              </a:ext>
            </a:extLst>
          </p:cNvPr>
          <p:cNvSpPr txBox="1">
            <a:spLocks/>
          </p:cNvSpPr>
          <p:nvPr/>
        </p:nvSpPr>
        <p:spPr bwMode="gray">
          <a:xfrm>
            <a:off x="4506407" y="1966833"/>
            <a:ext cx="4175954" cy="2606681"/>
          </a:xfrm>
          <a:prstGeom prst="rect">
            <a:avLst/>
          </a:prstGeom>
        </p:spPr>
        <p:txBody>
          <a:bodyPr vert="horz" lIns="0" tIns="0" rIns="0" bIns="0" rtlCol="0" anchor="t">
            <a:noAutofit/>
          </a:bodyPr>
          <a:lstStyle>
            <a:lvl1pPr marL="0" indent="0" algn="l" defTabSz="914112" rtl="0" eaLnBrk="1" latinLnBrk="0" hangingPunct="1">
              <a:lnSpc>
                <a:spcPct val="100000"/>
              </a:lnSpc>
              <a:spcBef>
                <a:spcPts val="0"/>
              </a:spcBef>
              <a:spcAft>
                <a:spcPts val="544"/>
              </a:spcAft>
              <a:buFont typeface="Arial" pitchFamily="34" charset="0"/>
              <a:buNone/>
              <a:defRPr sz="635" b="0" kern="1200" cap="none" baseline="0">
                <a:solidFill>
                  <a:schemeClr val="bg1"/>
                </a:solidFill>
                <a:latin typeface="+mn-lt"/>
                <a:ea typeface="+mn-ea"/>
                <a:cs typeface="+mn-cs"/>
              </a:defRPr>
            </a:lvl1pPr>
            <a:lvl2pPr marL="262800" indent="-262800" algn="l" defTabSz="914112" rtl="0" eaLnBrk="1" latinLnBrk="0" hangingPunct="1">
              <a:lnSpc>
                <a:spcPct val="100000"/>
              </a:lnSpc>
              <a:spcBef>
                <a:spcPts val="544"/>
              </a:spcBef>
              <a:spcAft>
                <a:spcPts val="0"/>
              </a:spcAft>
              <a:buClr>
                <a:schemeClr val="accent1"/>
              </a:buClr>
              <a:buSzPct val="80000"/>
              <a:buFont typeface="Wingdings 3" panose="05040102010807070707" pitchFamily="18" charset="2"/>
              <a:buChar char="u"/>
              <a:defRPr sz="635" b="0" kern="1200">
                <a:solidFill>
                  <a:schemeClr val="bg1"/>
                </a:solidFill>
                <a:latin typeface="+mn-lt"/>
                <a:ea typeface="+mn-ea"/>
                <a:cs typeface="+mn-cs"/>
              </a:defRPr>
            </a:lvl2pPr>
            <a:lvl3pPr marL="540000" indent="-273600" algn="l" defTabSz="914112" rtl="0" eaLnBrk="1" latinLnBrk="0" hangingPunct="1">
              <a:lnSpc>
                <a:spcPct val="100000"/>
              </a:lnSpc>
              <a:spcBef>
                <a:spcPts val="544"/>
              </a:spcBef>
              <a:spcAft>
                <a:spcPts val="0"/>
              </a:spcAft>
              <a:buClrTx/>
              <a:buSzPct val="100000"/>
              <a:buFont typeface="Trebuchet MS" panose="020B0603020202020204" pitchFamily="34" charset="0"/>
              <a:buChar char="–"/>
              <a:defRPr sz="635" b="0" kern="1200">
                <a:solidFill>
                  <a:schemeClr val="bg1"/>
                </a:solidFill>
                <a:latin typeface="+mn-lt"/>
                <a:ea typeface="+mn-ea"/>
                <a:cs typeface="+mn-cs"/>
              </a:defRPr>
            </a:lvl3pPr>
            <a:lvl4pPr marL="802800" indent="-266400" algn="l" defTabSz="914112" rtl="0" eaLnBrk="1" latinLnBrk="0" hangingPunct="1">
              <a:lnSpc>
                <a:spcPct val="100000"/>
              </a:lnSpc>
              <a:spcBef>
                <a:spcPts val="544"/>
              </a:spcBef>
              <a:spcAft>
                <a:spcPts val="0"/>
              </a:spcAft>
              <a:buFont typeface="Trebuchet MS" pitchFamily="34" charset="0"/>
              <a:buChar char="–"/>
              <a:defRPr sz="635" b="0" kern="1200">
                <a:solidFill>
                  <a:schemeClr val="bg1"/>
                </a:solidFill>
                <a:latin typeface="+mn-lt"/>
                <a:ea typeface="+mn-ea"/>
                <a:cs typeface="+mn-cs"/>
              </a:defRPr>
            </a:lvl4pPr>
            <a:lvl5pPr marL="0" indent="0" algn="l" defTabSz="914112" rtl="0" eaLnBrk="1" latinLnBrk="0" hangingPunct="1">
              <a:lnSpc>
                <a:spcPct val="100000"/>
              </a:lnSpc>
              <a:spcBef>
                <a:spcPts val="544"/>
              </a:spcBef>
              <a:spcAft>
                <a:spcPts val="0"/>
              </a:spcAft>
              <a:buFont typeface="Trebuchet MS" pitchFamily="34" charset="0"/>
              <a:buNone/>
              <a:defRPr sz="635" b="0" kern="1200">
                <a:solidFill>
                  <a:schemeClr val="bg1"/>
                </a:solidFill>
                <a:latin typeface="+mn-lt"/>
                <a:ea typeface="+mn-ea"/>
                <a:cs typeface="+mn-cs"/>
              </a:defRPr>
            </a:lvl5pPr>
            <a:lvl6pPr marL="0" indent="0" algn="l" defTabSz="914112" rtl="0" eaLnBrk="1" latinLnBrk="0" hangingPunct="1">
              <a:lnSpc>
                <a:spcPct val="100000"/>
              </a:lnSpc>
              <a:spcBef>
                <a:spcPts val="0"/>
              </a:spcBef>
              <a:spcAft>
                <a:spcPts val="600"/>
              </a:spcAft>
              <a:buFont typeface="Trebuchet MS" pitchFamily="34" charset="0"/>
              <a:buNone/>
              <a:defRPr lang="en-GB" sz="1600" b="1" kern="1200" baseline="0" dirty="0" smtClean="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a:lstStyle>
          <a:p>
            <a:r>
              <a:rPr lang="en-GB" sz="800"/>
              <a:t>This publication has been carefully prepared, but it has been written in general terms and should be seen as containing broad statements only. This publication should not be used or relied upon to cover specific situations and you should not act, or refrain from acting, upon the information contained in this publication without obtaining specific professional advice. Please contact BDO LLP to discuss these matters in the context of your particular circumstances. BDO LLP, its partners, employees and agents do not accept or assume any responsibility or duty of care in respect of any use of or reliance on this publication, and will deny any liability for any loss arising from any action taken or not taken or decision made by anyone in reliance on this publication or any part of it. Any use of this publication or reliance on it for any purpose or in any context is therefore at your own risk, without any right of recourse against BDO LLP or any of its partners, employees or agents.</a:t>
            </a:r>
          </a:p>
          <a:p>
            <a:r>
              <a:rPr lang="en-GB" sz="800"/>
              <a:t>BDO LLP, a UK limited liability partnership registered in England and Wales under number OC305127, is a member of BDO International Limited, a UK company limited by guarantee, and forms part of the international BDO network of independent member firms. A list of members' names is open to inspection at our registered office, 55 Baker Street, London W1U 7EU. BDO LLP is authorised and regulated by the Financial Conduct Authority to conduct investment business.</a:t>
            </a:r>
          </a:p>
          <a:p>
            <a:r>
              <a:rPr lang="en-GB" sz="800"/>
              <a:t>BDO is the brand name of the BDO network and for each of the BDO member firms.</a:t>
            </a:r>
          </a:p>
          <a:p>
            <a:r>
              <a:rPr lang="en-GB" sz="800"/>
              <a:t>BDO Northern Ireland, a partnership formed in and under the laws of Northern Ireland, is licensed to operate within the international BDO network of independent member firms.</a:t>
            </a:r>
          </a:p>
          <a:p>
            <a:r>
              <a:rPr lang="en-GB" sz="800"/>
              <a:t>Copyright © December 2024 BDO LLP. All rights reserved. Published in the UK.</a:t>
            </a:r>
          </a:p>
          <a:p>
            <a:r>
              <a:rPr lang="en-GB" sz="800"/>
              <a:t>www.bdo.co.uk</a:t>
            </a:r>
          </a:p>
        </p:txBody>
      </p:sp>
      <p:sp>
        <p:nvSpPr>
          <p:cNvPr id="21" name="Text Placeholder 4">
            <a:extLst>
              <a:ext uri="{FF2B5EF4-FFF2-40B4-BE49-F238E27FC236}">
                <a16:creationId xmlns:a16="http://schemas.microsoft.com/office/drawing/2014/main" id="{19643D80-FB52-0454-DA40-144CB3E98651}"/>
              </a:ext>
            </a:extLst>
          </p:cNvPr>
          <p:cNvSpPr txBox="1">
            <a:spLocks/>
          </p:cNvSpPr>
          <p:nvPr/>
        </p:nvSpPr>
        <p:spPr bwMode="gray">
          <a:xfrm>
            <a:off x="613232" y="2302669"/>
            <a:ext cx="1891961" cy="2606681"/>
          </a:xfrm>
          <a:prstGeom prst="rect">
            <a:avLst/>
          </a:prstGeom>
        </p:spPr>
        <p:txBody>
          <a:bodyPr vert="horz" lIns="0" tIns="0" rIns="0" bIns="0" rtlCol="0" anchor="t">
            <a:noAutofit/>
          </a:bodyPr>
          <a:lstStyle>
            <a:lvl1pPr marL="0" indent="0" algn="l" defTabSz="914112" rtl="0" eaLnBrk="1" latinLnBrk="0" hangingPunct="1">
              <a:lnSpc>
                <a:spcPct val="100000"/>
              </a:lnSpc>
              <a:spcBef>
                <a:spcPts val="0"/>
              </a:spcBef>
              <a:spcAft>
                <a:spcPts val="544"/>
              </a:spcAft>
              <a:buFont typeface="Arial" pitchFamily="34" charset="0"/>
              <a:buNone/>
              <a:defRPr sz="1600" b="0" kern="1200" cap="none" baseline="0">
                <a:solidFill>
                  <a:schemeClr val="bg1"/>
                </a:solidFill>
                <a:latin typeface="+mn-lt"/>
                <a:ea typeface="+mn-ea"/>
                <a:cs typeface="+mn-cs"/>
              </a:defRPr>
            </a:lvl1pPr>
            <a:lvl2pPr marL="262800" indent="-262800" algn="l" defTabSz="914112" rtl="0" eaLnBrk="1" latinLnBrk="0" hangingPunct="1">
              <a:lnSpc>
                <a:spcPct val="100000"/>
              </a:lnSpc>
              <a:spcBef>
                <a:spcPts val="0"/>
              </a:spcBef>
              <a:spcAft>
                <a:spcPts val="600"/>
              </a:spcAft>
              <a:buClr>
                <a:schemeClr val="accent1"/>
              </a:buClr>
              <a:buSzPct val="80000"/>
              <a:buFont typeface="Wingdings 3" panose="05040102010807070707" pitchFamily="18" charset="2"/>
              <a:buChar char="u"/>
              <a:defRPr sz="1600" kern="1200">
                <a:solidFill>
                  <a:schemeClr val="tx1"/>
                </a:solidFill>
                <a:latin typeface="+mn-lt"/>
                <a:ea typeface="+mn-ea"/>
                <a:cs typeface="+mn-cs"/>
              </a:defRPr>
            </a:lvl2pPr>
            <a:lvl3pPr marL="540000" indent="-273600" algn="l" defTabSz="914112" rtl="0" eaLnBrk="1" latinLnBrk="0" hangingPunct="1">
              <a:lnSpc>
                <a:spcPct val="100000"/>
              </a:lnSpc>
              <a:spcBef>
                <a:spcPts val="0"/>
              </a:spcBef>
              <a:spcAft>
                <a:spcPts val="600"/>
              </a:spcAft>
              <a:buClrTx/>
              <a:buSzPct val="100000"/>
              <a:buFont typeface="Trebuchet MS" panose="020B0603020202020204" pitchFamily="34" charset="0"/>
              <a:buChar char="–"/>
              <a:defRPr sz="1600" kern="1200">
                <a:solidFill>
                  <a:schemeClr val="tx1"/>
                </a:solidFill>
                <a:latin typeface="+mn-lt"/>
                <a:ea typeface="+mn-ea"/>
                <a:cs typeface="+mn-cs"/>
              </a:defRPr>
            </a:lvl3pPr>
            <a:lvl4pPr marL="802800" indent="-266400"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4pPr>
            <a:lvl5pPr marL="0" indent="0" algn="l" defTabSz="914112" rtl="0" eaLnBrk="1" latinLnBrk="0" hangingPunct="1">
              <a:lnSpc>
                <a:spcPct val="100000"/>
              </a:lnSpc>
              <a:spcBef>
                <a:spcPts val="0"/>
              </a:spcBef>
              <a:spcAft>
                <a:spcPts val="600"/>
              </a:spcAft>
              <a:buFont typeface="Trebuchet MS" pitchFamily="34" charset="0"/>
              <a:buNone/>
              <a:defRPr sz="1600" b="1" kern="1200">
                <a:solidFill>
                  <a:schemeClr val="accent1"/>
                </a:solidFill>
                <a:latin typeface="+mn-lt"/>
                <a:ea typeface="+mn-ea"/>
                <a:cs typeface="+mn-cs"/>
              </a:defRPr>
            </a:lvl5pPr>
            <a:lvl6pPr marL="0" indent="0" algn="l" defTabSz="914112" rtl="0" eaLnBrk="1" latinLnBrk="0" hangingPunct="1">
              <a:lnSpc>
                <a:spcPct val="100000"/>
              </a:lnSpc>
              <a:spcBef>
                <a:spcPts val="0"/>
              </a:spcBef>
              <a:spcAft>
                <a:spcPts val="600"/>
              </a:spcAft>
              <a:buFont typeface="Trebuchet MS" pitchFamily="34" charset="0"/>
              <a:buNone/>
              <a:defRPr lang="en-GB" sz="1600" b="1" kern="1200" baseline="0" dirty="0" smtClean="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a:lstStyle>
          <a:p>
            <a:endParaRPr lang="en-GB" sz="900" dirty="0">
              <a:hlinkClick r:id="rId2"/>
            </a:endParaRPr>
          </a:p>
          <a:p>
            <a:endParaRPr lang="en-GB" sz="900" dirty="0"/>
          </a:p>
        </p:txBody>
      </p:sp>
      <p:sp>
        <p:nvSpPr>
          <p:cNvPr id="22" name="Text Placeholder 4">
            <a:extLst>
              <a:ext uri="{FF2B5EF4-FFF2-40B4-BE49-F238E27FC236}">
                <a16:creationId xmlns:a16="http://schemas.microsoft.com/office/drawing/2014/main" id="{22448137-5A36-C3E2-284D-19154A65B223}"/>
              </a:ext>
            </a:extLst>
          </p:cNvPr>
          <p:cNvSpPr txBox="1">
            <a:spLocks/>
          </p:cNvSpPr>
          <p:nvPr/>
        </p:nvSpPr>
        <p:spPr bwMode="gray">
          <a:xfrm>
            <a:off x="613231" y="3129772"/>
            <a:ext cx="1891961" cy="1526176"/>
          </a:xfrm>
          <a:prstGeom prst="rect">
            <a:avLst/>
          </a:prstGeom>
        </p:spPr>
        <p:txBody>
          <a:bodyPr vert="horz" lIns="0" tIns="0" rIns="0" bIns="0" rtlCol="0" anchor="t">
            <a:noAutofit/>
          </a:bodyPr>
          <a:lstStyle>
            <a:lvl1pPr marL="0" indent="0" algn="l" defTabSz="914112" rtl="0" eaLnBrk="1" latinLnBrk="0" hangingPunct="1">
              <a:lnSpc>
                <a:spcPct val="100000"/>
              </a:lnSpc>
              <a:spcBef>
                <a:spcPts val="0"/>
              </a:spcBef>
              <a:spcAft>
                <a:spcPts val="544"/>
              </a:spcAft>
              <a:buFont typeface="Arial" pitchFamily="34" charset="0"/>
              <a:buNone/>
              <a:defRPr sz="1600" b="0" kern="1200" cap="none" baseline="0">
                <a:solidFill>
                  <a:schemeClr val="bg1"/>
                </a:solidFill>
                <a:latin typeface="+mn-lt"/>
                <a:ea typeface="+mn-ea"/>
                <a:cs typeface="+mn-cs"/>
              </a:defRPr>
            </a:lvl1pPr>
            <a:lvl2pPr marL="262800" indent="-262800" algn="l" defTabSz="914112" rtl="0" eaLnBrk="1" latinLnBrk="0" hangingPunct="1">
              <a:lnSpc>
                <a:spcPct val="100000"/>
              </a:lnSpc>
              <a:spcBef>
                <a:spcPts val="0"/>
              </a:spcBef>
              <a:spcAft>
                <a:spcPts val="600"/>
              </a:spcAft>
              <a:buClr>
                <a:schemeClr val="accent1"/>
              </a:buClr>
              <a:buSzPct val="80000"/>
              <a:buFont typeface="Wingdings 3" panose="05040102010807070707" pitchFamily="18" charset="2"/>
              <a:buChar char="u"/>
              <a:defRPr sz="1600" kern="1200">
                <a:solidFill>
                  <a:schemeClr val="tx1"/>
                </a:solidFill>
                <a:latin typeface="+mn-lt"/>
                <a:ea typeface="+mn-ea"/>
                <a:cs typeface="+mn-cs"/>
              </a:defRPr>
            </a:lvl2pPr>
            <a:lvl3pPr marL="540000" indent="-273600" algn="l" defTabSz="914112" rtl="0" eaLnBrk="1" latinLnBrk="0" hangingPunct="1">
              <a:lnSpc>
                <a:spcPct val="100000"/>
              </a:lnSpc>
              <a:spcBef>
                <a:spcPts val="0"/>
              </a:spcBef>
              <a:spcAft>
                <a:spcPts val="600"/>
              </a:spcAft>
              <a:buClrTx/>
              <a:buSzPct val="100000"/>
              <a:buFont typeface="Trebuchet MS" panose="020B0603020202020204" pitchFamily="34" charset="0"/>
              <a:buChar char="–"/>
              <a:defRPr sz="1600" kern="1200">
                <a:solidFill>
                  <a:schemeClr val="tx1"/>
                </a:solidFill>
                <a:latin typeface="+mn-lt"/>
                <a:ea typeface="+mn-ea"/>
                <a:cs typeface="+mn-cs"/>
              </a:defRPr>
            </a:lvl3pPr>
            <a:lvl4pPr marL="802800" indent="-266400" algn="l"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4pPr>
            <a:lvl5pPr marL="0" indent="0" algn="l" defTabSz="914112" rtl="0" eaLnBrk="1" latinLnBrk="0" hangingPunct="1">
              <a:lnSpc>
                <a:spcPct val="100000"/>
              </a:lnSpc>
              <a:spcBef>
                <a:spcPts val="0"/>
              </a:spcBef>
              <a:spcAft>
                <a:spcPts val="600"/>
              </a:spcAft>
              <a:buFont typeface="Trebuchet MS" pitchFamily="34" charset="0"/>
              <a:buNone/>
              <a:defRPr sz="1600" b="1" kern="1200">
                <a:solidFill>
                  <a:schemeClr val="accent1"/>
                </a:solidFill>
                <a:latin typeface="+mn-lt"/>
                <a:ea typeface="+mn-ea"/>
                <a:cs typeface="+mn-cs"/>
              </a:defRPr>
            </a:lvl5pPr>
            <a:lvl6pPr marL="0" indent="0" algn="l" defTabSz="914112" rtl="0" eaLnBrk="1" latinLnBrk="0" hangingPunct="1">
              <a:lnSpc>
                <a:spcPct val="100000"/>
              </a:lnSpc>
              <a:spcBef>
                <a:spcPts val="0"/>
              </a:spcBef>
              <a:spcAft>
                <a:spcPts val="600"/>
              </a:spcAft>
              <a:buFont typeface="Trebuchet MS" pitchFamily="34" charset="0"/>
              <a:buNone/>
              <a:defRPr lang="en-GB" sz="1600" b="1" kern="1200" baseline="0" dirty="0" smtClean="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a:lstStyle>
          <a:p>
            <a:r>
              <a:rPr lang="en-GB" sz="900" dirty="0">
                <a:solidFill>
                  <a:srgbClr val="FFFFFF"/>
                </a:solidFill>
              </a:rPr>
              <a:t>Siobhan Waters</a:t>
            </a:r>
          </a:p>
          <a:p>
            <a:r>
              <a:rPr lang="en-GB" sz="900" dirty="0"/>
              <a:t>+44 (0)7468764564</a:t>
            </a:r>
            <a:endParaRPr lang="en-US" sz="900" dirty="0">
              <a:solidFill>
                <a:srgbClr val="333333"/>
              </a:solidFill>
            </a:endParaRPr>
          </a:p>
          <a:p>
            <a:r>
              <a:rPr lang="en-GB" sz="900" dirty="0">
                <a:solidFill>
                  <a:srgbClr val="0070C0"/>
                </a:solidFill>
                <a:hlinkClick r:id="rId3">
                  <a:extLst>
                    <a:ext uri="{A12FA001-AC4F-418D-AE19-62706E023703}">
                      <ahyp:hlinkClr xmlns:ahyp="http://schemas.microsoft.com/office/drawing/2018/hyperlinkcolor" val="tx"/>
                    </a:ext>
                  </a:extLst>
                </a:hlinkClick>
              </a:rPr>
              <a:t>siobhan.waters@bdo.co.uk</a:t>
            </a:r>
            <a:endParaRPr lang="en-GB" dirty="0">
              <a:solidFill>
                <a:srgbClr val="0070C0"/>
              </a:solidFill>
            </a:endParaRPr>
          </a:p>
          <a:p>
            <a:endParaRPr lang="en-GB" sz="900" dirty="0">
              <a:solidFill>
                <a:srgbClr val="333333"/>
              </a:solidFill>
            </a:endParaRPr>
          </a:p>
          <a:p>
            <a:endParaRPr lang="en-GB" sz="900" dirty="0"/>
          </a:p>
        </p:txBody>
      </p:sp>
    </p:spTree>
    <p:extLst>
      <p:ext uri="{BB962C8B-B14F-4D97-AF65-F5344CB8AC3E}">
        <p14:creationId xmlns:p14="http://schemas.microsoft.com/office/powerpoint/2010/main" val="304815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F765B8-752C-EAB2-C556-DF19FD1DEFB3}"/>
              </a:ext>
            </a:extLst>
          </p:cNvPr>
          <p:cNvSpPr/>
          <p:nvPr/>
        </p:nvSpPr>
        <p:spPr>
          <a:xfrm>
            <a:off x="1648185" y="2024503"/>
            <a:ext cx="4324741" cy="629948"/>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tx1"/>
          </a:fontRef>
        </p:style>
        <p:txBody>
          <a:bodyPr lIns="572680" tIns="57268" rIns="57268" bIns="57268" rtlCol="0" anchor="ctr" anchorCtr="0"/>
          <a:lstStyle/>
          <a:p>
            <a:pPr lvl="1"/>
            <a:endParaRPr lang="en-GB" sz="1432" dirty="0"/>
          </a:p>
          <a:p>
            <a:pPr lvl="1"/>
            <a:r>
              <a:rPr lang="en-GB" sz="1432" dirty="0"/>
              <a:t>NMW Overview – April increases</a:t>
            </a:r>
          </a:p>
          <a:p>
            <a:pPr lvl="1"/>
            <a:endParaRPr lang="en-GB" sz="1633" dirty="0"/>
          </a:p>
        </p:txBody>
      </p:sp>
      <p:sp>
        <p:nvSpPr>
          <p:cNvPr id="2" name="Title 1">
            <a:extLst>
              <a:ext uri="{FF2B5EF4-FFF2-40B4-BE49-F238E27FC236}">
                <a16:creationId xmlns:a16="http://schemas.microsoft.com/office/drawing/2014/main" id="{C82A15FF-52E1-1898-3034-BA8AAB2A000E}"/>
              </a:ext>
            </a:extLst>
          </p:cNvPr>
          <p:cNvSpPr>
            <a:spLocks noGrp="1"/>
          </p:cNvSpPr>
          <p:nvPr>
            <p:ph type="title"/>
          </p:nvPr>
        </p:nvSpPr>
        <p:spPr/>
        <p:txBody>
          <a:bodyPr/>
          <a:lstStyle/>
          <a:p>
            <a:r>
              <a:rPr lang="en-GB"/>
              <a:t>Agenda</a:t>
            </a:r>
          </a:p>
        </p:txBody>
      </p:sp>
      <p:sp>
        <p:nvSpPr>
          <p:cNvPr id="16" name="TextBox 15">
            <a:extLst>
              <a:ext uri="{FF2B5EF4-FFF2-40B4-BE49-F238E27FC236}">
                <a16:creationId xmlns:a16="http://schemas.microsoft.com/office/drawing/2014/main" id="{7C9E13B4-5E99-474E-5E95-32891420302E}"/>
              </a:ext>
            </a:extLst>
          </p:cNvPr>
          <p:cNvSpPr txBox="1"/>
          <p:nvPr/>
        </p:nvSpPr>
        <p:spPr>
          <a:xfrm>
            <a:off x="1647579" y="2140515"/>
            <a:ext cx="515412" cy="391646"/>
          </a:xfrm>
          <a:prstGeom prst="rect">
            <a:avLst/>
          </a:prstGeom>
          <a:noFill/>
        </p:spPr>
        <p:txBody>
          <a:bodyPr wrap="square" lIns="57268" tIns="0" rIns="0" bIns="0" rtlCol="0" anchor="ctr" anchorCtr="0">
            <a:spAutoFit/>
          </a:bodyPr>
          <a:lstStyle/>
          <a:p>
            <a:pPr algn="ctr"/>
            <a:r>
              <a:rPr lang="en-GB" sz="2545" b="1">
                <a:solidFill>
                  <a:schemeClr val="accent1"/>
                </a:solidFill>
              </a:rPr>
              <a:t>01</a:t>
            </a:r>
          </a:p>
        </p:txBody>
      </p:sp>
      <p:sp>
        <p:nvSpPr>
          <p:cNvPr id="11" name="Rectangle 10">
            <a:extLst>
              <a:ext uri="{FF2B5EF4-FFF2-40B4-BE49-F238E27FC236}">
                <a16:creationId xmlns:a16="http://schemas.microsoft.com/office/drawing/2014/main" id="{F24F2BDE-BFB8-ABC9-DF7F-2712051709CD}"/>
              </a:ext>
            </a:extLst>
          </p:cNvPr>
          <p:cNvSpPr/>
          <p:nvPr/>
        </p:nvSpPr>
        <p:spPr>
          <a:xfrm>
            <a:off x="1648185" y="3637470"/>
            <a:ext cx="4324741" cy="629948"/>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tx1"/>
          </a:fontRef>
        </p:style>
        <p:txBody>
          <a:bodyPr lIns="572680" tIns="57268" rIns="57268" bIns="57268" rtlCol="0" anchor="ctr" anchorCtr="0"/>
          <a:lstStyle/>
          <a:p>
            <a:pPr lvl="1"/>
            <a:endParaRPr lang="en-GB" sz="1432"/>
          </a:p>
          <a:p>
            <a:pPr lvl="1"/>
            <a:r>
              <a:rPr lang="en-GB" sz="1432"/>
              <a:t>Future Changes to NMW – April 2025 and beyond</a:t>
            </a:r>
          </a:p>
          <a:p>
            <a:pPr lvl="1"/>
            <a:endParaRPr lang="en-GB" sz="1633"/>
          </a:p>
        </p:txBody>
      </p:sp>
      <p:sp>
        <p:nvSpPr>
          <p:cNvPr id="13" name="Rectangle 12">
            <a:extLst>
              <a:ext uri="{FF2B5EF4-FFF2-40B4-BE49-F238E27FC236}">
                <a16:creationId xmlns:a16="http://schemas.microsoft.com/office/drawing/2014/main" id="{2C323B5C-6812-CCBE-58D6-5604F3195BBE}"/>
              </a:ext>
            </a:extLst>
          </p:cNvPr>
          <p:cNvSpPr/>
          <p:nvPr/>
        </p:nvSpPr>
        <p:spPr>
          <a:xfrm>
            <a:off x="1657409" y="2829481"/>
            <a:ext cx="4324741" cy="629948"/>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tx1"/>
          </a:fontRef>
        </p:style>
        <p:txBody>
          <a:bodyPr lIns="572680" tIns="57268" rIns="57268" bIns="57268" rtlCol="0" anchor="ctr" anchorCtr="0"/>
          <a:lstStyle/>
          <a:p>
            <a:pPr lvl="1"/>
            <a:endParaRPr lang="en-GB" sz="1432">
              <a:solidFill>
                <a:schemeClr val="bg1"/>
              </a:solidFill>
              <a:latin typeface="Trebuchet MS" panose="020B0603020202020204" pitchFamily="34" charset="0"/>
            </a:endParaRPr>
          </a:p>
          <a:p>
            <a:pPr lvl="1"/>
            <a:r>
              <a:rPr lang="en-GB" sz="1432">
                <a:latin typeface="Trebuchet MS" panose="020B0603020202020204" pitchFamily="34" charset="0"/>
              </a:rPr>
              <a:t> Areas of Risk for Employers</a:t>
            </a:r>
            <a:endParaRPr lang="en-GB" sz="1432"/>
          </a:p>
          <a:p>
            <a:pPr lvl="1"/>
            <a:endParaRPr lang="en-GB" sz="1633"/>
          </a:p>
        </p:txBody>
      </p:sp>
      <p:sp>
        <p:nvSpPr>
          <p:cNvPr id="17" name="TextBox 16">
            <a:extLst>
              <a:ext uri="{FF2B5EF4-FFF2-40B4-BE49-F238E27FC236}">
                <a16:creationId xmlns:a16="http://schemas.microsoft.com/office/drawing/2014/main" id="{9291F6A8-6717-A902-A72D-DB36C888A30F}"/>
              </a:ext>
            </a:extLst>
          </p:cNvPr>
          <p:cNvSpPr txBox="1"/>
          <p:nvPr/>
        </p:nvSpPr>
        <p:spPr>
          <a:xfrm>
            <a:off x="1647579" y="2948632"/>
            <a:ext cx="515412" cy="391646"/>
          </a:xfrm>
          <a:prstGeom prst="rect">
            <a:avLst/>
          </a:prstGeom>
          <a:noFill/>
        </p:spPr>
        <p:txBody>
          <a:bodyPr wrap="square" lIns="57268" tIns="0" rIns="0" bIns="0" rtlCol="0" anchor="ctr" anchorCtr="0">
            <a:spAutoFit/>
          </a:bodyPr>
          <a:lstStyle/>
          <a:p>
            <a:pPr algn="ctr"/>
            <a:r>
              <a:rPr lang="en-GB" sz="2545" b="1">
                <a:solidFill>
                  <a:schemeClr val="accent1"/>
                </a:solidFill>
              </a:rPr>
              <a:t>02</a:t>
            </a:r>
          </a:p>
        </p:txBody>
      </p:sp>
      <p:sp>
        <p:nvSpPr>
          <p:cNvPr id="7" name="TextBox 6">
            <a:extLst>
              <a:ext uri="{FF2B5EF4-FFF2-40B4-BE49-F238E27FC236}">
                <a16:creationId xmlns:a16="http://schemas.microsoft.com/office/drawing/2014/main" id="{3D97B404-A0D5-3567-3065-16E53EDC8F2C}"/>
              </a:ext>
            </a:extLst>
          </p:cNvPr>
          <p:cNvSpPr txBox="1"/>
          <p:nvPr/>
        </p:nvSpPr>
        <p:spPr>
          <a:xfrm>
            <a:off x="1657408" y="3756621"/>
            <a:ext cx="515412" cy="391646"/>
          </a:xfrm>
          <a:prstGeom prst="rect">
            <a:avLst/>
          </a:prstGeom>
          <a:noFill/>
        </p:spPr>
        <p:txBody>
          <a:bodyPr wrap="square" lIns="57268" tIns="0" rIns="0" bIns="0" rtlCol="0" anchor="ctr" anchorCtr="0">
            <a:spAutoFit/>
          </a:bodyPr>
          <a:lstStyle/>
          <a:p>
            <a:pPr algn="ctr"/>
            <a:r>
              <a:rPr lang="en-GB" sz="2545" b="1">
                <a:solidFill>
                  <a:schemeClr val="accent1"/>
                </a:solidFill>
              </a:rPr>
              <a:t>03</a:t>
            </a:r>
          </a:p>
        </p:txBody>
      </p:sp>
    </p:spTree>
    <p:custDataLst>
      <p:tags r:id="rId1"/>
    </p:custDataLst>
    <p:extLst>
      <p:ext uri="{BB962C8B-B14F-4D97-AF65-F5344CB8AC3E}">
        <p14:creationId xmlns:p14="http://schemas.microsoft.com/office/powerpoint/2010/main" val="2802391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A0CB89-0694-9854-B06C-E3E6BAAF79B2}"/>
              </a:ext>
            </a:extLst>
          </p:cNvPr>
          <p:cNvSpPr>
            <a:spLocks noGrp="1"/>
          </p:cNvSpPr>
          <p:nvPr>
            <p:ph type="body" sz="quarter" idx="13"/>
          </p:nvPr>
        </p:nvSpPr>
        <p:spPr>
          <a:xfrm>
            <a:off x="503237" y="1664464"/>
            <a:ext cx="11178382" cy="3925124"/>
          </a:xfrm>
        </p:spPr>
        <p:txBody>
          <a:bodyPr/>
          <a:lstStyle/>
          <a:p>
            <a:pPr lvl="1"/>
            <a:r>
              <a:rPr lang="en-US"/>
              <a:t>National Minimum Act 1999, National Minimum Wage Regulations 2015 (and amended regulations 2020)</a:t>
            </a:r>
          </a:p>
          <a:p>
            <a:pPr lvl="1"/>
            <a:r>
              <a:rPr lang="en-US"/>
              <a:t>Minimum hourly rate which applies to qualifying “workers”:</a:t>
            </a:r>
          </a:p>
          <a:p>
            <a:pPr lvl="2"/>
            <a:r>
              <a:rPr lang="en-US"/>
              <a:t>Working in the UK or who ordinarily works in the UK</a:t>
            </a:r>
          </a:p>
          <a:p>
            <a:pPr lvl="2"/>
            <a:r>
              <a:rPr lang="en-US"/>
              <a:t>Under a contract (employment or provide personal service)</a:t>
            </a:r>
          </a:p>
          <a:p>
            <a:pPr lvl="2"/>
            <a:r>
              <a:rPr lang="en-US"/>
              <a:t>Ceased to be of compulsory school age</a:t>
            </a:r>
          </a:p>
          <a:p>
            <a:endParaRPr lang="en-US"/>
          </a:p>
          <a:p>
            <a:endParaRPr lang="en-US"/>
          </a:p>
          <a:p>
            <a:endParaRPr lang="en-US"/>
          </a:p>
          <a:p>
            <a:endParaRPr lang="en-US"/>
          </a:p>
          <a:p>
            <a:pPr lvl="1"/>
            <a:r>
              <a:rPr lang="en-US"/>
              <a:t>Burden of proof on the employer</a:t>
            </a:r>
          </a:p>
          <a:p>
            <a:pPr lvl="1"/>
            <a:r>
              <a:rPr lang="en-US"/>
              <a:t>No agreement can waive the right to NMW</a:t>
            </a:r>
          </a:p>
          <a:p>
            <a:pPr lvl="1"/>
            <a:r>
              <a:rPr lang="en-US"/>
              <a:t>Failure to get things right can lead to Financial &amp; Reputational impact</a:t>
            </a:r>
          </a:p>
          <a:p>
            <a:endParaRPr lang="en-US"/>
          </a:p>
          <a:p>
            <a:r>
              <a:rPr lang="en-US"/>
              <a:t> </a:t>
            </a:r>
          </a:p>
          <a:p>
            <a:endParaRPr lang="en-US"/>
          </a:p>
          <a:p>
            <a:endParaRPr lang="en-US"/>
          </a:p>
          <a:p>
            <a:endParaRPr lang="en-GB"/>
          </a:p>
        </p:txBody>
      </p:sp>
      <p:sp>
        <p:nvSpPr>
          <p:cNvPr id="2" name="Title 1">
            <a:extLst>
              <a:ext uri="{FF2B5EF4-FFF2-40B4-BE49-F238E27FC236}">
                <a16:creationId xmlns:a16="http://schemas.microsoft.com/office/drawing/2014/main" id="{0F6A0771-354E-E90F-B3F3-10731FF865DA}"/>
              </a:ext>
            </a:extLst>
          </p:cNvPr>
          <p:cNvSpPr>
            <a:spLocks noGrp="1"/>
          </p:cNvSpPr>
          <p:nvPr>
            <p:ph type="title"/>
          </p:nvPr>
        </p:nvSpPr>
        <p:spPr>
          <a:xfrm>
            <a:off x="504000" y="576000"/>
            <a:ext cx="11181588" cy="320088"/>
          </a:xfrm>
        </p:spPr>
        <p:txBody>
          <a:bodyPr/>
          <a:lstStyle/>
          <a:p>
            <a:r>
              <a:rPr lang="en-US"/>
              <a:t>WHAT IS IT AND WHO DOES IT IMPACT?</a:t>
            </a:r>
            <a:br>
              <a:rPr lang="en-US"/>
            </a:br>
            <a:endParaRPr lang="en-GB"/>
          </a:p>
        </p:txBody>
      </p:sp>
      <p:pic>
        <p:nvPicPr>
          <p:cNvPr id="11" name="Picture 161">
            <a:extLst>
              <a:ext uri="{FF2B5EF4-FFF2-40B4-BE49-F238E27FC236}">
                <a16:creationId xmlns:a16="http://schemas.microsoft.com/office/drawing/2014/main" id="{438E094D-BA22-030E-0112-7A5A4ADF26BA}"/>
              </a:ext>
            </a:extLst>
          </p:cNvPr>
          <p:cNvPicPr>
            <a:picLocks noChangeArrowheads="1"/>
          </p:cNvPicPr>
          <p:nvPr/>
        </p:nvPicPr>
        <p:blipFill>
          <a:blip r:embed="rId3">
            <a:extLst>
              <a:ext uri="{28A0092B-C50C-407E-A947-70E740481C1C}">
                <a14:useLocalDpi xmlns:a14="http://schemas.microsoft.com/office/drawing/2010/main" val="0"/>
              </a:ext>
            </a:extLst>
          </a:blip>
          <a:srcRect b="34799"/>
          <a:stretch/>
        </p:blipFill>
        <p:spPr>
          <a:xfrm>
            <a:off x="394611" y="3400938"/>
            <a:ext cx="6410992" cy="879988"/>
          </a:xfrm>
          <a:prstGeom prst="rect">
            <a:avLst/>
          </a:prstGeom>
          <a:noFill/>
        </p:spPr>
      </p:pic>
      <p:sp>
        <p:nvSpPr>
          <p:cNvPr id="12" name="Freeform 167">
            <a:extLst>
              <a:ext uri="{FF2B5EF4-FFF2-40B4-BE49-F238E27FC236}">
                <a16:creationId xmlns:a16="http://schemas.microsoft.com/office/drawing/2014/main" id="{8A6E5CD0-9C00-43A7-32DF-6EA97C771E9A}"/>
              </a:ext>
            </a:extLst>
          </p:cNvPr>
          <p:cNvSpPr/>
          <p:nvPr/>
        </p:nvSpPr>
        <p:spPr>
          <a:xfrm flipV="1">
            <a:off x="396358" y="3707805"/>
            <a:ext cx="7845679" cy="0"/>
          </a:xfrm>
          <a:custGeom>
            <a:avLst/>
            <a:gdLst/>
            <a:ahLst/>
            <a:cxnLst/>
            <a:rect l="0" t="0" r="0" b="0"/>
            <a:pathLst>
              <a:path w="11533632">
                <a:moveTo>
                  <a:pt x="0" y="0"/>
                </a:moveTo>
                <a:lnTo>
                  <a:pt x="11533632" y="0"/>
                </a:lnTo>
              </a:path>
            </a:pathLst>
          </a:custGeom>
          <a:noFill/>
          <a:ln w="42672" cap="flat"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sp>
        <p:nvSpPr>
          <p:cNvPr id="13" name="Freeform 168">
            <a:extLst>
              <a:ext uri="{FF2B5EF4-FFF2-40B4-BE49-F238E27FC236}">
                <a16:creationId xmlns:a16="http://schemas.microsoft.com/office/drawing/2014/main" id="{34633B57-6582-AD0D-2402-BFED589D452D}"/>
              </a:ext>
            </a:extLst>
          </p:cNvPr>
          <p:cNvSpPr/>
          <p:nvPr/>
        </p:nvSpPr>
        <p:spPr>
          <a:xfrm flipV="1">
            <a:off x="396358" y="4198505"/>
            <a:ext cx="7845679" cy="0"/>
          </a:xfrm>
          <a:custGeom>
            <a:avLst/>
            <a:gdLst/>
            <a:ahLst/>
            <a:cxnLst/>
            <a:rect l="0" t="0" r="0" b="0"/>
            <a:pathLst>
              <a:path w="11533632">
                <a:moveTo>
                  <a:pt x="0" y="0"/>
                </a:moveTo>
                <a:lnTo>
                  <a:pt x="11533632" y="0"/>
                </a:lnTo>
              </a:path>
            </a:pathLst>
          </a:custGeom>
          <a:noFill/>
          <a:ln w="13716" cap="flat"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sp>
        <p:nvSpPr>
          <p:cNvPr id="14" name="Freeform 171">
            <a:extLst>
              <a:ext uri="{FF2B5EF4-FFF2-40B4-BE49-F238E27FC236}">
                <a16:creationId xmlns:a16="http://schemas.microsoft.com/office/drawing/2014/main" id="{E26AC49E-0262-1DDF-A9BC-AF74A358960D}"/>
              </a:ext>
            </a:extLst>
          </p:cNvPr>
          <p:cNvSpPr/>
          <p:nvPr/>
        </p:nvSpPr>
        <p:spPr>
          <a:xfrm flipV="1">
            <a:off x="396358" y="3429972"/>
            <a:ext cx="7845679" cy="0"/>
          </a:xfrm>
          <a:custGeom>
            <a:avLst/>
            <a:gdLst/>
            <a:ahLst/>
            <a:cxnLst/>
            <a:rect l="0" t="0" r="0" b="0"/>
            <a:pathLst>
              <a:path w="11533632">
                <a:moveTo>
                  <a:pt x="0" y="0"/>
                </a:moveTo>
                <a:lnTo>
                  <a:pt x="11533632" y="0"/>
                </a:lnTo>
              </a:path>
            </a:pathLst>
          </a:custGeom>
          <a:noFill/>
          <a:ln w="13716" cap="flat" cmpd="sng">
            <a:solidFill>
              <a:srgbClr val="FFFFFF">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sp>
        <p:nvSpPr>
          <p:cNvPr id="15" name="Rectangle 182">
            <a:extLst>
              <a:ext uri="{FF2B5EF4-FFF2-40B4-BE49-F238E27FC236}">
                <a16:creationId xmlns:a16="http://schemas.microsoft.com/office/drawing/2014/main" id="{E2F29669-B272-5FD1-DF28-E6CEFC9DE6E8}"/>
              </a:ext>
            </a:extLst>
          </p:cNvPr>
          <p:cNvSpPr/>
          <p:nvPr/>
        </p:nvSpPr>
        <p:spPr>
          <a:xfrm>
            <a:off x="466887" y="3425922"/>
            <a:ext cx="6166432" cy="215893"/>
          </a:xfrm>
          <a:prstGeom prst="rect">
            <a:avLst/>
          </a:prstGeom>
        </p:spPr>
        <p:txBody>
          <a:bodyPr wrap="none" lIns="0" tIns="0" rIns="0" bIns="0">
            <a:spAutoFit/>
          </a:bodyPr>
          <a:lstStyle/>
          <a:p>
            <a:pPr>
              <a:tabLst>
                <a:tab pos="1307025" algn="l"/>
                <a:tab pos="3915726" algn="l"/>
                <a:tab pos="5222752" algn="l"/>
                <a:tab pos="6526210" algn="l"/>
              </a:tabLst>
            </a:pPr>
            <a:r>
              <a:rPr lang="en-US" sz="1403">
                <a:solidFill>
                  <a:srgbClr val="FFFFFF"/>
                </a:solidFill>
                <a:latin typeface="CIDFont+F4"/>
              </a:rPr>
              <a:t>Age	Apprent</a:t>
            </a:r>
            <a:r>
              <a:rPr lang="en-US" sz="1403" spc="-11">
                <a:solidFill>
                  <a:srgbClr val="FFFFFF"/>
                </a:solidFill>
                <a:latin typeface="CIDFont+F4"/>
              </a:rPr>
              <a:t>i</a:t>
            </a:r>
            <a:r>
              <a:rPr lang="en-US" sz="1403">
                <a:solidFill>
                  <a:srgbClr val="FFFFFF"/>
                </a:solidFill>
                <a:latin typeface="CIDFont+F4"/>
              </a:rPr>
              <a:t>c</a:t>
            </a:r>
            <a:r>
              <a:rPr lang="en-US" sz="1403" spc="3027">
                <a:solidFill>
                  <a:srgbClr val="FFFFFF"/>
                </a:solidFill>
                <a:latin typeface="CIDFont+F4"/>
              </a:rPr>
              <a:t>e</a:t>
            </a:r>
            <a:r>
              <a:rPr lang="en-US" sz="1403">
                <a:solidFill>
                  <a:srgbClr val="FFFFFF"/>
                </a:solidFill>
                <a:latin typeface="CIDFont+F4"/>
              </a:rPr>
              <a:t>Under 18	18</a:t>
            </a:r>
            <a:r>
              <a:rPr lang="en-US" sz="1403" spc="-9">
                <a:solidFill>
                  <a:srgbClr val="FFFFFF"/>
                </a:solidFill>
                <a:latin typeface="CIDFont+F4"/>
              </a:rPr>
              <a:t>-</a:t>
            </a:r>
            <a:r>
              <a:rPr lang="en-US" sz="1403">
                <a:solidFill>
                  <a:srgbClr val="FFFFFF"/>
                </a:solidFill>
                <a:latin typeface="CIDFont+F4"/>
              </a:rPr>
              <a:t>20	21 and</a:t>
            </a:r>
            <a:r>
              <a:rPr lang="en-US" sz="1403" spc="-15">
                <a:solidFill>
                  <a:srgbClr val="FFFFFF"/>
                </a:solidFill>
                <a:latin typeface="CIDFont+F4"/>
              </a:rPr>
              <a:t> </a:t>
            </a:r>
            <a:r>
              <a:rPr lang="en-US" sz="1403">
                <a:solidFill>
                  <a:srgbClr val="FFFFFF"/>
                </a:solidFill>
                <a:latin typeface="CIDFont+F4"/>
              </a:rPr>
              <a:t>over</a:t>
            </a:r>
          </a:p>
        </p:txBody>
      </p:sp>
      <p:sp>
        <p:nvSpPr>
          <p:cNvPr id="16" name="Rectangle 183">
            <a:extLst>
              <a:ext uri="{FF2B5EF4-FFF2-40B4-BE49-F238E27FC236}">
                <a16:creationId xmlns:a16="http://schemas.microsoft.com/office/drawing/2014/main" id="{B5C5EB6A-59B3-7FBA-83C3-9B3FA71F0610}"/>
              </a:ext>
            </a:extLst>
          </p:cNvPr>
          <p:cNvSpPr/>
          <p:nvPr/>
        </p:nvSpPr>
        <p:spPr>
          <a:xfrm>
            <a:off x="466887" y="3916623"/>
            <a:ext cx="746871" cy="215893"/>
          </a:xfrm>
          <a:prstGeom prst="rect">
            <a:avLst/>
          </a:prstGeom>
        </p:spPr>
        <p:txBody>
          <a:bodyPr wrap="none" lIns="0" tIns="0" rIns="0" bIns="0">
            <a:spAutoFit/>
          </a:bodyPr>
          <a:lstStyle/>
          <a:p>
            <a:r>
              <a:rPr lang="en-US" sz="1403" dirty="0">
                <a:latin typeface="CIDFont+F3"/>
              </a:rPr>
              <a:t>Ap</a:t>
            </a:r>
            <a:r>
              <a:rPr lang="en-US" sz="1403" spc="-11" dirty="0">
                <a:latin typeface="CIDFont+F3"/>
              </a:rPr>
              <a:t>r</a:t>
            </a:r>
            <a:r>
              <a:rPr lang="en-US" sz="1403" dirty="0">
                <a:latin typeface="CIDFont+F3"/>
              </a:rPr>
              <a:t>il</a:t>
            </a:r>
            <a:r>
              <a:rPr lang="en-US" sz="1403" spc="-15" dirty="0">
                <a:latin typeface="CIDFont+F3"/>
              </a:rPr>
              <a:t> </a:t>
            </a:r>
            <a:r>
              <a:rPr lang="en-US" sz="1403" dirty="0">
                <a:latin typeface="CIDFont+F3"/>
              </a:rPr>
              <a:t>2025</a:t>
            </a:r>
          </a:p>
        </p:txBody>
      </p:sp>
      <p:sp>
        <p:nvSpPr>
          <p:cNvPr id="17" name="Rectangle 184">
            <a:extLst>
              <a:ext uri="{FF2B5EF4-FFF2-40B4-BE49-F238E27FC236}">
                <a16:creationId xmlns:a16="http://schemas.microsoft.com/office/drawing/2014/main" id="{C395ED6C-5687-DD64-EC72-ED5138049F66}"/>
              </a:ext>
            </a:extLst>
          </p:cNvPr>
          <p:cNvSpPr/>
          <p:nvPr/>
        </p:nvSpPr>
        <p:spPr>
          <a:xfrm>
            <a:off x="1773042" y="3703748"/>
            <a:ext cx="6463308" cy="215893"/>
          </a:xfrm>
          <a:prstGeom prst="rect">
            <a:avLst/>
          </a:prstGeom>
        </p:spPr>
        <p:txBody>
          <a:bodyPr wrap="none" lIns="0" tIns="0" rIns="0" bIns="0">
            <a:spAutoFit/>
          </a:bodyPr>
          <a:lstStyle/>
          <a:p>
            <a:pPr>
              <a:tabLst>
                <a:tab pos="1305242" algn="l"/>
                <a:tab pos="2610484" algn="l"/>
                <a:tab pos="3915726" algn="l"/>
                <a:tab pos="5220968" algn="l"/>
              </a:tabLst>
            </a:pPr>
            <a:r>
              <a:rPr lang="en-US" sz="1403" dirty="0">
                <a:latin typeface="CIDFont+F3"/>
              </a:rPr>
              <a:t>£7.55	£7.55	£10.00	£12.21			</a:t>
            </a:r>
          </a:p>
        </p:txBody>
      </p:sp>
      <p:sp>
        <p:nvSpPr>
          <p:cNvPr id="4" name="Oval 3">
            <a:extLst>
              <a:ext uri="{FF2B5EF4-FFF2-40B4-BE49-F238E27FC236}">
                <a16:creationId xmlns:a16="http://schemas.microsoft.com/office/drawing/2014/main" id="{17430C24-6C0E-FAF2-345A-9BC3F64E51F6}"/>
              </a:ext>
            </a:extLst>
          </p:cNvPr>
          <p:cNvSpPr/>
          <p:nvPr/>
        </p:nvSpPr>
        <p:spPr>
          <a:xfrm>
            <a:off x="11895221" y="104273"/>
            <a:ext cx="102269" cy="262690"/>
          </a:xfrm>
          <a:prstGeom prst="ellips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72000" rIns="72000" bIns="72000" numCol="1" spcCol="0" rtlCol="0" fromWordArt="0" anchor="ctr" anchorCtr="0" forceAA="0" compatLnSpc="1">
            <a:prstTxWarp prst="textNoShape">
              <a:avLst/>
            </a:prstTxWarp>
            <a:noAutofit/>
          </a:bodyPr>
          <a:lstStyle>
            <a:defPPr>
              <a:defRPr lang="en-US"/>
            </a:defPPr>
            <a:lvl1pPr marL="0" algn="l" defTabSz="914112" rtl="0" eaLnBrk="1" latinLnBrk="0" hangingPunct="1">
              <a:defRPr sz="1800" kern="1200">
                <a:solidFill>
                  <a:schemeClr val="lt1"/>
                </a:solidFill>
                <a:latin typeface="+mn-lt"/>
                <a:ea typeface="+mn-ea"/>
                <a:cs typeface="+mn-cs"/>
              </a:defRPr>
            </a:lvl1pPr>
            <a:lvl2pPr marL="457055" algn="l" defTabSz="914112" rtl="0" eaLnBrk="1" latinLnBrk="0" hangingPunct="1">
              <a:defRPr sz="1800" kern="1200">
                <a:solidFill>
                  <a:schemeClr val="lt1"/>
                </a:solidFill>
                <a:latin typeface="+mn-lt"/>
                <a:ea typeface="+mn-ea"/>
                <a:cs typeface="+mn-cs"/>
              </a:defRPr>
            </a:lvl2pPr>
            <a:lvl3pPr marL="914112" algn="l" defTabSz="914112" rtl="0" eaLnBrk="1" latinLnBrk="0" hangingPunct="1">
              <a:defRPr sz="1800" kern="1200">
                <a:solidFill>
                  <a:schemeClr val="lt1"/>
                </a:solidFill>
                <a:latin typeface="+mn-lt"/>
                <a:ea typeface="+mn-ea"/>
                <a:cs typeface="+mn-cs"/>
              </a:defRPr>
            </a:lvl3pPr>
            <a:lvl4pPr marL="1371168" algn="l" defTabSz="914112" rtl="0" eaLnBrk="1" latinLnBrk="0" hangingPunct="1">
              <a:defRPr sz="1800" kern="1200">
                <a:solidFill>
                  <a:schemeClr val="lt1"/>
                </a:solidFill>
                <a:latin typeface="+mn-lt"/>
                <a:ea typeface="+mn-ea"/>
                <a:cs typeface="+mn-cs"/>
              </a:defRPr>
            </a:lvl4pPr>
            <a:lvl5pPr marL="1828223" algn="l" defTabSz="914112" rtl="0" eaLnBrk="1" latinLnBrk="0" hangingPunct="1">
              <a:defRPr sz="1800" kern="1200">
                <a:solidFill>
                  <a:schemeClr val="lt1"/>
                </a:solidFill>
                <a:latin typeface="+mn-lt"/>
                <a:ea typeface="+mn-ea"/>
                <a:cs typeface="+mn-cs"/>
              </a:defRPr>
            </a:lvl5pPr>
            <a:lvl6pPr marL="2285279" algn="l" defTabSz="914112" rtl="0" eaLnBrk="1" latinLnBrk="0" hangingPunct="1">
              <a:defRPr sz="1800" kern="1200">
                <a:solidFill>
                  <a:schemeClr val="lt1"/>
                </a:solidFill>
                <a:latin typeface="+mn-lt"/>
                <a:ea typeface="+mn-ea"/>
                <a:cs typeface="+mn-cs"/>
              </a:defRPr>
            </a:lvl6pPr>
            <a:lvl7pPr marL="2742335" algn="l" defTabSz="914112" rtl="0" eaLnBrk="1" latinLnBrk="0" hangingPunct="1">
              <a:defRPr sz="1800" kern="1200">
                <a:solidFill>
                  <a:schemeClr val="lt1"/>
                </a:solidFill>
                <a:latin typeface="+mn-lt"/>
                <a:ea typeface="+mn-ea"/>
                <a:cs typeface="+mn-cs"/>
              </a:defRPr>
            </a:lvl7pPr>
            <a:lvl8pPr marL="3199391" algn="l" defTabSz="914112" rtl="0" eaLnBrk="1" latinLnBrk="0" hangingPunct="1">
              <a:defRPr sz="1800" kern="1200">
                <a:solidFill>
                  <a:schemeClr val="lt1"/>
                </a:solidFill>
                <a:latin typeface="+mn-lt"/>
                <a:ea typeface="+mn-ea"/>
                <a:cs typeface="+mn-cs"/>
              </a:defRPr>
            </a:lvl8pPr>
            <a:lvl9pPr marL="3656447" algn="l" defTabSz="914112" rtl="0" eaLnBrk="1" latinLnBrk="0" hangingPunct="1">
              <a:defRPr sz="18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2990130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193359-1834-BEEE-5A08-9BE9D6153BE0}"/>
              </a:ext>
            </a:extLst>
          </p:cNvPr>
          <p:cNvGrpSpPr/>
          <p:nvPr/>
        </p:nvGrpSpPr>
        <p:grpSpPr>
          <a:xfrm>
            <a:off x="503238" y="1658706"/>
            <a:ext cx="11182351" cy="4185468"/>
            <a:chOff x="1847208" y="1658706"/>
            <a:chExt cx="8500867" cy="4185468"/>
          </a:xfrm>
        </p:grpSpPr>
        <p:sp>
          <p:nvSpPr>
            <p:cNvPr id="192" name="Freeform 192"/>
            <p:cNvSpPr/>
            <p:nvPr/>
          </p:nvSpPr>
          <p:spPr>
            <a:xfrm flipV="1">
              <a:off x="1847208" y="1671147"/>
              <a:ext cx="2676045" cy="963431"/>
            </a:xfrm>
            <a:custGeom>
              <a:avLst/>
              <a:gdLst/>
              <a:ahLst/>
              <a:cxnLst/>
              <a:rect l="0" t="0" r="0" b="0"/>
              <a:pathLst>
                <a:path w="3933952" h="1416303">
                  <a:moveTo>
                    <a:pt x="0" y="1416303"/>
                  </a:moveTo>
                  <a:lnTo>
                    <a:pt x="3933952" y="1416303"/>
                  </a:lnTo>
                  <a:lnTo>
                    <a:pt x="3933952" y="0"/>
                  </a:lnTo>
                  <a:lnTo>
                    <a:pt x="0" y="0"/>
                  </a:lnTo>
                  <a:close/>
                </a:path>
              </a:pathLst>
            </a:custGeom>
            <a:solidFill>
              <a:srgbClr val="ED1A3B">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sp>
          <p:nvSpPr>
            <p:cNvPr id="193" name="Freeform 193"/>
            <p:cNvSpPr/>
            <p:nvPr/>
          </p:nvSpPr>
          <p:spPr>
            <a:xfrm flipV="1">
              <a:off x="1847208" y="2743777"/>
              <a:ext cx="2676045" cy="3100397"/>
            </a:xfrm>
            <a:custGeom>
              <a:avLst/>
              <a:gdLst/>
              <a:ahLst/>
              <a:cxnLst/>
              <a:rect l="0" t="0" r="0" b="0"/>
              <a:pathLst>
                <a:path w="3933952" h="4557775">
                  <a:moveTo>
                    <a:pt x="0" y="4557775"/>
                  </a:moveTo>
                  <a:lnTo>
                    <a:pt x="3933952" y="4557775"/>
                  </a:lnTo>
                  <a:lnTo>
                    <a:pt x="3933952" y="0"/>
                  </a:lnTo>
                  <a:lnTo>
                    <a:pt x="0" y="0"/>
                  </a:lnTo>
                  <a:close/>
                </a:path>
              </a:pathLst>
            </a:custGeom>
            <a:solidFill>
              <a:srgbClr val="E8E8E8">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sp>
          <p:nvSpPr>
            <p:cNvPr id="194" name="Freeform 194"/>
            <p:cNvSpPr/>
            <p:nvPr/>
          </p:nvSpPr>
          <p:spPr>
            <a:xfrm flipV="1">
              <a:off x="4763766" y="1671147"/>
              <a:ext cx="1802459" cy="963431"/>
            </a:xfrm>
            <a:custGeom>
              <a:avLst/>
              <a:gdLst/>
              <a:ahLst/>
              <a:cxnLst/>
              <a:rect l="0" t="0" r="0" b="0"/>
              <a:pathLst>
                <a:path w="2649727" h="1416303">
                  <a:moveTo>
                    <a:pt x="0" y="1416303"/>
                  </a:moveTo>
                  <a:lnTo>
                    <a:pt x="2649727" y="1416303"/>
                  </a:lnTo>
                  <a:lnTo>
                    <a:pt x="2649727" y="0"/>
                  </a:lnTo>
                  <a:lnTo>
                    <a:pt x="0" y="0"/>
                  </a:lnTo>
                  <a:close/>
                </a:path>
              </a:pathLst>
            </a:custGeom>
            <a:solidFill>
              <a:srgbClr val="657C91">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sp>
          <p:nvSpPr>
            <p:cNvPr id="195" name="Freeform 195"/>
            <p:cNvSpPr/>
            <p:nvPr/>
          </p:nvSpPr>
          <p:spPr>
            <a:xfrm flipV="1">
              <a:off x="4763766" y="1658706"/>
              <a:ext cx="5584309" cy="4185467"/>
            </a:xfrm>
            <a:custGeom>
              <a:avLst/>
              <a:gdLst/>
              <a:ahLst/>
              <a:cxnLst/>
              <a:rect l="0" t="0" r="0" b="0"/>
              <a:pathLst>
                <a:path w="8209279" h="6152895">
                  <a:moveTo>
                    <a:pt x="5557520" y="6152895"/>
                  </a:moveTo>
                  <a:lnTo>
                    <a:pt x="8209279" y="6152895"/>
                  </a:lnTo>
                  <a:lnTo>
                    <a:pt x="8209279" y="4736592"/>
                  </a:lnTo>
                  <a:lnTo>
                    <a:pt x="5557520" y="4736592"/>
                  </a:lnTo>
                  <a:close/>
                  <a:moveTo>
                    <a:pt x="0" y="4576063"/>
                  </a:moveTo>
                  <a:lnTo>
                    <a:pt x="2649727" y="4576063"/>
                  </a:lnTo>
                  <a:lnTo>
                    <a:pt x="2649727" y="3159760"/>
                  </a:lnTo>
                  <a:lnTo>
                    <a:pt x="0" y="3159760"/>
                  </a:lnTo>
                  <a:close/>
                  <a:moveTo>
                    <a:pt x="5557520" y="4576063"/>
                  </a:moveTo>
                  <a:lnTo>
                    <a:pt x="8209279" y="4576063"/>
                  </a:lnTo>
                  <a:lnTo>
                    <a:pt x="8209279" y="3159760"/>
                  </a:lnTo>
                  <a:lnTo>
                    <a:pt x="5557520" y="3159760"/>
                  </a:lnTo>
                  <a:close/>
                  <a:moveTo>
                    <a:pt x="2779775" y="4576063"/>
                  </a:moveTo>
                  <a:lnTo>
                    <a:pt x="5431535" y="4576063"/>
                  </a:lnTo>
                  <a:lnTo>
                    <a:pt x="5431535" y="3159760"/>
                  </a:lnTo>
                  <a:lnTo>
                    <a:pt x="2779775" y="3159760"/>
                  </a:lnTo>
                  <a:close/>
                  <a:moveTo>
                    <a:pt x="0" y="3007360"/>
                  </a:moveTo>
                  <a:lnTo>
                    <a:pt x="2649727" y="3007360"/>
                  </a:lnTo>
                  <a:lnTo>
                    <a:pt x="2649727" y="1591055"/>
                  </a:lnTo>
                  <a:lnTo>
                    <a:pt x="0" y="1591055"/>
                  </a:lnTo>
                  <a:close/>
                  <a:moveTo>
                    <a:pt x="5557520" y="2989072"/>
                  </a:moveTo>
                  <a:lnTo>
                    <a:pt x="8209279" y="2989072"/>
                  </a:lnTo>
                  <a:lnTo>
                    <a:pt x="8209279" y="1572767"/>
                  </a:lnTo>
                  <a:lnTo>
                    <a:pt x="5557520" y="1572767"/>
                  </a:lnTo>
                  <a:close/>
                  <a:moveTo>
                    <a:pt x="2779775" y="2989072"/>
                  </a:moveTo>
                  <a:lnTo>
                    <a:pt x="5431535" y="2989072"/>
                  </a:lnTo>
                  <a:lnTo>
                    <a:pt x="5431535" y="1572767"/>
                  </a:lnTo>
                  <a:lnTo>
                    <a:pt x="2779775" y="1572767"/>
                  </a:lnTo>
                  <a:close/>
                  <a:moveTo>
                    <a:pt x="0" y="1412239"/>
                  </a:moveTo>
                  <a:lnTo>
                    <a:pt x="2649727" y="1412239"/>
                  </a:lnTo>
                  <a:lnTo>
                    <a:pt x="2649727" y="0"/>
                  </a:lnTo>
                  <a:lnTo>
                    <a:pt x="0" y="0"/>
                  </a:lnTo>
                  <a:close/>
                  <a:moveTo>
                    <a:pt x="5557520" y="1412239"/>
                  </a:moveTo>
                  <a:lnTo>
                    <a:pt x="8209279" y="1412239"/>
                  </a:lnTo>
                  <a:lnTo>
                    <a:pt x="8209279" y="0"/>
                  </a:lnTo>
                  <a:lnTo>
                    <a:pt x="5557520" y="0"/>
                  </a:lnTo>
                  <a:close/>
                  <a:moveTo>
                    <a:pt x="2779775" y="1412239"/>
                  </a:moveTo>
                  <a:lnTo>
                    <a:pt x="5431535" y="1412239"/>
                  </a:lnTo>
                  <a:lnTo>
                    <a:pt x="5431535" y="0"/>
                  </a:lnTo>
                  <a:lnTo>
                    <a:pt x="2779775" y="0"/>
                  </a:lnTo>
                  <a:close/>
                  <a:moveTo>
                    <a:pt x="2779775" y="6152895"/>
                  </a:moveTo>
                  <a:lnTo>
                    <a:pt x="5431535" y="6152895"/>
                  </a:lnTo>
                  <a:lnTo>
                    <a:pt x="5431535" y="4736592"/>
                  </a:lnTo>
                  <a:lnTo>
                    <a:pt x="2779775" y="4736592"/>
                  </a:lnTo>
                  <a:close/>
                </a:path>
              </a:pathLst>
            </a:custGeom>
            <a:solidFill>
              <a:srgbClr val="E0E5E9">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sp>
          <p:nvSpPr>
            <p:cNvPr id="197" name="Rectangle 197"/>
            <p:cNvSpPr/>
            <p:nvPr/>
          </p:nvSpPr>
          <p:spPr>
            <a:xfrm>
              <a:off x="2001978" y="1828472"/>
              <a:ext cx="2479461" cy="491545"/>
            </a:xfrm>
            <a:prstGeom prst="rect">
              <a:avLst/>
            </a:prstGeom>
          </p:spPr>
          <p:txBody>
            <a:bodyPr wrap="none" lIns="0" tIns="0" rIns="0" bIns="0">
              <a:spAutoFit/>
            </a:bodyPr>
            <a:lstStyle/>
            <a:p>
              <a:r>
                <a:rPr lang="en-US" sz="1611" spc="-117">
                  <a:solidFill>
                    <a:srgbClr val="FFFFFF"/>
                  </a:solidFill>
                  <a:latin typeface="CIDFont+F1"/>
                </a:rPr>
                <a:t>F</a:t>
              </a:r>
              <a:r>
                <a:rPr lang="en-US" sz="1611" spc="-36">
                  <a:solidFill>
                    <a:srgbClr val="FFFFFF"/>
                  </a:solidFill>
                  <a:latin typeface="CIDFont+F1"/>
                </a:rPr>
                <a:t>A</a:t>
              </a:r>
              <a:r>
                <a:rPr lang="en-US" sz="1611" spc="-13">
                  <a:solidFill>
                    <a:srgbClr val="FFFFFF"/>
                  </a:solidFill>
                  <a:latin typeface="CIDFont+F1"/>
                </a:rPr>
                <a:t>I</a:t>
              </a:r>
              <a:r>
                <a:rPr lang="en-US" sz="1611" spc="-19">
                  <a:solidFill>
                    <a:srgbClr val="FFFFFF"/>
                  </a:solidFill>
                  <a:latin typeface="CIDFont+F1"/>
                </a:rPr>
                <a:t>L</a:t>
              </a:r>
              <a:r>
                <a:rPr lang="en-US" sz="1611" spc="-27">
                  <a:solidFill>
                    <a:srgbClr val="FFFFFF"/>
                  </a:solidFill>
                  <a:latin typeface="CIDFont+F1"/>
                </a:rPr>
                <a:t>U</a:t>
              </a:r>
              <a:r>
                <a:rPr lang="en-US" sz="1611" spc="-32">
                  <a:solidFill>
                    <a:srgbClr val="FFFFFF"/>
                  </a:solidFill>
                  <a:latin typeface="CIDFont+F1"/>
                </a:rPr>
                <a:t>R</a:t>
              </a:r>
              <a:r>
                <a:rPr lang="en-US" sz="1611" spc="-13">
                  <a:solidFill>
                    <a:srgbClr val="FFFFFF"/>
                  </a:solidFill>
                  <a:latin typeface="CIDFont+F1"/>
                </a:rPr>
                <a:t>E</a:t>
              </a:r>
              <a:r>
                <a:rPr lang="en-US" sz="1611" spc="416">
                  <a:solidFill>
                    <a:srgbClr val="FFFFFF"/>
                  </a:solidFill>
                  <a:latin typeface="CIDFont+F1"/>
                </a:rPr>
                <a:t>S</a:t>
              </a:r>
              <a:r>
                <a:rPr lang="en-US" sz="1611" spc="-36">
                  <a:solidFill>
                    <a:srgbClr val="FFFFFF"/>
                  </a:solidFill>
                  <a:latin typeface="CIDFont+F1"/>
                </a:rPr>
                <a:t>A</a:t>
              </a:r>
              <a:r>
                <a:rPr lang="en-US" sz="1611" spc="-15">
                  <a:solidFill>
                    <a:srgbClr val="FFFFFF"/>
                  </a:solidFill>
                  <a:latin typeface="CIDFont+F1"/>
                </a:rPr>
                <a:t>R</a:t>
              </a:r>
              <a:r>
                <a:rPr lang="en-US" sz="1611">
                  <a:solidFill>
                    <a:srgbClr val="FFFFFF"/>
                  </a:solidFill>
                  <a:latin typeface="CIDFont+F1"/>
                </a:rPr>
                <a:t>E</a:t>
              </a:r>
            </a:p>
            <a:p>
              <a:pPr>
                <a:lnSpc>
                  <a:spcPts val="1905"/>
                </a:lnSpc>
              </a:pPr>
              <a:r>
                <a:rPr lang="en-US" sz="1611" spc="-34">
                  <a:solidFill>
                    <a:srgbClr val="FFFFFF"/>
                  </a:solidFill>
                  <a:latin typeface="CIDFont+F1"/>
                </a:rPr>
                <a:t>S</a:t>
              </a:r>
              <a:r>
                <a:rPr lang="en-US" sz="1611" spc="-27">
                  <a:solidFill>
                    <a:srgbClr val="FFFFFF"/>
                  </a:solidFill>
                  <a:latin typeface="CIDFont+F1"/>
                </a:rPr>
                <a:t>U</a:t>
              </a:r>
              <a:r>
                <a:rPr lang="en-US" sz="1611" spc="-32">
                  <a:solidFill>
                    <a:srgbClr val="FFFFFF"/>
                  </a:solidFill>
                  <a:latin typeface="CIDFont+F1"/>
                </a:rPr>
                <a:t>R</a:t>
              </a:r>
              <a:r>
                <a:rPr lang="en-US" sz="1611" spc="-25">
                  <a:solidFill>
                    <a:srgbClr val="FFFFFF"/>
                  </a:solidFill>
                  <a:latin typeface="CIDFont+F1"/>
                </a:rPr>
                <a:t>P</a:t>
              </a:r>
              <a:r>
                <a:rPr lang="en-US" sz="1611" spc="-15">
                  <a:solidFill>
                    <a:srgbClr val="FFFFFF"/>
                  </a:solidFill>
                  <a:latin typeface="CIDFont+F1"/>
                </a:rPr>
                <a:t>R</a:t>
              </a:r>
              <a:r>
                <a:rPr lang="en-US" sz="1611" spc="-13">
                  <a:solidFill>
                    <a:srgbClr val="FFFFFF"/>
                  </a:solidFill>
                  <a:latin typeface="CIDFont+F1"/>
                </a:rPr>
                <a:t>I</a:t>
              </a:r>
              <a:r>
                <a:rPr lang="en-US" sz="1611" spc="-34">
                  <a:solidFill>
                    <a:srgbClr val="FFFFFF"/>
                  </a:solidFill>
                  <a:latin typeface="CIDFont+F1"/>
                </a:rPr>
                <a:t>S</a:t>
              </a:r>
              <a:r>
                <a:rPr lang="en-US" sz="1611" spc="-13">
                  <a:solidFill>
                    <a:srgbClr val="FFFFFF"/>
                  </a:solidFill>
                  <a:latin typeface="CIDFont+F1"/>
                </a:rPr>
                <a:t>I</a:t>
              </a:r>
              <a:r>
                <a:rPr lang="en-US" sz="1611" spc="-27">
                  <a:solidFill>
                    <a:srgbClr val="FFFFFF"/>
                  </a:solidFill>
                  <a:latin typeface="CIDFont+F1"/>
                </a:rPr>
                <a:t>N</a:t>
              </a:r>
              <a:r>
                <a:rPr lang="en-US" sz="1611" spc="-17">
                  <a:solidFill>
                    <a:srgbClr val="FFFFFF"/>
                  </a:solidFill>
                  <a:latin typeface="CIDFont+F1"/>
                </a:rPr>
                <a:t>G</a:t>
              </a:r>
              <a:r>
                <a:rPr lang="en-US" sz="1611" spc="-132">
                  <a:solidFill>
                    <a:srgbClr val="FFFFFF"/>
                  </a:solidFill>
                  <a:latin typeface="CIDFont+F1"/>
                </a:rPr>
                <a:t>L</a:t>
              </a:r>
              <a:r>
                <a:rPr lang="en-US" sz="1611" spc="430">
                  <a:solidFill>
                    <a:srgbClr val="FFFFFF"/>
                  </a:solidFill>
                  <a:latin typeface="CIDFont+F1"/>
                </a:rPr>
                <a:t>Y</a:t>
              </a:r>
              <a:r>
                <a:rPr lang="en-US" sz="1611" spc="-17">
                  <a:solidFill>
                    <a:srgbClr val="FFFFFF"/>
                  </a:solidFill>
                  <a:latin typeface="CIDFont+F1"/>
                </a:rPr>
                <a:t>C</a:t>
              </a:r>
              <a:r>
                <a:rPr lang="en-US" sz="1611" spc="-21">
                  <a:solidFill>
                    <a:srgbClr val="FFFFFF"/>
                  </a:solidFill>
                  <a:latin typeface="CIDFont+F1"/>
                </a:rPr>
                <a:t>O</a:t>
              </a:r>
              <a:r>
                <a:rPr lang="en-US" sz="1611" spc="-24">
                  <a:solidFill>
                    <a:srgbClr val="FFFFFF"/>
                  </a:solidFill>
                  <a:latin typeface="CIDFont+F1"/>
                </a:rPr>
                <a:t>MM</a:t>
              </a:r>
              <a:r>
                <a:rPr lang="en-US" sz="1611" spc="-21">
                  <a:solidFill>
                    <a:srgbClr val="FFFFFF"/>
                  </a:solidFill>
                  <a:latin typeface="CIDFont+F1"/>
                </a:rPr>
                <a:t>O</a:t>
              </a:r>
              <a:r>
                <a:rPr lang="en-US" sz="1611">
                  <a:solidFill>
                    <a:srgbClr val="FFFFFF"/>
                  </a:solidFill>
                  <a:latin typeface="CIDFont+F1"/>
                </a:rPr>
                <a:t>N</a:t>
              </a:r>
            </a:p>
          </p:txBody>
        </p:sp>
        <p:sp>
          <p:nvSpPr>
            <p:cNvPr id="198" name="Rectangle 198"/>
            <p:cNvSpPr/>
            <p:nvPr/>
          </p:nvSpPr>
          <p:spPr>
            <a:xfrm>
              <a:off x="2001995" y="2819586"/>
              <a:ext cx="2042482" cy="506485"/>
            </a:xfrm>
            <a:prstGeom prst="rect">
              <a:avLst/>
            </a:prstGeom>
          </p:spPr>
          <p:txBody>
            <a:bodyPr wrap="none" lIns="0" tIns="0" rIns="0" bIns="0">
              <a:spAutoFit/>
            </a:bodyPr>
            <a:lstStyle/>
            <a:p>
              <a:r>
                <a:rPr lang="en-US" sz="1273" spc="1068">
                  <a:solidFill>
                    <a:srgbClr val="ED1A3B"/>
                  </a:solidFill>
                  <a:latin typeface="CIDFont+F2"/>
                </a:rPr>
                <a:t></a:t>
              </a:r>
              <a:r>
                <a:rPr lang="en-US" sz="1611">
                  <a:solidFill>
                    <a:srgbClr val="404040"/>
                  </a:solidFill>
                  <a:latin typeface="CIDFont+F3"/>
                </a:rPr>
                <a:t>Lack </a:t>
              </a:r>
              <a:r>
                <a:rPr lang="en-US" sz="1611" spc="-9">
                  <a:solidFill>
                    <a:srgbClr val="404040"/>
                  </a:solidFill>
                  <a:latin typeface="CIDFont+F3"/>
                </a:rPr>
                <a:t>o</a:t>
              </a:r>
              <a:r>
                <a:rPr lang="en-US" sz="1611" spc="468">
                  <a:solidFill>
                    <a:srgbClr val="404040"/>
                  </a:solidFill>
                  <a:latin typeface="CIDFont+F3"/>
                </a:rPr>
                <a:t>f</a:t>
              </a:r>
              <a:r>
                <a:rPr lang="en-US" sz="1611">
                  <a:solidFill>
                    <a:srgbClr val="404040"/>
                  </a:solidFill>
                  <a:latin typeface="CIDFont+F3"/>
                </a:rPr>
                <a:t>awareness </a:t>
              </a:r>
            </a:p>
            <a:p>
              <a:pPr>
                <a:lnSpc>
                  <a:spcPts val="2242"/>
                </a:lnSpc>
              </a:pPr>
              <a:r>
                <a:rPr lang="en-US" sz="1273" spc="1068">
                  <a:solidFill>
                    <a:srgbClr val="ED1A3B"/>
                  </a:solidFill>
                  <a:latin typeface="CIDFont+F2"/>
                </a:rPr>
                <a:t></a:t>
              </a:r>
              <a:r>
                <a:rPr lang="en-US" sz="1611">
                  <a:solidFill>
                    <a:srgbClr val="404040"/>
                  </a:solidFill>
                  <a:latin typeface="CIDFont+F3"/>
                </a:rPr>
                <a:t>Com</a:t>
              </a:r>
              <a:r>
                <a:rPr lang="en-US" sz="1611" spc="-11">
                  <a:solidFill>
                    <a:srgbClr val="404040"/>
                  </a:solidFill>
                  <a:latin typeface="CIDFont+F3"/>
                </a:rPr>
                <a:t>p</a:t>
              </a:r>
              <a:r>
                <a:rPr lang="en-US" sz="1611">
                  <a:solidFill>
                    <a:srgbClr val="404040"/>
                  </a:solidFill>
                  <a:latin typeface="CIDFont+F3"/>
                </a:rPr>
                <a:t>lexit</a:t>
              </a:r>
              <a:r>
                <a:rPr lang="en-US" sz="1611" spc="414">
                  <a:solidFill>
                    <a:srgbClr val="404040"/>
                  </a:solidFill>
                  <a:latin typeface="CIDFont+F3"/>
                </a:rPr>
                <a:t>y</a:t>
              </a:r>
              <a:r>
                <a:rPr lang="en-US" sz="1611" spc="-9">
                  <a:solidFill>
                    <a:srgbClr val="404040"/>
                  </a:solidFill>
                  <a:latin typeface="CIDFont+F3"/>
                </a:rPr>
                <a:t>o</a:t>
              </a:r>
              <a:r>
                <a:rPr lang="en-US" sz="1611">
                  <a:solidFill>
                    <a:srgbClr val="404040"/>
                  </a:solidFill>
                  <a:latin typeface="CIDFont+F3"/>
                </a:rPr>
                <a:t>f </a:t>
              </a:r>
            </a:p>
          </p:txBody>
        </p:sp>
        <p:sp>
          <p:nvSpPr>
            <p:cNvPr id="199" name="Rectangle 199"/>
            <p:cNvSpPr/>
            <p:nvPr/>
          </p:nvSpPr>
          <p:spPr>
            <a:xfrm>
              <a:off x="2001996" y="3384958"/>
              <a:ext cx="2329933" cy="817468"/>
            </a:xfrm>
            <a:prstGeom prst="rect">
              <a:avLst/>
            </a:prstGeom>
          </p:spPr>
          <p:txBody>
            <a:bodyPr wrap="none" lIns="0" tIns="0" rIns="0" bIns="0">
              <a:spAutoFit/>
            </a:bodyPr>
            <a:lstStyle/>
            <a:p>
              <a:pPr marL="277879"/>
              <a:r>
                <a:rPr lang="en-US" sz="1611">
                  <a:solidFill>
                    <a:srgbClr val="404040"/>
                  </a:solidFill>
                  <a:latin typeface="CIDFont+F3"/>
                </a:rPr>
                <a:t>th</a:t>
              </a:r>
              <a:r>
                <a:rPr lang="en-US" sz="1611" spc="443">
                  <a:solidFill>
                    <a:srgbClr val="404040"/>
                  </a:solidFill>
                  <a:latin typeface="CIDFont+F3"/>
                </a:rPr>
                <a:t>e</a:t>
              </a:r>
              <a:r>
                <a:rPr lang="en-US" sz="1611">
                  <a:solidFill>
                    <a:srgbClr val="404040"/>
                  </a:solidFill>
                  <a:latin typeface="CIDFont+F3"/>
                </a:rPr>
                <a:t>legislati</a:t>
              </a:r>
              <a:r>
                <a:rPr lang="en-US" sz="1611" spc="-9">
                  <a:solidFill>
                    <a:srgbClr val="404040"/>
                  </a:solidFill>
                  <a:latin typeface="CIDFont+F3"/>
                </a:rPr>
                <a:t>o</a:t>
              </a:r>
              <a:r>
                <a:rPr lang="en-US" sz="1611">
                  <a:solidFill>
                    <a:srgbClr val="404040"/>
                  </a:solidFill>
                  <a:latin typeface="CIDFont+F3"/>
                </a:rPr>
                <a:t>n </a:t>
              </a:r>
            </a:p>
            <a:p>
              <a:pPr>
                <a:lnSpc>
                  <a:spcPts val="2241"/>
                </a:lnSpc>
              </a:pPr>
              <a:r>
                <a:rPr lang="en-US" sz="1273" spc="1068">
                  <a:solidFill>
                    <a:srgbClr val="ED1A3B"/>
                  </a:solidFill>
                  <a:latin typeface="CIDFont+F2"/>
                </a:rPr>
                <a:t></a:t>
              </a:r>
              <a:r>
                <a:rPr lang="en-US" sz="1611" spc="-75">
                  <a:solidFill>
                    <a:srgbClr val="404040"/>
                  </a:solidFill>
                  <a:latin typeface="CIDFont+F3"/>
                </a:rPr>
                <a:t>P</a:t>
              </a:r>
              <a:r>
                <a:rPr lang="en-US" sz="1611" spc="-9">
                  <a:solidFill>
                    <a:srgbClr val="404040"/>
                  </a:solidFill>
                  <a:latin typeface="CIDFont+F3"/>
                </a:rPr>
                <a:t>oo</a:t>
              </a:r>
              <a:r>
                <a:rPr lang="en-US" sz="1611">
                  <a:solidFill>
                    <a:srgbClr val="404040"/>
                  </a:solidFill>
                  <a:latin typeface="CIDFont+F3"/>
                </a:rPr>
                <a:t>r</a:t>
              </a:r>
              <a:r>
                <a:rPr lang="en-US" sz="1611" spc="-17">
                  <a:solidFill>
                    <a:srgbClr val="404040"/>
                  </a:solidFill>
                  <a:latin typeface="CIDFont+F3"/>
                </a:rPr>
                <a:t> </a:t>
              </a:r>
              <a:r>
                <a:rPr lang="en-US" sz="1611" spc="-9">
                  <a:solidFill>
                    <a:srgbClr val="404040"/>
                  </a:solidFill>
                  <a:latin typeface="CIDFont+F3"/>
                </a:rPr>
                <a:t>G</a:t>
              </a:r>
              <a:r>
                <a:rPr lang="en-US" sz="1611">
                  <a:solidFill>
                    <a:srgbClr val="404040"/>
                  </a:solidFill>
                  <a:latin typeface="CIDFont+F3"/>
                </a:rPr>
                <a:t>uidance </a:t>
              </a:r>
            </a:p>
            <a:p>
              <a:pPr>
                <a:lnSpc>
                  <a:spcPts val="2503"/>
                </a:lnSpc>
              </a:pPr>
              <a:r>
                <a:rPr lang="en-US" sz="1273" spc="1068">
                  <a:solidFill>
                    <a:srgbClr val="ED1A3B"/>
                  </a:solidFill>
                  <a:latin typeface="CIDFont+F2"/>
                </a:rPr>
                <a:t></a:t>
              </a:r>
              <a:r>
                <a:rPr lang="en-US" sz="1611" spc="-75">
                  <a:solidFill>
                    <a:srgbClr val="404040"/>
                  </a:solidFill>
                  <a:latin typeface="CIDFont+F3"/>
                </a:rPr>
                <a:t>P</a:t>
              </a:r>
              <a:r>
                <a:rPr lang="en-US" sz="1611">
                  <a:solidFill>
                    <a:srgbClr val="404040"/>
                  </a:solidFill>
                  <a:latin typeface="CIDFont+F3"/>
                </a:rPr>
                <a:t>ayin</a:t>
              </a:r>
              <a:r>
                <a:rPr lang="en-US" sz="1611" spc="465">
                  <a:solidFill>
                    <a:srgbClr val="404040"/>
                  </a:solidFill>
                  <a:latin typeface="CIDFont+F3"/>
                </a:rPr>
                <a:t>g</a:t>
              </a:r>
              <a:r>
                <a:rPr lang="en-US" sz="1611">
                  <a:solidFill>
                    <a:srgbClr val="404040"/>
                  </a:solidFill>
                  <a:latin typeface="CIDFont+F3"/>
                </a:rPr>
                <a:t>a</a:t>
              </a:r>
              <a:r>
                <a:rPr lang="en-US" sz="1611" spc="-9">
                  <a:solidFill>
                    <a:srgbClr val="404040"/>
                  </a:solidFill>
                  <a:latin typeface="CIDFont+F3"/>
                </a:rPr>
                <a:t>t</a:t>
              </a:r>
              <a:r>
                <a:rPr lang="en-US" sz="1611">
                  <a:solidFill>
                    <a:srgbClr val="404040"/>
                  </a:solidFill>
                  <a:latin typeface="CIDFont+F3"/>
                </a:rPr>
                <a:t> </a:t>
              </a:r>
              <a:r>
                <a:rPr lang="en-US" sz="1611" spc="-9">
                  <a:solidFill>
                    <a:srgbClr val="404040"/>
                  </a:solidFill>
                  <a:latin typeface="CIDFont+F3"/>
                </a:rPr>
                <a:t>o</a:t>
              </a:r>
              <a:r>
                <a:rPr lang="en-US" sz="1611">
                  <a:solidFill>
                    <a:srgbClr val="404040"/>
                  </a:solidFill>
                  <a:latin typeface="CIDFont+F3"/>
                </a:rPr>
                <a:t>r i</a:t>
              </a:r>
              <a:r>
                <a:rPr lang="en-US" sz="1611" spc="-9">
                  <a:solidFill>
                    <a:srgbClr val="404040"/>
                  </a:solidFill>
                  <a:latin typeface="CIDFont+F3"/>
                </a:rPr>
                <a:t>n</a:t>
              </a:r>
              <a:r>
                <a:rPr lang="en-US" sz="1611">
                  <a:solidFill>
                    <a:srgbClr val="404040"/>
                  </a:solidFill>
                  <a:latin typeface="CIDFont+F3"/>
                </a:rPr>
                <a:t> excess </a:t>
              </a:r>
            </a:p>
          </p:txBody>
        </p:sp>
        <p:sp>
          <p:nvSpPr>
            <p:cNvPr id="200" name="Rectangle 200"/>
            <p:cNvSpPr/>
            <p:nvPr/>
          </p:nvSpPr>
          <p:spPr>
            <a:xfrm>
              <a:off x="2278473" y="4268186"/>
              <a:ext cx="2090188" cy="735201"/>
            </a:xfrm>
            <a:prstGeom prst="rect">
              <a:avLst/>
            </a:prstGeom>
          </p:spPr>
          <p:txBody>
            <a:bodyPr wrap="none" lIns="0" tIns="0" rIns="0" bIns="0">
              <a:spAutoFit/>
            </a:bodyPr>
            <a:lstStyle/>
            <a:p>
              <a:r>
                <a:rPr lang="en-US" sz="1611" spc="-9">
                  <a:solidFill>
                    <a:srgbClr val="404040"/>
                  </a:solidFill>
                  <a:latin typeface="CIDFont+F3"/>
                </a:rPr>
                <a:t>o</a:t>
              </a:r>
              <a:r>
                <a:rPr lang="en-US" sz="1611">
                  <a:solidFill>
                    <a:srgbClr val="404040"/>
                  </a:solidFill>
                  <a:latin typeface="CIDFont+F3"/>
                </a:rPr>
                <a:t>f th</a:t>
              </a:r>
              <a:r>
                <a:rPr lang="en-US" sz="1611" spc="443">
                  <a:solidFill>
                    <a:srgbClr val="404040"/>
                  </a:solidFill>
                  <a:latin typeface="CIDFont+F3"/>
                </a:rPr>
                <a:t>e</a:t>
              </a:r>
              <a:r>
                <a:rPr lang="en-US" sz="1611" spc="-11">
                  <a:solidFill>
                    <a:srgbClr val="404040"/>
                  </a:solidFill>
                  <a:latin typeface="CIDFont+F3"/>
                </a:rPr>
                <a:t>p</a:t>
              </a:r>
              <a:r>
                <a:rPr lang="en-US" sz="1611">
                  <a:solidFill>
                    <a:srgbClr val="404040"/>
                  </a:solidFill>
                  <a:latin typeface="CIDFont+F3"/>
                </a:rPr>
                <a:t>ublishe</a:t>
              </a:r>
              <a:r>
                <a:rPr lang="en-US" sz="1611" spc="439">
                  <a:solidFill>
                    <a:srgbClr val="404040"/>
                  </a:solidFill>
                  <a:latin typeface="CIDFont+F3"/>
                </a:rPr>
                <a:t>d</a:t>
              </a:r>
              <a:r>
                <a:rPr lang="en-US" sz="1611" spc="-13">
                  <a:solidFill>
                    <a:srgbClr val="404040"/>
                  </a:solidFill>
                  <a:latin typeface="CIDFont+F3"/>
                </a:rPr>
                <a:t>N</a:t>
              </a:r>
              <a:r>
                <a:rPr lang="en-US" sz="1611">
                  <a:solidFill>
                    <a:srgbClr val="404040"/>
                  </a:solidFill>
                  <a:latin typeface="CIDFont+F3"/>
                </a:rPr>
                <a:t>MW </a:t>
              </a:r>
            </a:p>
            <a:p>
              <a:pPr>
                <a:lnSpc>
                  <a:spcPts val="1905"/>
                </a:lnSpc>
              </a:pPr>
              <a:r>
                <a:rPr lang="en-US" sz="1611">
                  <a:solidFill>
                    <a:srgbClr val="404040"/>
                  </a:solidFill>
                  <a:latin typeface="CIDFont+F3"/>
                </a:rPr>
                <a:t>rate</a:t>
              </a:r>
              <a:r>
                <a:rPr lang="en-US" sz="1611" spc="460">
                  <a:solidFill>
                    <a:srgbClr val="404040"/>
                  </a:solidFill>
                  <a:latin typeface="CIDFont+F3"/>
                </a:rPr>
                <a:t>s</a:t>
              </a:r>
              <a:r>
                <a:rPr lang="en-US" sz="1611">
                  <a:solidFill>
                    <a:srgbClr val="404040"/>
                  </a:solidFill>
                  <a:latin typeface="CIDFont+F3"/>
                </a:rPr>
                <a:t>in </a:t>
              </a:r>
              <a:r>
                <a:rPr lang="en-US" sz="1611" spc="-9">
                  <a:solidFill>
                    <a:srgbClr val="404040"/>
                  </a:solidFill>
                  <a:latin typeface="CIDFont+F3"/>
                </a:rPr>
                <a:t>n</a:t>
              </a:r>
              <a:r>
                <a:rPr lang="en-US" sz="1611">
                  <a:solidFill>
                    <a:srgbClr val="404040"/>
                  </a:solidFill>
                  <a:latin typeface="CIDFont+F3"/>
                </a:rPr>
                <a:t>ot </a:t>
              </a:r>
            </a:p>
            <a:p>
              <a:pPr>
                <a:lnSpc>
                  <a:spcPts val="1904"/>
                </a:lnSpc>
              </a:pPr>
              <a:r>
                <a:rPr lang="en-US" sz="1611">
                  <a:solidFill>
                    <a:srgbClr val="404040"/>
                  </a:solidFill>
                  <a:latin typeface="CIDFont+F3"/>
                </a:rPr>
                <a:t>alway</a:t>
              </a:r>
              <a:r>
                <a:rPr lang="en-US" sz="1611" spc="460">
                  <a:solidFill>
                    <a:srgbClr val="404040"/>
                  </a:solidFill>
                  <a:latin typeface="CIDFont+F3"/>
                </a:rPr>
                <a:t>s</a:t>
              </a:r>
              <a:r>
                <a:rPr lang="en-US" sz="1611">
                  <a:solidFill>
                    <a:srgbClr val="404040"/>
                  </a:solidFill>
                  <a:latin typeface="CIDFont+F3"/>
                </a:rPr>
                <a:t>eno</a:t>
              </a:r>
              <a:r>
                <a:rPr lang="en-US" sz="1611" spc="-9">
                  <a:solidFill>
                    <a:srgbClr val="404040"/>
                  </a:solidFill>
                  <a:latin typeface="CIDFont+F3"/>
                </a:rPr>
                <a:t>u</a:t>
              </a:r>
              <a:r>
                <a:rPr lang="en-US" sz="1611">
                  <a:solidFill>
                    <a:srgbClr val="404040"/>
                  </a:solidFill>
                  <a:latin typeface="CIDFont+F3"/>
                </a:rPr>
                <a:t>gh</a:t>
              </a:r>
              <a:r>
                <a:rPr lang="en-US" sz="1611" spc="-11">
                  <a:solidFill>
                    <a:srgbClr val="404040"/>
                  </a:solidFill>
                  <a:latin typeface="CIDFont+F3"/>
                </a:rPr>
                <a:t>!</a:t>
              </a:r>
              <a:r>
                <a:rPr lang="en-US" sz="1611">
                  <a:solidFill>
                    <a:srgbClr val="404040"/>
                  </a:solidFill>
                  <a:latin typeface="CIDFont+F3"/>
                </a:rPr>
                <a:t> </a:t>
              </a:r>
            </a:p>
          </p:txBody>
        </p:sp>
        <p:sp>
          <p:nvSpPr>
            <p:cNvPr id="201" name="Rectangle 201"/>
            <p:cNvSpPr/>
            <p:nvPr/>
          </p:nvSpPr>
          <p:spPr>
            <a:xfrm>
              <a:off x="5217138" y="1828472"/>
              <a:ext cx="1041952" cy="491545"/>
            </a:xfrm>
            <a:prstGeom prst="rect">
              <a:avLst/>
            </a:prstGeom>
          </p:spPr>
          <p:txBody>
            <a:bodyPr wrap="none" lIns="0" tIns="0" rIns="0" bIns="0">
              <a:spAutoFit/>
            </a:bodyPr>
            <a:lstStyle/>
            <a:p>
              <a:pPr marL="22175"/>
              <a:r>
                <a:rPr lang="en-US" sz="1611">
                  <a:solidFill>
                    <a:srgbClr val="FFFFFF"/>
                  </a:solidFill>
                  <a:latin typeface="CIDFont+F1"/>
                </a:rPr>
                <a:t>COMMON </a:t>
              </a:r>
            </a:p>
            <a:p>
              <a:pPr>
                <a:lnSpc>
                  <a:spcPts val="1905"/>
                </a:lnSpc>
              </a:pPr>
              <a:r>
                <a:rPr lang="en-US" sz="1611">
                  <a:solidFill>
                    <a:srgbClr val="FFFFFF"/>
                  </a:solidFill>
                  <a:latin typeface="CIDFont+F1"/>
                </a:rPr>
                <a:t>MIS</a:t>
              </a:r>
              <a:r>
                <a:rPr lang="en-US" sz="1611" spc="-130">
                  <a:solidFill>
                    <a:srgbClr val="FFFFFF"/>
                  </a:solidFill>
                  <a:latin typeface="CIDFont+F1"/>
                </a:rPr>
                <a:t>T</a:t>
              </a:r>
              <a:r>
                <a:rPr lang="en-US" sz="1611">
                  <a:solidFill>
                    <a:srgbClr val="FFFFFF"/>
                  </a:solidFill>
                  <a:latin typeface="CIDFont+F1"/>
                </a:rPr>
                <a:t>A</a:t>
              </a:r>
              <a:r>
                <a:rPr lang="en-US" sz="1611" spc="-11">
                  <a:solidFill>
                    <a:srgbClr val="FFFFFF"/>
                  </a:solidFill>
                  <a:latin typeface="CIDFont+F1"/>
                </a:rPr>
                <a:t>K</a:t>
              </a:r>
              <a:r>
                <a:rPr lang="en-US" sz="1611">
                  <a:solidFill>
                    <a:srgbClr val="FFFFFF"/>
                  </a:solidFill>
                  <a:latin typeface="CIDFont+F1"/>
                </a:rPr>
                <a:t>ES</a:t>
              </a:r>
            </a:p>
          </p:txBody>
        </p:sp>
        <p:sp>
          <p:nvSpPr>
            <p:cNvPr id="202" name="Rectangle 202"/>
            <p:cNvSpPr/>
            <p:nvPr/>
          </p:nvSpPr>
          <p:spPr>
            <a:xfrm>
              <a:off x="8945151" y="1846249"/>
              <a:ext cx="991297" cy="249620"/>
            </a:xfrm>
            <a:prstGeom prst="rect">
              <a:avLst/>
            </a:prstGeom>
          </p:spPr>
          <p:txBody>
            <a:bodyPr wrap="none" lIns="0" tIns="0" rIns="0" bIns="0">
              <a:spAutoFit/>
            </a:bodyPr>
            <a:lstStyle/>
            <a:p>
              <a:r>
                <a:rPr lang="en-US" sz="1622">
                  <a:solidFill>
                    <a:srgbClr val="404040"/>
                  </a:solidFill>
                  <a:latin typeface="CIDFont+F3"/>
                </a:rPr>
                <a:t>Ap</a:t>
              </a:r>
              <a:r>
                <a:rPr lang="en-US" sz="1622" spc="-11">
                  <a:solidFill>
                    <a:srgbClr val="404040"/>
                  </a:solidFill>
                  <a:latin typeface="CIDFont+F3"/>
                </a:rPr>
                <a:t>p</a:t>
              </a:r>
              <a:r>
                <a:rPr lang="en-US" sz="1622">
                  <a:solidFill>
                    <a:srgbClr val="404040"/>
                  </a:solidFill>
                  <a:latin typeface="CIDFont+F3"/>
                </a:rPr>
                <a:t>re</a:t>
              </a:r>
              <a:r>
                <a:rPr lang="en-US" sz="1622" spc="-9">
                  <a:solidFill>
                    <a:srgbClr val="404040"/>
                  </a:solidFill>
                  <a:latin typeface="CIDFont+F3"/>
                </a:rPr>
                <a:t>n</a:t>
              </a:r>
              <a:r>
                <a:rPr lang="en-US" sz="1622">
                  <a:solidFill>
                    <a:srgbClr val="404040"/>
                  </a:solidFill>
                  <a:latin typeface="CIDFont+F3"/>
                </a:rPr>
                <a:t>tice</a:t>
              </a:r>
            </a:p>
          </p:txBody>
        </p:sp>
        <p:sp>
          <p:nvSpPr>
            <p:cNvPr id="203" name="Rectangle 203"/>
            <p:cNvSpPr/>
            <p:nvPr/>
          </p:nvSpPr>
          <p:spPr>
            <a:xfrm>
              <a:off x="4965615" y="2890103"/>
              <a:ext cx="1490921" cy="465897"/>
            </a:xfrm>
            <a:prstGeom prst="rect">
              <a:avLst/>
            </a:prstGeom>
          </p:spPr>
          <p:txBody>
            <a:bodyPr wrap="none" lIns="0" tIns="0" rIns="0" bIns="0">
              <a:spAutoFit/>
            </a:bodyPr>
            <a:lstStyle/>
            <a:p>
              <a:r>
                <a:rPr lang="en-US" sz="1611">
                  <a:solidFill>
                    <a:srgbClr val="404040"/>
                  </a:solidFill>
                  <a:latin typeface="CIDFont+F3"/>
                </a:rPr>
                <a:t>Ded</a:t>
              </a:r>
              <a:r>
                <a:rPr lang="en-US" sz="1611" spc="-9">
                  <a:solidFill>
                    <a:srgbClr val="404040"/>
                  </a:solidFill>
                  <a:latin typeface="CIDFont+F3"/>
                </a:rPr>
                <a:t>u</a:t>
              </a:r>
              <a:r>
                <a:rPr lang="en-US" sz="1611">
                  <a:solidFill>
                    <a:srgbClr val="404040"/>
                  </a:solidFill>
                  <a:latin typeface="CIDFont+F3"/>
                </a:rPr>
                <a:t>cti</a:t>
              </a:r>
              <a:r>
                <a:rPr lang="en-US" sz="1611" spc="-9">
                  <a:solidFill>
                    <a:srgbClr val="404040"/>
                  </a:solidFill>
                  <a:latin typeface="CIDFont+F3"/>
                </a:rPr>
                <a:t>o</a:t>
              </a:r>
              <a:r>
                <a:rPr lang="en-US" sz="1611">
                  <a:solidFill>
                    <a:srgbClr val="404040"/>
                  </a:solidFill>
                  <a:latin typeface="CIDFont+F3"/>
                </a:rPr>
                <a:t>n</a:t>
              </a:r>
              <a:r>
                <a:rPr lang="en-US" sz="1611" spc="428">
                  <a:solidFill>
                    <a:srgbClr val="404040"/>
                  </a:solidFill>
                  <a:latin typeface="CIDFont+F3"/>
                </a:rPr>
                <a:t>s</a:t>
              </a:r>
              <a:r>
                <a:rPr lang="en-US" sz="1611">
                  <a:solidFill>
                    <a:srgbClr val="404040"/>
                  </a:solidFill>
                  <a:latin typeface="CIDFont+F3"/>
                </a:rPr>
                <a:t>a</a:t>
              </a:r>
              <a:r>
                <a:rPr lang="en-US" sz="1611" spc="-9">
                  <a:solidFill>
                    <a:srgbClr val="404040"/>
                  </a:solidFill>
                  <a:latin typeface="CIDFont+F3"/>
                </a:rPr>
                <a:t>n</a:t>
              </a:r>
              <a:r>
                <a:rPr lang="en-US" sz="1611">
                  <a:solidFill>
                    <a:srgbClr val="404040"/>
                  </a:solidFill>
                  <a:latin typeface="CIDFont+F3"/>
                </a:rPr>
                <a:t>d </a:t>
              </a:r>
            </a:p>
            <a:p>
              <a:pPr marL="12386">
                <a:lnSpc>
                  <a:spcPts val="1698"/>
                </a:lnSpc>
              </a:pPr>
              <a:r>
                <a:rPr lang="en-US" sz="1611">
                  <a:solidFill>
                    <a:srgbClr val="404040"/>
                  </a:solidFill>
                  <a:latin typeface="CIDFont+F3"/>
                </a:rPr>
                <a:t>salary</a:t>
              </a:r>
              <a:r>
                <a:rPr lang="en-US" sz="1611" spc="-17">
                  <a:solidFill>
                    <a:srgbClr val="404040"/>
                  </a:solidFill>
                  <a:latin typeface="CIDFont+F3"/>
                </a:rPr>
                <a:t> </a:t>
              </a:r>
              <a:r>
                <a:rPr lang="en-US" sz="1611">
                  <a:solidFill>
                    <a:srgbClr val="404040"/>
                  </a:solidFill>
                  <a:latin typeface="CIDFont+F3"/>
                </a:rPr>
                <a:t>sacrifice</a:t>
              </a:r>
            </a:p>
          </p:txBody>
        </p:sp>
        <p:sp>
          <p:nvSpPr>
            <p:cNvPr id="204" name="Rectangle 204"/>
            <p:cNvSpPr/>
            <p:nvPr/>
          </p:nvSpPr>
          <p:spPr>
            <a:xfrm>
              <a:off x="7063863" y="2888487"/>
              <a:ext cx="2777812" cy="424090"/>
            </a:xfrm>
            <a:prstGeom prst="rect">
              <a:avLst/>
            </a:prstGeom>
          </p:spPr>
          <p:txBody>
            <a:bodyPr wrap="none" lIns="0" tIns="0" rIns="0" bIns="0">
              <a:spAutoFit/>
            </a:bodyPr>
            <a:lstStyle/>
            <a:p>
              <a:pPr>
                <a:tabLst>
                  <a:tab pos="2066473" algn="l"/>
                </a:tabLst>
              </a:pPr>
              <a:r>
                <a:rPr lang="en-US" sz="2457" baseline="-23493">
                  <a:solidFill>
                    <a:srgbClr val="404040"/>
                  </a:solidFill>
                  <a:latin typeface="CIDFont+F3"/>
                </a:rPr>
                <a:t>E</a:t>
              </a:r>
              <a:r>
                <a:rPr lang="en-US" sz="2457" spc="-11" baseline="-23493">
                  <a:solidFill>
                    <a:srgbClr val="404040"/>
                  </a:solidFill>
                  <a:latin typeface="CIDFont+F3"/>
                </a:rPr>
                <a:t>q</a:t>
              </a:r>
              <a:r>
                <a:rPr lang="en-US" sz="2457" baseline="-23493">
                  <a:solidFill>
                    <a:srgbClr val="404040"/>
                  </a:solidFill>
                  <a:latin typeface="CIDFont+F3"/>
                </a:rPr>
                <a:t>uipmen</a:t>
              </a:r>
              <a:r>
                <a:rPr lang="en-US" sz="2457" spc="-9" baseline="-23493">
                  <a:solidFill>
                    <a:srgbClr val="404040"/>
                  </a:solidFill>
                  <a:latin typeface="CIDFont+F3"/>
                </a:rPr>
                <a:t>t</a:t>
              </a:r>
              <a:r>
                <a:rPr lang="en-US" sz="2457" baseline="-23493">
                  <a:solidFill>
                    <a:srgbClr val="404040"/>
                  </a:solidFill>
                  <a:latin typeface="CIDFont+F3"/>
                </a:rPr>
                <a:t> 	</a:t>
              </a:r>
              <a:r>
                <a:rPr lang="en-US" sz="1611">
                  <a:solidFill>
                    <a:srgbClr val="404040"/>
                  </a:solidFill>
                  <a:latin typeface="CIDFont+F3"/>
                </a:rPr>
                <a:t>Fail</a:t>
              </a:r>
              <a:r>
                <a:rPr lang="en-US" sz="1611" spc="-9">
                  <a:solidFill>
                    <a:srgbClr val="404040"/>
                  </a:solidFill>
                  <a:latin typeface="CIDFont+F3"/>
                </a:rPr>
                <a:t>u</a:t>
              </a:r>
              <a:r>
                <a:rPr lang="en-US" sz="1611">
                  <a:solidFill>
                    <a:srgbClr val="404040"/>
                  </a:solidFill>
                  <a:latin typeface="CIDFont+F3"/>
                </a:rPr>
                <a:t>re </a:t>
              </a:r>
            </a:p>
            <a:p>
              <a:pPr marL="2112111">
                <a:lnSpc>
                  <a:spcPts val="1314"/>
                </a:lnSpc>
              </a:pPr>
              <a:r>
                <a:rPr lang="en-US" sz="1611">
                  <a:solidFill>
                    <a:srgbClr val="404040"/>
                  </a:solidFill>
                  <a:latin typeface="CIDFont+F3"/>
                </a:rPr>
                <a:t>t</a:t>
              </a:r>
              <a:r>
                <a:rPr lang="en-US" sz="1611" spc="393">
                  <a:solidFill>
                    <a:srgbClr val="404040"/>
                  </a:solidFill>
                  <a:latin typeface="CIDFont+F3"/>
                </a:rPr>
                <a:t>o</a:t>
              </a:r>
              <a:r>
                <a:rPr lang="en-US" sz="1611" spc="-14">
                  <a:solidFill>
                    <a:srgbClr val="404040"/>
                  </a:solidFill>
                  <a:latin typeface="CIDFont+F3"/>
                </a:rPr>
                <a:t>A</a:t>
              </a:r>
              <a:r>
                <a:rPr lang="en-US" sz="1611">
                  <a:solidFill>
                    <a:srgbClr val="404040"/>
                  </a:solidFill>
                  <a:latin typeface="CIDFont+F3"/>
                </a:rPr>
                <a:t>ct</a:t>
              </a:r>
            </a:p>
          </p:txBody>
        </p:sp>
        <p:sp>
          <p:nvSpPr>
            <p:cNvPr id="205" name="Rectangle 205"/>
            <p:cNvSpPr/>
            <p:nvPr/>
          </p:nvSpPr>
          <p:spPr>
            <a:xfrm>
              <a:off x="5112154" y="3957228"/>
              <a:ext cx="1069716" cy="465897"/>
            </a:xfrm>
            <a:prstGeom prst="rect">
              <a:avLst/>
            </a:prstGeom>
          </p:spPr>
          <p:txBody>
            <a:bodyPr wrap="none" lIns="0" tIns="0" rIns="0" bIns="0">
              <a:spAutoFit/>
            </a:bodyPr>
            <a:lstStyle/>
            <a:p>
              <a:pPr marL="134054"/>
              <a:r>
                <a:rPr lang="en-US" sz="1611">
                  <a:solidFill>
                    <a:srgbClr val="404040"/>
                  </a:solidFill>
                  <a:latin typeface="CIDFont+F3"/>
                </a:rPr>
                <a:t>I</a:t>
              </a:r>
              <a:r>
                <a:rPr lang="en-US" sz="1611" spc="-9">
                  <a:solidFill>
                    <a:srgbClr val="404040"/>
                  </a:solidFill>
                  <a:latin typeface="CIDFont+F3"/>
                </a:rPr>
                <a:t>n</a:t>
              </a:r>
              <a:r>
                <a:rPr lang="en-US" sz="1611">
                  <a:solidFill>
                    <a:srgbClr val="404040"/>
                  </a:solidFill>
                  <a:latin typeface="CIDFont+F3"/>
                </a:rPr>
                <a:t>c</a:t>
              </a:r>
              <a:r>
                <a:rPr lang="en-US" sz="1611" spc="-9">
                  <a:solidFill>
                    <a:srgbClr val="404040"/>
                  </a:solidFill>
                  <a:latin typeface="CIDFont+F3"/>
                </a:rPr>
                <a:t>o</a:t>
              </a:r>
              <a:r>
                <a:rPr lang="en-US" sz="1611">
                  <a:solidFill>
                    <a:srgbClr val="404040"/>
                  </a:solidFill>
                  <a:latin typeface="CIDFont+F3"/>
                </a:rPr>
                <a:t>rrec</a:t>
              </a:r>
              <a:r>
                <a:rPr lang="en-US" sz="1611" spc="-9">
                  <a:solidFill>
                    <a:srgbClr val="404040"/>
                  </a:solidFill>
                  <a:latin typeface="CIDFont+F3"/>
                </a:rPr>
                <a:t>t</a:t>
              </a:r>
              <a:r>
                <a:rPr lang="en-US" sz="1611">
                  <a:solidFill>
                    <a:srgbClr val="404040"/>
                  </a:solidFill>
                  <a:latin typeface="CIDFont+F3"/>
                </a:rPr>
                <a:t> </a:t>
              </a:r>
            </a:p>
            <a:p>
              <a:pPr>
                <a:lnSpc>
                  <a:spcPts val="1697"/>
                </a:lnSpc>
              </a:pPr>
              <a:r>
                <a:rPr lang="en-US" sz="1611">
                  <a:solidFill>
                    <a:srgbClr val="404040"/>
                  </a:solidFill>
                  <a:latin typeface="CIDFont+F3"/>
                </a:rPr>
                <a:t>worke</a:t>
              </a:r>
              <a:r>
                <a:rPr lang="en-US" sz="1611" spc="454">
                  <a:solidFill>
                    <a:srgbClr val="404040"/>
                  </a:solidFill>
                  <a:latin typeface="CIDFont+F3"/>
                </a:rPr>
                <a:t>r</a:t>
              </a:r>
              <a:r>
                <a:rPr lang="en-US" sz="1611">
                  <a:solidFill>
                    <a:srgbClr val="404040"/>
                  </a:solidFill>
                  <a:latin typeface="CIDFont+F3"/>
                </a:rPr>
                <a:t>type</a:t>
              </a:r>
            </a:p>
          </p:txBody>
        </p:sp>
        <p:sp>
          <p:nvSpPr>
            <p:cNvPr id="206" name="Rectangle 206"/>
            <p:cNvSpPr/>
            <p:nvPr/>
          </p:nvSpPr>
          <p:spPr>
            <a:xfrm>
              <a:off x="9199430" y="3969614"/>
              <a:ext cx="539058" cy="465897"/>
            </a:xfrm>
            <a:prstGeom prst="rect">
              <a:avLst/>
            </a:prstGeom>
          </p:spPr>
          <p:txBody>
            <a:bodyPr wrap="none" lIns="0" tIns="0" rIns="0" bIns="0">
              <a:spAutoFit/>
            </a:bodyPr>
            <a:lstStyle/>
            <a:p>
              <a:pPr marL="76042"/>
              <a:r>
                <a:rPr lang="en-US" sz="1611" spc="-161">
                  <a:solidFill>
                    <a:srgbClr val="404040"/>
                  </a:solidFill>
                  <a:latin typeface="CIDFont+F3"/>
                </a:rPr>
                <a:t>T</a:t>
              </a:r>
              <a:r>
                <a:rPr lang="en-US" sz="1611">
                  <a:solidFill>
                    <a:srgbClr val="404040"/>
                  </a:solidFill>
                  <a:latin typeface="CIDFont+F3"/>
                </a:rPr>
                <a:t>rial </a:t>
              </a:r>
            </a:p>
            <a:p>
              <a:pPr>
                <a:lnSpc>
                  <a:spcPts val="1709"/>
                </a:lnSpc>
              </a:pPr>
              <a:r>
                <a:rPr lang="en-US" sz="1611">
                  <a:solidFill>
                    <a:srgbClr val="404040"/>
                  </a:solidFill>
                  <a:latin typeface="CIDFont+F3"/>
                </a:rPr>
                <a:t>s</a:t>
              </a:r>
              <a:r>
                <a:rPr lang="en-US" sz="1611" spc="-9">
                  <a:solidFill>
                    <a:srgbClr val="404040"/>
                  </a:solidFill>
                  <a:latin typeface="CIDFont+F3"/>
                </a:rPr>
                <a:t>h</a:t>
              </a:r>
              <a:r>
                <a:rPr lang="en-US" sz="1611">
                  <a:solidFill>
                    <a:srgbClr val="404040"/>
                  </a:solidFill>
                  <a:latin typeface="CIDFont+F3"/>
                </a:rPr>
                <a:t>ifts </a:t>
              </a:r>
            </a:p>
          </p:txBody>
        </p:sp>
        <p:sp>
          <p:nvSpPr>
            <p:cNvPr id="207" name="Rectangle 207"/>
            <p:cNvSpPr/>
            <p:nvPr/>
          </p:nvSpPr>
          <p:spPr>
            <a:xfrm>
              <a:off x="7232520" y="3969614"/>
              <a:ext cx="678519" cy="465897"/>
            </a:xfrm>
            <a:prstGeom prst="rect">
              <a:avLst/>
            </a:prstGeom>
          </p:spPr>
          <p:txBody>
            <a:bodyPr wrap="none" lIns="0" tIns="0" rIns="0" bIns="0">
              <a:spAutoFit/>
            </a:bodyPr>
            <a:lstStyle/>
            <a:p>
              <a:pPr marL="113376"/>
              <a:r>
                <a:rPr lang="en-US" sz="1611">
                  <a:solidFill>
                    <a:srgbClr val="404040"/>
                  </a:solidFill>
                  <a:latin typeface="CIDFont+F3"/>
                </a:rPr>
                <a:t>Rate </a:t>
              </a:r>
            </a:p>
            <a:p>
              <a:pPr>
                <a:lnSpc>
                  <a:spcPts val="1709"/>
                </a:lnSpc>
              </a:pPr>
              <a:r>
                <a:rPr lang="en-US" sz="1611">
                  <a:solidFill>
                    <a:srgbClr val="404040"/>
                  </a:solidFill>
                  <a:latin typeface="CIDFont+F3"/>
                </a:rPr>
                <a:t>cha</a:t>
              </a:r>
              <a:r>
                <a:rPr lang="en-US" sz="1611" spc="-9">
                  <a:solidFill>
                    <a:srgbClr val="404040"/>
                  </a:solidFill>
                  <a:latin typeface="CIDFont+F3"/>
                </a:rPr>
                <a:t>n</a:t>
              </a:r>
              <a:r>
                <a:rPr lang="en-US" sz="1611">
                  <a:solidFill>
                    <a:srgbClr val="404040"/>
                  </a:solidFill>
                  <a:latin typeface="CIDFont+F3"/>
                </a:rPr>
                <a:t>ge</a:t>
              </a:r>
            </a:p>
          </p:txBody>
        </p:sp>
        <p:sp>
          <p:nvSpPr>
            <p:cNvPr id="208" name="Rectangle 208"/>
            <p:cNvSpPr/>
            <p:nvPr/>
          </p:nvSpPr>
          <p:spPr>
            <a:xfrm>
              <a:off x="5294554" y="5152812"/>
              <a:ext cx="724557" cy="247888"/>
            </a:xfrm>
            <a:prstGeom prst="rect">
              <a:avLst/>
            </a:prstGeom>
          </p:spPr>
          <p:txBody>
            <a:bodyPr wrap="none" lIns="0" tIns="0" rIns="0" bIns="0">
              <a:spAutoFit/>
            </a:bodyPr>
            <a:lstStyle/>
            <a:p>
              <a:r>
                <a:rPr lang="en-US" sz="1611">
                  <a:solidFill>
                    <a:srgbClr val="404040"/>
                  </a:solidFill>
                  <a:latin typeface="CIDFont+F3"/>
                </a:rPr>
                <a:t>Uniform</a:t>
              </a:r>
            </a:p>
          </p:txBody>
        </p:sp>
        <p:sp>
          <p:nvSpPr>
            <p:cNvPr id="209" name="Rectangle 209"/>
            <p:cNvSpPr/>
            <p:nvPr/>
          </p:nvSpPr>
          <p:spPr>
            <a:xfrm>
              <a:off x="7070803" y="4983965"/>
              <a:ext cx="2438680" cy="252057"/>
            </a:xfrm>
            <a:prstGeom prst="rect">
              <a:avLst/>
            </a:prstGeom>
          </p:spPr>
          <p:txBody>
            <a:bodyPr wrap="none" lIns="0" tIns="0" rIns="0" bIns="0">
              <a:spAutoFit/>
            </a:bodyPr>
            <a:lstStyle/>
            <a:p>
              <a:pPr>
                <a:tabLst>
                  <a:tab pos="2011134" algn="l"/>
                </a:tabLst>
              </a:pPr>
              <a:r>
                <a:rPr lang="en-US" sz="2457" spc="-60" baseline="-53710">
                  <a:solidFill>
                    <a:srgbClr val="404040"/>
                  </a:solidFill>
                  <a:latin typeface="CIDFont+F3"/>
                </a:rPr>
                <a:t>Supply Chain</a:t>
              </a:r>
              <a:r>
                <a:rPr lang="en-US" sz="2457" baseline="-53710">
                  <a:solidFill>
                    <a:srgbClr val="404040"/>
                  </a:solidFill>
                  <a:latin typeface="CIDFont+F3"/>
                </a:rPr>
                <a:t>	</a:t>
              </a:r>
              <a:r>
                <a:rPr lang="en-US" sz="1622" spc="-52">
                  <a:solidFill>
                    <a:srgbClr val="404040"/>
                  </a:solidFill>
                  <a:latin typeface="CIDFont+F3"/>
                </a:rPr>
                <a:t>W</a:t>
              </a:r>
              <a:r>
                <a:rPr lang="en-US" sz="1622">
                  <a:solidFill>
                    <a:srgbClr val="404040"/>
                  </a:solidFill>
                  <a:latin typeface="CIDFont+F3"/>
                </a:rPr>
                <a:t>orking </a:t>
              </a:r>
              <a:r>
                <a:rPr lang="en-US" sz="1611">
                  <a:solidFill>
                    <a:srgbClr val="404040"/>
                  </a:solidFill>
                  <a:latin typeface="CIDFont+F3"/>
                </a:rPr>
                <a:t>time </a:t>
              </a:r>
            </a:p>
          </p:txBody>
        </p:sp>
        <p:sp>
          <p:nvSpPr>
            <p:cNvPr id="210" name="Rectangle 210"/>
            <p:cNvSpPr/>
            <p:nvPr/>
          </p:nvSpPr>
          <p:spPr>
            <a:xfrm>
              <a:off x="6823370" y="1926663"/>
              <a:ext cx="1479316" cy="247888"/>
            </a:xfrm>
            <a:prstGeom prst="rect">
              <a:avLst/>
            </a:prstGeom>
          </p:spPr>
          <p:txBody>
            <a:bodyPr wrap="none" lIns="0" tIns="0" rIns="0" bIns="0">
              <a:spAutoFit/>
            </a:bodyPr>
            <a:lstStyle/>
            <a:p>
              <a:r>
                <a:rPr lang="en-US" sz="1611">
                  <a:solidFill>
                    <a:srgbClr val="404040"/>
                  </a:solidFill>
                  <a:latin typeface="CIDFont+F3"/>
                </a:rPr>
                <a:t>Accomm</a:t>
              </a:r>
              <a:r>
                <a:rPr lang="en-US" sz="1611" spc="-9">
                  <a:solidFill>
                    <a:srgbClr val="404040"/>
                  </a:solidFill>
                  <a:latin typeface="CIDFont+F3"/>
                </a:rPr>
                <a:t>o</a:t>
              </a:r>
              <a:r>
                <a:rPr lang="en-US" sz="1611">
                  <a:solidFill>
                    <a:srgbClr val="404040"/>
                  </a:solidFill>
                  <a:latin typeface="CIDFont+F3"/>
                </a:rPr>
                <a:t>da</a:t>
              </a:r>
              <a:r>
                <a:rPr lang="en-US" sz="1611" spc="-9">
                  <a:solidFill>
                    <a:srgbClr val="404040"/>
                  </a:solidFill>
                  <a:latin typeface="CIDFont+F3"/>
                </a:rPr>
                <a:t>t</a:t>
              </a:r>
              <a:r>
                <a:rPr lang="en-US" sz="1611">
                  <a:solidFill>
                    <a:srgbClr val="404040"/>
                  </a:solidFill>
                  <a:latin typeface="CIDFont+F3"/>
                </a:rPr>
                <a:t>i</a:t>
              </a:r>
              <a:r>
                <a:rPr lang="en-US" sz="1611" spc="-9">
                  <a:solidFill>
                    <a:srgbClr val="404040"/>
                  </a:solidFill>
                  <a:latin typeface="CIDFont+F3"/>
                </a:rPr>
                <a:t>o</a:t>
              </a:r>
              <a:r>
                <a:rPr lang="en-US" sz="1611">
                  <a:solidFill>
                    <a:srgbClr val="404040"/>
                  </a:solidFill>
                  <a:latin typeface="CIDFont+F3"/>
                </a:rPr>
                <a:t>n</a:t>
              </a:r>
            </a:p>
          </p:txBody>
        </p:sp>
      </p:grpSp>
      <p:sp>
        <p:nvSpPr>
          <p:cNvPr id="2" name="Title 1">
            <a:extLst>
              <a:ext uri="{FF2B5EF4-FFF2-40B4-BE49-F238E27FC236}">
                <a16:creationId xmlns:a16="http://schemas.microsoft.com/office/drawing/2014/main" id="{2913656C-98DC-ADDF-A4C7-291F82BA4793}"/>
              </a:ext>
            </a:extLst>
          </p:cNvPr>
          <p:cNvSpPr>
            <a:spLocks noGrp="1"/>
          </p:cNvSpPr>
          <p:nvPr>
            <p:ph type="title"/>
          </p:nvPr>
        </p:nvSpPr>
        <p:spPr/>
        <p:txBody>
          <a:bodyPr/>
          <a:lstStyle/>
          <a:p>
            <a:r>
              <a:rPr lang="en-US" sz="2800">
                <a:solidFill>
                  <a:srgbClr val="ED1A3B"/>
                </a:solidFill>
                <a:latin typeface="CIDFont+F1"/>
              </a:rPr>
              <a:t>WH</a:t>
            </a:r>
            <a:r>
              <a:rPr lang="en-US" sz="2800" spc="665">
                <a:solidFill>
                  <a:srgbClr val="ED1A3B"/>
                </a:solidFill>
                <a:latin typeface="CIDFont+F1"/>
              </a:rPr>
              <a:t>AT </a:t>
            </a:r>
            <a:r>
              <a:rPr lang="en-US" sz="2800">
                <a:solidFill>
                  <a:srgbClr val="ED1A3B"/>
                </a:solidFill>
                <a:latin typeface="CIDFont+F1"/>
              </a:rPr>
              <a:t>AR</a:t>
            </a:r>
            <a:r>
              <a:rPr lang="en-US" sz="2800" spc="820">
                <a:solidFill>
                  <a:srgbClr val="ED1A3B"/>
                </a:solidFill>
                <a:latin typeface="CIDFont+F1"/>
              </a:rPr>
              <a:t>E</a:t>
            </a:r>
            <a:r>
              <a:rPr lang="en-US" sz="2800">
                <a:solidFill>
                  <a:srgbClr val="ED1A3B"/>
                </a:solidFill>
                <a:latin typeface="CIDFont+F1"/>
              </a:rPr>
              <a:t>THE RISKS FOR EMPLOYERS?</a:t>
            </a:r>
            <a:br>
              <a:rPr lang="en-US" sz="2800">
                <a:solidFill>
                  <a:srgbClr val="ED1A3B"/>
                </a:solidFill>
                <a:latin typeface="CIDFont+F1"/>
              </a:rPr>
            </a:br>
            <a:endParaRPr lang="en-GB"/>
          </a:p>
        </p:txBody>
      </p:sp>
      <p:sp>
        <p:nvSpPr>
          <p:cNvPr id="5" name="Oval 4">
            <a:extLst>
              <a:ext uri="{FF2B5EF4-FFF2-40B4-BE49-F238E27FC236}">
                <a16:creationId xmlns:a16="http://schemas.microsoft.com/office/drawing/2014/main" id="{17430C24-6C0E-FAF2-345A-9BC3F64E51F6}"/>
              </a:ext>
            </a:extLst>
          </p:cNvPr>
          <p:cNvSpPr/>
          <p:nvPr/>
        </p:nvSpPr>
        <p:spPr>
          <a:xfrm>
            <a:off x="11975431" y="114300"/>
            <a:ext cx="102269" cy="262690"/>
          </a:xfrm>
          <a:prstGeom prst="ellips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72000" rIns="72000" bIns="72000" numCol="1" spcCol="0" rtlCol="0" fromWordArt="0" anchor="ctr" anchorCtr="0" forceAA="0" compatLnSpc="1">
            <a:prstTxWarp prst="textNoShape">
              <a:avLst/>
            </a:prstTxWarp>
            <a:noAutofit/>
          </a:bodyPr>
          <a:lstStyle>
            <a:defPPr>
              <a:defRPr lang="en-US"/>
            </a:defPPr>
            <a:lvl1pPr marL="0" algn="l" defTabSz="914112" rtl="0" eaLnBrk="1" latinLnBrk="0" hangingPunct="1">
              <a:defRPr sz="1800" kern="1200">
                <a:solidFill>
                  <a:schemeClr val="lt1"/>
                </a:solidFill>
                <a:latin typeface="+mn-lt"/>
                <a:ea typeface="+mn-ea"/>
                <a:cs typeface="+mn-cs"/>
              </a:defRPr>
            </a:lvl1pPr>
            <a:lvl2pPr marL="457055" algn="l" defTabSz="914112" rtl="0" eaLnBrk="1" latinLnBrk="0" hangingPunct="1">
              <a:defRPr sz="1800" kern="1200">
                <a:solidFill>
                  <a:schemeClr val="lt1"/>
                </a:solidFill>
                <a:latin typeface="+mn-lt"/>
                <a:ea typeface="+mn-ea"/>
                <a:cs typeface="+mn-cs"/>
              </a:defRPr>
            </a:lvl2pPr>
            <a:lvl3pPr marL="914112" algn="l" defTabSz="914112" rtl="0" eaLnBrk="1" latinLnBrk="0" hangingPunct="1">
              <a:defRPr sz="1800" kern="1200">
                <a:solidFill>
                  <a:schemeClr val="lt1"/>
                </a:solidFill>
                <a:latin typeface="+mn-lt"/>
                <a:ea typeface="+mn-ea"/>
                <a:cs typeface="+mn-cs"/>
              </a:defRPr>
            </a:lvl3pPr>
            <a:lvl4pPr marL="1371168" algn="l" defTabSz="914112" rtl="0" eaLnBrk="1" latinLnBrk="0" hangingPunct="1">
              <a:defRPr sz="1800" kern="1200">
                <a:solidFill>
                  <a:schemeClr val="lt1"/>
                </a:solidFill>
                <a:latin typeface="+mn-lt"/>
                <a:ea typeface="+mn-ea"/>
                <a:cs typeface="+mn-cs"/>
              </a:defRPr>
            </a:lvl4pPr>
            <a:lvl5pPr marL="1828223" algn="l" defTabSz="914112" rtl="0" eaLnBrk="1" latinLnBrk="0" hangingPunct="1">
              <a:defRPr sz="1800" kern="1200">
                <a:solidFill>
                  <a:schemeClr val="lt1"/>
                </a:solidFill>
                <a:latin typeface="+mn-lt"/>
                <a:ea typeface="+mn-ea"/>
                <a:cs typeface="+mn-cs"/>
              </a:defRPr>
            </a:lvl5pPr>
            <a:lvl6pPr marL="2285279" algn="l" defTabSz="914112" rtl="0" eaLnBrk="1" latinLnBrk="0" hangingPunct="1">
              <a:defRPr sz="1800" kern="1200">
                <a:solidFill>
                  <a:schemeClr val="lt1"/>
                </a:solidFill>
                <a:latin typeface="+mn-lt"/>
                <a:ea typeface="+mn-ea"/>
                <a:cs typeface="+mn-cs"/>
              </a:defRPr>
            </a:lvl6pPr>
            <a:lvl7pPr marL="2742335" algn="l" defTabSz="914112" rtl="0" eaLnBrk="1" latinLnBrk="0" hangingPunct="1">
              <a:defRPr sz="1800" kern="1200">
                <a:solidFill>
                  <a:schemeClr val="lt1"/>
                </a:solidFill>
                <a:latin typeface="+mn-lt"/>
                <a:ea typeface="+mn-ea"/>
                <a:cs typeface="+mn-cs"/>
              </a:defRPr>
            </a:lvl7pPr>
            <a:lvl8pPr marL="3199391" algn="l" defTabSz="914112" rtl="0" eaLnBrk="1" latinLnBrk="0" hangingPunct="1">
              <a:defRPr sz="1800" kern="1200">
                <a:solidFill>
                  <a:schemeClr val="lt1"/>
                </a:solidFill>
                <a:latin typeface="+mn-lt"/>
                <a:ea typeface="+mn-ea"/>
                <a:cs typeface="+mn-cs"/>
              </a:defRPr>
            </a:lvl8pPr>
            <a:lvl9pPr marL="3656447" algn="l" defTabSz="914112" rtl="0" eaLnBrk="1" latinLnBrk="0" hangingPunct="1">
              <a:defRPr sz="1800" kern="1200">
                <a:solidFill>
                  <a:schemeClr val="lt1"/>
                </a:solidFill>
                <a:latin typeface="+mn-lt"/>
                <a:ea typeface="+mn-ea"/>
                <a:cs typeface="+mn-cs"/>
              </a:defRPr>
            </a:lvl9pPr>
          </a:lstStyle>
          <a:p>
            <a:pPr algn="ctr"/>
            <a:endParaRPr lang="en-GB"/>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olorful plastic toy block">
            <a:extLst>
              <a:ext uri="{FF2B5EF4-FFF2-40B4-BE49-F238E27FC236}">
                <a16:creationId xmlns:a16="http://schemas.microsoft.com/office/drawing/2014/main" id="{F3930215-9C72-6911-C534-F0B372FBAA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38BB8138-5582-4711-FA36-700A1DA48B68}"/>
              </a:ext>
            </a:extLst>
          </p:cNvPr>
          <p:cNvGrpSpPr/>
          <p:nvPr/>
        </p:nvGrpSpPr>
        <p:grpSpPr>
          <a:xfrm>
            <a:off x="401852" y="1353834"/>
            <a:ext cx="4103572" cy="5472765"/>
            <a:chOff x="401852" y="1353834"/>
            <a:chExt cx="4103572" cy="5472765"/>
          </a:xfrm>
        </p:grpSpPr>
        <p:sp>
          <p:nvSpPr>
            <p:cNvPr id="7" name="Rectangle 6">
              <a:extLst>
                <a:ext uri="{FF2B5EF4-FFF2-40B4-BE49-F238E27FC236}">
                  <a16:creationId xmlns:a16="http://schemas.microsoft.com/office/drawing/2014/main" id="{7087D65A-1D7A-7DBE-96BD-FB034C369B27}"/>
                </a:ext>
              </a:extLst>
            </p:cNvPr>
            <p:cNvSpPr/>
            <p:nvPr/>
          </p:nvSpPr>
          <p:spPr>
            <a:xfrm>
              <a:off x="401853" y="6085454"/>
              <a:ext cx="4103571" cy="741145"/>
            </a:xfrm>
            <a:prstGeom prst="rect">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a:t>Identify the correct worker type</a:t>
              </a:r>
            </a:p>
          </p:txBody>
        </p:sp>
        <p:sp>
          <p:nvSpPr>
            <p:cNvPr id="10" name="Rectangle 9">
              <a:extLst>
                <a:ext uri="{FF2B5EF4-FFF2-40B4-BE49-F238E27FC236}">
                  <a16:creationId xmlns:a16="http://schemas.microsoft.com/office/drawing/2014/main" id="{99880B2A-D0DA-AE52-DB12-92BDC07AE39B}"/>
                </a:ext>
              </a:extLst>
            </p:cNvPr>
            <p:cNvSpPr/>
            <p:nvPr/>
          </p:nvSpPr>
          <p:spPr>
            <a:xfrm>
              <a:off x="401853" y="4602362"/>
              <a:ext cx="4103571" cy="741145"/>
            </a:xfrm>
            <a:prstGeom prst="rect">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a:t>Identify the correct pay to include</a:t>
              </a:r>
            </a:p>
          </p:txBody>
        </p:sp>
        <p:sp>
          <p:nvSpPr>
            <p:cNvPr id="11" name="Rectangle 10">
              <a:extLst>
                <a:ext uri="{FF2B5EF4-FFF2-40B4-BE49-F238E27FC236}">
                  <a16:creationId xmlns:a16="http://schemas.microsoft.com/office/drawing/2014/main" id="{C3B814FB-7B2C-BA96-7BC9-C08977637BEB}"/>
                </a:ext>
              </a:extLst>
            </p:cNvPr>
            <p:cNvSpPr/>
            <p:nvPr/>
          </p:nvSpPr>
          <p:spPr>
            <a:xfrm>
              <a:off x="401853" y="5344309"/>
              <a:ext cx="4103571" cy="741145"/>
            </a:xfrm>
            <a:prstGeom prst="rect">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a:t>Identify ALL working time</a:t>
              </a:r>
            </a:p>
          </p:txBody>
        </p:sp>
        <p:sp>
          <p:nvSpPr>
            <p:cNvPr id="12" name="Rectangle 11">
              <a:extLst>
                <a:ext uri="{FF2B5EF4-FFF2-40B4-BE49-F238E27FC236}">
                  <a16:creationId xmlns:a16="http://schemas.microsoft.com/office/drawing/2014/main" id="{99961189-280F-328E-B81B-BD2183FA3A11}"/>
                </a:ext>
              </a:extLst>
            </p:cNvPr>
            <p:cNvSpPr/>
            <p:nvPr/>
          </p:nvSpPr>
          <p:spPr>
            <a:xfrm>
              <a:off x="401853" y="3862821"/>
              <a:ext cx="4103571" cy="741145"/>
            </a:xfrm>
            <a:prstGeom prst="rect">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dirty="0"/>
                <a:t>Consider any deductions/reductions</a:t>
              </a:r>
            </a:p>
          </p:txBody>
        </p:sp>
        <p:sp>
          <p:nvSpPr>
            <p:cNvPr id="13" name="Isosceles Triangle 12">
              <a:extLst>
                <a:ext uri="{FF2B5EF4-FFF2-40B4-BE49-F238E27FC236}">
                  <a16:creationId xmlns:a16="http://schemas.microsoft.com/office/drawing/2014/main" id="{49DCF2EB-A4A6-307C-6982-5EDA9F484047}"/>
                </a:ext>
              </a:extLst>
            </p:cNvPr>
            <p:cNvSpPr/>
            <p:nvPr/>
          </p:nvSpPr>
          <p:spPr>
            <a:xfrm>
              <a:off x="401852" y="1353834"/>
              <a:ext cx="4103571" cy="2508185"/>
            </a:xfrm>
            <a:prstGeom prst="triangl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dirty="0"/>
                <a:t>Ready to accurately conduct your NMW calculation</a:t>
              </a:r>
            </a:p>
          </p:txBody>
        </p:sp>
      </p:grpSp>
      <p:sp>
        <p:nvSpPr>
          <p:cNvPr id="15" name="TextBox 14">
            <a:extLst>
              <a:ext uri="{FF2B5EF4-FFF2-40B4-BE49-F238E27FC236}">
                <a16:creationId xmlns:a16="http://schemas.microsoft.com/office/drawing/2014/main" id="{831C917A-C6AD-44A3-8214-54F385FC3728}"/>
              </a:ext>
            </a:extLst>
          </p:cNvPr>
          <p:cNvSpPr txBox="1"/>
          <p:nvPr/>
        </p:nvSpPr>
        <p:spPr>
          <a:xfrm>
            <a:off x="594359" y="-50783"/>
            <a:ext cx="6097604" cy="369332"/>
          </a:xfrm>
          <a:prstGeom prst="rect">
            <a:avLst/>
          </a:prstGeom>
          <a:noFill/>
        </p:spPr>
        <p:txBody>
          <a:bodyPr wrap="square">
            <a:spAutoFit/>
          </a:bodyPr>
          <a:lstStyle/>
          <a:p>
            <a:r>
              <a:rPr lang="en-GB">
                <a:solidFill>
                  <a:srgbClr val="FF0000"/>
                </a:solidFill>
              </a:rPr>
              <a:t>BUILDING NMW COMPLIANCE</a:t>
            </a:r>
            <a:endParaRPr lang="en-GB"/>
          </a:p>
        </p:txBody>
      </p:sp>
      <p:sp>
        <p:nvSpPr>
          <p:cNvPr id="16" name="TextBox 15">
            <a:extLst>
              <a:ext uri="{FF2B5EF4-FFF2-40B4-BE49-F238E27FC236}">
                <a16:creationId xmlns:a16="http://schemas.microsoft.com/office/drawing/2014/main" id="{6FCC7425-BA7A-AB74-C685-E7FD7B6D1B21}"/>
              </a:ext>
            </a:extLst>
          </p:cNvPr>
          <p:cNvSpPr txBox="1"/>
          <p:nvPr/>
        </p:nvSpPr>
        <p:spPr>
          <a:xfrm>
            <a:off x="208548" y="369332"/>
            <a:ext cx="5117432" cy="1231106"/>
          </a:xfrm>
          <a:prstGeom prst="rect">
            <a:avLst/>
          </a:prstGeom>
          <a:noFill/>
        </p:spPr>
        <p:txBody>
          <a:bodyPr wrap="square" lIns="0" tIns="0" rIns="0" bIns="0" rtlCol="0">
            <a:spAutoFit/>
          </a:bodyPr>
          <a:lstStyle/>
          <a:p>
            <a:r>
              <a:rPr lang="en-GB" sz="2000" b="1"/>
              <a:t>It’s important to get your house in order. Skipping a step when building towards the NMW calculation can lead to employer errors</a:t>
            </a:r>
            <a:r>
              <a:rPr lang="en-GB" sz="2000"/>
              <a:t>.</a:t>
            </a:r>
          </a:p>
        </p:txBody>
      </p:sp>
    </p:spTree>
    <p:extLst>
      <p:ext uri="{BB962C8B-B14F-4D97-AF65-F5344CB8AC3E}">
        <p14:creationId xmlns:p14="http://schemas.microsoft.com/office/powerpoint/2010/main" val="2688195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Freeform 302"/>
          <p:cNvSpPr/>
          <p:nvPr/>
        </p:nvSpPr>
        <p:spPr>
          <a:xfrm flipV="1">
            <a:off x="510139" y="760239"/>
            <a:ext cx="11174929" cy="5083933"/>
          </a:xfrm>
          <a:custGeom>
            <a:avLst/>
            <a:gdLst/>
            <a:ahLst/>
            <a:cxnLst/>
            <a:rect l="0" t="0" r="0" b="0"/>
            <a:pathLst>
              <a:path w="12492735" h="7473695">
                <a:moveTo>
                  <a:pt x="0" y="7473695"/>
                </a:moveTo>
                <a:lnTo>
                  <a:pt x="12492735" y="7473695"/>
                </a:lnTo>
                <a:lnTo>
                  <a:pt x="12492735" y="0"/>
                </a:lnTo>
                <a:lnTo>
                  <a:pt x="0" y="0"/>
                </a:lnTo>
                <a:close/>
              </a:path>
            </a:pathLst>
          </a:custGeom>
          <a:solidFill>
            <a:srgbClr val="E0E5E9">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sp>
        <p:nvSpPr>
          <p:cNvPr id="303" name="Freeform 303"/>
          <p:cNvSpPr/>
          <p:nvPr/>
        </p:nvSpPr>
        <p:spPr>
          <a:xfrm flipV="1">
            <a:off x="6096260" y="1914146"/>
            <a:ext cx="3096250" cy="3041963"/>
          </a:xfrm>
          <a:custGeom>
            <a:avLst/>
            <a:gdLst/>
            <a:ahLst/>
            <a:cxnLst/>
            <a:rect l="0" t="0" r="0" b="0"/>
            <a:pathLst>
              <a:path w="4551679" h="4332223">
                <a:moveTo>
                  <a:pt x="0" y="999744"/>
                </a:moveTo>
                <a:lnTo>
                  <a:pt x="4551679" y="999744"/>
                </a:lnTo>
                <a:lnTo>
                  <a:pt x="4551679" y="0"/>
                </a:lnTo>
                <a:lnTo>
                  <a:pt x="0" y="0"/>
                </a:lnTo>
                <a:close/>
                <a:moveTo>
                  <a:pt x="0" y="4332223"/>
                </a:moveTo>
                <a:lnTo>
                  <a:pt x="3576320" y="4332223"/>
                </a:lnTo>
                <a:lnTo>
                  <a:pt x="3576320" y="3328415"/>
                </a:lnTo>
                <a:lnTo>
                  <a:pt x="0" y="3328415"/>
                </a:lnTo>
                <a:close/>
                <a:moveTo>
                  <a:pt x="0" y="2109215"/>
                </a:moveTo>
                <a:lnTo>
                  <a:pt x="4309872" y="2109215"/>
                </a:lnTo>
                <a:lnTo>
                  <a:pt x="4309872" y="1111503"/>
                </a:lnTo>
                <a:lnTo>
                  <a:pt x="0" y="1111503"/>
                </a:lnTo>
                <a:close/>
                <a:moveTo>
                  <a:pt x="0" y="3220720"/>
                </a:moveTo>
                <a:lnTo>
                  <a:pt x="3866896" y="3220720"/>
                </a:lnTo>
                <a:lnTo>
                  <a:pt x="3866896" y="2223008"/>
                </a:lnTo>
                <a:lnTo>
                  <a:pt x="0" y="2223008"/>
                </a:lnTo>
                <a:close/>
              </a:path>
            </a:pathLst>
          </a:custGeom>
          <a:solidFill>
            <a:srgbClr val="ED1A3B">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sp>
        <p:nvSpPr>
          <p:cNvPr id="304" name="Rectangle 304"/>
          <p:cNvSpPr/>
          <p:nvPr/>
        </p:nvSpPr>
        <p:spPr>
          <a:xfrm>
            <a:off x="1926457" y="1645395"/>
            <a:ext cx="4028732" cy="977896"/>
          </a:xfrm>
          <a:prstGeom prst="rect">
            <a:avLst/>
          </a:prstGeom>
        </p:spPr>
        <p:txBody>
          <a:bodyPr wrap="none" lIns="0" tIns="0" rIns="0" bIns="0">
            <a:spAutoFit/>
          </a:bodyPr>
          <a:lstStyle/>
          <a:p>
            <a:r>
              <a:rPr lang="en-US" sz="3188" spc="-9">
                <a:solidFill>
                  <a:srgbClr val="657C91"/>
                </a:solidFill>
                <a:latin typeface="CIDFont+F1"/>
              </a:rPr>
              <a:t>H</a:t>
            </a:r>
            <a:r>
              <a:rPr lang="en-US" sz="3188">
                <a:solidFill>
                  <a:srgbClr val="657C91"/>
                </a:solidFill>
                <a:latin typeface="CIDFont+F1"/>
              </a:rPr>
              <a:t>o</a:t>
            </a:r>
            <a:r>
              <a:rPr lang="en-US" sz="3188" spc="979">
                <a:solidFill>
                  <a:srgbClr val="657C91"/>
                </a:solidFill>
                <a:latin typeface="CIDFont+F1"/>
              </a:rPr>
              <a:t>w</a:t>
            </a:r>
            <a:r>
              <a:rPr lang="en-US" sz="3188">
                <a:solidFill>
                  <a:srgbClr val="657C91"/>
                </a:solidFill>
                <a:latin typeface="CIDFont+F1"/>
              </a:rPr>
              <a:t>ar</a:t>
            </a:r>
            <a:r>
              <a:rPr lang="en-US" sz="3188" spc="-13">
                <a:solidFill>
                  <a:srgbClr val="657C91"/>
                </a:solidFill>
                <a:latin typeface="CIDFont+F1"/>
              </a:rPr>
              <a:t>e</a:t>
            </a:r>
            <a:r>
              <a:rPr lang="en-US" sz="3188">
                <a:solidFill>
                  <a:srgbClr val="657C91"/>
                </a:solidFill>
                <a:latin typeface="CIDFont+F1"/>
              </a:rPr>
              <a:t> </a:t>
            </a:r>
            <a:r>
              <a:rPr lang="en-US" sz="3188" spc="-9">
                <a:solidFill>
                  <a:srgbClr val="657C91"/>
                </a:solidFill>
                <a:latin typeface="CIDFont+F1"/>
              </a:rPr>
              <a:t>w</a:t>
            </a:r>
            <a:r>
              <a:rPr lang="en-US" sz="3188">
                <a:solidFill>
                  <a:srgbClr val="657C91"/>
                </a:solidFill>
                <a:latin typeface="CIDFont+F1"/>
              </a:rPr>
              <a:t>o</a:t>
            </a:r>
            <a:r>
              <a:rPr lang="en-US" sz="3188" spc="-22">
                <a:solidFill>
                  <a:srgbClr val="657C91"/>
                </a:solidFill>
                <a:latin typeface="CIDFont+F1"/>
              </a:rPr>
              <a:t>r</a:t>
            </a:r>
            <a:r>
              <a:rPr lang="en-US" sz="3188">
                <a:solidFill>
                  <a:srgbClr val="657C91"/>
                </a:solidFill>
                <a:latin typeface="CIDFont+F1"/>
              </a:rPr>
              <a:t>ke</a:t>
            </a:r>
            <a:r>
              <a:rPr lang="en-US" sz="3188" spc="-22">
                <a:solidFill>
                  <a:srgbClr val="657C91"/>
                </a:solidFill>
                <a:latin typeface="CIDFont+F1"/>
              </a:rPr>
              <a:t>r</a:t>
            </a:r>
            <a:r>
              <a:rPr lang="en-US" sz="3188">
                <a:solidFill>
                  <a:srgbClr val="657C91"/>
                </a:solidFill>
                <a:latin typeface="CIDFont+F1"/>
              </a:rPr>
              <a:t>s </a:t>
            </a:r>
          </a:p>
          <a:p>
            <a:pPr marL="30454">
              <a:lnSpc>
                <a:spcPts val="3798"/>
              </a:lnSpc>
            </a:pPr>
            <a:r>
              <a:rPr lang="en-US" sz="3188">
                <a:solidFill>
                  <a:srgbClr val="657C91"/>
                </a:solidFill>
                <a:latin typeface="CIDFont+F1"/>
              </a:rPr>
              <a:t>curr</a:t>
            </a:r>
            <a:r>
              <a:rPr lang="en-US" sz="3188" spc="-13">
                <a:solidFill>
                  <a:srgbClr val="657C91"/>
                </a:solidFill>
                <a:latin typeface="CIDFont+F1"/>
              </a:rPr>
              <a:t>e</a:t>
            </a:r>
            <a:r>
              <a:rPr lang="en-US" sz="3188">
                <a:solidFill>
                  <a:srgbClr val="657C91"/>
                </a:solidFill>
                <a:latin typeface="CIDFont+F1"/>
              </a:rPr>
              <a:t>n</a:t>
            </a:r>
            <a:r>
              <a:rPr lang="en-US" sz="3188" spc="-19">
                <a:solidFill>
                  <a:srgbClr val="657C91"/>
                </a:solidFill>
                <a:latin typeface="CIDFont+F1"/>
              </a:rPr>
              <a:t>t</a:t>
            </a:r>
            <a:r>
              <a:rPr lang="en-US" sz="3188">
                <a:solidFill>
                  <a:srgbClr val="657C91"/>
                </a:solidFill>
                <a:latin typeface="CIDFont+F1"/>
              </a:rPr>
              <a:t>l</a:t>
            </a:r>
            <a:r>
              <a:rPr lang="en-US" sz="3188" spc="-9">
                <a:solidFill>
                  <a:srgbClr val="657C91"/>
                </a:solidFill>
                <a:latin typeface="CIDFont+F1"/>
              </a:rPr>
              <a:t>y</a:t>
            </a:r>
            <a:r>
              <a:rPr lang="en-US" sz="3188">
                <a:solidFill>
                  <a:srgbClr val="657C91"/>
                </a:solidFill>
                <a:latin typeface="CIDFont+F1"/>
              </a:rPr>
              <a:t> categorised in </a:t>
            </a:r>
          </a:p>
        </p:txBody>
      </p:sp>
      <p:sp>
        <p:nvSpPr>
          <p:cNvPr id="305" name="Rectangle 305"/>
          <p:cNvSpPr/>
          <p:nvPr/>
        </p:nvSpPr>
        <p:spPr>
          <a:xfrm>
            <a:off x="2335152" y="2647061"/>
            <a:ext cx="3478966" cy="490584"/>
          </a:xfrm>
          <a:prstGeom prst="rect">
            <a:avLst/>
          </a:prstGeom>
        </p:spPr>
        <p:txBody>
          <a:bodyPr wrap="none" lIns="0" tIns="0" rIns="0" bIns="0">
            <a:spAutoFit/>
          </a:bodyPr>
          <a:lstStyle/>
          <a:p>
            <a:r>
              <a:rPr lang="en-US" sz="3188" spc="-9">
                <a:solidFill>
                  <a:srgbClr val="657C91"/>
                </a:solidFill>
                <a:latin typeface="CIDFont+F1"/>
              </a:rPr>
              <a:t>y</a:t>
            </a:r>
            <a:r>
              <a:rPr lang="en-US" sz="3188">
                <a:solidFill>
                  <a:srgbClr val="657C91"/>
                </a:solidFill>
                <a:latin typeface="CIDFont+F1"/>
              </a:rPr>
              <a:t>our organisat</a:t>
            </a:r>
            <a:r>
              <a:rPr lang="en-US" sz="3188" spc="-25">
                <a:solidFill>
                  <a:srgbClr val="657C91"/>
                </a:solidFill>
                <a:latin typeface="CIDFont+F1"/>
              </a:rPr>
              <a:t>i</a:t>
            </a:r>
            <a:r>
              <a:rPr lang="en-US" sz="3188">
                <a:solidFill>
                  <a:srgbClr val="657C91"/>
                </a:solidFill>
                <a:latin typeface="CIDFont+F1"/>
              </a:rPr>
              <a:t>on? </a:t>
            </a:r>
          </a:p>
        </p:txBody>
      </p:sp>
      <p:sp>
        <p:nvSpPr>
          <p:cNvPr id="306" name="Rectangle 306"/>
          <p:cNvSpPr/>
          <p:nvPr/>
        </p:nvSpPr>
        <p:spPr>
          <a:xfrm>
            <a:off x="6220721" y="4216128"/>
            <a:ext cx="2014654" cy="739946"/>
          </a:xfrm>
          <a:prstGeom prst="rect">
            <a:avLst/>
          </a:prstGeom>
        </p:spPr>
        <p:txBody>
          <a:bodyPr wrap="none" lIns="0" tIns="0" rIns="0" bIns="0">
            <a:spAutoFit/>
          </a:bodyPr>
          <a:lstStyle/>
          <a:p>
            <a:r>
              <a:rPr lang="en-US" sz="2404">
                <a:solidFill>
                  <a:srgbClr val="FFFFFF"/>
                </a:solidFill>
                <a:latin typeface="CIDFont+F1"/>
              </a:rPr>
              <a:t>Sa</a:t>
            </a:r>
            <a:r>
              <a:rPr lang="en-US" sz="2404" spc="-9">
                <a:solidFill>
                  <a:srgbClr val="FFFFFF"/>
                </a:solidFill>
                <a:latin typeface="CIDFont+F1"/>
              </a:rPr>
              <a:t>l</a:t>
            </a:r>
            <a:r>
              <a:rPr lang="en-US" sz="2404">
                <a:solidFill>
                  <a:srgbClr val="FFFFFF"/>
                </a:solidFill>
                <a:latin typeface="CIDFont+F1"/>
              </a:rPr>
              <a:t>a</a:t>
            </a:r>
            <a:r>
              <a:rPr lang="en-US" sz="2404" spc="-16">
                <a:solidFill>
                  <a:srgbClr val="FFFFFF"/>
                </a:solidFill>
                <a:latin typeface="CIDFont+F1"/>
              </a:rPr>
              <a:t>r</a:t>
            </a:r>
            <a:r>
              <a:rPr lang="en-US" sz="2404">
                <a:solidFill>
                  <a:srgbClr val="FFFFFF"/>
                </a:solidFill>
                <a:latin typeface="CIDFont+F1"/>
              </a:rPr>
              <a:t>i</a:t>
            </a:r>
            <a:r>
              <a:rPr lang="en-US" sz="2404" spc="-9">
                <a:solidFill>
                  <a:srgbClr val="FFFFFF"/>
                </a:solidFill>
                <a:latin typeface="CIDFont+F1"/>
              </a:rPr>
              <a:t>e</a:t>
            </a:r>
            <a:r>
              <a:rPr lang="en-US" sz="2404">
                <a:solidFill>
                  <a:srgbClr val="FFFFFF"/>
                </a:solidFill>
                <a:latin typeface="CIDFont+F1"/>
              </a:rPr>
              <a:t>d</a:t>
            </a:r>
            <a:r>
              <a:rPr lang="en-US" sz="2404" spc="-26">
                <a:solidFill>
                  <a:srgbClr val="FFFFFF"/>
                </a:solidFill>
                <a:latin typeface="CIDFont+F1"/>
              </a:rPr>
              <a:t> Hours</a:t>
            </a:r>
          </a:p>
          <a:p>
            <a:r>
              <a:rPr lang="en-US" sz="2404">
                <a:solidFill>
                  <a:srgbClr val="FFFFFF"/>
                </a:solidFill>
                <a:latin typeface="CIDFont+F1"/>
              </a:rPr>
              <a:t>wor</a:t>
            </a:r>
            <a:r>
              <a:rPr lang="en-US" sz="2404" spc="-16">
                <a:solidFill>
                  <a:srgbClr val="FFFFFF"/>
                </a:solidFill>
                <a:latin typeface="CIDFont+F1"/>
              </a:rPr>
              <a:t>k</a:t>
            </a:r>
            <a:r>
              <a:rPr lang="en-US" sz="2404" spc="-9">
                <a:solidFill>
                  <a:srgbClr val="FFFFFF"/>
                </a:solidFill>
                <a:latin typeface="CIDFont+F1"/>
              </a:rPr>
              <a:t>e</a:t>
            </a:r>
            <a:r>
              <a:rPr lang="en-US" sz="2404">
                <a:solidFill>
                  <a:srgbClr val="FFFFFF"/>
                </a:solidFill>
                <a:latin typeface="CIDFont+F1"/>
              </a:rPr>
              <a:t>r</a:t>
            </a:r>
            <a:r>
              <a:rPr lang="en-US" sz="2404" spc="697">
                <a:solidFill>
                  <a:srgbClr val="FFFFFF"/>
                </a:solidFill>
                <a:latin typeface="CIDFont+F1"/>
              </a:rPr>
              <a:t>s</a:t>
            </a:r>
            <a:r>
              <a:rPr lang="en-US" sz="2404">
                <a:solidFill>
                  <a:srgbClr val="FFFFFF"/>
                </a:solidFill>
                <a:latin typeface="CIDFont+F1"/>
              </a:rPr>
              <a:t>?</a:t>
            </a:r>
          </a:p>
        </p:txBody>
      </p:sp>
      <p:sp>
        <p:nvSpPr>
          <p:cNvPr id="307" name="Rectangle 307"/>
          <p:cNvSpPr/>
          <p:nvPr/>
        </p:nvSpPr>
        <p:spPr>
          <a:xfrm>
            <a:off x="6220722" y="1949357"/>
            <a:ext cx="2015745" cy="369973"/>
          </a:xfrm>
          <a:prstGeom prst="rect">
            <a:avLst/>
          </a:prstGeom>
        </p:spPr>
        <p:txBody>
          <a:bodyPr wrap="none" lIns="0" tIns="0" rIns="0" bIns="0">
            <a:spAutoFit/>
          </a:bodyPr>
          <a:lstStyle/>
          <a:p>
            <a:r>
              <a:rPr lang="en-US" sz="2404">
                <a:solidFill>
                  <a:srgbClr val="FFFFFF"/>
                </a:solidFill>
                <a:latin typeface="CIDFont+F1"/>
              </a:rPr>
              <a:t>Unm</a:t>
            </a:r>
            <a:r>
              <a:rPr lang="en-US" sz="2404" spc="-9">
                <a:solidFill>
                  <a:srgbClr val="FFFFFF"/>
                </a:solidFill>
                <a:latin typeface="CIDFont+F1"/>
              </a:rPr>
              <a:t>e</a:t>
            </a:r>
            <a:r>
              <a:rPr lang="en-US" sz="2404">
                <a:solidFill>
                  <a:srgbClr val="FFFFFF"/>
                </a:solidFill>
                <a:latin typeface="CIDFont+F1"/>
              </a:rPr>
              <a:t>asur</a:t>
            </a:r>
            <a:r>
              <a:rPr lang="en-US" sz="2404" spc="-9">
                <a:solidFill>
                  <a:srgbClr val="FFFFFF"/>
                </a:solidFill>
                <a:latin typeface="CIDFont+F1"/>
              </a:rPr>
              <a:t>e</a:t>
            </a:r>
            <a:r>
              <a:rPr lang="en-US" sz="2404">
                <a:solidFill>
                  <a:srgbClr val="FFFFFF"/>
                </a:solidFill>
                <a:latin typeface="CIDFont+F1"/>
              </a:rPr>
              <a:t>d</a:t>
            </a:r>
            <a:r>
              <a:rPr lang="en-US" sz="2404" spc="-26">
                <a:solidFill>
                  <a:srgbClr val="FFFFFF"/>
                </a:solidFill>
                <a:latin typeface="CIDFont+F1"/>
              </a:rPr>
              <a:t> </a:t>
            </a:r>
            <a:r>
              <a:rPr lang="en-US" sz="2404">
                <a:solidFill>
                  <a:srgbClr val="FFFFFF"/>
                </a:solidFill>
                <a:latin typeface="CIDFont+F1"/>
              </a:rPr>
              <a:t>?</a:t>
            </a:r>
          </a:p>
        </p:txBody>
      </p:sp>
      <p:sp>
        <p:nvSpPr>
          <p:cNvPr id="308" name="Rectangle 308"/>
          <p:cNvSpPr/>
          <p:nvPr/>
        </p:nvSpPr>
        <p:spPr>
          <a:xfrm>
            <a:off x="6220722" y="3460041"/>
            <a:ext cx="2339230" cy="369973"/>
          </a:xfrm>
          <a:prstGeom prst="rect">
            <a:avLst/>
          </a:prstGeom>
        </p:spPr>
        <p:txBody>
          <a:bodyPr wrap="none" lIns="0" tIns="0" rIns="0" bIns="0">
            <a:spAutoFit/>
          </a:bodyPr>
          <a:lstStyle/>
          <a:p>
            <a:r>
              <a:rPr lang="en-US" sz="2404">
                <a:solidFill>
                  <a:srgbClr val="FFFFFF"/>
                </a:solidFill>
                <a:latin typeface="CIDFont+F1"/>
              </a:rPr>
              <a:t>Outpu</a:t>
            </a:r>
            <a:r>
              <a:rPr lang="en-US" sz="2404" spc="-14">
                <a:solidFill>
                  <a:srgbClr val="FFFFFF"/>
                </a:solidFill>
                <a:latin typeface="CIDFont+F1"/>
              </a:rPr>
              <a:t>t</a:t>
            </a:r>
            <a:r>
              <a:rPr lang="en-US" sz="2404" spc="-26">
                <a:solidFill>
                  <a:srgbClr val="FFFFFF"/>
                </a:solidFill>
                <a:latin typeface="CIDFont+F1"/>
              </a:rPr>
              <a:t> </a:t>
            </a:r>
            <a:r>
              <a:rPr lang="en-US" sz="2404">
                <a:solidFill>
                  <a:srgbClr val="FFFFFF"/>
                </a:solidFill>
                <a:latin typeface="CIDFont+F1"/>
              </a:rPr>
              <a:t>wo</a:t>
            </a:r>
            <a:r>
              <a:rPr lang="en-US" sz="2404" spc="-16">
                <a:solidFill>
                  <a:srgbClr val="FFFFFF"/>
                </a:solidFill>
                <a:latin typeface="CIDFont+F1"/>
              </a:rPr>
              <a:t>r</a:t>
            </a:r>
            <a:r>
              <a:rPr lang="en-US" sz="2404">
                <a:solidFill>
                  <a:srgbClr val="FFFFFF"/>
                </a:solidFill>
                <a:latin typeface="CIDFont+F1"/>
              </a:rPr>
              <a:t>k</a:t>
            </a:r>
            <a:r>
              <a:rPr lang="en-US" sz="2404" spc="-9">
                <a:solidFill>
                  <a:srgbClr val="FFFFFF"/>
                </a:solidFill>
                <a:latin typeface="CIDFont+F1"/>
              </a:rPr>
              <a:t>e</a:t>
            </a:r>
            <a:r>
              <a:rPr lang="en-US" sz="2404" spc="-16">
                <a:solidFill>
                  <a:srgbClr val="FFFFFF"/>
                </a:solidFill>
                <a:latin typeface="CIDFont+F1"/>
              </a:rPr>
              <a:t>r</a:t>
            </a:r>
            <a:r>
              <a:rPr lang="en-US" sz="2404" spc="697">
                <a:solidFill>
                  <a:srgbClr val="FFFFFF"/>
                </a:solidFill>
                <a:latin typeface="CIDFont+F1"/>
              </a:rPr>
              <a:t>s</a:t>
            </a:r>
            <a:r>
              <a:rPr lang="en-US" sz="2404">
                <a:solidFill>
                  <a:srgbClr val="FFFFFF"/>
                </a:solidFill>
                <a:latin typeface="CIDFont+F1"/>
              </a:rPr>
              <a:t>?</a:t>
            </a:r>
          </a:p>
        </p:txBody>
      </p:sp>
      <p:sp>
        <p:nvSpPr>
          <p:cNvPr id="309" name="Rectangle 309"/>
          <p:cNvSpPr/>
          <p:nvPr/>
        </p:nvSpPr>
        <p:spPr>
          <a:xfrm>
            <a:off x="6220721" y="2703953"/>
            <a:ext cx="2074350" cy="369973"/>
          </a:xfrm>
          <a:prstGeom prst="rect">
            <a:avLst/>
          </a:prstGeom>
        </p:spPr>
        <p:txBody>
          <a:bodyPr wrap="none" lIns="0" tIns="0" rIns="0" bIns="0">
            <a:spAutoFit/>
          </a:bodyPr>
          <a:lstStyle/>
          <a:p>
            <a:r>
              <a:rPr lang="en-US" sz="2404" spc="-98">
                <a:solidFill>
                  <a:srgbClr val="FFFFFF"/>
                </a:solidFill>
                <a:latin typeface="CIDFont+F1"/>
              </a:rPr>
              <a:t>T</a:t>
            </a:r>
            <a:r>
              <a:rPr lang="en-US" sz="2404">
                <a:solidFill>
                  <a:srgbClr val="FFFFFF"/>
                </a:solidFill>
                <a:latin typeface="CIDFont+F1"/>
              </a:rPr>
              <a:t>im</a:t>
            </a:r>
            <a:r>
              <a:rPr lang="en-US" sz="2404" spc="-9">
                <a:solidFill>
                  <a:srgbClr val="FFFFFF"/>
                </a:solidFill>
                <a:latin typeface="CIDFont+F1"/>
              </a:rPr>
              <a:t>e</a:t>
            </a:r>
            <a:r>
              <a:rPr lang="en-US" sz="2404">
                <a:solidFill>
                  <a:srgbClr val="FFFFFF"/>
                </a:solidFill>
                <a:latin typeface="CIDFont+F1"/>
              </a:rPr>
              <a:t> wo</a:t>
            </a:r>
            <a:r>
              <a:rPr lang="en-US" sz="2404" spc="-16">
                <a:solidFill>
                  <a:srgbClr val="FFFFFF"/>
                </a:solidFill>
                <a:latin typeface="CIDFont+F1"/>
              </a:rPr>
              <a:t>r</a:t>
            </a:r>
            <a:r>
              <a:rPr lang="en-US" sz="2404">
                <a:solidFill>
                  <a:srgbClr val="FFFFFF"/>
                </a:solidFill>
                <a:latin typeface="CIDFont+F1"/>
              </a:rPr>
              <a:t>k</a:t>
            </a:r>
            <a:r>
              <a:rPr lang="en-US" sz="2404" spc="-9">
                <a:solidFill>
                  <a:srgbClr val="FFFFFF"/>
                </a:solidFill>
                <a:latin typeface="CIDFont+F1"/>
              </a:rPr>
              <a:t>e</a:t>
            </a:r>
            <a:r>
              <a:rPr lang="en-US" sz="2404" spc="-16">
                <a:solidFill>
                  <a:srgbClr val="FFFFFF"/>
                </a:solidFill>
                <a:latin typeface="CIDFont+F1"/>
              </a:rPr>
              <a:t>r</a:t>
            </a:r>
            <a:r>
              <a:rPr lang="en-US" sz="2404">
                <a:solidFill>
                  <a:srgbClr val="FFFFFF"/>
                </a:solidFill>
                <a:latin typeface="CIDFont+F1"/>
              </a:rPr>
              <a:t>s ?</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35EB56E1-C767-3F02-F461-5A2F7ECCDF1B}"/>
              </a:ext>
            </a:extLst>
          </p:cNvPr>
          <p:cNvGrpSpPr/>
          <p:nvPr/>
        </p:nvGrpSpPr>
        <p:grpSpPr>
          <a:xfrm>
            <a:off x="503237" y="3112838"/>
            <a:ext cx="11182351" cy="2724425"/>
            <a:chOff x="9679937" y="3112838"/>
            <a:chExt cx="8498104" cy="2724425"/>
          </a:xfrm>
        </p:grpSpPr>
        <p:sp>
          <p:nvSpPr>
            <p:cNvPr id="229" name="Freeform 229"/>
            <p:cNvSpPr/>
            <p:nvPr/>
          </p:nvSpPr>
          <p:spPr>
            <a:xfrm flipV="1">
              <a:off x="9679937" y="3112838"/>
              <a:ext cx="2005652" cy="774063"/>
            </a:xfrm>
            <a:custGeom>
              <a:avLst/>
              <a:gdLst/>
              <a:ahLst/>
              <a:cxnLst/>
              <a:rect l="0" t="0" r="0" b="0"/>
              <a:pathLst>
                <a:path w="2948433" h="1137920">
                  <a:moveTo>
                    <a:pt x="0" y="1137920"/>
                  </a:moveTo>
                  <a:lnTo>
                    <a:pt x="2948433" y="1137920"/>
                  </a:lnTo>
                  <a:lnTo>
                    <a:pt x="2948433" y="0"/>
                  </a:lnTo>
                  <a:lnTo>
                    <a:pt x="0" y="0"/>
                  </a:lnTo>
                  <a:close/>
                </a:path>
              </a:pathLst>
            </a:custGeom>
            <a:solidFill>
              <a:srgbClr val="657C91">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sp>
          <p:nvSpPr>
            <p:cNvPr id="230" name="Freeform 230"/>
            <p:cNvSpPr/>
            <p:nvPr/>
          </p:nvSpPr>
          <p:spPr>
            <a:xfrm flipV="1">
              <a:off x="9679937" y="3944957"/>
              <a:ext cx="2005652" cy="1892306"/>
            </a:xfrm>
            <a:custGeom>
              <a:avLst/>
              <a:gdLst/>
              <a:ahLst/>
              <a:cxnLst/>
              <a:rect l="0" t="0" r="0" b="0"/>
              <a:pathLst>
                <a:path w="2948433" h="2781807">
                  <a:moveTo>
                    <a:pt x="0" y="2781807"/>
                  </a:moveTo>
                  <a:lnTo>
                    <a:pt x="2948433" y="2781807"/>
                  </a:lnTo>
                  <a:lnTo>
                    <a:pt x="2948433" y="0"/>
                  </a:lnTo>
                  <a:lnTo>
                    <a:pt x="0" y="0"/>
                  </a:lnTo>
                  <a:close/>
                </a:path>
              </a:pathLst>
            </a:custGeom>
            <a:solidFill>
              <a:srgbClr val="E0E5E9">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sp>
          <p:nvSpPr>
            <p:cNvPr id="231" name="Freeform 231"/>
            <p:cNvSpPr/>
            <p:nvPr/>
          </p:nvSpPr>
          <p:spPr>
            <a:xfrm flipV="1">
              <a:off x="11844550" y="3112838"/>
              <a:ext cx="2005651" cy="774063"/>
            </a:xfrm>
            <a:custGeom>
              <a:avLst/>
              <a:gdLst/>
              <a:ahLst/>
              <a:cxnLst/>
              <a:rect l="0" t="0" r="0" b="0"/>
              <a:pathLst>
                <a:path w="2948431" h="1137920">
                  <a:moveTo>
                    <a:pt x="0" y="1137920"/>
                  </a:moveTo>
                  <a:lnTo>
                    <a:pt x="2948431" y="1137920"/>
                  </a:lnTo>
                  <a:lnTo>
                    <a:pt x="2948431" y="0"/>
                  </a:lnTo>
                  <a:lnTo>
                    <a:pt x="0" y="0"/>
                  </a:lnTo>
                  <a:close/>
                </a:path>
              </a:pathLst>
            </a:custGeom>
            <a:solidFill>
              <a:srgbClr val="ED1A3B">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sp>
          <p:nvSpPr>
            <p:cNvPr id="232" name="Freeform 232"/>
            <p:cNvSpPr/>
            <p:nvPr/>
          </p:nvSpPr>
          <p:spPr>
            <a:xfrm flipV="1">
              <a:off x="11844550" y="3944957"/>
              <a:ext cx="2005651" cy="1892306"/>
            </a:xfrm>
            <a:custGeom>
              <a:avLst/>
              <a:gdLst/>
              <a:ahLst/>
              <a:cxnLst/>
              <a:rect l="0" t="0" r="0" b="0"/>
              <a:pathLst>
                <a:path w="2948431" h="2781807">
                  <a:moveTo>
                    <a:pt x="0" y="2781807"/>
                  </a:moveTo>
                  <a:lnTo>
                    <a:pt x="2948431" y="2781807"/>
                  </a:lnTo>
                  <a:lnTo>
                    <a:pt x="2948431" y="0"/>
                  </a:lnTo>
                  <a:lnTo>
                    <a:pt x="0" y="0"/>
                  </a:lnTo>
                  <a:close/>
                </a:path>
              </a:pathLst>
            </a:custGeom>
            <a:solidFill>
              <a:srgbClr val="E8E8E8">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sp>
          <p:nvSpPr>
            <p:cNvPr id="233" name="Freeform 233"/>
            <p:cNvSpPr/>
            <p:nvPr/>
          </p:nvSpPr>
          <p:spPr>
            <a:xfrm flipV="1">
              <a:off x="14007778" y="3112838"/>
              <a:ext cx="2005652" cy="774063"/>
            </a:xfrm>
            <a:custGeom>
              <a:avLst/>
              <a:gdLst/>
              <a:ahLst/>
              <a:cxnLst/>
              <a:rect l="0" t="0" r="0" b="0"/>
              <a:pathLst>
                <a:path w="2948432" h="1137920">
                  <a:moveTo>
                    <a:pt x="0" y="1137920"/>
                  </a:moveTo>
                  <a:lnTo>
                    <a:pt x="2948432" y="1137920"/>
                  </a:lnTo>
                  <a:lnTo>
                    <a:pt x="2948432" y="0"/>
                  </a:lnTo>
                  <a:lnTo>
                    <a:pt x="0" y="0"/>
                  </a:lnTo>
                  <a:close/>
                </a:path>
              </a:pathLst>
            </a:custGeom>
            <a:solidFill>
              <a:srgbClr val="657C91">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sp>
          <p:nvSpPr>
            <p:cNvPr id="234" name="Freeform 234"/>
            <p:cNvSpPr/>
            <p:nvPr/>
          </p:nvSpPr>
          <p:spPr>
            <a:xfrm flipV="1">
              <a:off x="14007778" y="3944957"/>
              <a:ext cx="2005652" cy="1892306"/>
            </a:xfrm>
            <a:custGeom>
              <a:avLst/>
              <a:gdLst/>
              <a:ahLst/>
              <a:cxnLst/>
              <a:rect l="0" t="0" r="0" b="0"/>
              <a:pathLst>
                <a:path w="2948432" h="2781807">
                  <a:moveTo>
                    <a:pt x="0" y="2781807"/>
                  </a:moveTo>
                  <a:lnTo>
                    <a:pt x="2948432" y="2781807"/>
                  </a:lnTo>
                  <a:lnTo>
                    <a:pt x="2948432" y="0"/>
                  </a:lnTo>
                  <a:lnTo>
                    <a:pt x="0" y="0"/>
                  </a:lnTo>
                  <a:close/>
                </a:path>
              </a:pathLst>
            </a:custGeom>
            <a:solidFill>
              <a:srgbClr val="E0E5E9">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sp>
          <p:nvSpPr>
            <p:cNvPr id="235" name="Freeform 235"/>
            <p:cNvSpPr/>
            <p:nvPr/>
          </p:nvSpPr>
          <p:spPr>
            <a:xfrm flipV="1">
              <a:off x="16172389" y="3112838"/>
              <a:ext cx="2005652" cy="774063"/>
            </a:xfrm>
            <a:custGeom>
              <a:avLst/>
              <a:gdLst/>
              <a:ahLst/>
              <a:cxnLst/>
              <a:rect l="0" t="0" r="0" b="0"/>
              <a:pathLst>
                <a:path w="2948432" h="1137920">
                  <a:moveTo>
                    <a:pt x="0" y="1137920"/>
                  </a:moveTo>
                  <a:lnTo>
                    <a:pt x="2948432" y="1137920"/>
                  </a:lnTo>
                  <a:lnTo>
                    <a:pt x="2948432" y="0"/>
                  </a:lnTo>
                  <a:lnTo>
                    <a:pt x="0" y="0"/>
                  </a:lnTo>
                  <a:close/>
                </a:path>
              </a:pathLst>
            </a:custGeom>
            <a:solidFill>
              <a:srgbClr val="ED1A3B">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sp>
          <p:nvSpPr>
            <p:cNvPr id="236" name="Freeform 236"/>
            <p:cNvSpPr/>
            <p:nvPr/>
          </p:nvSpPr>
          <p:spPr>
            <a:xfrm flipV="1">
              <a:off x="16172389" y="3944957"/>
              <a:ext cx="2005652" cy="1892306"/>
            </a:xfrm>
            <a:custGeom>
              <a:avLst/>
              <a:gdLst/>
              <a:ahLst/>
              <a:cxnLst/>
              <a:rect l="0" t="0" r="0" b="0"/>
              <a:pathLst>
                <a:path w="2948432" h="2781807">
                  <a:moveTo>
                    <a:pt x="0" y="2781807"/>
                  </a:moveTo>
                  <a:lnTo>
                    <a:pt x="2948432" y="2781807"/>
                  </a:lnTo>
                  <a:lnTo>
                    <a:pt x="2948432" y="0"/>
                  </a:lnTo>
                  <a:lnTo>
                    <a:pt x="0" y="0"/>
                  </a:lnTo>
                  <a:close/>
                </a:path>
              </a:pathLst>
            </a:custGeom>
            <a:solidFill>
              <a:srgbClr val="E8E8E8">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633"/>
            </a:p>
          </p:txBody>
        </p:sp>
        <p:sp>
          <p:nvSpPr>
            <p:cNvPr id="240" name="Rectangle 240"/>
            <p:cNvSpPr/>
            <p:nvPr/>
          </p:nvSpPr>
          <p:spPr>
            <a:xfrm>
              <a:off x="9833356" y="3177587"/>
              <a:ext cx="633571" cy="491545"/>
            </a:xfrm>
            <a:prstGeom prst="rect">
              <a:avLst/>
            </a:prstGeom>
          </p:spPr>
          <p:txBody>
            <a:bodyPr wrap="none" lIns="0" tIns="0" rIns="0" bIns="0">
              <a:spAutoFit/>
            </a:bodyPr>
            <a:lstStyle/>
            <a:p>
              <a:r>
                <a:rPr lang="en-US" sz="1611" spc="-17">
                  <a:solidFill>
                    <a:srgbClr val="FFFFFF"/>
                  </a:solidFill>
                  <a:latin typeface="CIDFont+F1"/>
                </a:rPr>
                <a:t>T</a:t>
              </a:r>
              <a:r>
                <a:rPr lang="en-US" sz="1611" spc="-13">
                  <a:solidFill>
                    <a:srgbClr val="FFFFFF"/>
                  </a:solidFill>
                  <a:latin typeface="CIDFont+F1"/>
                </a:rPr>
                <a:t>I</a:t>
              </a:r>
              <a:r>
                <a:rPr lang="en-US" sz="1611" spc="-24">
                  <a:solidFill>
                    <a:srgbClr val="FFFFFF"/>
                  </a:solidFill>
                  <a:latin typeface="CIDFont+F1"/>
                </a:rPr>
                <a:t>M</a:t>
              </a:r>
              <a:r>
                <a:rPr lang="en-US" sz="1611">
                  <a:solidFill>
                    <a:srgbClr val="FFFFFF"/>
                  </a:solidFill>
                  <a:latin typeface="CIDFont+F1"/>
                </a:rPr>
                <a:t>E</a:t>
              </a:r>
            </a:p>
            <a:p>
              <a:pPr>
                <a:lnSpc>
                  <a:spcPts val="1894"/>
                </a:lnSpc>
              </a:pPr>
              <a:r>
                <a:rPr lang="en-US" sz="1611" spc="-36">
                  <a:solidFill>
                    <a:srgbClr val="FFFFFF"/>
                  </a:solidFill>
                  <a:latin typeface="CIDFont+F1"/>
                </a:rPr>
                <a:t>W</a:t>
              </a:r>
              <a:r>
                <a:rPr lang="en-US" sz="1611" spc="-21">
                  <a:solidFill>
                    <a:srgbClr val="FFFFFF"/>
                  </a:solidFill>
                  <a:latin typeface="CIDFont+F1"/>
                </a:rPr>
                <a:t>O</a:t>
              </a:r>
              <a:r>
                <a:rPr lang="en-US" sz="1611" spc="-15">
                  <a:solidFill>
                    <a:srgbClr val="FFFFFF"/>
                  </a:solidFill>
                  <a:latin typeface="CIDFont+F1"/>
                </a:rPr>
                <a:t>R</a:t>
              </a:r>
              <a:r>
                <a:rPr lang="en-US" sz="1611">
                  <a:solidFill>
                    <a:srgbClr val="FFFFFF"/>
                  </a:solidFill>
                  <a:latin typeface="CIDFont+F1"/>
                </a:rPr>
                <a:t>K</a:t>
              </a:r>
            </a:p>
          </p:txBody>
        </p:sp>
        <p:sp>
          <p:nvSpPr>
            <p:cNvPr id="241" name="Rectangle 241"/>
            <p:cNvSpPr/>
            <p:nvPr/>
          </p:nvSpPr>
          <p:spPr>
            <a:xfrm>
              <a:off x="9833368" y="4032370"/>
              <a:ext cx="1299266" cy="841577"/>
            </a:xfrm>
            <a:prstGeom prst="rect">
              <a:avLst/>
            </a:prstGeom>
          </p:spPr>
          <p:txBody>
            <a:bodyPr wrap="none" lIns="0" tIns="0" rIns="0" bIns="0">
              <a:spAutoFit/>
            </a:bodyPr>
            <a:lstStyle/>
            <a:p>
              <a:r>
                <a:rPr lang="en-US" sz="1392" spc="-86">
                  <a:solidFill>
                    <a:srgbClr val="404040"/>
                  </a:solidFill>
                  <a:latin typeface="CIDFont+F3"/>
                </a:rPr>
                <a:t>W</a:t>
              </a:r>
              <a:r>
                <a:rPr lang="en-US" sz="1392">
                  <a:solidFill>
                    <a:srgbClr val="404040"/>
                  </a:solidFill>
                  <a:latin typeface="CIDFont+F3"/>
                </a:rPr>
                <a:t>ork</a:t>
              </a:r>
              <a:r>
                <a:rPr lang="en-US" sz="1392" spc="-15">
                  <a:solidFill>
                    <a:srgbClr val="404040"/>
                  </a:solidFill>
                  <a:latin typeface="CIDFont+F3"/>
                </a:rPr>
                <a:t> </a:t>
              </a:r>
              <a:r>
                <a:rPr lang="en-US" sz="1392">
                  <a:solidFill>
                    <a:srgbClr val="404040"/>
                  </a:solidFill>
                  <a:latin typeface="CIDFont+F3"/>
                </a:rPr>
                <a:t>p</a:t>
              </a:r>
              <a:r>
                <a:rPr lang="en-US" sz="1392" spc="-21">
                  <a:solidFill>
                    <a:srgbClr val="404040"/>
                  </a:solidFill>
                  <a:latin typeface="CIDFont+F3"/>
                </a:rPr>
                <a:t>a</a:t>
              </a:r>
              <a:r>
                <a:rPr lang="en-US" sz="1392">
                  <a:solidFill>
                    <a:srgbClr val="404040"/>
                  </a:solidFill>
                  <a:latin typeface="CIDFont+F3"/>
                </a:rPr>
                <a:t>id </a:t>
              </a:r>
              <a:r>
                <a:rPr lang="en-US" sz="1392" spc="-9">
                  <a:solidFill>
                    <a:srgbClr val="404040"/>
                  </a:solidFill>
                  <a:latin typeface="CIDFont+F3"/>
                </a:rPr>
                <a:t>b</a:t>
              </a:r>
              <a:r>
                <a:rPr lang="en-US" sz="1392">
                  <a:solidFill>
                    <a:srgbClr val="404040"/>
                  </a:solidFill>
                  <a:latin typeface="CIDFont+F3"/>
                </a:rPr>
                <a:t>y </a:t>
              </a:r>
            </a:p>
            <a:p>
              <a:pPr>
                <a:lnSpc>
                  <a:spcPts val="1600"/>
                </a:lnSpc>
              </a:pPr>
              <a:r>
                <a:rPr lang="en-US" sz="1392">
                  <a:solidFill>
                    <a:srgbClr val="404040"/>
                  </a:solidFill>
                  <a:latin typeface="CIDFont+F3"/>
                </a:rPr>
                <a:t>re</a:t>
              </a:r>
              <a:r>
                <a:rPr lang="en-US" sz="1392" spc="-12">
                  <a:solidFill>
                    <a:srgbClr val="404040"/>
                  </a:solidFill>
                  <a:latin typeface="CIDFont+F3"/>
                </a:rPr>
                <a:t>f</a:t>
              </a:r>
              <a:r>
                <a:rPr lang="en-US" sz="1392">
                  <a:solidFill>
                    <a:srgbClr val="404040"/>
                  </a:solidFill>
                  <a:latin typeface="CIDFont+F3"/>
                </a:rPr>
                <a:t>erenc</a:t>
              </a:r>
              <a:r>
                <a:rPr lang="en-US" sz="1392" spc="396">
                  <a:solidFill>
                    <a:srgbClr val="404040"/>
                  </a:solidFill>
                  <a:latin typeface="CIDFont+F3"/>
                </a:rPr>
                <a:t>e</a:t>
              </a:r>
              <a:r>
                <a:rPr lang="en-US" sz="1392">
                  <a:solidFill>
                    <a:srgbClr val="404040"/>
                  </a:solidFill>
                  <a:latin typeface="CIDFont+F3"/>
                </a:rPr>
                <a:t>to</a:t>
              </a:r>
              <a:r>
                <a:rPr lang="en-US" sz="1392" spc="-15">
                  <a:solidFill>
                    <a:srgbClr val="404040"/>
                  </a:solidFill>
                  <a:latin typeface="CIDFont+F3"/>
                </a:rPr>
                <a:t> </a:t>
              </a:r>
              <a:r>
                <a:rPr lang="en-US" sz="1392">
                  <a:solidFill>
                    <a:srgbClr val="404040"/>
                  </a:solidFill>
                  <a:latin typeface="CIDFont+F3"/>
                </a:rPr>
                <a:t>the </a:t>
              </a:r>
            </a:p>
            <a:p>
              <a:pPr>
                <a:lnSpc>
                  <a:spcPts val="1698"/>
                </a:lnSpc>
              </a:pPr>
              <a:r>
                <a:rPr lang="en-US" sz="1392">
                  <a:solidFill>
                    <a:srgbClr val="404040"/>
                  </a:solidFill>
                  <a:latin typeface="CIDFont+F3"/>
                </a:rPr>
                <a:t>time worke</a:t>
              </a:r>
              <a:r>
                <a:rPr lang="en-US" sz="1392" spc="-9">
                  <a:solidFill>
                    <a:srgbClr val="404040"/>
                  </a:solidFill>
                  <a:latin typeface="CIDFont+F3"/>
                </a:rPr>
                <a:t>d</a:t>
              </a:r>
              <a:r>
                <a:rPr lang="en-US" sz="1392">
                  <a:solidFill>
                    <a:srgbClr val="404040"/>
                  </a:solidFill>
                  <a:latin typeface="CIDFont+F3"/>
                </a:rPr>
                <a:t> </a:t>
              </a:r>
              <a:r>
                <a:rPr lang="en-US" sz="1392" spc="-9">
                  <a:solidFill>
                    <a:srgbClr val="404040"/>
                  </a:solidFill>
                  <a:latin typeface="CIDFont+F3"/>
                </a:rPr>
                <a:t>b</a:t>
              </a:r>
              <a:r>
                <a:rPr lang="en-US" sz="1392">
                  <a:solidFill>
                    <a:srgbClr val="404040"/>
                  </a:solidFill>
                  <a:latin typeface="CIDFont+F3"/>
                </a:rPr>
                <a:t>y </a:t>
              </a:r>
            </a:p>
            <a:p>
              <a:pPr>
                <a:lnSpc>
                  <a:spcPts val="1708"/>
                </a:lnSpc>
              </a:pPr>
              <a:r>
                <a:rPr lang="en-US" sz="1392">
                  <a:solidFill>
                    <a:srgbClr val="404040"/>
                  </a:solidFill>
                  <a:latin typeface="CIDFont+F3"/>
                </a:rPr>
                <a:t>th</a:t>
              </a:r>
              <a:r>
                <a:rPr lang="en-US" sz="1392" spc="411">
                  <a:solidFill>
                    <a:srgbClr val="404040"/>
                  </a:solidFill>
                  <a:latin typeface="CIDFont+F3"/>
                </a:rPr>
                <a:t>e</a:t>
              </a:r>
              <a:r>
                <a:rPr lang="en-US" sz="1392">
                  <a:solidFill>
                    <a:srgbClr val="404040"/>
                  </a:solidFill>
                  <a:latin typeface="CIDFont+F3"/>
                </a:rPr>
                <a:t>worke</a:t>
              </a:r>
              <a:r>
                <a:rPr lang="en-US" sz="1392" spc="-191">
                  <a:solidFill>
                    <a:srgbClr val="404040"/>
                  </a:solidFill>
                  <a:latin typeface="CIDFont+F3"/>
                </a:rPr>
                <a:t>r</a:t>
              </a:r>
              <a:r>
                <a:rPr lang="en-US" sz="1392">
                  <a:solidFill>
                    <a:srgbClr val="404040"/>
                  </a:solidFill>
                  <a:latin typeface="CIDFont+F3"/>
                </a:rPr>
                <a:t>.</a:t>
              </a:r>
            </a:p>
          </p:txBody>
        </p:sp>
        <p:sp>
          <p:nvSpPr>
            <p:cNvPr id="242" name="Rectangle 242"/>
            <p:cNvSpPr/>
            <p:nvPr/>
          </p:nvSpPr>
          <p:spPr>
            <a:xfrm>
              <a:off x="10892217" y="4870848"/>
              <a:ext cx="654282" cy="710066"/>
            </a:xfrm>
            <a:prstGeom prst="rect">
              <a:avLst/>
            </a:prstGeom>
          </p:spPr>
          <p:txBody>
            <a:bodyPr wrap="none" lIns="0" tIns="0" rIns="0" bIns="0">
              <a:spAutoFit/>
            </a:bodyPr>
            <a:lstStyle/>
            <a:p>
              <a:r>
                <a:rPr lang="en-US" sz="4614" spc="-23">
                  <a:solidFill>
                    <a:srgbClr val="C1CBD4"/>
                  </a:solidFill>
                  <a:latin typeface="CIDFont+F1"/>
                </a:rPr>
                <a:t>0</a:t>
              </a:r>
              <a:r>
                <a:rPr lang="en-US" sz="4614">
                  <a:solidFill>
                    <a:srgbClr val="C1CBD4"/>
                  </a:solidFill>
                  <a:latin typeface="CIDFont+F1"/>
                </a:rPr>
                <a:t>1</a:t>
              </a:r>
            </a:p>
          </p:txBody>
        </p:sp>
        <p:sp>
          <p:nvSpPr>
            <p:cNvPr id="243" name="Rectangle 243"/>
            <p:cNvSpPr/>
            <p:nvPr/>
          </p:nvSpPr>
          <p:spPr>
            <a:xfrm>
              <a:off x="11997972" y="3177587"/>
              <a:ext cx="832536" cy="491545"/>
            </a:xfrm>
            <a:prstGeom prst="rect">
              <a:avLst/>
            </a:prstGeom>
          </p:spPr>
          <p:txBody>
            <a:bodyPr wrap="none" lIns="0" tIns="0" rIns="0" bIns="0">
              <a:spAutoFit/>
            </a:bodyPr>
            <a:lstStyle/>
            <a:p>
              <a:r>
                <a:rPr lang="en-US" sz="1611" spc="-21">
                  <a:solidFill>
                    <a:srgbClr val="FFFFFF"/>
                  </a:solidFill>
                  <a:latin typeface="CIDFont+F1"/>
                </a:rPr>
                <a:t>O</a:t>
              </a:r>
              <a:r>
                <a:rPr lang="en-US" sz="1611" spc="-43">
                  <a:solidFill>
                    <a:srgbClr val="FFFFFF"/>
                  </a:solidFill>
                  <a:latin typeface="CIDFont+F1"/>
                </a:rPr>
                <a:t>U</a:t>
              </a:r>
              <a:r>
                <a:rPr lang="en-US" sz="1611">
                  <a:solidFill>
                    <a:srgbClr val="FFFFFF"/>
                  </a:solidFill>
                  <a:latin typeface="CIDFont+F1"/>
                </a:rPr>
                <a:t>T</a:t>
              </a:r>
              <a:r>
                <a:rPr lang="en-US" sz="1611" spc="-42">
                  <a:solidFill>
                    <a:srgbClr val="FFFFFF"/>
                  </a:solidFill>
                  <a:latin typeface="CIDFont+F1"/>
                </a:rPr>
                <a:t>P</a:t>
              </a:r>
              <a:r>
                <a:rPr lang="en-US" sz="1611" spc="-27">
                  <a:solidFill>
                    <a:srgbClr val="FFFFFF"/>
                  </a:solidFill>
                  <a:latin typeface="CIDFont+F1"/>
                </a:rPr>
                <a:t>U</a:t>
              </a:r>
              <a:r>
                <a:rPr lang="en-US" sz="1611">
                  <a:solidFill>
                    <a:srgbClr val="FFFFFF"/>
                  </a:solidFill>
                  <a:latin typeface="CIDFont+F1"/>
                </a:rPr>
                <a:t>T</a:t>
              </a:r>
            </a:p>
            <a:p>
              <a:pPr>
                <a:lnSpc>
                  <a:spcPts val="1894"/>
                </a:lnSpc>
              </a:pPr>
              <a:r>
                <a:rPr lang="en-US" sz="1611" spc="-36">
                  <a:solidFill>
                    <a:srgbClr val="FFFFFF"/>
                  </a:solidFill>
                  <a:latin typeface="CIDFont+F1"/>
                </a:rPr>
                <a:t>W</a:t>
              </a:r>
              <a:r>
                <a:rPr lang="en-US" sz="1611" spc="-21">
                  <a:solidFill>
                    <a:srgbClr val="FFFFFF"/>
                  </a:solidFill>
                  <a:latin typeface="CIDFont+F1"/>
                </a:rPr>
                <a:t>O</a:t>
              </a:r>
              <a:r>
                <a:rPr lang="en-US" sz="1611" spc="-15">
                  <a:solidFill>
                    <a:srgbClr val="FFFFFF"/>
                  </a:solidFill>
                  <a:latin typeface="CIDFont+F1"/>
                </a:rPr>
                <a:t>R</a:t>
              </a:r>
              <a:r>
                <a:rPr lang="en-US" sz="1611">
                  <a:solidFill>
                    <a:srgbClr val="FFFFFF"/>
                  </a:solidFill>
                  <a:latin typeface="CIDFont+F1"/>
                </a:rPr>
                <a:t>K</a:t>
              </a:r>
            </a:p>
          </p:txBody>
        </p:sp>
        <p:sp>
          <p:nvSpPr>
            <p:cNvPr id="244" name="Rectangle 244"/>
            <p:cNvSpPr/>
            <p:nvPr/>
          </p:nvSpPr>
          <p:spPr>
            <a:xfrm>
              <a:off x="11997980" y="4032370"/>
              <a:ext cx="1555875" cy="419410"/>
            </a:xfrm>
            <a:prstGeom prst="rect">
              <a:avLst/>
            </a:prstGeom>
          </p:spPr>
          <p:txBody>
            <a:bodyPr wrap="none" lIns="0" tIns="0" rIns="0" bIns="0">
              <a:spAutoFit/>
            </a:bodyPr>
            <a:lstStyle/>
            <a:p>
              <a:r>
                <a:rPr lang="en-US" sz="1392" spc="-93">
                  <a:solidFill>
                    <a:srgbClr val="404040"/>
                  </a:solidFill>
                  <a:latin typeface="CIDFont+F3"/>
                </a:rPr>
                <a:t>P</a:t>
              </a:r>
              <a:r>
                <a:rPr lang="en-US" sz="1392">
                  <a:solidFill>
                    <a:srgbClr val="404040"/>
                  </a:solidFill>
                  <a:latin typeface="CIDFont+F3"/>
                </a:rPr>
                <a:t>ai</a:t>
              </a:r>
              <a:r>
                <a:rPr lang="en-US" sz="1392" spc="-9">
                  <a:solidFill>
                    <a:srgbClr val="404040"/>
                  </a:solidFill>
                  <a:latin typeface="CIDFont+F3"/>
                </a:rPr>
                <a:t>d</a:t>
              </a:r>
              <a:r>
                <a:rPr lang="en-US" sz="1392">
                  <a:solidFill>
                    <a:srgbClr val="404040"/>
                  </a:solidFill>
                  <a:latin typeface="CIDFont+F3"/>
                </a:rPr>
                <a:t> per ta</a:t>
              </a:r>
              <a:r>
                <a:rPr lang="en-US" sz="1392" spc="-19">
                  <a:solidFill>
                    <a:srgbClr val="404040"/>
                  </a:solidFill>
                  <a:latin typeface="CIDFont+F3"/>
                </a:rPr>
                <a:t>s</a:t>
              </a:r>
              <a:r>
                <a:rPr lang="en-US" sz="1392">
                  <a:solidFill>
                    <a:srgbClr val="404040"/>
                  </a:solidFill>
                  <a:latin typeface="CIDFont+F3"/>
                </a:rPr>
                <a:t>k or </a:t>
              </a:r>
            </a:p>
            <a:p>
              <a:pPr>
                <a:lnSpc>
                  <a:spcPts val="1600"/>
                </a:lnSpc>
              </a:pPr>
              <a:r>
                <a:rPr lang="en-US" sz="1392" spc="-9">
                  <a:solidFill>
                    <a:srgbClr val="404040"/>
                  </a:solidFill>
                  <a:latin typeface="CIDFont+F3"/>
                </a:rPr>
                <a:t>p</a:t>
              </a:r>
              <a:r>
                <a:rPr lang="en-US" sz="1392">
                  <a:solidFill>
                    <a:srgbClr val="404040"/>
                  </a:solidFill>
                  <a:latin typeface="CIDFont+F3"/>
                </a:rPr>
                <a:t>iec</a:t>
              </a:r>
              <a:r>
                <a:rPr lang="en-US" sz="1392" spc="424">
                  <a:solidFill>
                    <a:srgbClr val="404040"/>
                  </a:solidFill>
                  <a:latin typeface="CIDFont+F3"/>
                </a:rPr>
                <a:t>e</a:t>
              </a:r>
              <a:r>
                <a:rPr lang="en-US" sz="1392">
                  <a:solidFill>
                    <a:srgbClr val="404040"/>
                  </a:solidFill>
                  <a:latin typeface="CIDFont+F3"/>
                </a:rPr>
                <a:t>o</a:t>
              </a:r>
              <a:r>
                <a:rPr lang="en-US" sz="1392" spc="405">
                  <a:solidFill>
                    <a:srgbClr val="404040"/>
                  </a:solidFill>
                  <a:latin typeface="CIDFont+F3"/>
                </a:rPr>
                <a:t>f</a:t>
              </a:r>
              <a:r>
                <a:rPr lang="en-US" sz="1392">
                  <a:solidFill>
                    <a:srgbClr val="404040"/>
                  </a:solidFill>
                  <a:latin typeface="CIDFont+F3"/>
                </a:rPr>
                <a:t>work done.</a:t>
              </a:r>
            </a:p>
          </p:txBody>
        </p:sp>
        <p:sp>
          <p:nvSpPr>
            <p:cNvPr id="245" name="Rectangle 245"/>
            <p:cNvSpPr/>
            <p:nvPr/>
          </p:nvSpPr>
          <p:spPr>
            <a:xfrm>
              <a:off x="13069108" y="4870848"/>
              <a:ext cx="654282" cy="710066"/>
            </a:xfrm>
            <a:prstGeom prst="rect">
              <a:avLst/>
            </a:prstGeom>
          </p:spPr>
          <p:txBody>
            <a:bodyPr wrap="none" lIns="0" tIns="0" rIns="0" bIns="0">
              <a:spAutoFit/>
            </a:bodyPr>
            <a:lstStyle/>
            <a:p>
              <a:r>
                <a:rPr lang="en-US" sz="4614" spc="-23">
                  <a:solidFill>
                    <a:srgbClr val="BFBFBF"/>
                  </a:solidFill>
                  <a:latin typeface="CIDFont+F1"/>
                </a:rPr>
                <a:t>0</a:t>
              </a:r>
              <a:r>
                <a:rPr lang="en-US" sz="4614">
                  <a:solidFill>
                    <a:srgbClr val="BFBFBF"/>
                  </a:solidFill>
                  <a:latin typeface="CIDFont+F1"/>
                </a:rPr>
                <a:t>2</a:t>
              </a:r>
            </a:p>
          </p:txBody>
        </p:sp>
        <p:sp>
          <p:nvSpPr>
            <p:cNvPr id="246" name="Rectangle 246"/>
            <p:cNvSpPr/>
            <p:nvPr/>
          </p:nvSpPr>
          <p:spPr>
            <a:xfrm>
              <a:off x="14162591" y="3177587"/>
              <a:ext cx="1423595" cy="491545"/>
            </a:xfrm>
            <a:prstGeom prst="rect">
              <a:avLst/>
            </a:prstGeom>
          </p:spPr>
          <p:txBody>
            <a:bodyPr wrap="none" lIns="0" tIns="0" rIns="0" bIns="0">
              <a:spAutoFit/>
            </a:bodyPr>
            <a:lstStyle/>
            <a:p>
              <a:r>
                <a:rPr lang="en-US" sz="1611" spc="-34">
                  <a:solidFill>
                    <a:srgbClr val="FFFFFF"/>
                  </a:solidFill>
                  <a:latin typeface="CIDFont+F1"/>
                </a:rPr>
                <a:t>S</a:t>
              </a:r>
              <a:r>
                <a:rPr lang="en-US" sz="1611" spc="-21">
                  <a:solidFill>
                    <a:srgbClr val="FFFFFF"/>
                  </a:solidFill>
                  <a:latin typeface="CIDFont+F1"/>
                </a:rPr>
                <a:t>A</a:t>
              </a:r>
              <a:r>
                <a:rPr lang="en-US" sz="1611" spc="-19">
                  <a:solidFill>
                    <a:srgbClr val="FFFFFF"/>
                  </a:solidFill>
                  <a:latin typeface="CIDFont+F1"/>
                </a:rPr>
                <a:t>L</a:t>
              </a:r>
              <a:r>
                <a:rPr lang="en-US" sz="1611" spc="-36">
                  <a:solidFill>
                    <a:srgbClr val="FFFFFF"/>
                  </a:solidFill>
                  <a:latin typeface="CIDFont+F1"/>
                </a:rPr>
                <a:t>A</a:t>
              </a:r>
              <a:r>
                <a:rPr lang="en-US" sz="1611" spc="-15">
                  <a:solidFill>
                    <a:srgbClr val="FFFFFF"/>
                  </a:solidFill>
                  <a:latin typeface="CIDFont+F1"/>
                </a:rPr>
                <a:t>R</a:t>
              </a:r>
              <a:r>
                <a:rPr lang="en-US" sz="1611" spc="-13">
                  <a:solidFill>
                    <a:srgbClr val="FFFFFF"/>
                  </a:solidFill>
                  <a:latin typeface="CIDFont+F1"/>
                </a:rPr>
                <a:t>I</a:t>
              </a:r>
              <a:r>
                <a:rPr lang="en-US" sz="1611" spc="-28">
                  <a:solidFill>
                    <a:srgbClr val="FFFFFF"/>
                  </a:solidFill>
                  <a:latin typeface="CIDFont+F1"/>
                </a:rPr>
                <a:t>E</a:t>
              </a:r>
              <a:r>
                <a:rPr lang="en-US" sz="1611">
                  <a:solidFill>
                    <a:srgbClr val="FFFFFF"/>
                  </a:solidFill>
                  <a:latin typeface="CIDFont+F1"/>
                </a:rPr>
                <a:t>D</a:t>
              </a:r>
            </a:p>
            <a:p>
              <a:pPr>
                <a:lnSpc>
                  <a:spcPts val="1894"/>
                </a:lnSpc>
              </a:pPr>
              <a:r>
                <a:rPr lang="en-US" sz="1611" spc="-21">
                  <a:solidFill>
                    <a:srgbClr val="FFFFFF"/>
                  </a:solidFill>
                  <a:latin typeface="CIDFont+F1"/>
                </a:rPr>
                <a:t>HO</a:t>
              </a:r>
              <a:r>
                <a:rPr lang="en-US" sz="1611" spc="-43">
                  <a:solidFill>
                    <a:srgbClr val="FFFFFF"/>
                  </a:solidFill>
                  <a:latin typeface="CIDFont+F1"/>
                </a:rPr>
                <a:t>U</a:t>
              </a:r>
              <a:r>
                <a:rPr lang="en-US" sz="1611" spc="-15">
                  <a:solidFill>
                    <a:srgbClr val="FFFFFF"/>
                  </a:solidFill>
                  <a:latin typeface="CIDFont+F1"/>
                </a:rPr>
                <a:t>R</a:t>
              </a:r>
              <a:r>
                <a:rPr lang="en-US" sz="1611" spc="465">
                  <a:solidFill>
                    <a:srgbClr val="FFFFFF"/>
                  </a:solidFill>
                  <a:latin typeface="CIDFont+F1"/>
                </a:rPr>
                <a:t>S</a:t>
              </a:r>
              <a:r>
                <a:rPr lang="en-US" sz="1611" spc="-36">
                  <a:solidFill>
                    <a:srgbClr val="FFFFFF"/>
                  </a:solidFill>
                  <a:latin typeface="CIDFont+F1"/>
                </a:rPr>
                <a:t>W</a:t>
              </a:r>
              <a:r>
                <a:rPr lang="en-US" sz="1611" spc="-21">
                  <a:solidFill>
                    <a:srgbClr val="FFFFFF"/>
                  </a:solidFill>
                  <a:latin typeface="CIDFont+F1"/>
                </a:rPr>
                <a:t>O</a:t>
              </a:r>
              <a:r>
                <a:rPr lang="en-US" sz="1611" spc="-32">
                  <a:solidFill>
                    <a:srgbClr val="FFFFFF"/>
                  </a:solidFill>
                  <a:latin typeface="CIDFont+F1"/>
                </a:rPr>
                <a:t>R</a:t>
              </a:r>
              <a:r>
                <a:rPr lang="en-US" sz="1611">
                  <a:solidFill>
                    <a:srgbClr val="FFFFFF"/>
                  </a:solidFill>
                  <a:latin typeface="CIDFont+F1"/>
                </a:rPr>
                <a:t>K</a:t>
              </a:r>
            </a:p>
          </p:txBody>
        </p:sp>
        <p:sp>
          <p:nvSpPr>
            <p:cNvPr id="247" name="Rectangle 247"/>
            <p:cNvSpPr/>
            <p:nvPr/>
          </p:nvSpPr>
          <p:spPr>
            <a:xfrm>
              <a:off x="14162592" y="4032370"/>
              <a:ext cx="1659095" cy="838478"/>
            </a:xfrm>
            <a:prstGeom prst="rect">
              <a:avLst/>
            </a:prstGeom>
          </p:spPr>
          <p:txBody>
            <a:bodyPr wrap="square" lIns="0" tIns="0" rIns="0" bIns="0">
              <a:spAutoFit/>
            </a:bodyPr>
            <a:lstStyle/>
            <a:p>
              <a:r>
                <a:rPr lang="en-US" sz="1400" spc="-93" dirty="0">
                  <a:solidFill>
                    <a:srgbClr val="404040"/>
                  </a:solidFill>
                  <a:latin typeface="CIDFont+F3"/>
                </a:rPr>
                <a:t>P</a:t>
              </a:r>
              <a:r>
                <a:rPr lang="en-US" sz="1400" dirty="0">
                  <a:solidFill>
                    <a:srgbClr val="404040"/>
                  </a:solidFill>
                  <a:latin typeface="CIDFont+F3"/>
                </a:rPr>
                <a:t>ai</a:t>
              </a:r>
              <a:r>
                <a:rPr lang="en-US" sz="1400" spc="-9" dirty="0">
                  <a:solidFill>
                    <a:srgbClr val="404040"/>
                  </a:solidFill>
                  <a:latin typeface="CIDFont+F3"/>
                </a:rPr>
                <a:t>d</a:t>
              </a:r>
              <a:r>
                <a:rPr lang="en-US" sz="1400" dirty="0">
                  <a:solidFill>
                    <a:srgbClr val="404040"/>
                  </a:solidFill>
                  <a:latin typeface="CIDFont+F3"/>
                </a:rPr>
                <a:t> an </a:t>
              </a:r>
            </a:p>
            <a:p>
              <a:pPr>
                <a:lnSpc>
                  <a:spcPts val="1600"/>
                </a:lnSpc>
              </a:pPr>
              <a:r>
                <a:rPr lang="en-US" sz="1400" dirty="0">
                  <a:solidFill>
                    <a:srgbClr val="404040"/>
                  </a:solidFill>
                  <a:latin typeface="CIDFont+F3"/>
                </a:rPr>
                <a:t>annu</a:t>
              </a:r>
              <a:r>
                <a:rPr lang="en-US" sz="1400" spc="-21" dirty="0">
                  <a:solidFill>
                    <a:srgbClr val="404040"/>
                  </a:solidFill>
                  <a:latin typeface="CIDFont+F3"/>
                </a:rPr>
                <a:t>a</a:t>
              </a:r>
              <a:r>
                <a:rPr lang="en-US" sz="1400" dirty="0">
                  <a:solidFill>
                    <a:srgbClr val="404040"/>
                  </a:solidFill>
                  <a:latin typeface="CIDFont+F3"/>
                </a:rPr>
                <a:t>l s</a:t>
              </a:r>
              <a:r>
                <a:rPr lang="en-US" sz="1400" spc="-21" dirty="0">
                  <a:solidFill>
                    <a:srgbClr val="404040"/>
                  </a:solidFill>
                  <a:latin typeface="CIDFont+F3"/>
                </a:rPr>
                <a:t>a</a:t>
              </a:r>
              <a:r>
                <a:rPr lang="en-US" sz="1400" dirty="0">
                  <a:solidFill>
                    <a:srgbClr val="404040"/>
                  </a:solidFill>
                  <a:latin typeface="CIDFont+F3"/>
                </a:rPr>
                <a:t>lar</a:t>
              </a:r>
              <a:r>
                <a:rPr lang="en-US" sz="1400" spc="-171" dirty="0">
                  <a:solidFill>
                    <a:srgbClr val="404040"/>
                  </a:solidFill>
                  <a:latin typeface="CIDFont+F3"/>
                </a:rPr>
                <a:t>y  and meet  other conditions</a:t>
              </a:r>
            </a:p>
            <a:p>
              <a:pPr>
                <a:lnSpc>
                  <a:spcPts val="1600"/>
                </a:lnSpc>
              </a:pPr>
              <a:endParaRPr lang="en-US" sz="1392" dirty="0">
                <a:solidFill>
                  <a:srgbClr val="404040"/>
                </a:solidFill>
              </a:endParaRPr>
            </a:p>
          </p:txBody>
        </p:sp>
        <p:sp>
          <p:nvSpPr>
            <p:cNvPr id="248" name="Rectangle 248"/>
            <p:cNvSpPr/>
            <p:nvPr/>
          </p:nvSpPr>
          <p:spPr>
            <a:xfrm>
              <a:off x="15233695" y="4870848"/>
              <a:ext cx="654282" cy="710066"/>
            </a:xfrm>
            <a:prstGeom prst="rect">
              <a:avLst/>
            </a:prstGeom>
          </p:spPr>
          <p:txBody>
            <a:bodyPr wrap="none" lIns="0" tIns="0" rIns="0" bIns="0">
              <a:spAutoFit/>
            </a:bodyPr>
            <a:lstStyle/>
            <a:p>
              <a:r>
                <a:rPr lang="en-US" sz="4614" spc="-23">
                  <a:solidFill>
                    <a:srgbClr val="C1CBD4"/>
                  </a:solidFill>
                  <a:latin typeface="CIDFont+F1"/>
                </a:rPr>
                <a:t>0</a:t>
              </a:r>
              <a:r>
                <a:rPr lang="en-US" sz="4614">
                  <a:solidFill>
                    <a:srgbClr val="C1CBD4"/>
                  </a:solidFill>
                  <a:latin typeface="CIDFont+F1"/>
                </a:rPr>
                <a:t>3</a:t>
              </a:r>
            </a:p>
          </p:txBody>
        </p:sp>
        <p:sp>
          <p:nvSpPr>
            <p:cNvPr id="249" name="Rectangle 249"/>
            <p:cNvSpPr/>
            <p:nvPr/>
          </p:nvSpPr>
          <p:spPr>
            <a:xfrm>
              <a:off x="16328605" y="3177587"/>
              <a:ext cx="1434880" cy="491545"/>
            </a:xfrm>
            <a:prstGeom prst="rect">
              <a:avLst/>
            </a:prstGeom>
          </p:spPr>
          <p:txBody>
            <a:bodyPr wrap="none" lIns="0" tIns="0" rIns="0" bIns="0">
              <a:spAutoFit/>
            </a:bodyPr>
            <a:lstStyle/>
            <a:p>
              <a:r>
                <a:rPr lang="en-US" sz="1611" spc="-27">
                  <a:solidFill>
                    <a:srgbClr val="FFFFFF"/>
                  </a:solidFill>
                  <a:latin typeface="CIDFont+F1"/>
                </a:rPr>
                <a:t>UN</a:t>
              </a:r>
              <a:r>
                <a:rPr lang="en-US" sz="1611" spc="-24">
                  <a:solidFill>
                    <a:srgbClr val="FFFFFF"/>
                  </a:solidFill>
                  <a:latin typeface="CIDFont+F1"/>
                </a:rPr>
                <a:t>M</a:t>
              </a:r>
              <a:r>
                <a:rPr lang="en-US" sz="1611" spc="-28">
                  <a:solidFill>
                    <a:srgbClr val="FFFFFF"/>
                  </a:solidFill>
                  <a:latin typeface="CIDFont+F1"/>
                </a:rPr>
                <a:t>E</a:t>
              </a:r>
              <a:r>
                <a:rPr lang="en-US" sz="1611" spc="-36">
                  <a:solidFill>
                    <a:srgbClr val="FFFFFF"/>
                  </a:solidFill>
                  <a:latin typeface="CIDFont+F1"/>
                </a:rPr>
                <a:t>A</a:t>
              </a:r>
              <a:r>
                <a:rPr lang="en-US" sz="1611" spc="-17">
                  <a:solidFill>
                    <a:srgbClr val="FFFFFF"/>
                  </a:solidFill>
                  <a:latin typeface="CIDFont+F1"/>
                </a:rPr>
                <a:t>S</a:t>
              </a:r>
              <a:r>
                <a:rPr lang="en-US" sz="1611" spc="-43">
                  <a:solidFill>
                    <a:srgbClr val="FFFFFF"/>
                  </a:solidFill>
                  <a:latin typeface="CIDFont+F1"/>
                </a:rPr>
                <a:t>U</a:t>
              </a:r>
              <a:r>
                <a:rPr lang="en-US" sz="1611" spc="-15">
                  <a:solidFill>
                    <a:srgbClr val="FFFFFF"/>
                  </a:solidFill>
                  <a:latin typeface="CIDFont+F1"/>
                </a:rPr>
                <a:t>R</a:t>
              </a:r>
              <a:r>
                <a:rPr lang="en-US" sz="1611" spc="-44">
                  <a:solidFill>
                    <a:srgbClr val="FFFFFF"/>
                  </a:solidFill>
                  <a:latin typeface="CIDFont+F1"/>
                </a:rPr>
                <a:t>E</a:t>
              </a:r>
              <a:r>
                <a:rPr lang="en-US" sz="1611">
                  <a:solidFill>
                    <a:srgbClr val="FFFFFF"/>
                  </a:solidFill>
                  <a:latin typeface="CIDFont+F1"/>
                </a:rPr>
                <a:t>D</a:t>
              </a:r>
            </a:p>
            <a:p>
              <a:pPr>
                <a:lnSpc>
                  <a:spcPts val="1894"/>
                </a:lnSpc>
              </a:pPr>
              <a:r>
                <a:rPr lang="en-US" sz="1611" spc="-36">
                  <a:solidFill>
                    <a:srgbClr val="FFFFFF"/>
                  </a:solidFill>
                  <a:latin typeface="CIDFont+F1"/>
                </a:rPr>
                <a:t>W</a:t>
              </a:r>
              <a:r>
                <a:rPr lang="en-US" sz="1611" spc="-21">
                  <a:solidFill>
                    <a:srgbClr val="FFFFFF"/>
                  </a:solidFill>
                  <a:latin typeface="CIDFont+F1"/>
                </a:rPr>
                <a:t>O</a:t>
              </a:r>
              <a:r>
                <a:rPr lang="en-US" sz="1611" spc="-15">
                  <a:solidFill>
                    <a:srgbClr val="FFFFFF"/>
                  </a:solidFill>
                  <a:latin typeface="CIDFont+F1"/>
                </a:rPr>
                <a:t>R</a:t>
              </a:r>
              <a:r>
                <a:rPr lang="en-US" sz="1611">
                  <a:solidFill>
                    <a:srgbClr val="FFFFFF"/>
                  </a:solidFill>
                  <a:latin typeface="CIDFont+F1"/>
                </a:rPr>
                <a:t>K</a:t>
              </a:r>
            </a:p>
          </p:txBody>
        </p:sp>
        <p:sp>
          <p:nvSpPr>
            <p:cNvPr id="250" name="Rectangle 250"/>
            <p:cNvSpPr/>
            <p:nvPr/>
          </p:nvSpPr>
          <p:spPr>
            <a:xfrm>
              <a:off x="16328595" y="4032370"/>
              <a:ext cx="1498744" cy="214226"/>
            </a:xfrm>
            <a:prstGeom prst="rect">
              <a:avLst/>
            </a:prstGeom>
          </p:spPr>
          <p:txBody>
            <a:bodyPr wrap="none" lIns="0" tIns="0" rIns="0" bIns="0">
              <a:spAutoFit/>
            </a:bodyPr>
            <a:lstStyle/>
            <a:p>
              <a:r>
                <a:rPr lang="en-US" sz="1392" spc="-93">
                  <a:solidFill>
                    <a:srgbClr val="404040"/>
                  </a:solidFill>
                  <a:latin typeface="CIDFont+F3"/>
                </a:rPr>
                <a:t>P</a:t>
              </a:r>
              <a:r>
                <a:rPr lang="en-US" sz="1392">
                  <a:solidFill>
                    <a:srgbClr val="404040"/>
                  </a:solidFill>
                  <a:latin typeface="CIDFont+F3"/>
                </a:rPr>
                <a:t>ai</a:t>
              </a:r>
              <a:r>
                <a:rPr lang="en-US" sz="1392" spc="-9">
                  <a:solidFill>
                    <a:srgbClr val="404040"/>
                  </a:solidFill>
                  <a:latin typeface="CIDFont+F3"/>
                </a:rPr>
                <a:t>d</a:t>
              </a:r>
              <a:r>
                <a:rPr lang="en-US" sz="1392">
                  <a:solidFill>
                    <a:srgbClr val="404040"/>
                  </a:solidFill>
                  <a:latin typeface="CIDFont+F3"/>
                </a:rPr>
                <a:t> i</a:t>
              </a:r>
              <a:r>
                <a:rPr lang="en-US" sz="1392" spc="409">
                  <a:solidFill>
                    <a:srgbClr val="404040"/>
                  </a:solidFill>
                  <a:latin typeface="CIDFont+F3"/>
                </a:rPr>
                <a:t>n</a:t>
              </a:r>
              <a:r>
                <a:rPr lang="en-US" sz="1392">
                  <a:solidFill>
                    <a:srgbClr val="404040"/>
                  </a:solidFill>
                  <a:latin typeface="CIDFont+F3"/>
                </a:rPr>
                <a:t>othe</a:t>
              </a:r>
              <a:r>
                <a:rPr lang="en-US" sz="1392" spc="420">
                  <a:solidFill>
                    <a:srgbClr val="404040"/>
                  </a:solidFill>
                  <a:latin typeface="CIDFont+F3"/>
                </a:rPr>
                <a:t>r</a:t>
              </a:r>
              <a:r>
                <a:rPr lang="en-US" sz="1392">
                  <a:solidFill>
                    <a:srgbClr val="404040"/>
                  </a:solidFill>
                  <a:latin typeface="CIDFont+F3"/>
                </a:rPr>
                <a:t>w</a:t>
              </a:r>
              <a:r>
                <a:rPr lang="en-US" sz="1392" spc="-21">
                  <a:solidFill>
                    <a:srgbClr val="404040"/>
                  </a:solidFill>
                  <a:latin typeface="CIDFont+F3"/>
                </a:rPr>
                <a:t>a</a:t>
              </a:r>
              <a:r>
                <a:rPr lang="en-US" sz="1392">
                  <a:solidFill>
                    <a:srgbClr val="404040"/>
                  </a:solidFill>
                  <a:latin typeface="CIDFont+F3"/>
                </a:rPr>
                <a:t>y</a:t>
              </a:r>
              <a:r>
                <a:rPr lang="en-US" sz="1392" spc="-19">
                  <a:solidFill>
                    <a:srgbClr val="404040"/>
                  </a:solidFill>
                  <a:latin typeface="CIDFont+F3"/>
                </a:rPr>
                <a:t>s</a:t>
              </a:r>
              <a:r>
                <a:rPr lang="en-US" sz="1392">
                  <a:solidFill>
                    <a:srgbClr val="404040"/>
                  </a:solidFill>
                  <a:latin typeface="CIDFont+F3"/>
                </a:rPr>
                <a:t>.</a:t>
              </a:r>
            </a:p>
          </p:txBody>
        </p:sp>
        <p:sp>
          <p:nvSpPr>
            <p:cNvPr id="251" name="Rectangle 251"/>
            <p:cNvSpPr/>
            <p:nvPr/>
          </p:nvSpPr>
          <p:spPr>
            <a:xfrm>
              <a:off x="17398568" y="4870848"/>
              <a:ext cx="654282" cy="710066"/>
            </a:xfrm>
            <a:prstGeom prst="rect">
              <a:avLst/>
            </a:prstGeom>
          </p:spPr>
          <p:txBody>
            <a:bodyPr wrap="none" lIns="0" tIns="0" rIns="0" bIns="0">
              <a:spAutoFit/>
            </a:bodyPr>
            <a:lstStyle/>
            <a:p>
              <a:r>
                <a:rPr lang="en-US" sz="4614" spc="-23">
                  <a:solidFill>
                    <a:srgbClr val="BFBFBF"/>
                  </a:solidFill>
                  <a:latin typeface="CIDFont+F1"/>
                </a:rPr>
                <a:t>0</a:t>
              </a:r>
              <a:r>
                <a:rPr lang="en-US" sz="4614">
                  <a:solidFill>
                    <a:srgbClr val="BFBFBF"/>
                  </a:solidFill>
                  <a:latin typeface="CIDFont+F1"/>
                </a:rPr>
                <a:t>4</a:t>
              </a:r>
            </a:p>
          </p:txBody>
        </p:sp>
      </p:grpSp>
      <p:sp>
        <p:nvSpPr>
          <p:cNvPr id="17" name="Text Placeholder 16">
            <a:extLst>
              <a:ext uri="{FF2B5EF4-FFF2-40B4-BE49-F238E27FC236}">
                <a16:creationId xmlns:a16="http://schemas.microsoft.com/office/drawing/2014/main" id="{98DA8DD4-9DE8-3F4A-BA89-D0F007E2BF9A}"/>
              </a:ext>
            </a:extLst>
          </p:cNvPr>
          <p:cNvSpPr>
            <a:spLocks noGrp="1"/>
          </p:cNvSpPr>
          <p:nvPr>
            <p:ph type="body" sz="quarter" idx="16"/>
          </p:nvPr>
        </p:nvSpPr>
        <p:spPr>
          <a:xfrm>
            <a:off x="503237" y="1663700"/>
            <a:ext cx="5438775" cy="3925888"/>
          </a:xfrm>
        </p:spPr>
        <p:txBody>
          <a:bodyPr/>
          <a:lstStyle/>
          <a:p>
            <a:pPr lvl="1"/>
            <a:r>
              <a:rPr lang="en-US" dirty="0"/>
              <a:t>The first step in establishing NMW compliance is to </a:t>
            </a:r>
            <a:r>
              <a:rPr lang="en-US" dirty="0" err="1"/>
              <a:t>categorise</a:t>
            </a:r>
            <a:r>
              <a:rPr lang="en-US" dirty="0"/>
              <a:t> the workers, where NMW legislation dictates that there are four types of work: salaried work, timework, output work and unmeasured work </a:t>
            </a:r>
          </a:p>
          <a:p>
            <a:endParaRPr lang="en-GB" dirty="0"/>
          </a:p>
        </p:txBody>
      </p:sp>
      <p:sp>
        <p:nvSpPr>
          <p:cNvPr id="13" name="Text Placeholder 12">
            <a:extLst>
              <a:ext uri="{FF2B5EF4-FFF2-40B4-BE49-F238E27FC236}">
                <a16:creationId xmlns:a16="http://schemas.microsoft.com/office/drawing/2014/main" id="{061DC725-9074-30E3-533A-44D72D2FC77F}"/>
              </a:ext>
            </a:extLst>
          </p:cNvPr>
          <p:cNvSpPr>
            <a:spLocks noGrp="1"/>
          </p:cNvSpPr>
          <p:nvPr>
            <p:ph type="body" sz="quarter" idx="17"/>
          </p:nvPr>
        </p:nvSpPr>
        <p:spPr>
          <a:xfrm>
            <a:off x="6262689" y="1663701"/>
            <a:ext cx="5422900" cy="1391082"/>
          </a:xfrm>
        </p:spPr>
        <p:txBody>
          <a:bodyPr/>
          <a:lstStyle/>
          <a:p>
            <a:pPr lvl="1"/>
            <a:r>
              <a:rPr lang="en-US" dirty="0"/>
              <a:t>It is vital to ensure that worker types are identified correctly given that, for NMW purposes, there are different rules and calculations applicable to each type.</a:t>
            </a:r>
          </a:p>
          <a:p>
            <a:endParaRPr lang="en-US" dirty="0"/>
          </a:p>
          <a:p>
            <a:endParaRPr lang="en-GB" dirty="0"/>
          </a:p>
          <a:p>
            <a:endParaRPr lang="en-GB" dirty="0"/>
          </a:p>
          <a:p>
            <a:endParaRPr lang="en-GB" dirty="0"/>
          </a:p>
          <a:p>
            <a:endParaRPr lang="en-GB" dirty="0"/>
          </a:p>
          <a:p>
            <a:r>
              <a:rPr lang="en-GB" dirty="0"/>
              <a:t>	</a:t>
            </a:r>
          </a:p>
        </p:txBody>
      </p:sp>
      <p:sp>
        <p:nvSpPr>
          <p:cNvPr id="2" name="Title 1">
            <a:extLst>
              <a:ext uri="{FF2B5EF4-FFF2-40B4-BE49-F238E27FC236}">
                <a16:creationId xmlns:a16="http://schemas.microsoft.com/office/drawing/2014/main" id="{A670CA85-BE31-ABD5-263E-92106C68BA57}"/>
              </a:ext>
            </a:extLst>
          </p:cNvPr>
          <p:cNvSpPr>
            <a:spLocks noGrp="1"/>
          </p:cNvSpPr>
          <p:nvPr>
            <p:ph type="title"/>
          </p:nvPr>
        </p:nvSpPr>
        <p:spPr>
          <a:xfrm>
            <a:off x="504000" y="576000"/>
            <a:ext cx="11181588" cy="320088"/>
          </a:xfrm>
        </p:spPr>
        <p:txBody>
          <a:bodyPr/>
          <a:lstStyle/>
          <a:p>
            <a:r>
              <a:rPr lang="en-US" dirty="0"/>
              <a:t>Types of worker</a:t>
            </a:r>
            <a:br>
              <a:rPr lang="en-US" dirty="0"/>
            </a:br>
            <a:endParaRPr lang="en-GB"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86">
            <a:extLst>
              <a:ext uri="{FF2B5EF4-FFF2-40B4-BE49-F238E27FC236}">
                <a16:creationId xmlns:a16="http://schemas.microsoft.com/office/drawing/2014/main" id="{BBC9C04C-2BAF-2080-7C69-16EF4DBFEB76}"/>
              </a:ext>
            </a:extLst>
          </p:cNvPr>
          <p:cNvSpPr/>
          <p:nvPr/>
        </p:nvSpPr>
        <p:spPr>
          <a:xfrm>
            <a:off x="6700061" y="1519201"/>
            <a:ext cx="2269167" cy="3934511"/>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0" marR="0" lvl="0" indent="0" algn="ctr" defTabSz="914400">
              <a:lnSpc>
                <a:spcPct val="100000"/>
              </a:lnSpc>
              <a:spcBef>
                <a:spcPts val="0"/>
              </a:spcBef>
              <a:spcAft>
                <a:spcPts val="0"/>
              </a:spcAft>
              <a:buNone/>
              <a:tabLst/>
              <a:defRPr>
                <a:solidFill>
                  <a:srgbClr val="FFFFFF"/>
                </a:solidFill>
              </a:defRPr>
            </a:pPr>
            <a:endParaRPr lang="en-US" kern="0"/>
          </a:p>
        </p:txBody>
      </p:sp>
      <p:sp>
        <p:nvSpPr>
          <p:cNvPr id="3" name="Title 2">
            <a:extLst>
              <a:ext uri="{FF2B5EF4-FFF2-40B4-BE49-F238E27FC236}">
                <a16:creationId xmlns:a16="http://schemas.microsoft.com/office/drawing/2014/main" id="{A27247AB-F33E-FDB2-2096-4115F892D7BF}"/>
              </a:ext>
            </a:extLst>
          </p:cNvPr>
          <p:cNvSpPr>
            <a:spLocks noGrp="1"/>
          </p:cNvSpPr>
          <p:nvPr>
            <p:ph type="title"/>
          </p:nvPr>
        </p:nvSpPr>
        <p:spPr>
          <a:xfrm>
            <a:off x="745806" y="99248"/>
            <a:ext cx="11302047" cy="320088"/>
          </a:xfrm>
        </p:spPr>
        <p:txBody>
          <a:bodyPr/>
          <a:lstStyle/>
          <a:p>
            <a:r>
              <a:rPr lang="en-GB"/>
              <a:t>Salaried workers</a:t>
            </a:r>
          </a:p>
        </p:txBody>
      </p:sp>
      <p:sp>
        <p:nvSpPr>
          <p:cNvPr id="4" name="Text Placeholder 3">
            <a:extLst>
              <a:ext uri="{FF2B5EF4-FFF2-40B4-BE49-F238E27FC236}">
                <a16:creationId xmlns:a16="http://schemas.microsoft.com/office/drawing/2014/main" id="{7BBDD4FE-0CBC-D8D0-2E7F-8E0C2B9F75C1}"/>
              </a:ext>
            </a:extLst>
          </p:cNvPr>
          <p:cNvSpPr>
            <a:spLocks noGrp="1"/>
          </p:cNvSpPr>
          <p:nvPr>
            <p:ph type="body" sz="quarter" idx="14"/>
          </p:nvPr>
        </p:nvSpPr>
        <p:spPr>
          <a:xfrm>
            <a:off x="238811" y="641263"/>
            <a:ext cx="11302047" cy="221599"/>
          </a:xfrm>
        </p:spPr>
        <p:txBody>
          <a:bodyPr/>
          <a:lstStyle/>
          <a:p>
            <a:r>
              <a:rPr lang="en-GB"/>
              <a:t>The worker must satisfy the following 4 conditions to be considered a Salaried worker</a:t>
            </a:r>
          </a:p>
        </p:txBody>
      </p:sp>
      <p:sp>
        <p:nvSpPr>
          <p:cNvPr id="5" name="Shape 586">
            <a:extLst>
              <a:ext uri="{FF2B5EF4-FFF2-40B4-BE49-F238E27FC236}">
                <a16:creationId xmlns:a16="http://schemas.microsoft.com/office/drawing/2014/main" id="{F2984C40-DB99-1F5D-00ED-86089ED80192}"/>
              </a:ext>
            </a:extLst>
          </p:cNvPr>
          <p:cNvSpPr/>
          <p:nvPr/>
        </p:nvSpPr>
        <p:spPr>
          <a:xfrm>
            <a:off x="119626" y="1456216"/>
            <a:ext cx="2269167" cy="3997495"/>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6" name="Shape 587">
            <a:extLst>
              <a:ext uri="{FF2B5EF4-FFF2-40B4-BE49-F238E27FC236}">
                <a16:creationId xmlns:a16="http://schemas.microsoft.com/office/drawing/2014/main" id="{6F4594C4-A9A6-3369-D9BA-6043E9D7ECAC}"/>
              </a:ext>
            </a:extLst>
          </p:cNvPr>
          <p:cNvSpPr/>
          <p:nvPr/>
        </p:nvSpPr>
        <p:spPr>
          <a:xfrm>
            <a:off x="134272" y="961276"/>
            <a:ext cx="2267712" cy="536752"/>
          </a:xfrm>
          <a:prstGeom prst="rect">
            <a:avLst/>
          </a:prstGeom>
          <a:solidFill>
            <a:schemeClr val="bg2"/>
          </a:soli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r>
              <a:rPr kumimoji="0" lang="en-US" sz="2400" b="1" i="0" u="none" strike="noStrike" kern="0" cap="none" spc="0" normalizeH="0" baseline="0" noProof="0">
                <a:ln>
                  <a:noFill/>
                </a:ln>
                <a:solidFill>
                  <a:srgbClr val="FFFFFF"/>
                </a:solidFill>
                <a:effectLst/>
                <a:uLnTx/>
                <a:uFillTx/>
                <a:latin typeface="+mn-lt"/>
                <a:cs typeface="Calibri"/>
                <a:sym typeface="Calibri"/>
              </a:rPr>
              <a:t>Condition 1</a:t>
            </a:r>
          </a:p>
        </p:txBody>
      </p:sp>
      <p:sp>
        <p:nvSpPr>
          <p:cNvPr id="7" name="Shape 589">
            <a:extLst>
              <a:ext uri="{FF2B5EF4-FFF2-40B4-BE49-F238E27FC236}">
                <a16:creationId xmlns:a16="http://schemas.microsoft.com/office/drawing/2014/main" id="{0B4C184C-618C-F3FD-5D8E-CD36076503A4}"/>
              </a:ext>
            </a:extLst>
          </p:cNvPr>
          <p:cNvSpPr/>
          <p:nvPr/>
        </p:nvSpPr>
        <p:spPr>
          <a:xfrm>
            <a:off x="215842" y="1676720"/>
            <a:ext cx="2269167" cy="2677654"/>
          </a:xfrm>
          <a:prstGeom prst="rect">
            <a:avLst/>
          </a:prstGeom>
          <a:noFill/>
          <a:ln w="12700" cap="flat">
            <a:noFill/>
            <a:miter lim="400000"/>
          </a:ln>
          <a:effectLst/>
          <a:extLst>
            <a:ext uri="{C572A759-6A51-4108-AA02-DFA0A04FC94B}">
              <ma14:wrappingTextBoxFlag xmlns="" xmlns:lc="http://schemas.openxmlformats.org/drawingml/2006/lockedCanvas" xmlns:ma14="http://schemas.microsoft.com/office/mac/drawingml/2011/main"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0" marR="0" lvl="0" indent="0"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chemeClr val="tx1"/>
                </a:solidFill>
                <a:effectLst/>
                <a:uLnTx/>
                <a:uFillTx/>
                <a:latin typeface="+mn-lt"/>
                <a:cs typeface="Calibri"/>
                <a:sym typeface="Calibri"/>
              </a:rPr>
              <a:t>The worker must be entitled under his/her contract to an </a:t>
            </a:r>
            <a:r>
              <a:rPr kumimoji="0" lang="en-US" sz="1200" b="1" i="0" u="none" strike="noStrike" kern="0" cap="none" spc="0" normalizeH="0" baseline="0" noProof="0">
                <a:ln>
                  <a:noFill/>
                </a:ln>
                <a:solidFill>
                  <a:schemeClr val="tx1"/>
                </a:solidFill>
                <a:effectLst/>
                <a:uLnTx/>
                <a:uFillTx/>
                <a:latin typeface="+mn-lt"/>
                <a:cs typeface="Calibri"/>
                <a:sym typeface="Calibri"/>
              </a:rPr>
              <a:t>annual salary</a:t>
            </a:r>
            <a:r>
              <a:rPr kumimoji="0" lang="en-US" sz="1200" b="0" i="0" u="none" strike="noStrike" kern="0" cap="none" spc="0" normalizeH="0" baseline="0" noProof="0">
                <a:ln>
                  <a:noFill/>
                </a:ln>
                <a:solidFill>
                  <a:schemeClr val="tx1"/>
                </a:solidFill>
                <a:effectLst/>
                <a:uLnTx/>
                <a:uFillTx/>
                <a:latin typeface="+mn-lt"/>
                <a:cs typeface="Calibri"/>
                <a:sym typeface="Calibri"/>
              </a:rPr>
              <a:t> or an </a:t>
            </a:r>
            <a:r>
              <a:rPr kumimoji="0" lang="en-US" sz="1200" b="1" i="0" u="none" strike="noStrike" kern="0" cap="none" spc="0" normalizeH="0" baseline="0" noProof="0">
                <a:ln>
                  <a:noFill/>
                </a:ln>
                <a:solidFill>
                  <a:schemeClr val="tx1"/>
                </a:solidFill>
                <a:effectLst/>
                <a:uLnTx/>
                <a:uFillTx/>
                <a:latin typeface="+mn-lt"/>
                <a:cs typeface="Calibri"/>
                <a:sym typeface="Calibri"/>
              </a:rPr>
              <a:t>annual salary</a:t>
            </a:r>
            <a:r>
              <a:rPr kumimoji="0" lang="en-US" sz="1200" b="0" i="0" u="none" strike="noStrike" kern="0" cap="none" spc="0" normalizeH="0" baseline="0" noProof="0">
                <a:ln>
                  <a:noFill/>
                </a:ln>
                <a:solidFill>
                  <a:schemeClr val="tx1"/>
                </a:solidFill>
                <a:effectLst/>
                <a:uLnTx/>
                <a:uFillTx/>
                <a:latin typeface="+mn-lt"/>
                <a:cs typeface="Calibri"/>
                <a:sym typeface="Calibri"/>
              </a:rPr>
              <a:t> and one or both of</a:t>
            </a:r>
            <a:endParaRPr lang="en-US" sz="1200" b="0" i="0" u="none" strike="noStrike" kern="0" cap="none" spc="0" normalizeH="0" baseline="0" noProof="0">
              <a:ln>
                <a:noFill/>
              </a:ln>
              <a:solidFill>
                <a:schemeClr val="tx1"/>
              </a:solidFill>
              <a:effectLst/>
              <a:uLnTx/>
              <a:uFillTx/>
              <a:latin typeface="+mn-lt"/>
              <a:cs typeface="Calibri"/>
            </a:endParaRPr>
          </a:p>
          <a:p>
            <a:pPr marL="0" marR="0" lvl="0" indent="0" defTabSz="914400" rtl="0" eaLnBrk="1" fontAlgn="auto" latinLnBrk="0" hangingPunct="0">
              <a:lnSpc>
                <a:spcPct val="100000"/>
              </a:lnSpc>
              <a:spcBef>
                <a:spcPts val="0"/>
              </a:spcBef>
              <a:spcAft>
                <a:spcPts val="0"/>
              </a:spcAft>
              <a:buClrTx/>
              <a:buSzTx/>
              <a:buFontTx/>
              <a:buNone/>
              <a:tabLst/>
              <a:defRPr/>
            </a:pPr>
            <a:endParaRPr lang="en-US" sz="1200" b="0" i="0" u="none" strike="noStrike" kern="0" cap="none" spc="0" normalizeH="0" baseline="0" noProof="0">
              <a:ln>
                <a:noFill/>
              </a:ln>
              <a:solidFill>
                <a:schemeClr val="tx1"/>
              </a:solidFill>
              <a:effectLst/>
              <a:uLnTx/>
              <a:uFillTx/>
              <a:latin typeface="+mn-lt"/>
              <a:cs typeface="Calibri"/>
            </a:endParaRPr>
          </a:p>
          <a:p>
            <a:pPr marL="400050" marR="0" lvl="0" indent="-400050" defTabSz="914400" rtl="0" eaLnBrk="1" fontAlgn="auto" latinLnBrk="0" hangingPunct="0">
              <a:lnSpc>
                <a:spcPct val="100000"/>
              </a:lnSpc>
              <a:spcBef>
                <a:spcPts val="0"/>
              </a:spcBef>
              <a:spcAft>
                <a:spcPts val="0"/>
              </a:spcAft>
              <a:buClrTx/>
              <a:buSzTx/>
              <a:buFont typeface="+mj-lt"/>
              <a:buAutoNum type="romanLcPeriod"/>
              <a:tabLst/>
              <a:defRPr/>
            </a:pPr>
            <a:r>
              <a:rPr lang="en-US" sz="1200" kern="0">
                <a:solidFill>
                  <a:schemeClr val="tx1"/>
                </a:solidFill>
                <a:latin typeface="+mn-lt"/>
              </a:rPr>
              <a:t>A</a:t>
            </a:r>
            <a:r>
              <a:rPr lang="en-US" sz="1200" b="1" kern="0">
                <a:solidFill>
                  <a:schemeClr val="tx1"/>
                </a:solidFill>
                <a:latin typeface="+mn-lt"/>
              </a:rPr>
              <a:t> performance bonu</a:t>
            </a:r>
            <a:r>
              <a:rPr lang="en-US" sz="1200" kern="0">
                <a:solidFill>
                  <a:schemeClr val="tx1"/>
                </a:solidFill>
                <a:latin typeface="+mn-lt"/>
              </a:rPr>
              <a:t>s; and</a:t>
            </a:r>
          </a:p>
          <a:p>
            <a:pPr marL="400050" marR="0" lvl="0" indent="-400050" defTabSz="914400" rtl="0" eaLnBrk="1" fontAlgn="auto" latinLnBrk="0" hangingPunct="0">
              <a:lnSpc>
                <a:spcPct val="100000"/>
              </a:lnSpc>
              <a:spcBef>
                <a:spcPts val="0"/>
              </a:spcBef>
              <a:spcAft>
                <a:spcPts val="0"/>
              </a:spcAft>
              <a:buClrTx/>
              <a:buSzTx/>
              <a:buFont typeface="+mj-lt"/>
              <a:buAutoNum type="romanLcPeriod"/>
              <a:tabLst/>
              <a:defRPr/>
            </a:pPr>
            <a:r>
              <a:rPr lang="en-US" sz="1200" kern="0">
                <a:solidFill>
                  <a:schemeClr val="tx1"/>
                </a:solidFill>
                <a:latin typeface="+mn-lt"/>
              </a:rPr>
              <a:t>A </a:t>
            </a:r>
            <a:r>
              <a:rPr lang="en-US" sz="1200" b="1" kern="0">
                <a:solidFill>
                  <a:schemeClr val="tx1"/>
                </a:solidFill>
                <a:latin typeface="+mn-lt"/>
              </a:rPr>
              <a:t>salary premium (from April 2020)</a:t>
            </a:r>
          </a:p>
          <a:p>
            <a:pPr marL="400050" marR="0" lvl="0" indent="-400050" defTabSz="914400" rtl="0" eaLnBrk="1" fontAlgn="auto" latinLnBrk="0" hangingPunct="0">
              <a:lnSpc>
                <a:spcPct val="100000"/>
              </a:lnSpc>
              <a:spcBef>
                <a:spcPts val="0"/>
              </a:spcBef>
              <a:spcAft>
                <a:spcPts val="0"/>
              </a:spcAft>
              <a:buClrTx/>
              <a:buSzTx/>
              <a:buFont typeface="+mj-lt"/>
              <a:buAutoNum type="romanLcPeriod"/>
              <a:tabLst/>
              <a:defRPr/>
            </a:pPr>
            <a:endParaRPr lang="en-US" sz="1200" kern="0">
              <a:solidFill>
                <a:schemeClr val="tx1"/>
              </a:solidFill>
              <a:latin typeface="+mn-lt"/>
            </a:endParaRPr>
          </a:p>
          <a:p>
            <a:pPr marR="0" lvl="0" defTabSz="914400" rtl="0" eaLnBrk="1" fontAlgn="auto" latinLnBrk="0" hangingPunct="0">
              <a:lnSpc>
                <a:spcPct val="100000"/>
              </a:lnSpc>
              <a:spcBef>
                <a:spcPts val="0"/>
              </a:spcBef>
              <a:spcAft>
                <a:spcPts val="0"/>
              </a:spcAft>
              <a:buClrTx/>
              <a:buSzTx/>
              <a:tabLst/>
              <a:defRPr/>
            </a:pPr>
            <a:r>
              <a:rPr lang="en-US" sz="1200" i="1" kern="0">
                <a:solidFill>
                  <a:schemeClr val="tx1"/>
                </a:solidFill>
                <a:latin typeface="+mn-lt"/>
              </a:rPr>
              <a:t>Reg 21 (2) of the NMW Regs</a:t>
            </a:r>
          </a:p>
          <a:p>
            <a:pPr marL="342900" marR="0" lvl="0" indent="-342900" defTabSz="914400" rtl="0" eaLnBrk="1" fontAlgn="auto" latinLnBrk="0" hangingPunct="0">
              <a:lnSpc>
                <a:spcPct val="100000"/>
              </a:lnSpc>
              <a:spcBef>
                <a:spcPts val="0"/>
              </a:spcBef>
              <a:spcAft>
                <a:spcPts val="0"/>
              </a:spcAft>
              <a:buClrTx/>
              <a:buSzTx/>
              <a:buFontTx/>
              <a:buAutoNum type="romanLcPeriod"/>
              <a:tabLst/>
              <a:defRPr/>
            </a:pPr>
            <a:endParaRPr lang="en-US" sz="1200" kern="0">
              <a:solidFill>
                <a:prstClr val="black">
                  <a:lumMod val="65000"/>
                  <a:lumOff val="35000"/>
                </a:prstClr>
              </a:solidFill>
              <a:latin typeface="+mn-lt"/>
            </a:endParaRPr>
          </a:p>
          <a:p>
            <a:pPr marL="342900" marR="0" lvl="0" indent="-342900" defTabSz="914400" rtl="0" eaLnBrk="1" fontAlgn="auto" latinLnBrk="0" hangingPunct="0">
              <a:lnSpc>
                <a:spcPct val="100000"/>
              </a:lnSpc>
              <a:spcBef>
                <a:spcPts val="0"/>
              </a:spcBef>
              <a:spcAft>
                <a:spcPts val="0"/>
              </a:spcAft>
              <a:buClrTx/>
              <a:buSzTx/>
              <a:buFontTx/>
              <a:buAutoNum type="romanLcPeriod"/>
              <a:tabLst/>
              <a:defRPr/>
            </a:pPr>
            <a:endParaRPr kumimoji="0" lang="en-US" sz="1200" b="0" i="0" u="none" strike="noStrike" kern="0" cap="none" spc="0" normalizeH="0" baseline="0" noProof="0">
              <a:ln>
                <a:noFill/>
              </a:ln>
              <a:solidFill>
                <a:prstClr val="black">
                  <a:lumMod val="65000"/>
                  <a:lumOff val="35000"/>
                </a:prstClr>
              </a:solidFill>
              <a:effectLst/>
              <a:uLnTx/>
              <a:uFillTx/>
              <a:latin typeface="+mn-lt"/>
              <a:cs typeface="Calibri"/>
              <a:sym typeface="Calibri"/>
            </a:endParaRPr>
          </a:p>
        </p:txBody>
      </p:sp>
      <p:sp>
        <p:nvSpPr>
          <p:cNvPr id="8" name="Shape 586">
            <a:extLst>
              <a:ext uri="{FF2B5EF4-FFF2-40B4-BE49-F238E27FC236}">
                <a16:creationId xmlns:a16="http://schemas.microsoft.com/office/drawing/2014/main" id="{F42C25E5-EDD2-61AF-1BDA-CF798763ECFA}"/>
              </a:ext>
            </a:extLst>
          </p:cNvPr>
          <p:cNvSpPr/>
          <p:nvPr/>
        </p:nvSpPr>
        <p:spPr>
          <a:xfrm>
            <a:off x="2409505" y="1498028"/>
            <a:ext cx="2269167" cy="3968962"/>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10" name="Shape 589">
            <a:extLst>
              <a:ext uri="{FF2B5EF4-FFF2-40B4-BE49-F238E27FC236}">
                <a16:creationId xmlns:a16="http://schemas.microsoft.com/office/drawing/2014/main" id="{70007882-796C-6B2A-E0EF-13DBBABB8F3F}"/>
              </a:ext>
            </a:extLst>
          </p:cNvPr>
          <p:cNvSpPr/>
          <p:nvPr/>
        </p:nvSpPr>
        <p:spPr>
          <a:xfrm>
            <a:off x="2422142" y="1668057"/>
            <a:ext cx="2335535" cy="3477873"/>
          </a:xfrm>
          <a:prstGeom prst="rect">
            <a:avLst/>
          </a:prstGeom>
          <a:noFill/>
          <a:ln w="12700" cap="flat">
            <a:noFill/>
            <a:miter lim="400000"/>
          </a:ln>
          <a:effectLst/>
          <a:extLst>
            <a:ext uri="{C572A759-6A51-4108-AA02-DFA0A04FC94B}">
              <ma14:wrappingTextBoxFlag xmlns="" xmlns:lc="http://schemas.openxmlformats.org/drawingml/2006/lockedCanvas" xmlns:ma14="http://schemas.microsoft.com/office/mac/drawingml/2011/main"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0" marR="0" lvl="0" indent="0"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chemeClr val="tx1"/>
                </a:solidFill>
                <a:effectLst/>
                <a:uLnTx/>
                <a:uFillTx/>
                <a:latin typeface="+mn-lt"/>
                <a:cs typeface="Calibri"/>
                <a:sym typeface="Calibri"/>
              </a:rPr>
              <a:t>The worker must be entitled under his/her contract to be paid that </a:t>
            </a:r>
            <a:r>
              <a:rPr kumimoji="0" lang="en-US" sz="1200" b="1" i="0" u="none" strike="noStrike" kern="0" cap="none" spc="0" normalizeH="0" baseline="0" noProof="0">
                <a:ln>
                  <a:noFill/>
                </a:ln>
                <a:solidFill>
                  <a:schemeClr val="tx1"/>
                </a:solidFill>
                <a:effectLst/>
                <a:uLnTx/>
                <a:uFillTx/>
                <a:latin typeface="+mn-lt"/>
                <a:cs typeface="Calibri"/>
                <a:sym typeface="Calibri"/>
              </a:rPr>
              <a:t>salary</a:t>
            </a:r>
            <a:r>
              <a:rPr kumimoji="0" lang="en-US" sz="1200" b="0" i="0" u="none" strike="noStrike" kern="0" cap="none" spc="0" normalizeH="0" baseline="0" noProof="0">
                <a:ln>
                  <a:noFill/>
                </a:ln>
                <a:solidFill>
                  <a:schemeClr val="tx1"/>
                </a:solidFill>
                <a:effectLst/>
                <a:uLnTx/>
                <a:uFillTx/>
                <a:latin typeface="+mn-lt"/>
                <a:cs typeface="Calibri"/>
                <a:sym typeface="Calibri"/>
              </a:rPr>
              <a:t> (or salary and performance bonus and or salary premium) </a:t>
            </a:r>
            <a:r>
              <a:rPr kumimoji="0" lang="en-US" sz="1200" b="1" i="0" u="none" strike="noStrike" kern="0" cap="none" spc="0" normalizeH="0" baseline="0" noProof="0">
                <a:ln>
                  <a:noFill/>
                </a:ln>
                <a:solidFill>
                  <a:schemeClr val="tx1"/>
                </a:solidFill>
                <a:effectLst/>
                <a:uLnTx/>
                <a:uFillTx/>
                <a:latin typeface="+mn-lt"/>
                <a:cs typeface="Calibri"/>
                <a:sym typeface="Calibri"/>
              </a:rPr>
              <a:t>in respect of a specific number of hours in a year</a:t>
            </a:r>
            <a:r>
              <a:rPr kumimoji="0" lang="en-US" sz="1200" b="0" i="0" u="none" strike="noStrike" kern="0" cap="none" spc="0" normalizeH="0" baseline="0" noProof="0">
                <a:ln>
                  <a:noFill/>
                </a:ln>
                <a:solidFill>
                  <a:schemeClr val="tx1"/>
                </a:solidFill>
                <a:effectLst/>
                <a:uLnTx/>
                <a:uFillTx/>
                <a:latin typeface="+mn-lt"/>
                <a:cs typeface="Calibri"/>
                <a:sym typeface="Calibri"/>
              </a:rPr>
              <a:t> </a:t>
            </a:r>
            <a:r>
              <a:rPr kumimoji="0" lang="en-US" sz="1200" b="1" i="0" u="none" strike="noStrike" kern="0" cap="none" spc="0" normalizeH="0" baseline="0" noProof="0">
                <a:ln>
                  <a:noFill/>
                </a:ln>
                <a:solidFill>
                  <a:schemeClr val="tx1"/>
                </a:solidFill>
                <a:effectLst/>
                <a:uLnTx/>
                <a:uFillTx/>
                <a:latin typeface="+mn-lt"/>
                <a:cs typeface="Calibri"/>
                <a:sym typeface="Calibri"/>
              </a:rPr>
              <a:t>and </a:t>
            </a:r>
            <a:r>
              <a:rPr kumimoji="0" lang="en-US" sz="1200" b="0" i="0" u="none" strike="noStrike" kern="0" cap="none" spc="0" normalizeH="0" baseline="0" noProof="0">
                <a:ln>
                  <a:noFill/>
                </a:ln>
                <a:solidFill>
                  <a:schemeClr val="tx1"/>
                </a:solidFill>
                <a:effectLst/>
                <a:uLnTx/>
                <a:uFillTx/>
                <a:latin typeface="+mn-lt"/>
                <a:cs typeface="Calibri"/>
                <a:sym typeface="Calibri"/>
              </a:rPr>
              <a:t>those hours </a:t>
            </a:r>
            <a:r>
              <a:rPr kumimoji="0" lang="en-US" sz="1200" b="1" i="0" u="none" strike="noStrike" kern="0" cap="none" spc="0" normalizeH="0" baseline="0" noProof="0">
                <a:ln>
                  <a:noFill/>
                </a:ln>
                <a:solidFill>
                  <a:schemeClr val="tx1"/>
                </a:solidFill>
                <a:effectLst/>
                <a:uLnTx/>
                <a:uFillTx/>
                <a:latin typeface="+mn-lt"/>
                <a:cs typeface="Calibri"/>
                <a:sym typeface="Calibri"/>
              </a:rPr>
              <a:t>must be</a:t>
            </a:r>
            <a:r>
              <a:rPr kumimoji="0" lang="en-US" sz="1200" b="0" i="0" u="none" strike="noStrike" kern="0" cap="none" spc="0" normalizeH="0" baseline="0" noProof="0">
                <a:ln>
                  <a:noFill/>
                </a:ln>
                <a:solidFill>
                  <a:schemeClr val="tx1"/>
                </a:solidFill>
                <a:effectLst/>
                <a:uLnTx/>
                <a:uFillTx/>
                <a:latin typeface="+mn-lt"/>
                <a:cs typeface="Calibri"/>
                <a:sym typeface="Calibri"/>
              </a:rPr>
              <a:t> specified in or </a:t>
            </a:r>
            <a:r>
              <a:rPr kumimoji="0" lang="en-US" sz="1200" b="1" i="0" u="none" strike="noStrike" kern="0" cap="none" spc="0" normalizeH="0" baseline="0" noProof="0">
                <a:ln>
                  <a:noFill/>
                </a:ln>
                <a:solidFill>
                  <a:schemeClr val="tx1"/>
                </a:solidFill>
                <a:effectLst/>
                <a:uLnTx/>
                <a:uFillTx/>
                <a:latin typeface="+mn-lt"/>
                <a:cs typeface="Calibri"/>
                <a:sym typeface="Calibri"/>
              </a:rPr>
              <a:t>ascertained</a:t>
            </a:r>
            <a:r>
              <a:rPr kumimoji="0" lang="en-US" sz="1200" b="0" i="0" u="none" strike="noStrike" kern="0" cap="none" spc="0" normalizeH="0" baseline="0" noProof="0">
                <a:ln>
                  <a:noFill/>
                </a:ln>
                <a:solidFill>
                  <a:schemeClr val="tx1"/>
                </a:solidFill>
                <a:effectLst/>
                <a:uLnTx/>
                <a:uFillTx/>
                <a:latin typeface="+mn-lt"/>
                <a:cs typeface="Calibri"/>
                <a:sym typeface="Calibri"/>
              </a:rPr>
              <a:t> in accordance with their contract i.e. by combining contractual wording with other readily available information (the “basic hours”</a:t>
            </a:r>
            <a:endParaRPr lang="en-US" sz="1200" b="0" i="0" u="none" strike="noStrike" kern="0" cap="none" spc="0" normalizeH="0" baseline="0" noProof="0">
              <a:ln>
                <a:noFill/>
              </a:ln>
              <a:solidFill>
                <a:schemeClr val="tx1"/>
              </a:solidFill>
              <a:effectLst/>
              <a:uLnTx/>
              <a:uFillTx/>
              <a:latin typeface="+mn-lt"/>
              <a:cs typeface="Calibri"/>
            </a:endParaRPr>
          </a:p>
          <a:p>
            <a:pPr marL="0" marR="0" lvl="0" indent="0" defTabSz="914400" rtl="0" eaLnBrk="1" fontAlgn="auto" latinLnBrk="0" hangingPunct="0">
              <a:lnSpc>
                <a:spcPct val="100000"/>
              </a:lnSpc>
              <a:spcBef>
                <a:spcPts val="0"/>
              </a:spcBef>
              <a:spcAft>
                <a:spcPts val="0"/>
              </a:spcAft>
              <a:buClrTx/>
              <a:buSzTx/>
              <a:buFontTx/>
              <a:buNone/>
              <a:tabLst/>
              <a:defRPr/>
            </a:pPr>
            <a:endParaRPr lang="en-US" sz="1200" b="0" i="1" u="none" strike="noStrike" kern="0" cap="none" spc="0" normalizeH="0" baseline="0" noProof="0">
              <a:ln>
                <a:noFill/>
              </a:ln>
              <a:solidFill>
                <a:schemeClr val="tx1"/>
              </a:solidFill>
              <a:effectLst/>
              <a:uLnTx/>
              <a:uFillTx/>
              <a:latin typeface="+mn-lt"/>
              <a:cs typeface="Calibri"/>
            </a:endParaRPr>
          </a:p>
          <a:p>
            <a:pPr>
              <a:defRPr/>
            </a:pPr>
            <a:r>
              <a:rPr lang="en-US" sz="1200" i="1" kern="0">
                <a:solidFill>
                  <a:schemeClr val="tx1"/>
                </a:solidFill>
                <a:latin typeface="+mn-lt"/>
              </a:rPr>
              <a:t>Reg 21 (3) of the NMW Reg</a:t>
            </a:r>
            <a:r>
              <a:rPr lang="en-US" sz="1200" i="1" kern="0">
                <a:solidFill>
                  <a:prstClr val="black">
                    <a:lumMod val="65000"/>
                    <a:lumOff val="35000"/>
                  </a:prstClr>
                </a:solidFill>
                <a:latin typeface="+mn-lt"/>
              </a:rPr>
              <a:t>s</a:t>
            </a:r>
          </a:p>
          <a:p>
            <a:pPr marL="0" marR="0" lvl="0" indent="0" defTabSz="91440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lumMod val="65000"/>
                  <a:lumOff val="35000"/>
                </a:prstClr>
              </a:solidFill>
              <a:effectLst/>
              <a:uLnTx/>
              <a:uFillTx/>
              <a:latin typeface="+mn-lt"/>
              <a:cs typeface="Calibri"/>
              <a:sym typeface="Calibri"/>
            </a:endParaRPr>
          </a:p>
        </p:txBody>
      </p:sp>
      <p:sp>
        <p:nvSpPr>
          <p:cNvPr id="11" name="Shape 586">
            <a:extLst>
              <a:ext uri="{FF2B5EF4-FFF2-40B4-BE49-F238E27FC236}">
                <a16:creationId xmlns:a16="http://schemas.microsoft.com/office/drawing/2014/main" id="{CCD74F91-DAFC-AE56-E95D-A5D74573C819}"/>
              </a:ext>
            </a:extLst>
          </p:cNvPr>
          <p:cNvSpPr/>
          <p:nvPr/>
        </p:nvSpPr>
        <p:spPr>
          <a:xfrm>
            <a:off x="4686162" y="1498028"/>
            <a:ext cx="2006409" cy="3968962"/>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Calibri"/>
              <a:cs typeface="Calibri"/>
              <a:sym typeface="Calibri"/>
            </a:endParaRPr>
          </a:p>
        </p:txBody>
      </p:sp>
      <p:sp>
        <p:nvSpPr>
          <p:cNvPr id="12" name="Shape 587">
            <a:extLst>
              <a:ext uri="{FF2B5EF4-FFF2-40B4-BE49-F238E27FC236}">
                <a16:creationId xmlns:a16="http://schemas.microsoft.com/office/drawing/2014/main" id="{F5663663-6DD8-A70B-EB30-CEF675426809}"/>
              </a:ext>
            </a:extLst>
          </p:cNvPr>
          <p:cNvSpPr/>
          <p:nvPr/>
        </p:nvSpPr>
        <p:spPr>
          <a:xfrm>
            <a:off x="2416630" y="961276"/>
            <a:ext cx="2267712" cy="536752"/>
          </a:xfrm>
          <a:prstGeom prst="rect">
            <a:avLst/>
          </a:prstGeom>
          <a:solidFill>
            <a:schemeClr val="accent2"/>
          </a:soli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r>
              <a:rPr lang="en-US" sz="2400" b="1" kern="0">
                <a:solidFill>
                  <a:srgbClr val="FFFFFF"/>
                </a:solidFill>
                <a:latin typeface="+mn-lt"/>
              </a:rPr>
              <a:t>Condition 2</a:t>
            </a:r>
            <a:endParaRPr kumimoji="0" lang="en-US" sz="2400" b="1" i="0" u="none" strike="noStrike" kern="0" cap="none" spc="0" normalizeH="0" baseline="0" noProof="0">
              <a:ln>
                <a:noFill/>
              </a:ln>
              <a:solidFill>
                <a:srgbClr val="FFFFFF"/>
              </a:solidFill>
              <a:effectLst/>
              <a:uLnTx/>
              <a:uFillTx/>
              <a:latin typeface="+mn-lt"/>
              <a:cs typeface="Calibri"/>
              <a:sym typeface="Calibri"/>
            </a:endParaRPr>
          </a:p>
        </p:txBody>
      </p:sp>
      <p:sp>
        <p:nvSpPr>
          <p:cNvPr id="13" name="Shape 589">
            <a:extLst>
              <a:ext uri="{FF2B5EF4-FFF2-40B4-BE49-F238E27FC236}">
                <a16:creationId xmlns:a16="http://schemas.microsoft.com/office/drawing/2014/main" id="{79395E68-5206-0DA6-0E66-C18770B73FCB}"/>
              </a:ext>
            </a:extLst>
          </p:cNvPr>
          <p:cNvSpPr/>
          <p:nvPr/>
        </p:nvSpPr>
        <p:spPr>
          <a:xfrm>
            <a:off x="4635029" y="1661821"/>
            <a:ext cx="2120271" cy="3231652"/>
          </a:xfrm>
          <a:prstGeom prst="rect">
            <a:avLst/>
          </a:prstGeom>
          <a:noFill/>
          <a:ln w="12700" cap="flat">
            <a:noFill/>
            <a:miter lim="400000"/>
          </a:ln>
          <a:effectLst/>
          <a:extLst>
            <a:ext uri="{C572A759-6A51-4108-AA02-DFA0A04FC94B}">
              <ma14:wrappingTextBoxFlag xmlns="" xmlns:lc="http://schemas.openxmlformats.org/drawingml/2006/lockedCanvas" xmlns:ma14="http://schemas.microsoft.com/office/mac/drawingml/2011/main"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defRPr/>
            </a:pPr>
            <a:r>
              <a:rPr kumimoji="0" lang="en-US" sz="1200" b="0" i="0" u="none" strike="noStrike" kern="0" cap="none" spc="0" normalizeH="0" baseline="0" noProof="0">
                <a:ln>
                  <a:noFill/>
                </a:ln>
                <a:solidFill>
                  <a:schemeClr val="tx1"/>
                </a:solidFill>
                <a:effectLst/>
                <a:uLnTx/>
                <a:uFillTx/>
                <a:latin typeface="+mn-lt"/>
                <a:cs typeface="Calibri"/>
                <a:sym typeface="Calibri"/>
              </a:rPr>
              <a:t>The worker </a:t>
            </a:r>
            <a:r>
              <a:rPr kumimoji="0" lang="en-US" sz="1200" b="1" i="0" u="none" strike="noStrike" kern="0" cap="none" spc="0" normalizeH="0" baseline="0" noProof="0">
                <a:ln>
                  <a:noFill/>
                </a:ln>
                <a:solidFill>
                  <a:schemeClr val="tx1"/>
                </a:solidFill>
                <a:effectLst/>
                <a:uLnTx/>
                <a:uFillTx/>
                <a:latin typeface="+mn-lt"/>
                <a:cs typeface="Calibri"/>
                <a:sym typeface="Calibri"/>
              </a:rPr>
              <a:t>must not be entitled </a:t>
            </a:r>
            <a:r>
              <a:rPr kumimoji="0" lang="en-US" sz="1200" b="0" i="0" u="none" strike="noStrike" kern="0" cap="none" spc="0" normalizeH="0" baseline="0" noProof="0">
                <a:ln>
                  <a:noFill/>
                </a:ln>
                <a:solidFill>
                  <a:schemeClr val="tx1"/>
                </a:solidFill>
                <a:effectLst/>
                <a:uLnTx/>
                <a:uFillTx/>
                <a:latin typeface="+mn-lt"/>
                <a:cs typeface="Calibri"/>
                <a:sym typeface="Calibri"/>
              </a:rPr>
              <a:t>under his/her contract </a:t>
            </a:r>
            <a:r>
              <a:rPr kumimoji="0" lang="en-US" sz="1200" b="1" i="0" u="none" strike="noStrike" kern="0" cap="none" spc="0" normalizeH="0" baseline="0" noProof="0">
                <a:ln>
                  <a:noFill/>
                </a:ln>
                <a:solidFill>
                  <a:schemeClr val="tx1"/>
                </a:solidFill>
                <a:effectLst/>
                <a:uLnTx/>
                <a:uFillTx/>
                <a:latin typeface="+mn-lt"/>
                <a:cs typeface="Calibri"/>
                <a:sym typeface="Calibri"/>
              </a:rPr>
              <a:t>to a payment in respect of basic hours other than an annual salary </a:t>
            </a:r>
            <a:r>
              <a:rPr kumimoji="0" lang="en-US" sz="1200" b="0" i="0" u="none" strike="noStrike" kern="0" cap="none" spc="0" normalizeH="0" baseline="0" noProof="0">
                <a:ln>
                  <a:noFill/>
                </a:ln>
                <a:solidFill>
                  <a:schemeClr val="tx1"/>
                </a:solidFill>
                <a:effectLst/>
                <a:uLnTx/>
                <a:uFillTx/>
                <a:latin typeface="+mn-lt"/>
                <a:cs typeface="Calibri"/>
                <a:sym typeface="Calibri"/>
              </a:rPr>
              <a:t>or an annual salary and one or both of</a:t>
            </a:r>
            <a:r>
              <a:rPr lang="en-US" sz="1200" kern="0">
                <a:solidFill>
                  <a:schemeClr val="tx1"/>
                </a:solidFill>
                <a:latin typeface="+mn-lt"/>
              </a:rPr>
              <a:t> </a:t>
            </a:r>
            <a:endParaRPr lang="en-US" sz="1200" b="0" i="0" u="none" strike="noStrike" kern="0" cap="none" spc="0" normalizeH="0" baseline="0" noProof="0">
              <a:ln>
                <a:noFill/>
              </a:ln>
              <a:solidFill>
                <a:schemeClr val="tx1"/>
              </a:solidFill>
              <a:effectLst/>
              <a:uLnTx/>
              <a:uFillTx/>
              <a:latin typeface="+mn-lt"/>
              <a:cs typeface="Calibri"/>
            </a:endParaRPr>
          </a:p>
          <a:p>
            <a:pPr marL="285750" marR="0" lvl="0" indent="-285750" defTabSz="914400" rtl="0" eaLnBrk="1" fontAlgn="auto" latinLnBrk="0" hangingPunct="0">
              <a:lnSpc>
                <a:spcPct val="100000"/>
              </a:lnSpc>
              <a:spcBef>
                <a:spcPts val="0"/>
              </a:spcBef>
              <a:spcAft>
                <a:spcPts val="0"/>
              </a:spcAft>
              <a:buClrTx/>
              <a:buSzTx/>
              <a:buFont typeface="+mj-lt"/>
              <a:buAutoNum type="romanLcPeriod"/>
              <a:tabLst/>
              <a:defRPr/>
            </a:pPr>
            <a:r>
              <a:rPr kumimoji="0" lang="en-US" sz="1200" b="0" i="0" u="none" strike="noStrike" kern="0" cap="none" spc="0" normalizeH="0" baseline="0" noProof="0">
                <a:ln>
                  <a:noFill/>
                </a:ln>
                <a:solidFill>
                  <a:schemeClr val="tx1"/>
                </a:solidFill>
                <a:effectLst/>
                <a:uLnTx/>
                <a:uFillTx/>
                <a:latin typeface="+mn-lt"/>
                <a:cs typeface="Calibri"/>
                <a:sym typeface="Calibri"/>
              </a:rPr>
              <a:t>A performance bonus; and</a:t>
            </a:r>
            <a:endParaRPr lang="en-US" sz="1200" b="0" i="0" u="none" strike="noStrike" kern="0" cap="none" spc="0" normalizeH="0" baseline="0" noProof="0">
              <a:ln>
                <a:noFill/>
              </a:ln>
              <a:solidFill>
                <a:schemeClr val="tx1"/>
              </a:solidFill>
              <a:effectLst/>
              <a:uLnTx/>
              <a:uFillTx/>
              <a:latin typeface="+mn-lt"/>
              <a:cs typeface="Calibri"/>
            </a:endParaRPr>
          </a:p>
          <a:p>
            <a:pPr marL="285750" marR="0" lvl="0" indent="-285750" defTabSz="914400" rtl="0" eaLnBrk="1" fontAlgn="auto" latinLnBrk="0" hangingPunct="0">
              <a:lnSpc>
                <a:spcPct val="100000"/>
              </a:lnSpc>
              <a:spcBef>
                <a:spcPts val="0"/>
              </a:spcBef>
              <a:spcAft>
                <a:spcPts val="0"/>
              </a:spcAft>
              <a:buClrTx/>
              <a:buSzTx/>
              <a:buFont typeface="+mj-lt"/>
              <a:buAutoNum type="romanLcPeriod"/>
              <a:tabLst/>
              <a:defRPr/>
            </a:pPr>
            <a:r>
              <a:rPr lang="en-US" sz="1200" kern="0">
                <a:solidFill>
                  <a:schemeClr val="tx1"/>
                </a:solidFill>
                <a:latin typeface="+mn-lt"/>
              </a:rPr>
              <a:t>A salary premium</a:t>
            </a:r>
          </a:p>
          <a:p>
            <a:pPr marR="0" lvl="0" defTabSz="914400" rtl="0" eaLnBrk="1" fontAlgn="auto" latinLnBrk="0" hangingPunct="0">
              <a:lnSpc>
                <a:spcPct val="100000"/>
              </a:lnSpc>
              <a:spcBef>
                <a:spcPts val="0"/>
              </a:spcBef>
              <a:spcAft>
                <a:spcPts val="0"/>
              </a:spcAft>
              <a:buClrTx/>
              <a:buSzTx/>
              <a:tabLst/>
              <a:defRPr/>
            </a:pPr>
            <a:endParaRPr lang="en-US" sz="1200" kern="0">
              <a:solidFill>
                <a:schemeClr val="tx1"/>
              </a:solidFill>
              <a:latin typeface="+mn-lt"/>
            </a:endParaRPr>
          </a:p>
          <a:p>
            <a:pPr marR="0" lvl="0" defTabSz="914400" rtl="0" eaLnBrk="1" fontAlgn="auto" latinLnBrk="0" hangingPunct="0">
              <a:lnSpc>
                <a:spcPct val="100000"/>
              </a:lnSpc>
              <a:spcBef>
                <a:spcPts val="0"/>
              </a:spcBef>
              <a:spcAft>
                <a:spcPts val="0"/>
              </a:spcAft>
              <a:buClrTx/>
              <a:buSzTx/>
              <a:tabLst/>
              <a:defRPr/>
            </a:pPr>
            <a:endParaRPr lang="en-US" sz="1200" kern="0">
              <a:solidFill>
                <a:schemeClr val="tx1"/>
              </a:solidFill>
              <a:latin typeface="+mn-lt"/>
            </a:endParaRPr>
          </a:p>
          <a:p>
            <a:pPr>
              <a:defRPr/>
            </a:pPr>
            <a:r>
              <a:rPr lang="en-US" sz="1200" i="1" kern="0">
                <a:solidFill>
                  <a:schemeClr val="tx1"/>
                </a:solidFill>
                <a:latin typeface="+mn-lt"/>
              </a:rPr>
              <a:t>Reg 21 (4) of the NMW Regs</a:t>
            </a:r>
          </a:p>
          <a:p>
            <a:pPr marR="0" lvl="0" defTabSz="914400" rtl="0" eaLnBrk="1" fontAlgn="auto" latinLnBrk="0" hangingPunct="0">
              <a:lnSpc>
                <a:spcPct val="100000"/>
              </a:lnSpc>
              <a:spcBef>
                <a:spcPts val="0"/>
              </a:spcBef>
              <a:spcAft>
                <a:spcPts val="0"/>
              </a:spcAft>
              <a:buClrTx/>
              <a:buSzTx/>
              <a:tabLst/>
              <a:defRPr/>
            </a:pPr>
            <a:endParaRPr lang="en-US" sz="1200" kern="0">
              <a:solidFill>
                <a:prstClr val="black">
                  <a:lumMod val="65000"/>
                  <a:lumOff val="35000"/>
                </a:prstClr>
              </a:solidFill>
              <a:latin typeface="+mn-lt"/>
            </a:endParaRPr>
          </a:p>
          <a:p>
            <a:pPr marL="285750" marR="0" lvl="0" indent="-285750" defTabSz="914400" rtl="0" eaLnBrk="1" fontAlgn="auto" latinLnBrk="0" hangingPunct="0">
              <a:lnSpc>
                <a:spcPct val="100000"/>
              </a:lnSpc>
              <a:spcBef>
                <a:spcPts val="0"/>
              </a:spcBef>
              <a:spcAft>
                <a:spcPts val="0"/>
              </a:spcAft>
              <a:buClrTx/>
              <a:buSzTx/>
              <a:buFont typeface="+mj-lt"/>
              <a:buAutoNum type="romanLcPeriod"/>
              <a:tabLst/>
              <a:defRPr/>
            </a:pPr>
            <a:endParaRPr kumimoji="0" lang="en-US" sz="1200" b="0" i="0" u="none" strike="noStrike" kern="0" cap="none" spc="0" normalizeH="0" baseline="0" noProof="0">
              <a:ln>
                <a:noFill/>
              </a:ln>
              <a:solidFill>
                <a:prstClr val="black">
                  <a:lumMod val="65000"/>
                  <a:lumOff val="35000"/>
                </a:prstClr>
              </a:solidFill>
              <a:effectLst/>
              <a:uLnTx/>
              <a:uFillTx/>
              <a:latin typeface="+mn-lt"/>
              <a:cs typeface="Calibri"/>
              <a:sym typeface="Calibri"/>
            </a:endParaRPr>
          </a:p>
          <a:p>
            <a:pPr marR="0" lvl="0" defTabSz="914400" rtl="0" eaLnBrk="1" fontAlgn="auto" latinLnBrk="0" hangingPunct="0">
              <a:lnSpc>
                <a:spcPct val="100000"/>
              </a:lnSpc>
              <a:spcBef>
                <a:spcPts val="0"/>
              </a:spcBef>
              <a:spcAft>
                <a:spcPts val="0"/>
              </a:spcAft>
              <a:buClrTx/>
              <a:buSzTx/>
              <a:tabLst/>
              <a:defRPr/>
            </a:pPr>
            <a:endParaRPr kumimoji="0" lang="en-US" sz="1200" b="0" i="0" u="none" strike="noStrike" kern="0" cap="none" spc="0" normalizeH="0" baseline="0" noProof="0">
              <a:ln>
                <a:noFill/>
              </a:ln>
              <a:solidFill>
                <a:prstClr val="black">
                  <a:lumMod val="65000"/>
                  <a:lumOff val="35000"/>
                </a:prstClr>
              </a:solidFill>
              <a:effectLst/>
              <a:uLnTx/>
              <a:uFillTx/>
              <a:latin typeface="+mn-lt"/>
              <a:cs typeface="Calibri"/>
              <a:sym typeface="Calibri"/>
            </a:endParaRPr>
          </a:p>
        </p:txBody>
      </p:sp>
      <p:sp>
        <p:nvSpPr>
          <p:cNvPr id="14" name="Shape 586">
            <a:extLst>
              <a:ext uri="{FF2B5EF4-FFF2-40B4-BE49-F238E27FC236}">
                <a16:creationId xmlns:a16="http://schemas.microsoft.com/office/drawing/2014/main" id="{EEA6560D-A07D-7638-23D8-0C696C6C3CC8}"/>
              </a:ext>
            </a:extLst>
          </p:cNvPr>
          <p:cNvSpPr/>
          <p:nvPr/>
        </p:nvSpPr>
        <p:spPr>
          <a:xfrm>
            <a:off x="9759839" y="1526878"/>
            <a:ext cx="1763131" cy="3934511"/>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0" marR="0" lvl="0" indent="0" algn="ctr" defTabSz="914400">
              <a:lnSpc>
                <a:spcPct val="100000"/>
              </a:lnSpc>
              <a:spcBef>
                <a:spcPts val="0"/>
              </a:spcBef>
              <a:spcAft>
                <a:spcPts val="0"/>
              </a:spcAft>
              <a:buNone/>
              <a:tabLst/>
              <a:defRPr>
                <a:solidFill>
                  <a:srgbClr val="FFFFFF"/>
                </a:solidFill>
              </a:defRPr>
            </a:pPr>
            <a:endParaRPr lang="en-US" kern="0"/>
          </a:p>
        </p:txBody>
      </p:sp>
      <p:sp>
        <p:nvSpPr>
          <p:cNvPr id="15" name="Shape 587">
            <a:extLst>
              <a:ext uri="{FF2B5EF4-FFF2-40B4-BE49-F238E27FC236}">
                <a16:creationId xmlns:a16="http://schemas.microsoft.com/office/drawing/2014/main" id="{EA5B8545-2C08-8CDB-664B-C0D2F60ECF6D}"/>
              </a:ext>
            </a:extLst>
          </p:cNvPr>
          <p:cNvSpPr/>
          <p:nvPr/>
        </p:nvSpPr>
        <p:spPr>
          <a:xfrm>
            <a:off x="6695051" y="971142"/>
            <a:ext cx="2267712" cy="536752"/>
          </a:xfrm>
          <a:prstGeom prst="rect">
            <a:avLst/>
          </a:prstGeom>
          <a:solidFill>
            <a:schemeClr val="accent4"/>
          </a:soli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r>
              <a:rPr lang="en-US" sz="2400" b="1" kern="0">
                <a:solidFill>
                  <a:srgbClr val="FFFFFF"/>
                </a:solidFill>
                <a:latin typeface="+mn-lt"/>
              </a:rPr>
              <a:t>Condition 4</a:t>
            </a:r>
            <a:endParaRPr kumimoji="0" lang="en-US" sz="2400" b="1" i="0" u="none" strike="noStrike" kern="0" cap="none" spc="0" normalizeH="0" baseline="0" noProof="0">
              <a:ln>
                <a:noFill/>
              </a:ln>
              <a:solidFill>
                <a:srgbClr val="FFFFFF"/>
              </a:solidFill>
              <a:effectLst/>
              <a:uLnTx/>
              <a:uFillTx/>
              <a:latin typeface="+mn-lt"/>
              <a:cs typeface="Calibri"/>
              <a:sym typeface="Calibri"/>
            </a:endParaRPr>
          </a:p>
        </p:txBody>
      </p:sp>
      <p:sp>
        <p:nvSpPr>
          <p:cNvPr id="16" name="Shape 589">
            <a:extLst>
              <a:ext uri="{FF2B5EF4-FFF2-40B4-BE49-F238E27FC236}">
                <a16:creationId xmlns:a16="http://schemas.microsoft.com/office/drawing/2014/main" id="{C056D4E2-7923-0CBD-37AE-1B3FDC66D4F4}"/>
              </a:ext>
            </a:extLst>
          </p:cNvPr>
          <p:cNvSpPr/>
          <p:nvPr/>
        </p:nvSpPr>
        <p:spPr>
          <a:xfrm>
            <a:off x="6563953" y="1536886"/>
            <a:ext cx="2529908" cy="3231652"/>
          </a:xfrm>
          <a:prstGeom prst="rect">
            <a:avLst/>
          </a:prstGeom>
          <a:noFill/>
          <a:ln w="12700" cap="flat">
            <a:noFill/>
            <a:miter lim="400000"/>
          </a:ln>
          <a:effectLst/>
          <a:extLst>
            <a:ext uri="{C572A759-6A51-4108-AA02-DFA0A04FC94B}">
              <ma14:wrappingTextBoxFlag xmlns="" xmlns:lc="http://schemas.openxmlformats.org/drawingml/2006/lockedCanvas" xmlns:ma14="http://schemas.microsoft.com/office/mac/drawingml/2011/main"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defRPr/>
            </a:pPr>
            <a:r>
              <a:rPr kumimoji="0" lang="en-US" sz="1200" b="0" i="0" u="none" strike="noStrike" kern="0" cap="none" spc="0" normalizeH="0" baseline="0" noProof="0">
                <a:ln>
                  <a:noFill/>
                </a:ln>
                <a:solidFill>
                  <a:schemeClr val="tx1"/>
                </a:solidFill>
                <a:effectLst/>
                <a:uLnTx/>
                <a:uFillTx/>
                <a:latin typeface="+mn-lt"/>
                <a:cs typeface="Calibri"/>
                <a:sym typeface="Calibri"/>
              </a:rPr>
              <a:t>The worker must be </a:t>
            </a:r>
            <a:r>
              <a:rPr kumimoji="0" lang="en-US" sz="1200" b="1" i="0" u="none" strike="noStrike" kern="0" cap="none" spc="0" normalizeH="0" baseline="0" noProof="0">
                <a:ln>
                  <a:noFill/>
                </a:ln>
                <a:solidFill>
                  <a:schemeClr val="tx1"/>
                </a:solidFill>
                <a:effectLst/>
                <a:uLnTx/>
                <a:uFillTx/>
                <a:latin typeface="+mn-lt"/>
                <a:cs typeface="Calibri"/>
                <a:sym typeface="Calibri"/>
              </a:rPr>
              <a:t>entitled</a:t>
            </a:r>
            <a:r>
              <a:rPr kumimoji="0" lang="en-US" sz="1200" b="0" i="0" u="none" strike="noStrike" kern="0" cap="none" spc="0" normalizeH="0" baseline="0" noProof="0">
                <a:ln>
                  <a:noFill/>
                </a:ln>
                <a:solidFill>
                  <a:schemeClr val="tx1"/>
                </a:solidFill>
                <a:effectLst/>
                <a:uLnTx/>
                <a:uFillTx/>
                <a:latin typeface="+mn-lt"/>
                <a:cs typeface="Calibri"/>
                <a:sym typeface="Calibri"/>
              </a:rPr>
              <a:t> under his/her contract</a:t>
            </a:r>
            <a:r>
              <a:rPr kumimoji="0" lang="en-US" sz="1200" b="1" i="0" u="none" strike="noStrike" kern="0" cap="none" spc="0" normalizeH="0" baseline="0" noProof="0">
                <a:ln>
                  <a:noFill/>
                </a:ln>
                <a:solidFill>
                  <a:schemeClr val="tx1"/>
                </a:solidFill>
                <a:effectLst/>
                <a:uLnTx/>
                <a:uFillTx/>
                <a:latin typeface="+mn-lt"/>
                <a:cs typeface="Calibri"/>
                <a:sym typeface="Calibri"/>
              </a:rPr>
              <a:t> to be paid in instalments</a:t>
            </a:r>
            <a:r>
              <a:rPr kumimoji="0" lang="en-US" sz="1200" b="0" i="0" u="none" strike="noStrike" kern="0" cap="none" spc="0" normalizeH="0" baseline="0" noProof="0">
                <a:ln>
                  <a:noFill/>
                </a:ln>
                <a:solidFill>
                  <a:schemeClr val="tx1"/>
                </a:solidFill>
                <a:effectLst/>
                <a:uLnTx/>
                <a:uFillTx/>
                <a:latin typeface="+mn-lt"/>
                <a:cs typeface="Calibri"/>
                <a:sym typeface="Calibri"/>
              </a:rPr>
              <a:t> </a:t>
            </a:r>
            <a:r>
              <a:rPr kumimoji="0" lang="en-US" sz="1200" b="1" i="0" u="none" strike="noStrike" kern="0" cap="none" spc="0" normalizeH="0" baseline="0" noProof="0">
                <a:ln>
                  <a:noFill/>
                </a:ln>
                <a:solidFill>
                  <a:schemeClr val="tx1"/>
                </a:solidFill>
                <a:effectLst/>
                <a:uLnTx/>
                <a:uFillTx/>
                <a:latin typeface="+mn-lt"/>
                <a:cs typeface="Calibri"/>
                <a:sym typeface="Calibri"/>
              </a:rPr>
              <a:t>which are</a:t>
            </a:r>
            <a:r>
              <a:rPr lang="en-US" sz="1200" b="1" kern="0">
                <a:solidFill>
                  <a:schemeClr val="tx1"/>
                </a:solidFill>
                <a:latin typeface="+mn-lt"/>
              </a:rPr>
              <a:t> </a:t>
            </a:r>
            <a:endParaRPr lang="en-US" sz="1200" b="1" i="0" u="none" strike="noStrike" kern="0" cap="none" spc="0" normalizeH="0" baseline="0" noProof="0">
              <a:ln>
                <a:noFill/>
              </a:ln>
              <a:solidFill>
                <a:schemeClr val="tx1"/>
              </a:solidFill>
              <a:effectLst/>
              <a:uLnTx/>
              <a:uFillTx/>
              <a:latin typeface="+mn-lt"/>
              <a:cs typeface="Calibri"/>
            </a:endParaRPr>
          </a:p>
          <a:p>
            <a:pPr marL="177800" marR="0" lvl="0" indent="-177800" defTabSz="914400" rtl="0" eaLnBrk="1" fontAlgn="auto" latinLnBrk="0" hangingPunct="0">
              <a:lnSpc>
                <a:spcPct val="100000"/>
              </a:lnSpc>
              <a:spcBef>
                <a:spcPts val="0"/>
              </a:spcBef>
              <a:spcAft>
                <a:spcPts val="0"/>
              </a:spcAft>
              <a:buClrTx/>
              <a:buSzTx/>
              <a:buFontTx/>
              <a:buAutoNum type="alphaLcParenR"/>
              <a:tabLst/>
              <a:defRPr/>
            </a:pPr>
            <a:r>
              <a:rPr lang="en-US" sz="1200" b="1" kern="0">
                <a:solidFill>
                  <a:schemeClr val="tx1"/>
                </a:solidFill>
                <a:latin typeface="+mn-lt"/>
              </a:rPr>
              <a:t>Equal</a:t>
            </a:r>
            <a:r>
              <a:rPr lang="en-US" sz="1200" kern="0">
                <a:solidFill>
                  <a:schemeClr val="tx1"/>
                </a:solidFill>
                <a:latin typeface="+mn-lt"/>
              </a:rPr>
              <a:t> and occur not more often than weekly and not less than monthly; or</a:t>
            </a:r>
          </a:p>
          <a:p>
            <a:pPr marL="177800" marR="0" lvl="0" indent="-177800" defTabSz="914400" rtl="0" eaLnBrk="1" fontAlgn="auto" latinLnBrk="0" hangingPunct="0">
              <a:lnSpc>
                <a:spcPct val="100000"/>
              </a:lnSpc>
              <a:spcBef>
                <a:spcPts val="0"/>
              </a:spcBef>
              <a:spcAft>
                <a:spcPts val="0"/>
              </a:spcAft>
              <a:buClrTx/>
              <a:buSzTx/>
              <a:buFontTx/>
              <a:buAutoNum type="alphaLcParenR"/>
              <a:tabLst/>
              <a:defRPr/>
            </a:pPr>
            <a:r>
              <a:rPr kumimoji="0" lang="en-US" sz="1200" b="0" i="0" u="none" strike="noStrike" kern="0" cap="none" spc="0" normalizeH="0" baseline="0" noProof="0">
                <a:ln>
                  <a:noFill/>
                </a:ln>
                <a:solidFill>
                  <a:schemeClr val="tx1"/>
                </a:solidFill>
                <a:effectLst/>
                <a:uLnTx/>
                <a:uFillTx/>
                <a:latin typeface="+mn-lt"/>
                <a:cs typeface="Calibri"/>
                <a:sym typeface="Calibri"/>
              </a:rPr>
              <a:t>Occur monthly and vary but have the result that the</a:t>
            </a:r>
            <a:r>
              <a:rPr lang="en-US" sz="1200" kern="0">
                <a:solidFill>
                  <a:schemeClr val="tx1"/>
                </a:solidFill>
                <a:latin typeface="+mn-lt"/>
              </a:rPr>
              <a:t> worker is entitled to be paid an equal amount in each quarter (excl overtime, performance bonus or salary premium regardless of the number of hours worked</a:t>
            </a:r>
          </a:p>
          <a:p>
            <a:pPr marL="177800" marR="0" lvl="0" indent="-177800" defTabSz="914400" rtl="0" eaLnBrk="1" fontAlgn="auto" latinLnBrk="0" hangingPunct="0">
              <a:lnSpc>
                <a:spcPct val="100000"/>
              </a:lnSpc>
              <a:spcBef>
                <a:spcPts val="0"/>
              </a:spcBef>
              <a:spcAft>
                <a:spcPts val="0"/>
              </a:spcAft>
              <a:buClrTx/>
              <a:buSzTx/>
              <a:buFontTx/>
              <a:buAutoNum type="alphaLcParenR"/>
              <a:tabLst/>
              <a:defRPr/>
            </a:pPr>
            <a:endParaRPr lang="en-US" sz="1200" kern="0">
              <a:solidFill>
                <a:schemeClr val="tx1"/>
              </a:solidFill>
              <a:latin typeface="+mn-lt"/>
            </a:endParaRPr>
          </a:p>
          <a:p>
            <a:pPr>
              <a:defRPr/>
            </a:pPr>
            <a:r>
              <a:rPr lang="en-US" sz="1200" i="1" kern="0">
                <a:solidFill>
                  <a:schemeClr val="tx1"/>
                </a:solidFill>
                <a:latin typeface="+mn-lt"/>
              </a:rPr>
              <a:t>Reg 21 (5) of the NMW Regs</a:t>
            </a:r>
          </a:p>
          <a:p>
            <a:pPr marL="177800" indent="-177800">
              <a:buFontTx/>
              <a:buAutoNum type="alphaLcParenR"/>
              <a:defRPr/>
            </a:pPr>
            <a:endParaRPr lang="en-US" sz="1200" b="0" i="0" u="none" strike="noStrike" kern="0" cap="none" spc="0" normalizeH="0" baseline="0" noProof="0">
              <a:ln>
                <a:noFill/>
              </a:ln>
              <a:solidFill>
                <a:schemeClr val="tx1"/>
              </a:solidFill>
              <a:effectLst/>
              <a:uLnTx/>
              <a:uFillTx/>
              <a:latin typeface="+mn-lt"/>
              <a:cs typeface="Calibri"/>
            </a:endParaRPr>
          </a:p>
        </p:txBody>
      </p:sp>
      <p:pic>
        <p:nvPicPr>
          <p:cNvPr id="17" name="Graphic 16" descr="Stopwatch">
            <a:extLst>
              <a:ext uri="{FF2B5EF4-FFF2-40B4-BE49-F238E27FC236}">
                <a16:creationId xmlns:a16="http://schemas.microsoft.com/office/drawing/2014/main" id="{4651250A-95F0-4522-4927-56F4C301D8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93453" y="5546542"/>
            <a:ext cx="914400" cy="914400"/>
          </a:xfrm>
          <a:prstGeom prst="rect">
            <a:avLst/>
          </a:prstGeom>
        </p:spPr>
      </p:pic>
      <p:pic>
        <p:nvPicPr>
          <p:cNvPr id="18" name="Picture 17" descr="A picture containing text, gallery, picture frame&#10;&#10;Description automatically generated">
            <a:extLst>
              <a:ext uri="{FF2B5EF4-FFF2-40B4-BE49-F238E27FC236}">
                <a16:creationId xmlns:a16="http://schemas.microsoft.com/office/drawing/2014/main" id="{487E4895-76CB-02F0-4153-FA9A806D4CD9}"/>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67316" y="5465542"/>
            <a:ext cx="966217" cy="966217"/>
          </a:xfrm>
          <a:prstGeom prst="rect">
            <a:avLst/>
          </a:prstGeom>
        </p:spPr>
      </p:pic>
      <p:pic>
        <p:nvPicPr>
          <p:cNvPr id="19" name="Picture 18" descr="Icon&#10;&#10;Description automatically generated">
            <a:extLst>
              <a:ext uri="{FF2B5EF4-FFF2-40B4-BE49-F238E27FC236}">
                <a16:creationId xmlns:a16="http://schemas.microsoft.com/office/drawing/2014/main" id="{FA1A8397-7C79-0B3E-C2FA-6E7C5F48B796}"/>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67773" y="5566104"/>
            <a:ext cx="996987" cy="996987"/>
          </a:xfrm>
          <a:prstGeom prst="rect">
            <a:avLst/>
          </a:prstGeom>
        </p:spPr>
      </p:pic>
      <p:pic>
        <p:nvPicPr>
          <p:cNvPr id="20" name="Picture 19" descr="A picture containing text, sign, outdoor, street&#10;&#10;Description automatically generated">
            <a:extLst>
              <a:ext uri="{FF2B5EF4-FFF2-40B4-BE49-F238E27FC236}">
                <a16:creationId xmlns:a16="http://schemas.microsoft.com/office/drawing/2014/main" id="{26DECA88-3812-8A6E-ECCA-10E35108E380}"/>
              </a:ext>
            </a:extLst>
          </p:cNvPr>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548060" y="5587020"/>
            <a:ext cx="840997" cy="846033"/>
          </a:xfrm>
          <a:prstGeom prst="rect">
            <a:avLst/>
          </a:prstGeom>
        </p:spPr>
      </p:pic>
      <p:sp>
        <p:nvSpPr>
          <p:cNvPr id="9" name="Shape 587">
            <a:extLst>
              <a:ext uri="{FF2B5EF4-FFF2-40B4-BE49-F238E27FC236}">
                <a16:creationId xmlns:a16="http://schemas.microsoft.com/office/drawing/2014/main" id="{E1AE4D81-E814-F937-D8C4-941CF8EEEE7B}"/>
              </a:ext>
            </a:extLst>
          </p:cNvPr>
          <p:cNvSpPr/>
          <p:nvPr/>
        </p:nvSpPr>
        <p:spPr>
          <a:xfrm>
            <a:off x="4678672" y="972273"/>
            <a:ext cx="2004954" cy="545510"/>
          </a:xfrm>
          <a:prstGeom prst="rect">
            <a:avLst/>
          </a:prstGeom>
          <a:solidFill>
            <a:schemeClr val="accent1"/>
          </a:soli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r>
              <a:rPr kumimoji="0" lang="en-US" sz="2400" b="1" i="0" u="none" strike="noStrike" kern="0" cap="none" spc="0" normalizeH="0" baseline="0" noProof="0">
                <a:ln>
                  <a:noFill/>
                </a:ln>
                <a:solidFill>
                  <a:srgbClr val="FFFFFF"/>
                </a:solidFill>
                <a:effectLst/>
                <a:uLnTx/>
                <a:uFillTx/>
                <a:latin typeface="+mn-lt"/>
                <a:cs typeface="Calibri"/>
                <a:sym typeface="Calibri"/>
              </a:rPr>
              <a:t>Condition 3</a:t>
            </a:r>
          </a:p>
        </p:txBody>
      </p:sp>
      <p:sp>
        <p:nvSpPr>
          <p:cNvPr id="23" name="Shape 589">
            <a:extLst>
              <a:ext uri="{FF2B5EF4-FFF2-40B4-BE49-F238E27FC236}">
                <a16:creationId xmlns:a16="http://schemas.microsoft.com/office/drawing/2014/main" id="{5A12330F-8599-2734-58C0-0ECFE3C91047}"/>
              </a:ext>
            </a:extLst>
          </p:cNvPr>
          <p:cNvSpPr/>
          <p:nvPr/>
        </p:nvSpPr>
        <p:spPr>
          <a:xfrm>
            <a:off x="9259068" y="1652936"/>
            <a:ext cx="2354796" cy="4178065"/>
          </a:xfrm>
          <a:prstGeom prst="rect">
            <a:avLst/>
          </a:prstGeom>
          <a:noFill/>
          <a:ln w="12700" cap="flat">
            <a:noFill/>
            <a:miter lim="400000"/>
          </a:ln>
          <a:effectLst/>
          <a:extLst>
            <a:ext uri="{C572A759-6A51-4108-AA02-DFA0A04FC94B}">
              <ma14:wrappingTextBoxFlag xmlns="" xmlns:lc="http://schemas.openxmlformats.org/drawingml/2006/lockedCanvas" xmlns:ma14="http://schemas.microsoft.com/office/mac/drawingml/2011/main"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rtl="0"/>
            <a:r>
              <a:rPr lang="en-GB" sz="1150" dirty="0">
                <a:effectLst/>
                <a:latin typeface="+mn-lt"/>
              </a:rPr>
              <a:t>A “salary premium” is—</a:t>
            </a:r>
          </a:p>
          <a:p>
            <a:pPr marL="228600" indent="-228600" rtl="0">
              <a:buAutoNum type="alphaLcParenR"/>
            </a:pPr>
            <a:r>
              <a:rPr lang="en-GB" sz="1150" dirty="0">
                <a:latin typeface="+mn-lt"/>
              </a:rPr>
              <a:t>an</a:t>
            </a:r>
            <a:r>
              <a:rPr lang="en-GB" sz="1150" dirty="0">
                <a:effectLst/>
                <a:latin typeface="+mn-lt"/>
              </a:rPr>
              <a:t> amount of pay which is</a:t>
            </a:r>
          </a:p>
          <a:p>
            <a:pPr rtl="0"/>
            <a:r>
              <a:rPr lang="en-GB" sz="1150" dirty="0">
                <a:effectLst/>
                <a:latin typeface="+mn-lt"/>
              </a:rPr>
              <a:t>(</a:t>
            </a:r>
            <a:r>
              <a:rPr lang="en-GB" sz="1150" dirty="0" err="1">
                <a:effectLst/>
                <a:latin typeface="+mn-lt"/>
              </a:rPr>
              <a:t>i</a:t>
            </a:r>
            <a:r>
              <a:rPr lang="en-GB" sz="1150" dirty="0">
                <a:effectLst/>
                <a:latin typeface="+mn-lt"/>
              </a:rPr>
              <a:t>)in addition to the annual salary; or</a:t>
            </a:r>
          </a:p>
          <a:p>
            <a:pPr rtl="0"/>
            <a:r>
              <a:rPr lang="en-GB" sz="1150" dirty="0">
                <a:effectLst/>
                <a:latin typeface="+mn-lt"/>
              </a:rPr>
              <a:t>(ii)an increase in the rate of pay for particular working hours;</a:t>
            </a:r>
          </a:p>
          <a:p>
            <a:r>
              <a:rPr lang="en-GB" sz="1150" dirty="0">
                <a:effectLst/>
                <a:latin typeface="+mn-lt"/>
              </a:rPr>
              <a:t>(b)in respect of the basic hours; and</a:t>
            </a:r>
            <a:endParaRPr lang="en-GB" dirty="0"/>
          </a:p>
          <a:p>
            <a:r>
              <a:rPr lang="en-GB" sz="1150" dirty="0">
                <a:effectLst/>
                <a:latin typeface="+mn-lt"/>
              </a:rPr>
              <a:t>(c)attributable to working</a:t>
            </a:r>
            <a:endParaRPr lang="en-GB" dirty="0"/>
          </a:p>
          <a:p>
            <a:r>
              <a:rPr lang="en-GB" sz="1150" dirty="0">
                <a:latin typeface="+mn-lt"/>
              </a:rPr>
              <a:t>(</a:t>
            </a:r>
            <a:r>
              <a:rPr lang="en-GB" sz="1150" dirty="0" err="1">
                <a:effectLst/>
                <a:latin typeface="+mn-lt"/>
              </a:rPr>
              <a:t>i</a:t>
            </a:r>
            <a:r>
              <a:rPr lang="en-GB" sz="1150" dirty="0">
                <a:effectLst/>
                <a:latin typeface="+mn-lt"/>
              </a:rPr>
              <a:t>)at a particular time of the day;</a:t>
            </a:r>
            <a:endParaRPr lang="en-GB" dirty="0">
              <a:effectLst/>
            </a:endParaRPr>
          </a:p>
          <a:p>
            <a:pPr rtl="0"/>
            <a:r>
              <a:rPr lang="en-GB" sz="1150" dirty="0">
                <a:effectLst/>
                <a:latin typeface="+mn-lt"/>
              </a:rPr>
              <a:t>(ii)on a particular day;</a:t>
            </a:r>
          </a:p>
          <a:p>
            <a:pPr rtl="0"/>
            <a:r>
              <a:rPr lang="en-GB" sz="1150" dirty="0">
                <a:effectLst/>
                <a:latin typeface="+mn-lt"/>
              </a:rPr>
              <a:t>(iii)at a particular location;</a:t>
            </a:r>
          </a:p>
          <a:p>
            <a:pPr rtl="0"/>
            <a:r>
              <a:rPr lang="en-GB" sz="1150" dirty="0">
                <a:effectLst/>
                <a:latin typeface="+mn-lt"/>
              </a:rPr>
              <a:t>(iv)in a particular working environment;</a:t>
            </a:r>
          </a:p>
          <a:p>
            <a:pPr rtl="0"/>
            <a:r>
              <a:rPr lang="en-GB" sz="1150" dirty="0">
                <a:effectLst/>
                <a:latin typeface="+mn-lt"/>
              </a:rPr>
              <a:t>(v)within a particular geographical area;</a:t>
            </a:r>
          </a:p>
          <a:p>
            <a:pPr rtl="0"/>
            <a:r>
              <a:rPr lang="en-GB" sz="1150" dirty="0">
                <a:effectLst/>
                <a:latin typeface="+mn-lt"/>
              </a:rPr>
              <a:t>(vi)on a particular task; or</a:t>
            </a:r>
          </a:p>
          <a:p>
            <a:r>
              <a:rPr lang="en-GB" sz="1150" dirty="0">
                <a:effectLst/>
                <a:latin typeface="+mn-lt"/>
              </a:rPr>
              <a:t>(vii)subject to a particular responsibility.</a:t>
            </a:r>
            <a:r>
              <a:rPr lang="en-US" sz="1150" kern="0" dirty="0">
                <a:solidFill>
                  <a:prstClr val="black">
                    <a:lumMod val="65000"/>
                    <a:lumOff val="35000"/>
                  </a:prstClr>
                </a:solidFill>
                <a:latin typeface="+mn-lt"/>
              </a:rPr>
              <a:t> </a:t>
            </a:r>
          </a:p>
          <a:p>
            <a:pPr rtl="0"/>
            <a:endParaRPr kumimoji="0" lang="en-US" sz="1200" b="0" i="0" u="none" strike="noStrike" kern="0" cap="none" spc="0" normalizeH="0" baseline="0" noProof="0" dirty="0">
              <a:ln>
                <a:noFill/>
              </a:ln>
              <a:solidFill>
                <a:prstClr val="black">
                  <a:lumMod val="65000"/>
                  <a:lumOff val="35000"/>
                </a:prstClr>
              </a:solidFill>
              <a:effectLst/>
              <a:uLnTx/>
              <a:uFillTx/>
              <a:latin typeface="+mn-lt"/>
              <a:cs typeface="Calibri"/>
              <a:sym typeface="Calibri"/>
            </a:endParaRPr>
          </a:p>
          <a:p>
            <a:pPr rtl="0"/>
            <a:endParaRPr kumimoji="0" lang="en-US" sz="1200" b="0" i="0" u="none" strike="noStrike" kern="0" cap="none" spc="0" normalizeH="0" baseline="0" noProof="0" dirty="0">
              <a:ln>
                <a:noFill/>
              </a:ln>
              <a:solidFill>
                <a:prstClr val="black">
                  <a:lumMod val="65000"/>
                  <a:lumOff val="35000"/>
                </a:prstClr>
              </a:solidFill>
              <a:effectLst/>
              <a:uLnTx/>
              <a:uFillTx/>
              <a:latin typeface="+mn-lt"/>
              <a:cs typeface="Calibri"/>
              <a:sym typeface="Calibri"/>
            </a:endParaRPr>
          </a:p>
        </p:txBody>
      </p:sp>
      <p:sp>
        <p:nvSpPr>
          <p:cNvPr id="26" name="Shape 587">
            <a:extLst>
              <a:ext uri="{FF2B5EF4-FFF2-40B4-BE49-F238E27FC236}">
                <a16:creationId xmlns:a16="http://schemas.microsoft.com/office/drawing/2014/main" id="{07212CB8-D47E-EC46-84E1-09B52418231B}"/>
              </a:ext>
            </a:extLst>
          </p:cNvPr>
          <p:cNvSpPr/>
          <p:nvPr/>
        </p:nvSpPr>
        <p:spPr>
          <a:xfrm>
            <a:off x="9259068" y="1005207"/>
            <a:ext cx="2263902" cy="536218"/>
          </a:xfrm>
          <a:prstGeom prst="rect">
            <a:avLst/>
          </a:prstGeom>
          <a:solidFill>
            <a:schemeClr val="accent3">
              <a:lumMod val="60000"/>
              <a:lumOff val="40000"/>
            </a:schemeClr>
          </a:soli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r>
              <a:rPr kumimoji="0" lang="en-US" sz="2000" b="1" i="0" u="none" strike="noStrike" kern="0" cap="none" spc="0" normalizeH="0" baseline="0" noProof="0" dirty="0">
                <a:ln>
                  <a:noFill/>
                </a:ln>
                <a:solidFill>
                  <a:srgbClr val="FFFFFF"/>
                </a:solidFill>
                <a:effectLst/>
                <a:uLnTx/>
                <a:uFillTx/>
                <a:latin typeface="+mn-lt"/>
                <a:cs typeface="Calibri"/>
                <a:sym typeface="Calibri"/>
              </a:rPr>
              <a:t>Salary Premium – April 2020</a:t>
            </a:r>
          </a:p>
        </p:txBody>
      </p:sp>
    </p:spTree>
    <p:extLst>
      <p:ext uri="{BB962C8B-B14F-4D97-AF65-F5344CB8AC3E}">
        <p14:creationId xmlns:p14="http://schemas.microsoft.com/office/powerpoint/2010/main" val="30087639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ONSCREEN" val="yPQo7kLY"/>
  <p:tag name="ARTICULATE_SLIDE_COUNT" val="6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nscreen">
  <a:themeElements>
    <a:clrScheme name="Custom 2">
      <a:dk1>
        <a:srgbClr val="333333"/>
      </a:dk1>
      <a:lt1>
        <a:srgbClr val="FFFFFF"/>
      </a:lt1>
      <a:dk2>
        <a:srgbClr val="333333"/>
      </a:dk2>
      <a:lt2>
        <a:srgbClr val="E7E7E7"/>
      </a:lt2>
      <a:accent1>
        <a:srgbClr val="E81A3B"/>
      </a:accent1>
      <a:accent2>
        <a:srgbClr val="5B6E7F"/>
      </a:accent2>
      <a:accent3>
        <a:srgbClr val="98002E"/>
      </a:accent3>
      <a:accent4>
        <a:srgbClr val="D67900"/>
      </a:accent4>
      <a:accent5>
        <a:srgbClr val="009966"/>
      </a:accent5>
      <a:accent6>
        <a:srgbClr val="008FD2"/>
      </a:accent6>
      <a:hlink>
        <a:srgbClr val="0062B8"/>
      </a:hlink>
      <a:folHlink>
        <a:srgbClr val="0062B8"/>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1"/>
          </a:solidFill>
        </a:ln>
      </a:spPr>
      <a:bodyPr lIns="72000" tIns="72000" rIns="72000" bIns="72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42022167 - BDO Rebrand PPT- Onscreen 16x9_Cover options.potx" id="{AD07C849-D2EE-43EB-B552-1EE42E33EA5B}" vid="{4F38638E-D3A1-46D7-8DC1-CCB3CB2F34C5}"/>
    </a:ext>
  </a:extLst>
</a:theme>
</file>

<file path=ppt/theme/theme2.xml><?xml version="1.0" encoding="utf-8"?>
<a:theme xmlns:a="http://schemas.openxmlformats.org/drawingml/2006/main" name="1_Onscreen">
  <a:themeElements>
    <a:clrScheme name="Custom 54">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1"/>
          </a:solidFill>
        </a:ln>
      </a:spPr>
      <a:bodyPr lIns="72000" tIns="72000" rIns="72000" bIns="72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16 9 Onscreen" id="{F958CF0F-1AA6-4C02-8AA3-70E052F4BA73}" vid="{38F4DA40-1E18-4AB6-9910-E8C65EBF4A63}"/>
    </a:ext>
  </a:extLst>
</a:theme>
</file>

<file path=ppt/theme/theme3.xml><?xml version="1.0" encoding="utf-8"?>
<a:theme xmlns:a="http://schemas.openxmlformats.org/drawingml/2006/main" name="Onscreen">
  <a:themeElements>
    <a:clrScheme name="BDO Colours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ED1A3B"/>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1"/>
          </a:solidFill>
        </a:ln>
      </a:spPr>
      <a:bodyPr lIns="72000" tIns="72000" rIns="72000" bIns="72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Onscreen 16x9.potx" id="{229A2018-763E-4176-8236-BE82F0810E97}" vid="{7E27CCE9-6779-40E4-87E6-A986A7EF0340}"/>
    </a:ext>
  </a:extLst>
</a:theme>
</file>

<file path=ppt/theme/theme4.xml><?xml version="1.0" encoding="utf-8"?>
<a:theme xmlns:a="http://schemas.openxmlformats.org/drawingml/2006/main" name="Office Theme">
  <a:themeElements>
    <a:clrScheme name="BDO Presentation">
      <a:dk1>
        <a:srgbClr val="685040"/>
      </a:dk1>
      <a:lt1>
        <a:srgbClr val="FFFFFF"/>
      </a:lt1>
      <a:dk2>
        <a:srgbClr val="ED1A3B"/>
      </a:dk2>
      <a:lt2>
        <a:srgbClr val="EEE8E5"/>
      </a:lt2>
      <a:accent1>
        <a:srgbClr val="2EB0A4"/>
      </a:accent1>
      <a:accent2>
        <a:srgbClr val="62CAE3"/>
      </a:accent2>
      <a:accent3>
        <a:srgbClr val="98002E"/>
      </a:accent3>
      <a:accent4>
        <a:srgbClr val="EE9024"/>
      </a:accent4>
      <a:accent5>
        <a:srgbClr val="D1108C"/>
      </a:accent5>
      <a:accent6>
        <a:srgbClr val="FFE39C"/>
      </a:accent6>
      <a:hlink>
        <a:srgbClr val="000000"/>
      </a:hlink>
      <a:folHlink>
        <a:srgbClr val="F6A1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40018fd-2bff-449e-859a-57cd4484ef84" xsi:nil="true"/>
    <lcf76f155ced4ddcb4097134ff3c332f xmlns="d28a1b45-5393-4e74-a0f8-c3ff67be46b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238A6E3353B040B46AAE879484342B" ma:contentTypeVersion="11" ma:contentTypeDescription="Create a new document." ma:contentTypeScope="" ma:versionID="46e9bd3eec9f53a19e4cd2d4ec4a9023">
  <xsd:schema xmlns:xsd="http://www.w3.org/2001/XMLSchema" xmlns:xs="http://www.w3.org/2001/XMLSchema" xmlns:p="http://schemas.microsoft.com/office/2006/metadata/properties" xmlns:ns2="d28a1b45-5393-4e74-a0f8-c3ff67be46b4" xmlns:ns3="340018fd-2bff-449e-859a-57cd4484ef84" targetNamespace="http://schemas.microsoft.com/office/2006/metadata/properties" ma:root="true" ma:fieldsID="adedf91db14e52ef6d05b3917370de4e" ns2:_="" ns3:_="">
    <xsd:import namespace="d28a1b45-5393-4e74-a0f8-c3ff67be46b4"/>
    <xsd:import namespace="340018fd-2bff-449e-859a-57cd4484ef8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8a1b45-5393-4e74-a0f8-c3ff67be46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b3deae5-b890-47e3-a5fe-9a7f1be1d10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0018fd-2bff-449e-859a-57cd4484ef8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02a88b2-909d-4168-bec8-e45484cd9158}" ma:internalName="TaxCatchAll" ma:showField="CatchAllData" ma:web="340018fd-2bff-449e-859a-57cd4484ef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B542C7-554C-44DD-BB16-F8301CB842F5}">
  <ds:schemaRefs>
    <ds:schemaRef ds:uri="http://schemas.openxmlformats.org/package/2006/metadata/core-properties"/>
    <ds:schemaRef ds:uri="http://purl.org/dc/elements/1.1/"/>
    <ds:schemaRef ds:uri="http://schemas.microsoft.com/office/2006/documentManagement/types"/>
    <ds:schemaRef ds:uri="http://purl.org/dc/dcmitype/"/>
    <ds:schemaRef ds:uri="d4f6b81a-a66c-4fcc-8dab-cd12c9c8b1f1"/>
    <ds:schemaRef ds:uri="http://schemas.microsoft.com/office/2006/metadata/properties"/>
    <ds:schemaRef ds:uri="http://purl.org/dc/terms/"/>
    <ds:schemaRef ds:uri="http://www.w3.org/XML/1998/namespace"/>
    <ds:schemaRef ds:uri="http://schemas.microsoft.com/office/infopath/2007/PartnerControls"/>
    <ds:schemaRef ds:uri="d143e270-13c1-4b2e-a0c4-e785694cf9a2"/>
  </ds:schemaRefs>
</ds:datastoreItem>
</file>

<file path=customXml/itemProps2.xml><?xml version="1.0" encoding="utf-8"?>
<ds:datastoreItem xmlns:ds="http://schemas.openxmlformats.org/officeDocument/2006/customXml" ds:itemID="{07726A59-08EE-4AFE-B8A8-C733C72855E8}">
  <ds:schemaRefs>
    <ds:schemaRef ds:uri="http://schemas.microsoft.com/sharepoint/v3/contenttype/forms"/>
  </ds:schemaRefs>
</ds:datastoreItem>
</file>

<file path=customXml/itemProps3.xml><?xml version="1.0" encoding="utf-8"?>
<ds:datastoreItem xmlns:ds="http://schemas.openxmlformats.org/officeDocument/2006/customXml" ds:itemID="{018CCBFF-C23E-4214-946B-DB83A1C80B9A}"/>
</file>

<file path=docProps/app.xml><?xml version="1.0" encoding="utf-8"?>
<Properties xmlns="http://schemas.openxmlformats.org/officeDocument/2006/extended-properties" xmlns:vt="http://schemas.openxmlformats.org/officeDocument/2006/docPropsVTypes">
  <Template>42022167 - BDO Rebrand PPT- Onscreen 16x9_Cover options</Template>
  <TotalTime>1137</TotalTime>
  <Words>2546</Words>
  <Application>Microsoft Office PowerPoint</Application>
  <PresentationFormat>Widescreen</PresentationFormat>
  <Paragraphs>397</Paragraphs>
  <Slides>23</Slides>
  <Notes>7</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23</vt:i4>
      </vt:variant>
    </vt:vector>
  </HeadingPairs>
  <TitlesOfParts>
    <vt:vector size="38" baseType="lpstr">
      <vt:lpstr>Aptos</vt:lpstr>
      <vt:lpstr>Arial</vt:lpstr>
      <vt:lpstr>Calibri</vt:lpstr>
      <vt:lpstr>CIDFont+F1</vt:lpstr>
      <vt:lpstr>CIDFont+F2</vt:lpstr>
      <vt:lpstr>CIDFont+F3</vt:lpstr>
      <vt:lpstr>CIDFont+F4</vt:lpstr>
      <vt:lpstr>Symbol</vt:lpstr>
      <vt:lpstr>Times New Roman</vt:lpstr>
      <vt:lpstr>Trebuchet MS</vt:lpstr>
      <vt:lpstr>Wingdings</vt:lpstr>
      <vt:lpstr>Wingdings 3</vt:lpstr>
      <vt:lpstr>Onscreen</vt:lpstr>
      <vt:lpstr>1_Onscreen</vt:lpstr>
      <vt:lpstr>Onscreen</vt:lpstr>
      <vt:lpstr>National Minimum Wage Update </vt:lpstr>
      <vt:lpstr>Your speakers today </vt:lpstr>
      <vt:lpstr>Agenda</vt:lpstr>
      <vt:lpstr>WHAT IS IT AND WHO DOES IT IMPACT? </vt:lpstr>
      <vt:lpstr>WHAT ARETHE RISKS FOR EMPLOYERS? </vt:lpstr>
      <vt:lpstr>PowerPoint Presentation</vt:lpstr>
      <vt:lpstr>PowerPoint Presentation</vt:lpstr>
      <vt:lpstr>Types of worker </vt:lpstr>
      <vt:lpstr>Salaried workers</vt:lpstr>
      <vt:lpstr>THE SALARIED WORKER SNOWBALL</vt:lpstr>
      <vt:lpstr>Record keeping </vt:lpstr>
      <vt:lpstr>Working time</vt:lpstr>
      <vt:lpstr>Working time </vt:lpstr>
      <vt:lpstr>Salary sacrifice arrangements </vt:lpstr>
      <vt:lpstr>Salary sacrifice arrangements</vt:lpstr>
      <vt:lpstr>Deductions from pay </vt:lpstr>
      <vt:lpstr>Dress code and uniforms </vt:lpstr>
      <vt:lpstr>Practical CONSIDERATIONS</vt:lpstr>
      <vt:lpstr>NMW Age Band Changes</vt:lpstr>
      <vt:lpstr>NMW Highlights from DBT report –HMRC enforcement results 2022/2023 and Employment bill</vt:lpstr>
      <vt:lpstr>Session Recap</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 pick n'mix v2_November 2023</dc:title>
  <dc:creator>Valentina Carta</dc:creator>
  <cp:lastModifiedBy>Siobhan Waters</cp:lastModifiedBy>
  <cp:revision>21</cp:revision>
  <dcterms:created xsi:type="dcterms:W3CDTF">2023-08-08T14:25:24Z</dcterms:created>
  <dcterms:modified xsi:type="dcterms:W3CDTF">2025-02-25T12:55:33Z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0x01010096238A6E3353B040B46AAE879484342B</vt:lpwstr>
  </property>
  <property fmtid="{D5CDD505-2E9C-101B-9397-08002B2CF9AE}" pid="3" name="TagsTaxHTField0">
    <vt:lpwstr/>
  </property>
  <property fmtid="{D5CDD505-2E9C-101B-9397-08002B2CF9AE}" pid="4" name="Tags">
    <vt:lpwstr/>
  </property>
  <property fmtid="{D5CDD505-2E9C-101B-9397-08002B2CF9AE}" pid="5" name="o38d3f68357742ddafd1355dc18ed4e1">
    <vt:lpwstr/>
  </property>
  <property fmtid="{D5CDD505-2E9C-101B-9397-08002B2CF9AE}" pid="6" name="Alert Tags">
    <vt:lpwstr/>
  </property>
  <property fmtid="{D5CDD505-2E9C-101B-9397-08002B2CF9AE}" pid="7" name="DocumentType">
    <vt:lpwstr/>
  </property>
  <property fmtid="{D5CDD505-2E9C-101B-9397-08002B2CF9AE}" pid="8" name="ArticulateGUID">
    <vt:lpwstr>00EF1776-4896-40FE-B28A-4D753286F3B7</vt:lpwstr>
  </property>
  <property fmtid="{D5CDD505-2E9C-101B-9397-08002B2CF9AE}" pid="9" name="ArticulatePath">
    <vt:lpwstr>https://bdouk-my.sharepoint.com/personal/simon_read_bdo_co_uk/Documents/Desktop/Charity Finance Oct 2024_Parul-Chris (HL)</vt:lpwstr>
  </property>
</Properties>
</file>