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72" r:id="rId2"/>
    <p:sldMasterId id="2147483691" r:id="rId3"/>
    <p:sldMasterId id="2147483676" r:id="rId4"/>
    <p:sldMasterId id="2147483738" r:id="rId5"/>
    <p:sldMasterId id="2147483699" r:id="rId6"/>
    <p:sldMasterId id="2147483733" r:id="rId7"/>
  </p:sldMasterIdLst>
  <p:notesMasterIdLst>
    <p:notesMasterId r:id="rId45"/>
  </p:notesMasterIdLst>
  <p:handoutMasterIdLst>
    <p:handoutMasterId r:id="rId46"/>
  </p:handoutMasterIdLst>
  <p:sldIdLst>
    <p:sldId id="259" r:id="rId8"/>
    <p:sldId id="262" r:id="rId9"/>
    <p:sldId id="297" r:id="rId10"/>
    <p:sldId id="296" r:id="rId11"/>
    <p:sldId id="300" r:id="rId12"/>
    <p:sldId id="268" r:id="rId13"/>
    <p:sldId id="278" r:id="rId14"/>
    <p:sldId id="301" r:id="rId15"/>
    <p:sldId id="269" r:id="rId16"/>
    <p:sldId id="270" r:id="rId17"/>
    <p:sldId id="299" r:id="rId18"/>
    <p:sldId id="271" r:id="rId19"/>
    <p:sldId id="277" r:id="rId20"/>
    <p:sldId id="291" r:id="rId21"/>
    <p:sldId id="292" r:id="rId22"/>
    <p:sldId id="274" r:id="rId23"/>
    <p:sldId id="284" r:id="rId24"/>
    <p:sldId id="290" r:id="rId25"/>
    <p:sldId id="302" r:id="rId26"/>
    <p:sldId id="272" r:id="rId27"/>
    <p:sldId id="273" r:id="rId28"/>
    <p:sldId id="285" r:id="rId29"/>
    <p:sldId id="308" r:id="rId30"/>
    <p:sldId id="286" r:id="rId31"/>
    <p:sldId id="293" r:id="rId32"/>
    <p:sldId id="303" r:id="rId33"/>
    <p:sldId id="275" r:id="rId34"/>
    <p:sldId id="279" r:id="rId35"/>
    <p:sldId id="307" r:id="rId36"/>
    <p:sldId id="304" r:id="rId37"/>
    <p:sldId id="288" r:id="rId38"/>
    <p:sldId id="276" r:id="rId39"/>
    <p:sldId id="298" r:id="rId40"/>
    <p:sldId id="289" r:id="rId41"/>
    <p:sldId id="295" r:id="rId42"/>
    <p:sldId id="294" r:id="rId43"/>
    <p:sldId id="305" r:id="rId4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9"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FFFF"/>
    <a:srgbClr val="FF0000"/>
    <a:srgbClr val="BFBFBF"/>
    <a:srgbClr val="39AA95"/>
    <a:srgbClr val="0F786D"/>
    <a:srgbClr val="EEEFEF"/>
    <a:srgbClr val="35AF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34" autoAdjust="0"/>
    <p:restoredTop sz="94694"/>
  </p:normalViewPr>
  <p:slideViewPr>
    <p:cSldViewPr snapToGrid="0" snapToObjects="1">
      <p:cViewPr varScale="1">
        <p:scale>
          <a:sx n="141" d="100"/>
          <a:sy n="141" d="100"/>
        </p:scale>
        <p:origin x="120" y="216"/>
      </p:cViewPr>
      <p:guideLst>
        <p:guide orient="horz" pos="1620"/>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85" d="100"/>
          <a:sy n="85" d="100"/>
        </p:scale>
        <p:origin x="3804"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handoutMaster" Target="handoutMasters/handoutMaster1.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9FAA78-B541-40AE-83E2-BD9C28077790}" type="doc">
      <dgm:prSet loTypeId="urn:microsoft.com/office/officeart/2005/8/layout/equation1" loCatId="relationship" qsTypeId="urn:microsoft.com/office/officeart/2005/8/quickstyle/simple1" qsCatId="simple" csTypeId="urn:microsoft.com/office/officeart/2005/8/colors/accent1_2" csCatId="accent1" phldr="1"/>
      <dgm:spPr/>
      <dgm:t>
        <a:bodyPr/>
        <a:lstStyle/>
        <a:p>
          <a:endParaRPr lang="en-US"/>
        </a:p>
      </dgm:t>
    </dgm:pt>
    <dgm:pt modelId="{D4809C3A-5E51-4416-B7D9-52D0290828E0}">
      <dgm:prSet phldrT="[Text]" custT="1">
        <dgm:style>
          <a:lnRef idx="1">
            <a:schemeClr val="accent1"/>
          </a:lnRef>
          <a:fillRef idx="2">
            <a:schemeClr val="accent1"/>
          </a:fillRef>
          <a:effectRef idx="1">
            <a:schemeClr val="accent1"/>
          </a:effectRef>
          <a:fontRef idx="minor">
            <a:schemeClr val="dk1"/>
          </a:fontRef>
        </dgm:style>
      </dgm:prSet>
      <dgm:spPr>
        <a:gradFill rotWithShape="0">
          <a:gsLst>
            <a:gs pos="100000">
              <a:srgbClr val="FF0000"/>
            </a:gs>
            <a:gs pos="100000">
              <a:schemeClr val="accent3">
                <a:lumMod val="45000"/>
                <a:lumOff val="55000"/>
              </a:schemeClr>
            </a:gs>
            <a:gs pos="100000">
              <a:schemeClr val="accent3">
                <a:lumMod val="45000"/>
                <a:lumOff val="55000"/>
              </a:schemeClr>
            </a:gs>
            <a:gs pos="100000">
              <a:schemeClr val="accent3">
                <a:lumMod val="30000"/>
                <a:lumOff val="70000"/>
              </a:schemeClr>
            </a:gs>
          </a:gsLst>
          <a:lin ang="5400000" scaled="1"/>
        </a:gradFill>
        <a:ln>
          <a:solidFill>
            <a:srgbClr val="FF0000"/>
          </a:solidFill>
        </a:ln>
      </dgm:spPr>
      <dgm:t>
        <a:bodyPr/>
        <a:lstStyle/>
        <a:p>
          <a:r>
            <a:rPr lang="en-US" sz="800" baseline="0" dirty="0" smtClean="0"/>
            <a:t>Late submission</a:t>
          </a:r>
          <a:endParaRPr lang="en-US" sz="800" baseline="0" dirty="0"/>
        </a:p>
      </dgm:t>
    </dgm:pt>
    <dgm:pt modelId="{8909ABAC-A894-4F20-8769-30FDC97C1358}" type="parTrans" cxnId="{40513818-3C3E-4C41-B24A-7D15B11F1E95}">
      <dgm:prSet/>
      <dgm:spPr/>
      <dgm:t>
        <a:bodyPr/>
        <a:lstStyle/>
        <a:p>
          <a:endParaRPr lang="en-US"/>
        </a:p>
      </dgm:t>
    </dgm:pt>
    <dgm:pt modelId="{ABBA4C20-B13E-4AE6-8FB5-66CAF4FC3E0D}" type="sibTrans" cxnId="{40513818-3C3E-4C41-B24A-7D15B11F1E95}">
      <dgm:prSet/>
      <dgm:spPr>
        <a:solidFill>
          <a:srgbClr val="FFFFFF"/>
        </a:solidFill>
      </dgm:spPr>
      <dgm:t>
        <a:bodyPr/>
        <a:lstStyle/>
        <a:p>
          <a:endParaRPr lang="en-US"/>
        </a:p>
      </dgm:t>
    </dgm:pt>
    <dgm:pt modelId="{40917D03-F6CD-47CA-AAFC-397B997A8FC2}">
      <dgm:prSet phldrT="[Text]">
        <dgm:style>
          <a:lnRef idx="1">
            <a:schemeClr val="accent1"/>
          </a:lnRef>
          <a:fillRef idx="2">
            <a:schemeClr val="accent1"/>
          </a:fillRef>
          <a:effectRef idx="1">
            <a:schemeClr val="accent1"/>
          </a:effectRef>
          <a:fontRef idx="minor">
            <a:schemeClr val="dk1"/>
          </a:fontRef>
        </dgm:style>
      </dgm:prSet>
      <dgm:spPr>
        <a:solidFill>
          <a:srgbClr val="FF0000"/>
        </a:solidFill>
        <a:ln>
          <a:solidFill>
            <a:srgbClr val="FF0000"/>
          </a:solidFill>
        </a:ln>
      </dgm:spPr>
      <dgm:t>
        <a:bodyPr/>
        <a:lstStyle/>
        <a:p>
          <a:r>
            <a:rPr lang="en-US" dirty="0" smtClean="0"/>
            <a:t>Late submission</a:t>
          </a:r>
          <a:endParaRPr lang="en-US" dirty="0"/>
        </a:p>
      </dgm:t>
    </dgm:pt>
    <dgm:pt modelId="{F5E1EAFA-3B87-462E-9CCC-7CDC7874BF04}" type="parTrans" cxnId="{83F27581-0CB9-44BE-AD03-9FD6961795AA}">
      <dgm:prSet/>
      <dgm:spPr/>
      <dgm:t>
        <a:bodyPr/>
        <a:lstStyle/>
        <a:p>
          <a:endParaRPr lang="en-US"/>
        </a:p>
      </dgm:t>
    </dgm:pt>
    <dgm:pt modelId="{F1865A39-231A-422A-8FF3-32B5D8354F0B}" type="sibTrans" cxnId="{83F27581-0CB9-44BE-AD03-9FD6961795AA}">
      <dgm:prSet/>
      <dgm:spPr>
        <a:solidFill>
          <a:schemeClr val="bg1"/>
        </a:solidFill>
      </dgm:spPr>
      <dgm:t>
        <a:bodyPr/>
        <a:lstStyle/>
        <a:p>
          <a:endParaRPr lang="en-US"/>
        </a:p>
      </dgm:t>
    </dgm:pt>
    <dgm:pt modelId="{4AAF0343-9CF6-4AD7-ABDC-48A9966E6DA3}">
      <dgm:prSet phldrT="[Text]" custT="1">
        <dgm:style>
          <a:lnRef idx="1">
            <a:schemeClr val="accent1"/>
          </a:lnRef>
          <a:fillRef idx="2">
            <a:schemeClr val="accent1"/>
          </a:fillRef>
          <a:effectRef idx="1">
            <a:schemeClr val="accent1"/>
          </a:effectRef>
          <a:fontRef idx="minor">
            <a:schemeClr val="dk1"/>
          </a:fontRef>
        </dgm:style>
      </dgm:prSet>
      <dgm:spPr>
        <a:solidFill>
          <a:srgbClr val="FF0000"/>
        </a:solidFill>
        <a:ln>
          <a:solidFill>
            <a:srgbClr val="FF0000"/>
          </a:solidFill>
        </a:ln>
      </dgm:spPr>
      <dgm:t>
        <a:bodyPr/>
        <a:lstStyle/>
        <a:p>
          <a:r>
            <a:rPr lang="en-US" sz="1400" dirty="0" smtClean="0"/>
            <a:t>4 Points</a:t>
          </a:r>
          <a:endParaRPr lang="en-US" sz="1400" dirty="0"/>
        </a:p>
      </dgm:t>
    </dgm:pt>
    <dgm:pt modelId="{1B94E2DD-8DF9-489D-9487-805D8106458E}" type="parTrans" cxnId="{ABE22CA8-B6CC-406C-8D9E-ABA4707C0F31}">
      <dgm:prSet/>
      <dgm:spPr/>
      <dgm:t>
        <a:bodyPr/>
        <a:lstStyle/>
        <a:p>
          <a:endParaRPr lang="en-US"/>
        </a:p>
      </dgm:t>
    </dgm:pt>
    <dgm:pt modelId="{D3E1FA3A-0716-438C-874F-C8B1F8CA7AD0}" type="sibTrans" cxnId="{ABE22CA8-B6CC-406C-8D9E-ABA4707C0F31}">
      <dgm:prSet/>
      <dgm:spPr/>
      <dgm:t>
        <a:bodyPr/>
        <a:lstStyle/>
        <a:p>
          <a:endParaRPr lang="en-US"/>
        </a:p>
      </dgm:t>
    </dgm:pt>
    <dgm:pt modelId="{591DDD7C-3DDC-46D8-8DFC-8B5BDA88B34E}">
      <dgm:prSet phldrT="[Text]" custT="1">
        <dgm:style>
          <a:lnRef idx="1">
            <a:schemeClr val="accent1"/>
          </a:lnRef>
          <a:fillRef idx="2">
            <a:schemeClr val="accent1"/>
          </a:fillRef>
          <a:effectRef idx="1">
            <a:schemeClr val="accent1"/>
          </a:effectRef>
          <a:fontRef idx="minor">
            <a:schemeClr val="dk1"/>
          </a:fontRef>
        </dgm:style>
      </dgm:prSet>
      <dgm:spPr>
        <a:gradFill flip="none" rotWithShape="1">
          <a:gsLst>
            <a:gs pos="100000">
              <a:schemeClr val="accent5">
                <a:lumMod val="60000"/>
                <a:lumOff val="40000"/>
              </a:schemeClr>
            </a:gs>
            <a:gs pos="97000">
              <a:srgbClr val="FF0000"/>
            </a:gs>
            <a:gs pos="100000">
              <a:schemeClr val="accent3">
                <a:lumMod val="45000"/>
                <a:lumOff val="55000"/>
              </a:schemeClr>
            </a:gs>
            <a:gs pos="100000">
              <a:schemeClr val="accent3">
                <a:lumMod val="30000"/>
                <a:lumOff val="70000"/>
              </a:schemeClr>
            </a:gs>
          </a:gsLst>
          <a:lin ang="5400000" scaled="1"/>
          <a:tileRect/>
        </a:gradFill>
        <a:ln>
          <a:solidFill>
            <a:srgbClr val="FF0000"/>
          </a:solidFill>
        </a:ln>
      </dgm:spPr>
      <dgm:t>
        <a:bodyPr/>
        <a:lstStyle/>
        <a:p>
          <a:r>
            <a:rPr lang="en-US" sz="800" baseline="0" dirty="0" smtClean="0"/>
            <a:t>Return outstanding</a:t>
          </a:r>
          <a:endParaRPr lang="en-US" sz="800" baseline="0" dirty="0"/>
        </a:p>
      </dgm:t>
    </dgm:pt>
    <dgm:pt modelId="{4E0CD593-8A48-4902-98F0-8AF1D2A7A4F4}" type="parTrans" cxnId="{691FE80E-E37C-46FD-9DE3-F345FF1867EA}">
      <dgm:prSet/>
      <dgm:spPr/>
      <dgm:t>
        <a:bodyPr/>
        <a:lstStyle/>
        <a:p>
          <a:endParaRPr lang="en-US"/>
        </a:p>
      </dgm:t>
    </dgm:pt>
    <dgm:pt modelId="{6ABA0CD3-215D-4D24-99CF-0690FA56A782}" type="sibTrans" cxnId="{691FE80E-E37C-46FD-9DE3-F345FF1867EA}">
      <dgm:prSet/>
      <dgm:spPr>
        <a:solidFill>
          <a:schemeClr val="bg1"/>
        </a:solidFill>
      </dgm:spPr>
      <dgm:t>
        <a:bodyPr/>
        <a:lstStyle/>
        <a:p>
          <a:endParaRPr lang="en-US"/>
        </a:p>
      </dgm:t>
    </dgm:pt>
    <dgm:pt modelId="{73F76719-5ADA-4831-AE5D-9F19434B9680}">
      <dgm:prSet phldrT="[Text]" custT="1">
        <dgm:style>
          <a:lnRef idx="1">
            <a:schemeClr val="accent1"/>
          </a:lnRef>
          <a:fillRef idx="2">
            <a:schemeClr val="accent1"/>
          </a:fillRef>
          <a:effectRef idx="1">
            <a:schemeClr val="accent1"/>
          </a:effectRef>
          <a:fontRef idx="minor">
            <a:schemeClr val="dk1"/>
          </a:fontRef>
        </dgm:style>
      </dgm:prSet>
      <dgm:spPr>
        <a:gradFill rotWithShape="0">
          <a:gsLst>
            <a:gs pos="100000">
              <a:srgbClr val="FF0000"/>
            </a:gs>
            <a:gs pos="100000">
              <a:srgbClr val="FF0000"/>
            </a:gs>
            <a:gs pos="100000">
              <a:schemeClr val="accent1">
                <a:lumMod val="105000"/>
                <a:satMod val="109000"/>
                <a:tint val="81000"/>
              </a:schemeClr>
            </a:gs>
          </a:gsLst>
        </a:gradFill>
        <a:ln>
          <a:solidFill>
            <a:srgbClr val="FF0000"/>
          </a:solidFill>
        </a:ln>
      </dgm:spPr>
      <dgm:t>
        <a:bodyPr/>
        <a:lstStyle/>
        <a:p>
          <a:r>
            <a:rPr lang="en-US" sz="800" baseline="0" dirty="0" smtClean="0"/>
            <a:t>Late submission</a:t>
          </a:r>
          <a:endParaRPr lang="en-US" sz="800" baseline="0" dirty="0"/>
        </a:p>
      </dgm:t>
    </dgm:pt>
    <dgm:pt modelId="{B830DDBF-D97E-441A-A02A-4783676F39E6}" type="sibTrans" cxnId="{7582039C-E4EA-4E9C-BCD3-8F5E3C414AD5}">
      <dgm:prSet/>
      <dgm:spPr>
        <a:solidFill>
          <a:schemeClr val="bg1"/>
        </a:solidFill>
      </dgm:spPr>
      <dgm:t>
        <a:bodyPr/>
        <a:lstStyle/>
        <a:p>
          <a:endParaRPr lang="en-US"/>
        </a:p>
      </dgm:t>
    </dgm:pt>
    <dgm:pt modelId="{66E442C5-F5E4-4095-B60C-3613CFAE92A6}" type="parTrans" cxnId="{7582039C-E4EA-4E9C-BCD3-8F5E3C414AD5}">
      <dgm:prSet/>
      <dgm:spPr/>
      <dgm:t>
        <a:bodyPr/>
        <a:lstStyle/>
        <a:p>
          <a:endParaRPr lang="en-US"/>
        </a:p>
      </dgm:t>
    </dgm:pt>
    <dgm:pt modelId="{C65A5307-E0B0-47DA-97AD-F631762B376A}" type="pres">
      <dgm:prSet presAssocID="{1E9FAA78-B541-40AE-83E2-BD9C28077790}" presName="linearFlow" presStyleCnt="0">
        <dgm:presLayoutVars>
          <dgm:dir/>
          <dgm:resizeHandles val="exact"/>
        </dgm:presLayoutVars>
      </dgm:prSet>
      <dgm:spPr/>
      <dgm:t>
        <a:bodyPr/>
        <a:lstStyle/>
        <a:p>
          <a:endParaRPr lang="en-US"/>
        </a:p>
      </dgm:t>
    </dgm:pt>
    <dgm:pt modelId="{D4C9EFD9-AD6E-4886-BBDC-B9DE20BA0138}" type="pres">
      <dgm:prSet presAssocID="{D4809C3A-5E51-4416-B7D9-52D0290828E0}" presName="node" presStyleLbl="node1" presStyleIdx="0" presStyleCnt="5" custScaleX="181583" custScaleY="182910">
        <dgm:presLayoutVars>
          <dgm:bulletEnabled val="1"/>
        </dgm:presLayoutVars>
      </dgm:prSet>
      <dgm:spPr/>
      <dgm:t>
        <a:bodyPr/>
        <a:lstStyle/>
        <a:p>
          <a:endParaRPr lang="en-US"/>
        </a:p>
      </dgm:t>
    </dgm:pt>
    <dgm:pt modelId="{C5C13E2B-5EDC-456B-83B1-F2A199339F6C}" type="pres">
      <dgm:prSet presAssocID="{ABBA4C20-B13E-4AE6-8FB5-66CAF4FC3E0D}" presName="spacerL" presStyleCnt="0"/>
      <dgm:spPr/>
    </dgm:pt>
    <dgm:pt modelId="{968BA65D-F783-478E-B039-254E8DADE81D}" type="pres">
      <dgm:prSet presAssocID="{ABBA4C20-B13E-4AE6-8FB5-66CAF4FC3E0D}" presName="sibTrans" presStyleLbl="sibTrans2D1" presStyleIdx="0" presStyleCnt="4"/>
      <dgm:spPr/>
      <dgm:t>
        <a:bodyPr/>
        <a:lstStyle/>
        <a:p>
          <a:endParaRPr lang="en-US"/>
        </a:p>
      </dgm:t>
    </dgm:pt>
    <dgm:pt modelId="{47BEEE2E-A4E2-4F74-A5CC-D0E747035DEA}" type="pres">
      <dgm:prSet presAssocID="{ABBA4C20-B13E-4AE6-8FB5-66CAF4FC3E0D}" presName="spacerR" presStyleCnt="0"/>
      <dgm:spPr/>
    </dgm:pt>
    <dgm:pt modelId="{F344E9EC-CAA2-4687-9A25-AE970A37E41A}" type="pres">
      <dgm:prSet presAssocID="{73F76719-5ADA-4831-AE5D-9F19434B9680}" presName="node" presStyleLbl="node1" presStyleIdx="1" presStyleCnt="5" custScaleX="187527" custScaleY="189192">
        <dgm:presLayoutVars>
          <dgm:bulletEnabled val="1"/>
        </dgm:presLayoutVars>
      </dgm:prSet>
      <dgm:spPr/>
      <dgm:t>
        <a:bodyPr/>
        <a:lstStyle/>
        <a:p>
          <a:endParaRPr lang="en-US"/>
        </a:p>
      </dgm:t>
    </dgm:pt>
    <dgm:pt modelId="{63129F13-7502-4BA3-B726-FEA126A7B0FC}" type="pres">
      <dgm:prSet presAssocID="{B830DDBF-D97E-441A-A02A-4783676F39E6}" presName="spacerL" presStyleCnt="0"/>
      <dgm:spPr/>
    </dgm:pt>
    <dgm:pt modelId="{CA2043B1-CB6D-43BB-8814-F25DAF80F5E5}" type="pres">
      <dgm:prSet presAssocID="{B830DDBF-D97E-441A-A02A-4783676F39E6}" presName="sibTrans" presStyleLbl="sibTrans2D1" presStyleIdx="1" presStyleCnt="4"/>
      <dgm:spPr/>
      <dgm:t>
        <a:bodyPr/>
        <a:lstStyle/>
        <a:p>
          <a:endParaRPr lang="en-US"/>
        </a:p>
      </dgm:t>
    </dgm:pt>
    <dgm:pt modelId="{CAC6D6CA-3494-4E5A-B869-D34EEC66E149}" type="pres">
      <dgm:prSet presAssocID="{B830DDBF-D97E-441A-A02A-4783676F39E6}" presName="spacerR" presStyleCnt="0"/>
      <dgm:spPr/>
    </dgm:pt>
    <dgm:pt modelId="{53B0F892-42AD-4DE7-AFD3-3FBE2B49307F}" type="pres">
      <dgm:prSet presAssocID="{591DDD7C-3DDC-46D8-8DFC-8B5BDA88B34E}" presName="node" presStyleLbl="node1" presStyleIdx="2" presStyleCnt="5" custScaleX="198973" custScaleY="198370">
        <dgm:presLayoutVars>
          <dgm:bulletEnabled val="1"/>
        </dgm:presLayoutVars>
      </dgm:prSet>
      <dgm:spPr/>
      <dgm:t>
        <a:bodyPr/>
        <a:lstStyle/>
        <a:p>
          <a:endParaRPr lang="en-US"/>
        </a:p>
      </dgm:t>
    </dgm:pt>
    <dgm:pt modelId="{B92D762D-64BC-4D29-B76F-D4357FD0638A}" type="pres">
      <dgm:prSet presAssocID="{6ABA0CD3-215D-4D24-99CF-0690FA56A782}" presName="spacerL" presStyleCnt="0"/>
      <dgm:spPr/>
    </dgm:pt>
    <dgm:pt modelId="{447ECEE5-B9F1-4C5A-BF9F-59A08CF47C0B}" type="pres">
      <dgm:prSet presAssocID="{6ABA0CD3-215D-4D24-99CF-0690FA56A782}" presName="sibTrans" presStyleLbl="sibTrans2D1" presStyleIdx="2" presStyleCnt="4"/>
      <dgm:spPr/>
      <dgm:t>
        <a:bodyPr/>
        <a:lstStyle/>
        <a:p>
          <a:endParaRPr lang="en-US"/>
        </a:p>
      </dgm:t>
    </dgm:pt>
    <dgm:pt modelId="{8B6F9379-70DC-442F-987F-1F3838405503}" type="pres">
      <dgm:prSet presAssocID="{6ABA0CD3-215D-4D24-99CF-0690FA56A782}" presName="spacerR" presStyleCnt="0"/>
      <dgm:spPr/>
    </dgm:pt>
    <dgm:pt modelId="{1DFDFA5D-0A23-4F3A-9209-8833095D3219}" type="pres">
      <dgm:prSet presAssocID="{40917D03-F6CD-47CA-AAFC-397B997A8FC2}" presName="node" presStyleLbl="node1" presStyleIdx="3" presStyleCnt="5" custScaleX="196495" custScaleY="192153">
        <dgm:presLayoutVars>
          <dgm:bulletEnabled val="1"/>
        </dgm:presLayoutVars>
      </dgm:prSet>
      <dgm:spPr/>
      <dgm:t>
        <a:bodyPr/>
        <a:lstStyle/>
        <a:p>
          <a:endParaRPr lang="en-US"/>
        </a:p>
      </dgm:t>
    </dgm:pt>
    <dgm:pt modelId="{9E2A2675-F1C1-4E39-A2F2-D379B301EDB0}" type="pres">
      <dgm:prSet presAssocID="{F1865A39-231A-422A-8FF3-32B5D8354F0B}" presName="spacerL" presStyleCnt="0"/>
      <dgm:spPr/>
    </dgm:pt>
    <dgm:pt modelId="{8385420D-E463-40B7-91F2-C024EA6EDB0A}" type="pres">
      <dgm:prSet presAssocID="{F1865A39-231A-422A-8FF3-32B5D8354F0B}" presName="sibTrans" presStyleLbl="sibTrans2D1" presStyleIdx="3" presStyleCnt="4"/>
      <dgm:spPr/>
      <dgm:t>
        <a:bodyPr/>
        <a:lstStyle/>
        <a:p>
          <a:endParaRPr lang="en-US"/>
        </a:p>
      </dgm:t>
    </dgm:pt>
    <dgm:pt modelId="{B159603E-FA1A-4143-AC05-C89CA01EBD56}" type="pres">
      <dgm:prSet presAssocID="{F1865A39-231A-422A-8FF3-32B5D8354F0B}" presName="spacerR" presStyleCnt="0"/>
      <dgm:spPr/>
    </dgm:pt>
    <dgm:pt modelId="{77287257-E1C6-43F3-9F97-2DD6EF9AD552}" type="pres">
      <dgm:prSet presAssocID="{4AAF0343-9CF6-4AD7-ABDC-48A9966E6DA3}" presName="node" presStyleLbl="node1" presStyleIdx="4" presStyleCnt="5" custScaleX="203657" custScaleY="197593">
        <dgm:presLayoutVars>
          <dgm:bulletEnabled val="1"/>
        </dgm:presLayoutVars>
      </dgm:prSet>
      <dgm:spPr/>
      <dgm:t>
        <a:bodyPr/>
        <a:lstStyle/>
        <a:p>
          <a:endParaRPr lang="en-US"/>
        </a:p>
      </dgm:t>
    </dgm:pt>
  </dgm:ptLst>
  <dgm:cxnLst>
    <dgm:cxn modelId="{ABE22CA8-B6CC-406C-8D9E-ABA4707C0F31}" srcId="{1E9FAA78-B541-40AE-83E2-BD9C28077790}" destId="{4AAF0343-9CF6-4AD7-ABDC-48A9966E6DA3}" srcOrd="4" destOrd="0" parTransId="{1B94E2DD-8DF9-489D-9487-805D8106458E}" sibTransId="{D3E1FA3A-0716-438C-874F-C8B1F8CA7AD0}"/>
    <dgm:cxn modelId="{4A9BDCF7-ACCE-44AF-B1E2-CB71B28E223D}" type="presOf" srcId="{D4809C3A-5E51-4416-B7D9-52D0290828E0}" destId="{D4C9EFD9-AD6E-4886-BBDC-B9DE20BA0138}" srcOrd="0" destOrd="0" presId="urn:microsoft.com/office/officeart/2005/8/layout/equation1"/>
    <dgm:cxn modelId="{19E50023-86CA-4483-8378-21B589BD5F58}" type="presOf" srcId="{6ABA0CD3-215D-4D24-99CF-0690FA56A782}" destId="{447ECEE5-B9F1-4C5A-BF9F-59A08CF47C0B}" srcOrd="0" destOrd="0" presId="urn:microsoft.com/office/officeart/2005/8/layout/equation1"/>
    <dgm:cxn modelId="{9CB79514-7151-446C-A4AE-ECDE9785EEBE}" type="presOf" srcId="{73F76719-5ADA-4831-AE5D-9F19434B9680}" destId="{F344E9EC-CAA2-4687-9A25-AE970A37E41A}" srcOrd="0" destOrd="0" presId="urn:microsoft.com/office/officeart/2005/8/layout/equation1"/>
    <dgm:cxn modelId="{40513818-3C3E-4C41-B24A-7D15B11F1E95}" srcId="{1E9FAA78-B541-40AE-83E2-BD9C28077790}" destId="{D4809C3A-5E51-4416-B7D9-52D0290828E0}" srcOrd="0" destOrd="0" parTransId="{8909ABAC-A894-4F20-8769-30FDC97C1358}" sibTransId="{ABBA4C20-B13E-4AE6-8FB5-66CAF4FC3E0D}"/>
    <dgm:cxn modelId="{664D5F79-3A5A-4161-A923-701DE4F294B9}" type="presOf" srcId="{4AAF0343-9CF6-4AD7-ABDC-48A9966E6DA3}" destId="{77287257-E1C6-43F3-9F97-2DD6EF9AD552}" srcOrd="0" destOrd="0" presId="urn:microsoft.com/office/officeart/2005/8/layout/equation1"/>
    <dgm:cxn modelId="{83F27581-0CB9-44BE-AD03-9FD6961795AA}" srcId="{1E9FAA78-B541-40AE-83E2-BD9C28077790}" destId="{40917D03-F6CD-47CA-AAFC-397B997A8FC2}" srcOrd="3" destOrd="0" parTransId="{F5E1EAFA-3B87-462E-9CCC-7CDC7874BF04}" sibTransId="{F1865A39-231A-422A-8FF3-32B5D8354F0B}"/>
    <dgm:cxn modelId="{60BDB30D-DB0C-4C2A-95D7-6A8629709AD2}" type="presOf" srcId="{ABBA4C20-B13E-4AE6-8FB5-66CAF4FC3E0D}" destId="{968BA65D-F783-478E-B039-254E8DADE81D}" srcOrd="0" destOrd="0" presId="urn:microsoft.com/office/officeart/2005/8/layout/equation1"/>
    <dgm:cxn modelId="{208ED73E-8342-4193-AF8E-C3446A906E22}" type="presOf" srcId="{40917D03-F6CD-47CA-AAFC-397B997A8FC2}" destId="{1DFDFA5D-0A23-4F3A-9209-8833095D3219}" srcOrd="0" destOrd="0" presId="urn:microsoft.com/office/officeart/2005/8/layout/equation1"/>
    <dgm:cxn modelId="{B506B6B9-1E6C-4C5C-80A0-22CAF7A77B0B}" type="presOf" srcId="{591DDD7C-3DDC-46D8-8DFC-8B5BDA88B34E}" destId="{53B0F892-42AD-4DE7-AFD3-3FBE2B49307F}" srcOrd="0" destOrd="0" presId="urn:microsoft.com/office/officeart/2005/8/layout/equation1"/>
    <dgm:cxn modelId="{8DA96CE4-4B37-4805-BD53-A24EC8A04F40}" type="presOf" srcId="{B830DDBF-D97E-441A-A02A-4783676F39E6}" destId="{CA2043B1-CB6D-43BB-8814-F25DAF80F5E5}" srcOrd="0" destOrd="0" presId="urn:microsoft.com/office/officeart/2005/8/layout/equation1"/>
    <dgm:cxn modelId="{7582039C-E4EA-4E9C-BCD3-8F5E3C414AD5}" srcId="{1E9FAA78-B541-40AE-83E2-BD9C28077790}" destId="{73F76719-5ADA-4831-AE5D-9F19434B9680}" srcOrd="1" destOrd="0" parTransId="{66E442C5-F5E4-4095-B60C-3613CFAE92A6}" sibTransId="{B830DDBF-D97E-441A-A02A-4783676F39E6}"/>
    <dgm:cxn modelId="{3E6BFFB8-01BD-4DCC-98D0-9B2872F13C1A}" type="presOf" srcId="{1E9FAA78-B541-40AE-83E2-BD9C28077790}" destId="{C65A5307-E0B0-47DA-97AD-F631762B376A}" srcOrd="0" destOrd="0" presId="urn:microsoft.com/office/officeart/2005/8/layout/equation1"/>
    <dgm:cxn modelId="{691FE80E-E37C-46FD-9DE3-F345FF1867EA}" srcId="{1E9FAA78-B541-40AE-83E2-BD9C28077790}" destId="{591DDD7C-3DDC-46D8-8DFC-8B5BDA88B34E}" srcOrd="2" destOrd="0" parTransId="{4E0CD593-8A48-4902-98F0-8AF1D2A7A4F4}" sibTransId="{6ABA0CD3-215D-4D24-99CF-0690FA56A782}"/>
    <dgm:cxn modelId="{F8C77DE8-CC5B-4E02-893A-2918FC5BF1AB}" type="presOf" srcId="{F1865A39-231A-422A-8FF3-32B5D8354F0B}" destId="{8385420D-E463-40B7-91F2-C024EA6EDB0A}" srcOrd="0" destOrd="0" presId="urn:microsoft.com/office/officeart/2005/8/layout/equation1"/>
    <dgm:cxn modelId="{E7068B6C-D944-4A84-B212-70D3B4C3B4ED}" type="presParOf" srcId="{C65A5307-E0B0-47DA-97AD-F631762B376A}" destId="{D4C9EFD9-AD6E-4886-BBDC-B9DE20BA0138}" srcOrd="0" destOrd="0" presId="urn:microsoft.com/office/officeart/2005/8/layout/equation1"/>
    <dgm:cxn modelId="{340E57E5-1BBB-4234-827B-73A6EB7F2F8E}" type="presParOf" srcId="{C65A5307-E0B0-47DA-97AD-F631762B376A}" destId="{C5C13E2B-5EDC-456B-83B1-F2A199339F6C}" srcOrd="1" destOrd="0" presId="urn:microsoft.com/office/officeart/2005/8/layout/equation1"/>
    <dgm:cxn modelId="{46CBDF38-A7CA-4EF0-B254-4D7A12751393}" type="presParOf" srcId="{C65A5307-E0B0-47DA-97AD-F631762B376A}" destId="{968BA65D-F783-478E-B039-254E8DADE81D}" srcOrd="2" destOrd="0" presId="urn:microsoft.com/office/officeart/2005/8/layout/equation1"/>
    <dgm:cxn modelId="{539EC670-872B-47DE-9A6E-FA5370CA2078}" type="presParOf" srcId="{C65A5307-E0B0-47DA-97AD-F631762B376A}" destId="{47BEEE2E-A4E2-4F74-A5CC-D0E747035DEA}" srcOrd="3" destOrd="0" presId="urn:microsoft.com/office/officeart/2005/8/layout/equation1"/>
    <dgm:cxn modelId="{D144E7B2-3597-4844-82D6-C4395C52AC95}" type="presParOf" srcId="{C65A5307-E0B0-47DA-97AD-F631762B376A}" destId="{F344E9EC-CAA2-4687-9A25-AE970A37E41A}" srcOrd="4" destOrd="0" presId="urn:microsoft.com/office/officeart/2005/8/layout/equation1"/>
    <dgm:cxn modelId="{A8C3C9CD-359D-4E95-92CD-2471114CA988}" type="presParOf" srcId="{C65A5307-E0B0-47DA-97AD-F631762B376A}" destId="{63129F13-7502-4BA3-B726-FEA126A7B0FC}" srcOrd="5" destOrd="0" presId="urn:microsoft.com/office/officeart/2005/8/layout/equation1"/>
    <dgm:cxn modelId="{4B31DC49-D942-4A43-BE5F-1B69B94FDC29}" type="presParOf" srcId="{C65A5307-E0B0-47DA-97AD-F631762B376A}" destId="{CA2043B1-CB6D-43BB-8814-F25DAF80F5E5}" srcOrd="6" destOrd="0" presId="urn:microsoft.com/office/officeart/2005/8/layout/equation1"/>
    <dgm:cxn modelId="{AB1FA594-3843-4B75-ACE1-286CEFE75C50}" type="presParOf" srcId="{C65A5307-E0B0-47DA-97AD-F631762B376A}" destId="{CAC6D6CA-3494-4E5A-B869-D34EEC66E149}" srcOrd="7" destOrd="0" presId="urn:microsoft.com/office/officeart/2005/8/layout/equation1"/>
    <dgm:cxn modelId="{C3669C4E-6582-4748-B940-9498CE7858DE}" type="presParOf" srcId="{C65A5307-E0B0-47DA-97AD-F631762B376A}" destId="{53B0F892-42AD-4DE7-AFD3-3FBE2B49307F}" srcOrd="8" destOrd="0" presId="urn:microsoft.com/office/officeart/2005/8/layout/equation1"/>
    <dgm:cxn modelId="{92F09B92-FF71-403A-8EE1-C6C9F7AA5DBD}" type="presParOf" srcId="{C65A5307-E0B0-47DA-97AD-F631762B376A}" destId="{B92D762D-64BC-4D29-B76F-D4357FD0638A}" srcOrd="9" destOrd="0" presId="urn:microsoft.com/office/officeart/2005/8/layout/equation1"/>
    <dgm:cxn modelId="{5B0EE4E3-D787-4262-8FC1-E98750F4E2BA}" type="presParOf" srcId="{C65A5307-E0B0-47DA-97AD-F631762B376A}" destId="{447ECEE5-B9F1-4C5A-BF9F-59A08CF47C0B}" srcOrd="10" destOrd="0" presId="urn:microsoft.com/office/officeart/2005/8/layout/equation1"/>
    <dgm:cxn modelId="{5817455D-77FB-46E3-9E0C-E097F86875D8}" type="presParOf" srcId="{C65A5307-E0B0-47DA-97AD-F631762B376A}" destId="{8B6F9379-70DC-442F-987F-1F3838405503}" srcOrd="11" destOrd="0" presId="urn:microsoft.com/office/officeart/2005/8/layout/equation1"/>
    <dgm:cxn modelId="{EFECEF8C-C315-4A39-9549-4E3A3BE4DB50}" type="presParOf" srcId="{C65A5307-E0B0-47DA-97AD-F631762B376A}" destId="{1DFDFA5D-0A23-4F3A-9209-8833095D3219}" srcOrd="12" destOrd="0" presId="urn:microsoft.com/office/officeart/2005/8/layout/equation1"/>
    <dgm:cxn modelId="{8C3AE4AF-6824-42C3-9897-ADD1752A4412}" type="presParOf" srcId="{C65A5307-E0B0-47DA-97AD-F631762B376A}" destId="{9E2A2675-F1C1-4E39-A2F2-D379B301EDB0}" srcOrd="13" destOrd="0" presId="urn:microsoft.com/office/officeart/2005/8/layout/equation1"/>
    <dgm:cxn modelId="{A52CF07E-E05C-41B7-AFE4-65DDB95DCC5A}" type="presParOf" srcId="{C65A5307-E0B0-47DA-97AD-F631762B376A}" destId="{8385420D-E463-40B7-91F2-C024EA6EDB0A}" srcOrd="14" destOrd="0" presId="urn:microsoft.com/office/officeart/2005/8/layout/equation1"/>
    <dgm:cxn modelId="{34A6CB43-CEBC-418E-85F8-5159E18D79FE}" type="presParOf" srcId="{C65A5307-E0B0-47DA-97AD-F631762B376A}" destId="{B159603E-FA1A-4143-AC05-C89CA01EBD56}" srcOrd="15" destOrd="0" presId="urn:microsoft.com/office/officeart/2005/8/layout/equation1"/>
    <dgm:cxn modelId="{DD0ACC51-A868-47C0-848A-6283EF3ACF1F}" type="presParOf" srcId="{C65A5307-E0B0-47DA-97AD-F631762B376A}" destId="{77287257-E1C6-43F3-9F97-2DD6EF9AD552}" srcOrd="16"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C9EFD9-AD6E-4886-BBDC-B9DE20BA0138}">
      <dsp:nvSpPr>
        <dsp:cNvPr id="0" name=""/>
        <dsp:cNvSpPr/>
      </dsp:nvSpPr>
      <dsp:spPr>
        <a:xfrm>
          <a:off x="1808" y="341407"/>
          <a:ext cx="686541" cy="691558"/>
        </a:xfrm>
        <a:prstGeom prst="ellipse">
          <a:avLst/>
        </a:prstGeom>
        <a:gradFill rotWithShape="0">
          <a:gsLst>
            <a:gs pos="100000">
              <a:srgbClr val="FF0000"/>
            </a:gs>
            <a:gs pos="100000">
              <a:schemeClr val="accent3">
                <a:lumMod val="45000"/>
                <a:lumOff val="55000"/>
              </a:schemeClr>
            </a:gs>
            <a:gs pos="100000">
              <a:schemeClr val="accent3">
                <a:lumMod val="45000"/>
                <a:lumOff val="55000"/>
              </a:schemeClr>
            </a:gs>
            <a:gs pos="100000">
              <a:schemeClr val="accent3">
                <a:lumMod val="30000"/>
                <a:lumOff val="70000"/>
              </a:schemeClr>
            </a:gs>
          </a:gsLst>
          <a:lin ang="5400000" scaled="1"/>
        </a:gradFill>
        <a:ln w="6350" cap="flat" cmpd="sng" algn="ctr">
          <a:solidFill>
            <a:srgbClr val="FF0000"/>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baseline="0" dirty="0" smtClean="0"/>
            <a:t>Late submission</a:t>
          </a:r>
          <a:endParaRPr lang="en-US" sz="800" kern="1200" baseline="0" dirty="0"/>
        </a:p>
      </dsp:txBody>
      <dsp:txXfrm>
        <a:off x="102350" y="442683"/>
        <a:ext cx="485457" cy="489006"/>
      </dsp:txXfrm>
    </dsp:sp>
    <dsp:sp modelId="{968BA65D-F783-478E-B039-254E8DADE81D}">
      <dsp:nvSpPr>
        <dsp:cNvPr id="0" name=""/>
        <dsp:cNvSpPr/>
      </dsp:nvSpPr>
      <dsp:spPr>
        <a:xfrm>
          <a:off x="719050" y="577541"/>
          <a:ext cx="219290" cy="219290"/>
        </a:xfrm>
        <a:prstGeom prst="mathPlus">
          <a:avLst/>
        </a:prstGeom>
        <a:solidFill>
          <a:srgbClr val="FFFFF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748117" y="661397"/>
        <a:ext cx="161156" cy="51578"/>
      </dsp:txXfrm>
    </dsp:sp>
    <dsp:sp modelId="{F344E9EC-CAA2-4687-9A25-AE970A37E41A}">
      <dsp:nvSpPr>
        <dsp:cNvPr id="0" name=""/>
        <dsp:cNvSpPr/>
      </dsp:nvSpPr>
      <dsp:spPr>
        <a:xfrm>
          <a:off x="969041" y="329531"/>
          <a:ext cx="709015" cy="715310"/>
        </a:xfrm>
        <a:prstGeom prst="ellipse">
          <a:avLst/>
        </a:prstGeom>
        <a:gradFill rotWithShape="0">
          <a:gsLst>
            <a:gs pos="100000">
              <a:srgbClr val="FF0000"/>
            </a:gs>
            <a:gs pos="100000">
              <a:srgbClr val="FF0000"/>
            </a:gs>
            <a:gs pos="100000">
              <a:schemeClr val="accent1">
                <a:lumMod val="105000"/>
                <a:satMod val="109000"/>
                <a:tint val="81000"/>
              </a:schemeClr>
            </a:gs>
          </a:gsLst>
          <a:lin ang="5400000" scaled="0"/>
        </a:gradFill>
        <a:ln w="6350" cap="flat" cmpd="sng" algn="ctr">
          <a:solidFill>
            <a:srgbClr val="FF0000"/>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baseline="0" dirty="0" smtClean="0"/>
            <a:t>Late submission</a:t>
          </a:r>
          <a:endParaRPr lang="en-US" sz="800" kern="1200" baseline="0" dirty="0"/>
        </a:p>
      </dsp:txBody>
      <dsp:txXfrm>
        <a:off x="1072874" y="434286"/>
        <a:ext cx="501349" cy="505800"/>
      </dsp:txXfrm>
    </dsp:sp>
    <dsp:sp modelId="{CA2043B1-CB6D-43BB-8814-F25DAF80F5E5}">
      <dsp:nvSpPr>
        <dsp:cNvPr id="0" name=""/>
        <dsp:cNvSpPr/>
      </dsp:nvSpPr>
      <dsp:spPr>
        <a:xfrm>
          <a:off x="1708757" y="577541"/>
          <a:ext cx="219290" cy="219290"/>
        </a:xfrm>
        <a:prstGeom prst="mathPlus">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1737824" y="661397"/>
        <a:ext cx="161156" cy="51578"/>
      </dsp:txXfrm>
    </dsp:sp>
    <dsp:sp modelId="{53B0F892-42AD-4DE7-AFD3-3FBE2B49307F}">
      <dsp:nvSpPr>
        <dsp:cNvPr id="0" name=""/>
        <dsp:cNvSpPr/>
      </dsp:nvSpPr>
      <dsp:spPr>
        <a:xfrm>
          <a:off x="1958748" y="312181"/>
          <a:ext cx="752290" cy="750011"/>
        </a:xfrm>
        <a:prstGeom prst="ellipse">
          <a:avLst/>
        </a:prstGeom>
        <a:gradFill flip="none" rotWithShape="1">
          <a:gsLst>
            <a:gs pos="100000">
              <a:schemeClr val="accent5">
                <a:lumMod val="60000"/>
                <a:lumOff val="40000"/>
              </a:schemeClr>
            </a:gs>
            <a:gs pos="97000">
              <a:srgbClr val="FF0000"/>
            </a:gs>
            <a:gs pos="100000">
              <a:schemeClr val="accent3">
                <a:lumMod val="45000"/>
                <a:lumOff val="55000"/>
              </a:schemeClr>
            </a:gs>
            <a:gs pos="100000">
              <a:schemeClr val="accent3">
                <a:lumMod val="30000"/>
                <a:lumOff val="70000"/>
              </a:schemeClr>
            </a:gs>
          </a:gsLst>
          <a:lin ang="5400000" scaled="1"/>
          <a:tileRect/>
        </a:gradFill>
        <a:ln w="6350" cap="flat" cmpd="sng" algn="ctr">
          <a:solidFill>
            <a:srgbClr val="FF0000"/>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baseline="0" dirty="0" smtClean="0"/>
            <a:t>Return outstanding</a:t>
          </a:r>
          <a:endParaRPr lang="en-US" sz="800" kern="1200" baseline="0" dirty="0"/>
        </a:p>
      </dsp:txBody>
      <dsp:txXfrm>
        <a:off x="2068918" y="422018"/>
        <a:ext cx="531950" cy="530337"/>
      </dsp:txXfrm>
    </dsp:sp>
    <dsp:sp modelId="{447ECEE5-B9F1-4C5A-BF9F-59A08CF47C0B}">
      <dsp:nvSpPr>
        <dsp:cNvPr id="0" name=""/>
        <dsp:cNvSpPr/>
      </dsp:nvSpPr>
      <dsp:spPr>
        <a:xfrm>
          <a:off x="2741739" y="577541"/>
          <a:ext cx="219290" cy="219290"/>
        </a:xfrm>
        <a:prstGeom prst="mathPlus">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2770806" y="661397"/>
        <a:ext cx="161156" cy="51578"/>
      </dsp:txXfrm>
    </dsp:sp>
    <dsp:sp modelId="{1DFDFA5D-0A23-4F3A-9209-8833095D3219}">
      <dsp:nvSpPr>
        <dsp:cNvPr id="0" name=""/>
        <dsp:cNvSpPr/>
      </dsp:nvSpPr>
      <dsp:spPr>
        <a:xfrm>
          <a:off x="2991730" y="323934"/>
          <a:ext cx="742921" cy="726505"/>
        </a:xfrm>
        <a:prstGeom prst="ellipse">
          <a:avLst/>
        </a:prstGeom>
        <a:solidFill>
          <a:srgbClr val="FF0000"/>
        </a:solidFill>
        <a:ln w="6350" cap="flat" cmpd="sng" algn="ctr">
          <a:solidFill>
            <a:srgbClr val="FF0000"/>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smtClean="0"/>
            <a:t>Late submission</a:t>
          </a:r>
          <a:endParaRPr lang="en-US" sz="800" kern="1200" dirty="0"/>
        </a:p>
      </dsp:txBody>
      <dsp:txXfrm>
        <a:off x="3100528" y="430328"/>
        <a:ext cx="525325" cy="513717"/>
      </dsp:txXfrm>
    </dsp:sp>
    <dsp:sp modelId="{8385420D-E463-40B7-91F2-C024EA6EDB0A}">
      <dsp:nvSpPr>
        <dsp:cNvPr id="0" name=""/>
        <dsp:cNvSpPr/>
      </dsp:nvSpPr>
      <dsp:spPr>
        <a:xfrm>
          <a:off x="3765353" y="577541"/>
          <a:ext cx="219290" cy="219290"/>
        </a:xfrm>
        <a:prstGeom prst="mathEqual">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3794420" y="622715"/>
        <a:ext cx="161156" cy="128942"/>
      </dsp:txXfrm>
    </dsp:sp>
    <dsp:sp modelId="{77287257-E1C6-43F3-9F97-2DD6EF9AD552}">
      <dsp:nvSpPr>
        <dsp:cNvPr id="0" name=""/>
        <dsp:cNvSpPr/>
      </dsp:nvSpPr>
      <dsp:spPr>
        <a:xfrm>
          <a:off x="4015344" y="313650"/>
          <a:ext cx="770000" cy="747073"/>
        </a:xfrm>
        <a:prstGeom prst="ellipse">
          <a:avLst/>
        </a:prstGeom>
        <a:solidFill>
          <a:srgbClr val="FF0000"/>
        </a:solidFill>
        <a:ln w="6350" cap="flat" cmpd="sng" algn="ctr">
          <a:solidFill>
            <a:srgbClr val="FF0000"/>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4 Points</a:t>
          </a:r>
          <a:endParaRPr lang="en-US" sz="1400" kern="1200" dirty="0"/>
        </a:p>
      </dsp:txBody>
      <dsp:txXfrm>
        <a:off x="4128108" y="423056"/>
        <a:ext cx="544472" cy="528261"/>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22A2E2C-04F5-4239-9F95-C2292D13E14B}" type="datetimeFigureOut">
              <a:rPr lang="en-GB" smtClean="0"/>
              <a:t>29/03/2023</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9FC279C-40BC-4AA3-9202-A91672476CD8}" type="slidenum">
              <a:rPr lang="en-GB" smtClean="0"/>
              <a:t>‹#›</a:t>
            </a:fld>
            <a:endParaRPr lang="en-GB"/>
          </a:p>
        </p:txBody>
      </p:sp>
    </p:spTree>
    <p:extLst>
      <p:ext uri="{BB962C8B-B14F-4D97-AF65-F5344CB8AC3E}">
        <p14:creationId xmlns:p14="http://schemas.microsoft.com/office/powerpoint/2010/main" val="3699089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E1A363-DE7C-6B45-BDC4-78487A9F0DE0}" type="datetimeFigureOut">
              <a:rPr lang="en-GB" smtClean="0"/>
              <a:t>29/03/2023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1AC723-4482-DA4B-A373-81FD13C2369A}" type="slidenum">
              <a:rPr lang="en-GB" smtClean="0"/>
              <a:t>‹#›</a:t>
            </a:fld>
            <a:endParaRPr lang="en-GB"/>
          </a:p>
        </p:txBody>
      </p:sp>
    </p:spTree>
    <p:extLst>
      <p:ext uri="{BB962C8B-B14F-4D97-AF65-F5344CB8AC3E}">
        <p14:creationId xmlns:p14="http://schemas.microsoft.com/office/powerpoint/2010/main" val="266167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tiff"/><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tiff"/><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tiff"/><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tiff"/><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23.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pic>
        <p:nvPicPr>
          <p:cNvPr id="18" name="Picture 2" descr="person walking holding brown leather bag">
            <a:extLst>
              <a:ext uri="{FF2B5EF4-FFF2-40B4-BE49-F238E27FC236}">
                <a16:creationId xmlns:a16="http://schemas.microsoft.com/office/drawing/2014/main" id="{316DF934-C59E-6043-9893-1AC066345EF8}"/>
              </a:ext>
            </a:extLst>
          </p:cNvPr>
          <p:cNvPicPr>
            <a:picLocks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9144000" cy="5144443"/>
          </a:xfrm>
          <a:prstGeom prst="rect">
            <a:avLst/>
          </a:prstGeom>
          <a:noFill/>
          <a:extLst>
            <a:ext uri="{909E8E84-426E-40DD-AFC4-6F175D3DCCD1}">
              <a14:hiddenFill xmlns:a14="http://schemas.microsoft.com/office/drawing/2010/main">
                <a:solidFill>
                  <a:srgbClr val="FFFFFF"/>
                </a:solidFill>
              </a14:hiddenFill>
            </a:ext>
          </a:extLst>
        </p:spPr>
      </p:pic>
      <p:sp>
        <p:nvSpPr>
          <p:cNvPr id="19" name="Shape 24">
            <a:extLst>
              <a:ext uri="{FF2B5EF4-FFF2-40B4-BE49-F238E27FC236}">
                <a16:creationId xmlns:a16="http://schemas.microsoft.com/office/drawing/2014/main" id="{D9A56FA2-B85B-9F44-813D-92F870F051FE}"/>
              </a:ext>
            </a:extLst>
          </p:cNvPr>
          <p:cNvSpPr/>
          <p:nvPr userDrawn="1"/>
        </p:nvSpPr>
        <p:spPr>
          <a:xfrm>
            <a:off x="0" y="0"/>
            <a:ext cx="9143999" cy="5144400"/>
          </a:xfrm>
          <a:prstGeom prst="rect">
            <a:avLst/>
          </a:prstGeom>
          <a:gradFill>
            <a:gsLst>
              <a:gs pos="37000">
                <a:srgbClr val="53585F">
                  <a:alpha val="25000"/>
                </a:srgbClr>
              </a:gs>
              <a:gs pos="100000">
                <a:srgbClr val="232327">
                  <a:alpha val="90000"/>
                </a:srgbClr>
              </a:gs>
            </a:gsLst>
            <a:lin ang="13800000" scaled="0"/>
          </a:gradFill>
          <a:ln w="12700">
            <a:miter lim="400000"/>
          </a:ln>
        </p:spPr>
        <p:txBody>
          <a:bodyPr lIns="0" tIns="0" rIns="0" bIns="0" anchor="ctr"/>
          <a:lstStyle/>
          <a:p>
            <a:pPr lvl="0">
              <a:lnSpc>
                <a:spcPct val="80000"/>
              </a:lnSpc>
              <a:defRPr sz="2700" b="1">
                <a:solidFill>
                  <a:srgbClr val="FFFFFF"/>
                </a:solidFill>
              </a:defRPr>
            </a:pPr>
            <a:endParaRPr sz="1097">
              <a:latin typeface="Calibri Light" panose="020F0302020204030204" pitchFamily="34" charset="0"/>
              <a:cs typeface="Calibri Light" panose="020F0302020204030204" pitchFamily="34" charset="0"/>
            </a:endParaRPr>
          </a:p>
        </p:txBody>
      </p:sp>
      <p:sp>
        <p:nvSpPr>
          <p:cNvPr id="20" name="Round Single Corner Rectangle 27">
            <a:extLst>
              <a:ext uri="{FF2B5EF4-FFF2-40B4-BE49-F238E27FC236}">
                <a16:creationId xmlns:a16="http://schemas.microsoft.com/office/drawing/2014/main" id="{F752996A-ADBC-E345-87B1-B7B6027F62F0}"/>
              </a:ext>
            </a:extLst>
          </p:cNvPr>
          <p:cNvSpPr/>
          <p:nvPr userDrawn="1"/>
        </p:nvSpPr>
        <p:spPr>
          <a:xfrm>
            <a:off x="3886919" y="938567"/>
            <a:ext cx="1084408" cy="1070255"/>
          </a:xfrm>
          <a:prstGeom prst="round1Rect">
            <a:avLst>
              <a:gd name="adj" fmla="val 0"/>
            </a:avLst>
          </a:prstGeom>
          <a:solidFill>
            <a:schemeClr val="bg1">
              <a:alpha val="2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
        <p:nvSpPr>
          <p:cNvPr id="69" name="Round Single Corner Rectangle 27">
            <a:extLst>
              <a:ext uri="{FF2B5EF4-FFF2-40B4-BE49-F238E27FC236}">
                <a16:creationId xmlns:a16="http://schemas.microsoft.com/office/drawing/2014/main" id="{A8331A52-2E29-8C40-927D-17445A8FF65F}"/>
              </a:ext>
            </a:extLst>
          </p:cNvPr>
          <p:cNvSpPr/>
          <p:nvPr userDrawn="1"/>
        </p:nvSpPr>
        <p:spPr>
          <a:xfrm>
            <a:off x="4967521" y="2008822"/>
            <a:ext cx="1348450" cy="1330851"/>
          </a:xfrm>
          <a:prstGeom prst="round1Rect">
            <a:avLst>
              <a:gd name="adj" fmla="val 0"/>
            </a:avLst>
          </a:prstGeom>
          <a:solidFill>
            <a:schemeClr val="tx1">
              <a:lumMod val="90000"/>
              <a:lumOff val="10000"/>
              <a:alpha val="5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
        <p:nvSpPr>
          <p:cNvPr id="71" name="Round Single Corner Rectangle 27">
            <a:extLst>
              <a:ext uri="{FF2B5EF4-FFF2-40B4-BE49-F238E27FC236}">
                <a16:creationId xmlns:a16="http://schemas.microsoft.com/office/drawing/2014/main" id="{E1B4D600-9B80-E04B-9E12-825A8EE5719C}"/>
              </a:ext>
            </a:extLst>
          </p:cNvPr>
          <p:cNvSpPr/>
          <p:nvPr userDrawn="1"/>
        </p:nvSpPr>
        <p:spPr>
          <a:xfrm>
            <a:off x="8139991" y="2346010"/>
            <a:ext cx="1004008" cy="990649"/>
          </a:xfrm>
          <a:prstGeom prst="round1Rect">
            <a:avLst>
              <a:gd name="adj" fmla="val 0"/>
            </a:avLst>
          </a:prstGeom>
          <a:solidFill>
            <a:schemeClr val="bg1">
              <a:alpha val="5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grpSp>
        <p:nvGrpSpPr>
          <p:cNvPr id="75" name="Group 74">
            <a:extLst>
              <a:ext uri="{FF2B5EF4-FFF2-40B4-BE49-F238E27FC236}">
                <a16:creationId xmlns:a16="http://schemas.microsoft.com/office/drawing/2014/main" id="{38773A36-8220-0740-B96C-83A5F83F77D1}"/>
              </a:ext>
            </a:extLst>
          </p:cNvPr>
          <p:cNvGrpSpPr/>
          <p:nvPr userDrawn="1"/>
        </p:nvGrpSpPr>
        <p:grpSpPr bwMode="gray">
          <a:xfrm>
            <a:off x="752475" y="397317"/>
            <a:ext cx="1476488" cy="286296"/>
            <a:chOff x="4375150" y="6157913"/>
            <a:chExt cx="1874838" cy="363537"/>
          </a:xfrm>
        </p:grpSpPr>
        <p:sp>
          <p:nvSpPr>
            <p:cNvPr id="76" name="Freeform 75">
              <a:extLst>
                <a:ext uri="{FF2B5EF4-FFF2-40B4-BE49-F238E27FC236}">
                  <a16:creationId xmlns:a16="http://schemas.microsoft.com/office/drawing/2014/main" id="{CB15671B-C3EC-E245-80C2-28031C15E97D}"/>
                </a:ext>
              </a:extLst>
            </p:cNvPr>
            <p:cNvSpPr>
              <a:spLocks noEditPoints="1"/>
            </p:cNvSpPr>
            <p:nvPr userDrawn="1"/>
          </p:nvSpPr>
          <p:spPr bwMode="gray">
            <a:xfrm>
              <a:off x="4375150" y="6176963"/>
              <a:ext cx="193675" cy="341312"/>
            </a:xfrm>
            <a:custGeom>
              <a:avLst/>
              <a:gdLst/>
              <a:ahLst/>
              <a:cxnLst>
                <a:cxn ang="0">
                  <a:pos x="0" y="0"/>
                </a:cxn>
                <a:cxn ang="0">
                  <a:pos x="0" y="108"/>
                </a:cxn>
                <a:cxn ang="0">
                  <a:pos x="61" y="108"/>
                </a:cxn>
                <a:cxn ang="0">
                  <a:pos x="61" y="0"/>
                </a:cxn>
                <a:cxn ang="0">
                  <a:pos x="0" y="0"/>
                </a:cxn>
                <a:cxn ang="0">
                  <a:pos x="33" y="71"/>
                </a:cxn>
                <a:cxn ang="0">
                  <a:pos x="20" y="64"/>
                </a:cxn>
                <a:cxn ang="0">
                  <a:pos x="19" y="87"/>
                </a:cxn>
                <a:cxn ang="0">
                  <a:pos x="28" y="90"/>
                </a:cxn>
                <a:cxn ang="0">
                  <a:pos x="28" y="91"/>
                </a:cxn>
                <a:cxn ang="0">
                  <a:pos x="6" y="91"/>
                </a:cxn>
                <a:cxn ang="0">
                  <a:pos x="6" y="90"/>
                </a:cxn>
                <a:cxn ang="0">
                  <a:pos x="12" y="87"/>
                </a:cxn>
                <a:cxn ang="0">
                  <a:pos x="11" y="21"/>
                </a:cxn>
                <a:cxn ang="0">
                  <a:pos x="5" y="21"/>
                </a:cxn>
                <a:cxn ang="0">
                  <a:pos x="5" y="19"/>
                </a:cxn>
                <a:cxn ang="0">
                  <a:pos x="20" y="16"/>
                </a:cxn>
                <a:cxn ang="0">
                  <a:pos x="20" y="44"/>
                </a:cxn>
                <a:cxn ang="0">
                  <a:pos x="42" y="16"/>
                </a:cxn>
                <a:cxn ang="0">
                  <a:pos x="54" y="36"/>
                </a:cxn>
                <a:cxn ang="0">
                  <a:pos x="33" y="71"/>
                </a:cxn>
              </a:cxnLst>
              <a:rect l="0" t="0" r="r" b="b"/>
              <a:pathLst>
                <a:path w="61" h="108">
                  <a:moveTo>
                    <a:pt x="0" y="0"/>
                  </a:moveTo>
                  <a:cubicBezTo>
                    <a:pt x="0" y="108"/>
                    <a:pt x="0" y="108"/>
                    <a:pt x="0" y="108"/>
                  </a:cubicBezTo>
                  <a:cubicBezTo>
                    <a:pt x="61" y="108"/>
                    <a:pt x="61" y="108"/>
                    <a:pt x="61" y="108"/>
                  </a:cubicBezTo>
                  <a:cubicBezTo>
                    <a:pt x="61" y="0"/>
                    <a:pt x="61" y="0"/>
                    <a:pt x="61" y="0"/>
                  </a:cubicBezTo>
                  <a:lnTo>
                    <a:pt x="0" y="0"/>
                  </a:lnTo>
                  <a:close/>
                  <a:moveTo>
                    <a:pt x="33" y="71"/>
                  </a:moveTo>
                  <a:cubicBezTo>
                    <a:pt x="23" y="71"/>
                    <a:pt x="20" y="64"/>
                    <a:pt x="20" y="64"/>
                  </a:cubicBezTo>
                  <a:cubicBezTo>
                    <a:pt x="19" y="87"/>
                    <a:pt x="19" y="87"/>
                    <a:pt x="19" y="87"/>
                  </a:cubicBezTo>
                  <a:cubicBezTo>
                    <a:pt x="28" y="90"/>
                    <a:pt x="28" y="90"/>
                    <a:pt x="28" y="90"/>
                  </a:cubicBezTo>
                  <a:cubicBezTo>
                    <a:pt x="28" y="91"/>
                    <a:pt x="28" y="91"/>
                    <a:pt x="28" y="91"/>
                  </a:cubicBezTo>
                  <a:cubicBezTo>
                    <a:pt x="6" y="91"/>
                    <a:pt x="6" y="91"/>
                    <a:pt x="6" y="91"/>
                  </a:cubicBezTo>
                  <a:cubicBezTo>
                    <a:pt x="6" y="90"/>
                    <a:pt x="6" y="90"/>
                    <a:pt x="6" y="90"/>
                  </a:cubicBezTo>
                  <a:cubicBezTo>
                    <a:pt x="12" y="87"/>
                    <a:pt x="12" y="87"/>
                    <a:pt x="12" y="87"/>
                  </a:cubicBezTo>
                  <a:cubicBezTo>
                    <a:pt x="11" y="21"/>
                    <a:pt x="11" y="21"/>
                    <a:pt x="11" y="21"/>
                  </a:cubicBezTo>
                  <a:cubicBezTo>
                    <a:pt x="5" y="21"/>
                    <a:pt x="5" y="21"/>
                    <a:pt x="5" y="21"/>
                  </a:cubicBezTo>
                  <a:cubicBezTo>
                    <a:pt x="5" y="21"/>
                    <a:pt x="5" y="19"/>
                    <a:pt x="5" y="19"/>
                  </a:cubicBezTo>
                  <a:cubicBezTo>
                    <a:pt x="20" y="16"/>
                    <a:pt x="20" y="16"/>
                    <a:pt x="20" y="16"/>
                  </a:cubicBezTo>
                  <a:cubicBezTo>
                    <a:pt x="20" y="44"/>
                    <a:pt x="20" y="44"/>
                    <a:pt x="20" y="44"/>
                  </a:cubicBezTo>
                  <a:cubicBezTo>
                    <a:pt x="26" y="23"/>
                    <a:pt x="36" y="16"/>
                    <a:pt x="42" y="16"/>
                  </a:cubicBezTo>
                  <a:cubicBezTo>
                    <a:pt x="47" y="16"/>
                    <a:pt x="54" y="19"/>
                    <a:pt x="54" y="36"/>
                  </a:cubicBezTo>
                  <a:cubicBezTo>
                    <a:pt x="54" y="67"/>
                    <a:pt x="38" y="71"/>
                    <a:pt x="33" y="7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77" name="Freeform 76">
              <a:extLst>
                <a:ext uri="{FF2B5EF4-FFF2-40B4-BE49-F238E27FC236}">
                  <a16:creationId xmlns:a16="http://schemas.microsoft.com/office/drawing/2014/main" id="{846EF31E-3418-7A49-80B5-9483B5C07B34}"/>
                </a:ext>
              </a:extLst>
            </p:cNvPr>
            <p:cNvSpPr>
              <a:spLocks/>
            </p:cNvSpPr>
            <p:nvPr userDrawn="1"/>
          </p:nvSpPr>
          <p:spPr bwMode="gray">
            <a:xfrm>
              <a:off x="4435475" y="6246813"/>
              <a:ext cx="82550" cy="147637"/>
            </a:xfrm>
            <a:custGeom>
              <a:avLst/>
              <a:gdLst/>
              <a:ahLst/>
              <a:cxnLst>
                <a:cxn ang="0">
                  <a:pos x="19" y="0"/>
                </a:cxn>
                <a:cxn ang="0">
                  <a:pos x="0" y="33"/>
                </a:cxn>
                <a:cxn ang="0">
                  <a:pos x="14" y="47"/>
                </a:cxn>
                <a:cxn ang="0">
                  <a:pos x="26" y="17"/>
                </a:cxn>
                <a:cxn ang="0">
                  <a:pos x="19" y="0"/>
                </a:cxn>
              </a:cxnLst>
              <a:rect l="0" t="0" r="r" b="b"/>
              <a:pathLst>
                <a:path w="26" h="47">
                  <a:moveTo>
                    <a:pt x="19" y="0"/>
                  </a:moveTo>
                  <a:cubicBezTo>
                    <a:pt x="9" y="0"/>
                    <a:pt x="0" y="28"/>
                    <a:pt x="0" y="33"/>
                  </a:cubicBezTo>
                  <a:cubicBezTo>
                    <a:pt x="0" y="34"/>
                    <a:pt x="4" y="47"/>
                    <a:pt x="14" y="47"/>
                  </a:cubicBezTo>
                  <a:cubicBezTo>
                    <a:pt x="24" y="47"/>
                    <a:pt x="26" y="27"/>
                    <a:pt x="26" y="17"/>
                  </a:cubicBezTo>
                  <a:cubicBezTo>
                    <a:pt x="26" y="7"/>
                    <a:pt x="23" y="0"/>
                    <a:pt x="19"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78" name="Freeform 77">
              <a:extLst>
                <a:ext uri="{FF2B5EF4-FFF2-40B4-BE49-F238E27FC236}">
                  <a16:creationId xmlns:a16="http://schemas.microsoft.com/office/drawing/2014/main" id="{D4A5FD6C-ACBD-E648-8CC6-4D14A371C5CE}"/>
                </a:ext>
              </a:extLst>
            </p:cNvPr>
            <p:cNvSpPr>
              <a:spLocks/>
            </p:cNvSpPr>
            <p:nvPr userDrawn="1"/>
          </p:nvSpPr>
          <p:spPr bwMode="gray">
            <a:xfrm>
              <a:off x="4625975" y="6300788"/>
              <a:ext cx="98425" cy="144462"/>
            </a:xfrm>
            <a:custGeom>
              <a:avLst/>
              <a:gdLst/>
              <a:ahLst/>
              <a:cxnLst>
                <a:cxn ang="0">
                  <a:pos x="18" y="0"/>
                </a:cxn>
                <a:cxn ang="0">
                  <a:pos x="7" y="22"/>
                </a:cxn>
                <a:cxn ang="0">
                  <a:pos x="23" y="46"/>
                </a:cxn>
                <a:cxn ang="0">
                  <a:pos x="31" y="27"/>
                </a:cxn>
                <a:cxn ang="0">
                  <a:pos x="18" y="0"/>
                </a:cxn>
              </a:cxnLst>
              <a:rect l="0" t="0" r="r" b="b"/>
              <a:pathLst>
                <a:path w="31" h="46">
                  <a:moveTo>
                    <a:pt x="18" y="0"/>
                  </a:moveTo>
                  <a:cubicBezTo>
                    <a:pt x="17" y="0"/>
                    <a:pt x="0" y="4"/>
                    <a:pt x="7" y="22"/>
                  </a:cubicBezTo>
                  <a:cubicBezTo>
                    <a:pt x="15" y="46"/>
                    <a:pt x="22" y="46"/>
                    <a:pt x="23" y="46"/>
                  </a:cubicBezTo>
                  <a:cubicBezTo>
                    <a:pt x="25" y="46"/>
                    <a:pt x="31" y="45"/>
                    <a:pt x="31" y="27"/>
                  </a:cubicBezTo>
                  <a:cubicBezTo>
                    <a:pt x="30" y="8"/>
                    <a:pt x="25" y="0"/>
                    <a:pt x="18"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79" name="Freeform 78">
              <a:extLst>
                <a:ext uri="{FF2B5EF4-FFF2-40B4-BE49-F238E27FC236}">
                  <a16:creationId xmlns:a16="http://schemas.microsoft.com/office/drawing/2014/main" id="{C5C25555-2E21-0C4E-BB50-D3BD5936928B}"/>
                </a:ext>
              </a:extLst>
            </p:cNvPr>
            <p:cNvSpPr>
              <a:spLocks noEditPoints="1"/>
            </p:cNvSpPr>
            <p:nvPr userDrawn="1"/>
          </p:nvSpPr>
          <p:spPr bwMode="gray">
            <a:xfrm>
              <a:off x="4581525" y="6176963"/>
              <a:ext cx="193675" cy="341312"/>
            </a:xfrm>
            <a:custGeom>
              <a:avLst/>
              <a:gdLst/>
              <a:ahLst/>
              <a:cxnLst>
                <a:cxn ang="0">
                  <a:pos x="0" y="0"/>
                </a:cxn>
                <a:cxn ang="0">
                  <a:pos x="0" y="108"/>
                </a:cxn>
                <a:cxn ang="0">
                  <a:pos x="61" y="108"/>
                </a:cxn>
                <a:cxn ang="0">
                  <a:pos x="61" y="0"/>
                </a:cxn>
                <a:cxn ang="0">
                  <a:pos x="0" y="0"/>
                </a:cxn>
                <a:cxn ang="0">
                  <a:pos x="42" y="91"/>
                </a:cxn>
                <a:cxn ang="0">
                  <a:pos x="19" y="63"/>
                </a:cxn>
                <a:cxn ang="0">
                  <a:pos x="20" y="91"/>
                </a:cxn>
                <a:cxn ang="0">
                  <a:pos x="5" y="88"/>
                </a:cxn>
                <a:cxn ang="0">
                  <a:pos x="4" y="86"/>
                </a:cxn>
                <a:cxn ang="0">
                  <a:pos x="11" y="86"/>
                </a:cxn>
                <a:cxn ang="0">
                  <a:pos x="11" y="19"/>
                </a:cxn>
                <a:cxn ang="0">
                  <a:pos x="6" y="17"/>
                </a:cxn>
                <a:cxn ang="0">
                  <a:pos x="5" y="16"/>
                </a:cxn>
                <a:cxn ang="0">
                  <a:pos x="28" y="16"/>
                </a:cxn>
                <a:cxn ang="0">
                  <a:pos x="27" y="18"/>
                </a:cxn>
                <a:cxn ang="0">
                  <a:pos x="19" y="19"/>
                </a:cxn>
                <a:cxn ang="0">
                  <a:pos x="19" y="43"/>
                </a:cxn>
                <a:cxn ang="0">
                  <a:pos x="32" y="37"/>
                </a:cxn>
                <a:cxn ang="0">
                  <a:pos x="53" y="70"/>
                </a:cxn>
                <a:cxn ang="0">
                  <a:pos x="42" y="91"/>
                </a:cxn>
              </a:cxnLst>
              <a:rect l="0" t="0" r="r" b="b"/>
              <a:pathLst>
                <a:path w="61" h="108">
                  <a:moveTo>
                    <a:pt x="0" y="0"/>
                  </a:moveTo>
                  <a:cubicBezTo>
                    <a:pt x="0" y="108"/>
                    <a:pt x="0" y="108"/>
                    <a:pt x="0" y="108"/>
                  </a:cubicBezTo>
                  <a:cubicBezTo>
                    <a:pt x="61" y="108"/>
                    <a:pt x="61" y="108"/>
                    <a:pt x="61" y="108"/>
                  </a:cubicBezTo>
                  <a:cubicBezTo>
                    <a:pt x="61" y="0"/>
                    <a:pt x="61" y="0"/>
                    <a:pt x="61" y="0"/>
                  </a:cubicBezTo>
                  <a:lnTo>
                    <a:pt x="0" y="0"/>
                  </a:lnTo>
                  <a:close/>
                  <a:moveTo>
                    <a:pt x="42" y="91"/>
                  </a:moveTo>
                  <a:cubicBezTo>
                    <a:pt x="26" y="91"/>
                    <a:pt x="19" y="63"/>
                    <a:pt x="19" y="63"/>
                  </a:cubicBezTo>
                  <a:cubicBezTo>
                    <a:pt x="20" y="91"/>
                    <a:pt x="20" y="91"/>
                    <a:pt x="20" y="91"/>
                  </a:cubicBezTo>
                  <a:cubicBezTo>
                    <a:pt x="20" y="91"/>
                    <a:pt x="6" y="89"/>
                    <a:pt x="5" y="88"/>
                  </a:cubicBezTo>
                  <a:cubicBezTo>
                    <a:pt x="4" y="88"/>
                    <a:pt x="4" y="86"/>
                    <a:pt x="4" y="86"/>
                  </a:cubicBezTo>
                  <a:cubicBezTo>
                    <a:pt x="11" y="86"/>
                    <a:pt x="11" y="86"/>
                    <a:pt x="11" y="86"/>
                  </a:cubicBezTo>
                  <a:cubicBezTo>
                    <a:pt x="11" y="86"/>
                    <a:pt x="12" y="21"/>
                    <a:pt x="11" y="19"/>
                  </a:cubicBezTo>
                  <a:cubicBezTo>
                    <a:pt x="11" y="18"/>
                    <a:pt x="6" y="17"/>
                    <a:pt x="6" y="17"/>
                  </a:cubicBezTo>
                  <a:cubicBezTo>
                    <a:pt x="5" y="16"/>
                    <a:pt x="5" y="16"/>
                    <a:pt x="5" y="16"/>
                  </a:cubicBezTo>
                  <a:cubicBezTo>
                    <a:pt x="28" y="16"/>
                    <a:pt x="28" y="16"/>
                    <a:pt x="28" y="16"/>
                  </a:cubicBezTo>
                  <a:cubicBezTo>
                    <a:pt x="27" y="18"/>
                    <a:pt x="27" y="18"/>
                    <a:pt x="27" y="18"/>
                  </a:cubicBezTo>
                  <a:cubicBezTo>
                    <a:pt x="24" y="18"/>
                    <a:pt x="19" y="19"/>
                    <a:pt x="19" y="19"/>
                  </a:cubicBezTo>
                  <a:cubicBezTo>
                    <a:pt x="19" y="43"/>
                    <a:pt x="19" y="43"/>
                    <a:pt x="19" y="43"/>
                  </a:cubicBezTo>
                  <a:cubicBezTo>
                    <a:pt x="19" y="43"/>
                    <a:pt x="24" y="37"/>
                    <a:pt x="32" y="37"/>
                  </a:cubicBezTo>
                  <a:cubicBezTo>
                    <a:pt x="53" y="37"/>
                    <a:pt x="53" y="67"/>
                    <a:pt x="53" y="70"/>
                  </a:cubicBezTo>
                  <a:cubicBezTo>
                    <a:pt x="53" y="73"/>
                    <a:pt x="54" y="91"/>
                    <a:pt x="42" y="9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80" name="Freeform 79">
              <a:extLst>
                <a:ext uri="{FF2B5EF4-FFF2-40B4-BE49-F238E27FC236}">
                  <a16:creationId xmlns:a16="http://schemas.microsoft.com/office/drawing/2014/main" id="{B5000CB5-8FA5-3B48-8335-EAB6EDA5BE77}"/>
                </a:ext>
              </a:extLst>
            </p:cNvPr>
            <p:cNvSpPr>
              <a:spLocks noEditPoints="1"/>
            </p:cNvSpPr>
            <p:nvPr userDrawn="1"/>
          </p:nvSpPr>
          <p:spPr bwMode="gray">
            <a:xfrm>
              <a:off x="4816475" y="6176963"/>
              <a:ext cx="139700" cy="193675"/>
            </a:xfrm>
            <a:custGeom>
              <a:avLst/>
              <a:gdLst/>
              <a:ahLst/>
              <a:cxnLst>
                <a:cxn ang="0">
                  <a:pos x="18" y="35"/>
                </a:cxn>
                <a:cxn ang="0">
                  <a:pos x="14" y="33"/>
                </a:cxn>
                <a:cxn ang="0">
                  <a:pos x="15" y="3"/>
                </a:cxn>
                <a:cxn ang="0">
                  <a:pos x="20" y="1"/>
                </a:cxn>
                <a:cxn ang="0">
                  <a:pos x="35" y="17"/>
                </a:cxn>
                <a:cxn ang="0">
                  <a:pos x="18" y="35"/>
                </a:cxn>
                <a:cxn ang="0">
                  <a:pos x="5" y="3"/>
                </a:cxn>
                <a:cxn ang="0">
                  <a:pos x="6" y="4"/>
                </a:cxn>
                <a:cxn ang="0">
                  <a:pos x="6" y="29"/>
                </a:cxn>
                <a:cxn ang="0">
                  <a:pos x="7" y="57"/>
                </a:cxn>
                <a:cxn ang="0">
                  <a:pos x="5" y="59"/>
                </a:cxn>
                <a:cxn ang="0">
                  <a:pos x="1" y="60"/>
                </a:cxn>
                <a:cxn ang="0">
                  <a:pos x="1" y="61"/>
                </a:cxn>
                <a:cxn ang="0">
                  <a:pos x="1" y="61"/>
                </a:cxn>
                <a:cxn ang="0">
                  <a:pos x="10" y="61"/>
                </a:cxn>
                <a:cxn ang="0">
                  <a:pos x="22" y="61"/>
                </a:cxn>
                <a:cxn ang="0">
                  <a:pos x="22" y="61"/>
                </a:cxn>
                <a:cxn ang="0">
                  <a:pos x="22" y="60"/>
                </a:cxn>
                <a:cxn ang="0">
                  <a:pos x="15" y="58"/>
                </a:cxn>
                <a:cxn ang="0">
                  <a:pos x="14" y="57"/>
                </a:cxn>
                <a:cxn ang="0">
                  <a:pos x="14" y="36"/>
                </a:cxn>
                <a:cxn ang="0">
                  <a:pos x="19" y="36"/>
                </a:cxn>
                <a:cxn ang="0">
                  <a:pos x="44" y="16"/>
                </a:cxn>
                <a:cxn ang="0">
                  <a:pos x="21" y="0"/>
                </a:cxn>
                <a:cxn ang="0">
                  <a:pos x="0" y="1"/>
                </a:cxn>
                <a:cxn ang="0">
                  <a:pos x="0" y="1"/>
                </a:cxn>
                <a:cxn ang="0">
                  <a:pos x="1" y="2"/>
                </a:cxn>
                <a:cxn ang="0">
                  <a:pos x="5" y="3"/>
                </a:cxn>
              </a:cxnLst>
              <a:rect l="0" t="0" r="r" b="b"/>
              <a:pathLst>
                <a:path w="44" h="61">
                  <a:moveTo>
                    <a:pt x="18" y="35"/>
                  </a:moveTo>
                  <a:cubicBezTo>
                    <a:pt x="16" y="35"/>
                    <a:pt x="14" y="34"/>
                    <a:pt x="14" y="33"/>
                  </a:cubicBezTo>
                  <a:cubicBezTo>
                    <a:pt x="14" y="31"/>
                    <a:pt x="14" y="13"/>
                    <a:pt x="15" y="3"/>
                  </a:cubicBezTo>
                  <a:cubicBezTo>
                    <a:pt x="15" y="2"/>
                    <a:pt x="16" y="1"/>
                    <a:pt x="20" y="1"/>
                  </a:cubicBezTo>
                  <a:cubicBezTo>
                    <a:pt x="29" y="1"/>
                    <a:pt x="35" y="8"/>
                    <a:pt x="35" y="17"/>
                  </a:cubicBezTo>
                  <a:cubicBezTo>
                    <a:pt x="35" y="28"/>
                    <a:pt x="27" y="35"/>
                    <a:pt x="18" y="35"/>
                  </a:cubicBezTo>
                  <a:close/>
                  <a:moveTo>
                    <a:pt x="5" y="3"/>
                  </a:moveTo>
                  <a:cubicBezTo>
                    <a:pt x="6" y="3"/>
                    <a:pt x="6" y="3"/>
                    <a:pt x="6" y="4"/>
                  </a:cubicBezTo>
                  <a:cubicBezTo>
                    <a:pt x="6" y="7"/>
                    <a:pt x="6" y="25"/>
                    <a:pt x="6" y="29"/>
                  </a:cubicBezTo>
                  <a:cubicBezTo>
                    <a:pt x="6" y="34"/>
                    <a:pt x="7" y="54"/>
                    <a:pt x="7" y="57"/>
                  </a:cubicBezTo>
                  <a:cubicBezTo>
                    <a:pt x="7" y="58"/>
                    <a:pt x="6" y="58"/>
                    <a:pt x="5" y="59"/>
                  </a:cubicBezTo>
                  <a:cubicBezTo>
                    <a:pt x="1" y="60"/>
                    <a:pt x="1" y="60"/>
                    <a:pt x="1" y="60"/>
                  </a:cubicBezTo>
                  <a:cubicBezTo>
                    <a:pt x="1" y="60"/>
                    <a:pt x="1" y="60"/>
                    <a:pt x="1" y="61"/>
                  </a:cubicBezTo>
                  <a:cubicBezTo>
                    <a:pt x="1" y="61"/>
                    <a:pt x="1" y="61"/>
                    <a:pt x="1" y="61"/>
                  </a:cubicBezTo>
                  <a:cubicBezTo>
                    <a:pt x="3" y="61"/>
                    <a:pt x="7" y="61"/>
                    <a:pt x="10" y="61"/>
                  </a:cubicBezTo>
                  <a:cubicBezTo>
                    <a:pt x="14" y="61"/>
                    <a:pt x="18" y="61"/>
                    <a:pt x="22" y="61"/>
                  </a:cubicBezTo>
                  <a:cubicBezTo>
                    <a:pt x="22" y="61"/>
                    <a:pt x="22" y="61"/>
                    <a:pt x="22" y="61"/>
                  </a:cubicBezTo>
                  <a:cubicBezTo>
                    <a:pt x="22" y="60"/>
                    <a:pt x="22" y="60"/>
                    <a:pt x="22" y="60"/>
                  </a:cubicBezTo>
                  <a:cubicBezTo>
                    <a:pt x="15" y="58"/>
                    <a:pt x="15" y="58"/>
                    <a:pt x="15" y="58"/>
                  </a:cubicBezTo>
                  <a:cubicBezTo>
                    <a:pt x="14" y="58"/>
                    <a:pt x="14" y="58"/>
                    <a:pt x="14" y="57"/>
                  </a:cubicBezTo>
                  <a:cubicBezTo>
                    <a:pt x="14" y="55"/>
                    <a:pt x="14" y="39"/>
                    <a:pt x="14" y="36"/>
                  </a:cubicBezTo>
                  <a:cubicBezTo>
                    <a:pt x="15" y="36"/>
                    <a:pt x="17" y="36"/>
                    <a:pt x="19" y="36"/>
                  </a:cubicBezTo>
                  <a:cubicBezTo>
                    <a:pt x="34" y="36"/>
                    <a:pt x="44" y="27"/>
                    <a:pt x="44" y="16"/>
                  </a:cubicBezTo>
                  <a:cubicBezTo>
                    <a:pt x="44" y="6"/>
                    <a:pt x="37" y="0"/>
                    <a:pt x="21" y="0"/>
                  </a:cubicBezTo>
                  <a:cubicBezTo>
                    <a:pt x="13" y="0"/>
                    <a:pt x="3" y="1"/>
                    <a:pt x="0" y="1"/>
                  </a:cubicBezTo>
                  <a:cubicBezTo>
                    <a:pt x="0" y="1"/>
                    <a:pt x="0" y="1"/>
                    <a:pt x="0" y="1"/>
                  </a:cubicBezTo>
                  <a:cubicBezTo>
                    <a:pt x="0" y="2"/>
                    <a:pt x="0" y="2"/>
                    <a:pt x="1" y="2"/>
                  </a:cubicBezTo>
                  <a:lnTo>
                    <a:pt x="5" y="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81" name="Freeform 80">
              <a:extLst>
                <a:ext uri="{FF2B5EF4-FFF2-40B4-BE49-F238E27FC236}">
                  <a16:creationId xmlns:a16="http://schemas.microsoft.com/office/drawing/2014/main" id="{8079FB22-5781-BE4B-8072-1501CD47DFAA}"/>
                </a:ext>
              </a:extLst>
            </p:cNvPr>
            <p:cNvSpPr>
              <a:spLocks/>
            </p:cNvSpPr>
            <p:nvPr userDrawn="1"/>
          </p:nvSpPr>
          <p:spPr bwMode="gray">
            <a:xfrm>
              <a:off x="4972050" y="6224588"/>
              <a:ext cx="117475" cy="146050"/>
            </a:xfrm>
            <a:custGeom>
              <a:avLst/>
              <a:gdLst/>
              <a:ahLst/>
              <a:cxnLst>
                <a:cxn ang="0">
                  <a:pos x="14" y="26"/>
                </a:cxn>
                <a:cxn ang="0">
                  <a:pos x="15" y="23"/>
                </a:cxn>
                <a:cxn ang="0">
                  <a:pos x="33" y="0"/>
                </a:cxn>
                <a:cxn ang="0">
                  <a:pos x="36" y="1"/>
                </a:cxn>
                <a:cxn ang="0">
                  <a:pos x="36" y="2"/>
                </a:cxn>
                <a:cxn ang="0">
                  <a:pos x="37" y="13"/>
                </a:cxn>
                <a:cxn ang="0">
                  <a:pos x="36" y="14"/>
                </a:cxn>
                <a:cxn ang="0">
                  <a:pos x="36" y="13"/>
                </a:cxn>
                <a:cxn ang="0">
                  <a:pos x="33" y="7"/>
                </a:cxn>
                <a:cxn ang="0">
                  <a:pos x="30" y="5"/>
                </a:cxn>
                <a:cxn ang="0">
                  <a:pos x="15" y="33"/>
                </a:cxn>
                <a:cxn ang="0">
                  <a:pos x="14" y="42"/>
                </a:cxn>
                <a:cxn ang="0">
                  <a:pos x="15" y="44"/>
                </a:cxn>
                <a:cxn ang="0">
                  <a:pos x="22" y="45"/>
                </a:cxn>
                <a:cxn ang="0">
                  <a:pos x="23" y="46"/>
                </a:cxn>
                <a:cxn ang="0">
                  <a:pos x="23" y="46"/>
                </a:cxn>
                <a:cxn ang="0">
                  <a:pos x="11" y="46"/>
                </a:cxn>
                <a:cxn ang="0">
                  <a:pos x="1" y="46"/>
                </a:cxn>
                <a:cxn ang="0">
                  <a:pos x="1" y="46"/>
                </a:cxn>
                <a:cxn ang="0">
                  <a:pos x="2" y="45"/>
                </a:cxn>
                <a:cxn ang="0">
                  <a:pos x="6" y="44"/>
                </a:cxn>
                <a:cxn ang="0">
                  <a:pos x="7" y="43"/>
                </a:cxn>
                <a:cxn ang="0">
                  <a:pos x="7" y="23"/>
                </a:cxn>
                <a:cxn ang="0">
                  <a:pos x="7" y="6"/>
                </a:cxn>
                <a:cxn ang="0">
                  <a:pos x="6" y="4"/>
                </a:cxn>
                <a:cxn ang="0">
                  <a:pos x="1" y="4"/>
                </a:cxn>
                <a:cxn ang="0">
                  <a:pos x="0" y="3"/>
                </a:cxn>
                <a:cxn ang="0">
                  <a:pos x="1" y="3"/>
                </a:cxn>
                <a:cxn ang="0">
                  <a:pos x="14" y="0"/>
                </a:cxn>
                <a:cxn ang="0">
                  <a:pos x="15" y="1"/>
                </a:cxn>
                <a:cxn ang="0">
                  <a:pos x="14" y="22"/>
                </a:cxn>
                <a:cxn ang="0">
                  <a:pos x="14" y="26"/>
                </a:cxn>
              </a:cxnLst>
              <a:rect l="0" t="0" r="r" b="b"/>
              <a:pathLst>
                <a:path w="37" h="46">
                  <a:moveTo>
                    <a:pt x="14" y="26"/>
                  </a:moveTo>
                  <a:cubicBezTo>
                    <a:pt x="15" y="25"/>
                    <a:pt x="15" y="24"/>
                    <a:pt x="15" y="23"/>
                  </a:cubicBezTo>
                  <a:cubicBezTo>
                    <a:pt x="17" y="14"/>
                    <a:pt x="23" y="0"/>
                    <a:pt x="33" y="0"/>
                  </a:cubicBezTo>
                  <a:cubicBezTo>
                    <a:pt x="34" y="0"/>
                    <a:pt x="35" y="0"/>
                    <a:pt x="36" y="1"/>
                  </a:cubicBezTo>
                  <a:cubicBezTo>
                    <a:pt x="36" y="1"/>
                    <a:pt x="36" y="1"/>
                    <a:pt x="36" y="2"/>
                  </a:cubicBezTo>
                  <a:cubicBezTo>
                    <a:pt x="37" y="13"/>
                    <a:pt x="37" y="13"/>
                    <a:pt x="37" y="13"/>
                  </a:cubicBezTo>
                  <a:cubicBezTo>
                    <a:pt x="37" y="13"/>
                    <a:pt x="36" y="14"/>
                    <a:pt x="36" y="14"/>
                  </a:cubicBezTo>
                  <a:cubicBezTo>
                    <a:pt x="36" y="14"/>
                    <a:pt x="36" y="13"/>
                    <a:pt x="36" y="13"/>
                  </a:cubicBezTo>
                  <a:cubicBezTo>
                    <a:pt x="35" y="11"/>
                    <a:pt x="34" y="9"/>
                    <a:pt x="33" y="7"/>
                  </a:cubicBezTo>
                  <a:cubicBezTo>
                    <a:pt x="32" y="6"/>
                    <a:pt x="31" y="5"/>
                    <a:pt x="30" y="5"/>
                  </a:cubicBezTo>
                  <a:cubicBezTo>
                    <a:pt x="22" y="5"/>
                    <a:pt x="17" y="21"/>
                    <a:pt x="15" y="33"/>
                  </a:cubicBezTo>
                  <a:cubicBezTo>
                    <a:pt x="14" y="36"/>
                    <a:pt x="14" y="41"/>
                    <a:pt x="14" y="42"/>
                  </a:cubicBezTo>
                  <a:cubicBezTo>
                    <a:pt x="14" y="43"/>
                    <a:pt x="14" y="43"/>
                    <a:pt x="15" y="44"/>
                  </a:cubicBezTo>
                  <a:cubicBezTo>
                    <a:pt x="22" y="45"/>
                    <a:pt x="22" y="45"/>
                    <a:pt x="22" y="45"/>
                  </a:cubicBezTo>
                  <a:cubicBezTo>
                    <a:pt x="23" y="45"/>
                    <a:pt x="23" y="45"/>
                    <a:pt x="23" y="46"/>
                  </a:cubicBezTo>
                  <a:cubicBezTo>
                    <a:pt x="23" y="46"/>
                    <a:pt x="23" y="46"/>
                    <a:pt x="23" y="46"/>
                  </a:cubicBezTo>
                  <a:cubicBezTo>
                    <a:pt x="21" y="46"/>
                    <a:pt x="16" y="46"/>
                    <a:pt x="11" y="46"/>
                  </a:cubicBezTo>
                  <a:cubicBezTo>
                    <a:pt x="6" y="46"/>
                    <a:pt x="3" y="46"/>
                    <a:pt x="1" y="46"/>
                  </a:cubicBezTo>
                  <a:cubicBezTo>
                    <a:pt x="1" y="46"/>
                    <a:pt x="1" y="46"/>
                    <a:pt x="1" y="46"/>
                  </a:cubicBezTo>
                  <a:cubicBezTo>
                    <a:pt x="1" y="45"/>
                    <a:pt x="1" y="45"/>
                    <a:pt x="2" y="45"/>
                  </a:cubicBezTo>
                  <a:cubicBezTo>
                    <a:pt x="6" y="44"/>
                    <a:pt x="6" y="44"/>
                    <a:pt x="6" y="44"/>
                  </a:cubicBezTo>
                  <a:cubicBezTo>
                    <a:pt x="7" y="43"/>
                    <a:pt x="7" y="43"/>
                    <a:pt x="7" y="43"/>
                  </a:cubicBezTo>
                  <a:cubicBezTo>
                    <a:pt x="7" y="40"/>
                    <a:pt x="7" y="28"/>
                    <a:pt x="7" y="23"/>
                  </a:cubicBezTo>
                  <a:cubicBezTo>
                    <a:pt x="7" y="18"/>
                    <a:pt x="7" y="8"/>
                    <a:pt x="7" y="6"/>
                  </a:cubicBezTo>
                  <a:cubicBezTo>
                    <a:pt x="7" y="5"/>
                    <a:pt x="6" y="4"/>
                    <a:pt x="6" y="4"/>
                  </a:cubicBezTo>
                  <a:cubicBezTo>
                    <a:pt x="1" y="4"/>
                    <a:pt x="1" y="4"/>
                    <a:pt x="1" y="4"/>
                  </a:cubicBezTo>
                  <a:cubicBezTo>
                    <a:pt x="0" y="4"/>
                    <a:pt x="0" y="3"/>
                    <a:pt x="0" y="3"/>
                  </a:cubicBezTo>
                  <a:cubicBezTo>
                    <a:pt x="0" y="3"/>
                    <a:pt x="0" y="3"/>
                    <a:pt x="1" y="3"/>
                  </a:cubicBezTo>
                  <a:cubicBezTo>
                    <a:pt x="14" y="0"/>
                    <a:pt x="14" y="0"/>
                    <a:pt x="14" y="0"/>
                  </a:cubicBezTo>
                  <a:cubicBezTo>
                    <a:pt x="15" y="0"/>
                    <a:pt x="15" y="0"/>
                    <a:pt x="15" y="1"/>
                  </a:cubicBezTo>
                  <a:cubicBezTo>
                    <a:pt x="15" y="3"/>
                    <a:pt x="14" y="17"/>
                    <a:pt x="14" y="22"/>
                  </a:cubicBezTo>
                  <a:cubicBezTo>
                    <a:pt x="14" y="24"/>
                    <a:pt x="14" y="25"/>
                    <a:pt x="14" y="2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82" name="Freeform 81">
              <a:extLst>
                <a:ext uri="{FF2B5EF4-FFF2-40B4-BE49-F238E27FC236}">
                  <a16:creationId xmlns:a16="http://schemas.microsoft.com/office/drawing/2014/main" id="{F37F23CE-F62C-A547-B89F-C7CC061F66CE}"/>
                </a:ext>
              </a:extLst>
            </p:cNvPr>
            <p:cNvSpPr>
              <a:spLocks noEditPoints="1"/>
            </p:cNvSpPr>
            <p:nvPr userDrawn="1"/>
          </p:nvSpPr>
          <p:spPr bwMode="gray">
            <a:xfrm>
              <a:off x="5099050" y="6176963"/>
              <a:ext cx="66675" cy="193675"/>
            </a:xfrm>
            <a:custGeom>
              <a:avLst/>
              <a:gdLst/>
              <a:ahLst/>
              <a:cxnLst>
                <a:cxn ang="0">
                  <a:pos x="10" y="0"/>
                </a:cxn>
                <a:cxn ang="0">
                  <a:pos x="14" y="4"/>
                </a:cxn>
                <a:cxn ang="0">
                  <a:pos x="10" y="9"/>
                </a:cxn>
                <a:cxn ang="0">
                  <a:pos x="5" y="4"/>
                </a:cxn>
                <a:cxn ang="0">
                  <a:pos x="10" y="0"/>
                </a:cxn>
                <a:cxn ang="0">
                  <a:pos x="14" y="15"/>
                </a:cxn>
                <a:cxn ang="0">
                  <a:pos x="15" y="16"/>
                </a:cxn>
                <a:cxn ang="0">
                  <a:pos x="14" y="39"/>
                </a:cxn>
                <a:cxn ang="0">
                  <a:pos x="14" y="58"/>
                </a:cxn>
                <a:cxn ang="0">
                  <a:pos x="15" y="59"/>
                </a:cxn>
                <a:cxn ang="0">
                  <a:pos x="20" y="60"/>
                </a:cxn>
                <a:cxn ang="0">
                  <a:pos x="21" y="61"/>
                </a:cxn>
                <a:cxn ang="0">
                  <a:pos x="20" y="61"/>
                </a:cxn>
                <a:cxn ang="0">
                  <a:pos x="11" y="61"/>
                </a:cxn>
                <a:cxn ang="0">
                  <a:pos x="1" y="61"/>
                </a:cxn>
                <a:cxn ang="0">
                  <a:pos x="1" y="61"/>
                </a:cxn>
                <a:cxn ang="0">
                  <a:pos x="1" y="60"/>
                </a:cxn>
                <a:cxn ang="0">
                  <a:pos x="6" y="59"/>
                </a:cxn>
                <a:cxn ang="0">
                  <a:pos x="7" y="58"/>
                </a:cxn>
                <a:cxn ang="0">
                  <a:pos x="7" y="38"/>
                </a:cxn>
                <a:cxn ang="0">
                  <a:pos x="7" y="21"/>
                </a:cxn>
                <a:cxn ang="0">
                  <a:pos x="6" y="19"/>
                </a:cxn>
                <a:cxn ang="0">
                  <a:pos x="1" y="19"/>
                </a:cxn>
                <a:cxn ang="0">
                  <a:pos x="0" y="18"/>
                </a:cxn>
                <a:cxn ang="0">
                  <a:pos x="0" y="18"/>
                </a:cxn>
                <a:cxn ang="0">
                  <a:pos x="14" y="15"/>
                </a:cxn>
              </a:cxnLst>
              <a:rect l="0" t="0" r="r" b="b"/>
              <a:pathLst>
                <a:path w="21" h="61">
                  <a:moveTo>
                    <a:pt x="10" y="0"/>
                  </a:moveTo>
                  <a:cubicBezTo>
                    <a:pt x="13" y="0"/>
                    <a:pt x="14" y="2"/>
                    <a:pt x="14" y="4"/>
                  </a:cubicBezTo>
                  <a:cubicBezTo>
                    <a:pt x="14" y="7"/>
                    <a:pt x="12" y="9"/>
                    <a:pt x="10" y="9"/>
                  </a:cubicBezTo>
                  <a:cubicBezTo>
                    <a:pt x="8" y="9"/>
                    <a:pt x="5" y="7"/>
                    <a:pt x="5" y="4"/>
                  </a:cubicBezTo>
                  <a:cubicBezTo>
                    <a:pt x="5" y="2"/>
                    <a:pt x="7" y="0"/>
                    <a:pt x="10" y="0"/>
                  </a:cubicBezTo>
                  <a:close/>
                  <a:moveTo>
                    <a:pt x="14" y="15"/>
                  </a:moveTo>
                  <a:cubicBezTo>
                    <a:pt x="15" y="15"/>
                    <a:pt x="15" y="15"/>
                    <a:pt x="15" y="16"/>
                  </a:cubicBezTo>
                  <a:cubicBezTo>
                    <a:pt x="15" y="20"/>
                    <a:pt x="14" y="34"/>
                    <a:pt x="14" y="39"/>
                  </a:cubicBezTo>
                  <a:cubicBezTo>
                    <a:pt x="14" y="43"/>
                    <a:pt x="14" y="55"/>
                    <a:pt x="14" y="58"/>
                  </a:cubicBezTo>
                  <a:cubicBezTo>
                    <a:pt x="14" y="58"/>
                    <a:pt x="14" y="59"/>
                    <a:pt x="15" y="59"/>
                  </a:cubicBezTo>
                  <a:cubicBezTo>
                    <a:pt x="20" y="60"/>
                    <a:pt x="20" y="60"/>
                    <a:pt x="20" y="60"/>
                  </a:cubicBezTo>
                  <a:cubicBezTo>
                    <a:pt x="20" y="60"/>
                    <a:pt x="21" y="60"/>
                    <a:pt x="21" y="61"/>
                  </a:cubicBezTo>
                  <a:cubicBezTo>
                    <a:pt x="21" y="61"/>
                    <a:pt x="20" y="61"/>
                    <a:pt x="20" y="61"/>
                  </a:cubicBezTo>
                  <a:cubicBezTo>
                    <a:pt x="18" y="61"/>
                    <a:pt x="15" y="61"/>
                    <a:pt x="11" y="61"/>
                  </a:cubicBezTo>
                  <a:cubicBezTo>
                    <a:pt x="7" y="61"/>
                    <a:pt x="3" y="61"/>
                    <a:pt x="1" y="61"/>
                  </a:cubicBezTo>
                  <a:cubicBezTo>
                    <a:pt x="1" y="61"/>
                    <a:pt x="1" y="61"/>
                    <a:pt x="1" y="61"/>
                  </a:cubicBezTo>
                  <a:cubicBezTo>
                    <a:pt x="1" y="60"/>
                    <a:pt x="1" y="60"/>
                    <a:pt x="1" y="60"/>
                  </a:cubicBezTo>
                  <a:cubicBezTo>
                    <a:pt x="6" y="59"/>
                    <a:pt x="6" y="59"/>
                    <a:pt x="6" y="59"/>
                  </a:cubicBezTo>
                  <a:cubicBezTo>
                    <a:pt x="7" y="58"/>
                    <a:pt x="7" y="58"/>
                    <a:pt x="7" y="58"/>
                  </a:cubicBezTo>
                  <a:cubicBezTo>
                    <a:pt x="7" y="55"/>
                    <a:pt x="7" y="43"/>
                    <a:pt x="7" y="38"/>
                  </a:cubicBezTo>
                  <a:cubicBezTo>
                    <a:pt x="7" y="34"/>
                    <a:pt x="7" y="23"/>
                    <a:pt x="7" y="21"/>
                  </a:cubicBezTo>
                  <a:cubicBezTo>
                    <a:pt x="6" y="20"/>
                    <a:pt x="6" y="19"/>
                    <a:pt x="6" y="19"/>
                  </a:cubicBezTo>
                  <a:cubicBezTo>
                    <a:pt x="1" y="19"/>
                    <a:pt x="1" y="19"/>
                    <a:pt x="1" y="19"/>
                  </a:cubicBezTo>
                  <a:cubicBezTo>
                    <a:pt x="0" y="19"/>
                    <a:pt x="0" y="18"/>
                    <a:pt x="0" y="18"/>
                  </a:cubicBezTo>
                  <a:cubicBezTo>
                    <a:pt x="0" y="18"/>
                    <a:pt x="0" y="18"/>
                    <a:pt x="0" y="18"/>
                  </a:cubicBezTo>
                  <a:lnTo>
                    <a:pt x="14" y="1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83" name="Freeform 82">
              <a:extLst>
                <a:ext uri="{FF2B5EF4-FFF2-40B4-BE49-F238E27FC236}">
                  <a16:creationId xmlns:a16="http://schemas.microsoft.com/office/drawing/2014/main" id="{77AD480E-49FF-AD4A-A91A-69E44C369372}"/>
                </a:ext>
              </a:extLst>
            </p:cNvPr>
            <p:cNvSpPr>
              <a:spLocks/>
            </p:cNvSpPr>
            <p:nvPr userDrawn="1"/>
          </p:nvSpPr>
          <p:spPr bwMode="gray">
            <a:xfrm>
              <a:off x="5181600" y="6224588"/>
              <a:ext cx="111125" cy="146050"/>
            </a:xfrm>
            <a:custGeom>
              <a:avLst/>
              <a:gdLst/>
              <a:ahLst/>
              <a:cxnLst>
                <a:cxn ang="0">
                  <a:pos x="0" y="27"/>
                </a:cxn>
                <a:cxn ang="0">
                  <a:pos x="9" y="6"/>
                </a:cxn>
                <a:cxn ang="0">
                  <a:pos x="25" y="0"/>
                </a:cxn>
                <a:cxn ang="0">
                  <a:pos x="33" y="1"/>
                </a:cxn>
                <a:cxn ang="0">
                  <a:pos x="33" y="2"/>
                </a:cxn>
                <a:cxn ang="0">
                  <a:pos x="34" y="12"/>
                </a:cxn>
                <a:cxn ang="0">
                  <a:pos x="33" y="13"/>
                </a:cxn>
                <a:cxn ang="0">
                  <a:pos x="33" y="13"/>
                </a:cxn>
                <a:cxn ang="0">
                  <a:pos x="29" y="5"/>
                </a:cxn>
                <a:cxn ang="0">
                  <a:pos x="28" y="3"/>
                </a:cxn>
                <a:cxn ang="0">
                  <a:pos x="24" y="2"/>
                </a:cxn>
                <a:cxn ang="0">
                  <a:pos x="12" y="10"/>
                </a:cxn>
                <a:cxn ang="0">
                  <a:pos x="8" y="27"/>
                </a:cxn>
                <a:cxn ang="0">
                  <a:pos x="21" y="43"/>
                </a:cxn>
                <a:cxn ang="0">
                  <a:pos x="27" y="43"/>
                </a:cxn>
                <a:cxn ang="0">
                  <a:pos x="35" y="39"/>
                </a:cxn>
                <a:cxn ang="0">
                  <a:pos x="35" y="40"/>
                </a:cxn>
                <a:cxn ang="0">
                  <a:pos x="35" y="41"/>
                </a:cxn>
                <a:cxn ang="0">
                  <a:pos x="25" y="46"/>
                </a:cxn>
                <a:cxn ang="0">
                  <a:pos x="18" y="46"/>
                </a:cxn>
                <a:cxn ang="0">
                  <a:pos x="0" y="27"/>
                </a:cxn>
              </a:cxnLst>
              <a:rect l="0" t="0" r="r" b="b"/>
              <a:pathLst>
                <a:path w="35" h="46">
                  <a:moveTo>
                    <a:pt x="0" y="27"/>
                  </a:moveTo>
                  <a:cubicBezTo>
                    <a:pt x="0" y="20"/>
                    <a:pt x="3" y="12"/>
                    <a:pt x="9" y="6"/>
                  </a:cubicBezTo>
                  <a:cubicBezTo>
                    <a:pt x="13" y="2"/>
                    <a:pt x="19" y="0"/>
                    <a:pt x="25" y="0"/>
                  </a:cubicBezTo>
                  <a:cubicBezTo>
                    <a:pt x="29" y="0"/>
                    <a:pt x="31" y="1"/>
                    <a:pt x="33" y="1"/>
                  </a:cubicBezTo>
                  <a:cubicBezTo>
                    <a:pt x="33" y="2"/>
                    <a:pt x="33" y="2"/>
                    <a:pt x="33" y="2"/>
                  </a:cubicBezTo>
                  <a:cubicBezTo>
                    <a:pt x="34" y="12"/>
                    <a:pt x="34" y="12"/>
                    <a:pt x="34" y="12"/>
                  </a:cubicBezTo>
                  <a:cubicBezTo>
                    <a:pt x="34" y="13"/>
                    <a:pt x="33" y="13"/>
                    <a:pt x="33" y="13"/>
                  </a:cubicBezTo>
                  <a:cubicBezTo>
                    <a:pt x="33" y="13"/>
                    <a:pt x="33" y="13"/>
                    <a:pt x="33" y="13"/>
                  </a:cubicBezTo>
                  <a:cubicBezTo>
                    <a:pt x="31" y="10"/>
                    <a:pt x="30" y="8"/>
                    <a:pt x="29" y="5"/>
                  </a:cubicBezTo>
                  <a:cubicBezTo>
                    <a:pt x="29" y="4"/>
                    <a:pt x="28" y="4"/>
                    <a:pt x="28" y="3"/>
                  </a:cubicBezTo>
                  <a:cubicBezTo>
                    <a:pt x="27" y="3"/>
                    <a:pt x="25" y="2"/>
                    <a:pt x="24" y="2"/>
                  </a:cubicBezTo>
                  <a:cubicBezTo>
                    <a:pt x="19" y="2"/>
                    <a:pt x="15" y="5"/>
                    <a:pt x="12" y="10"/>
                  </a:cubicBezTo>
                  <a:cubicBezTo>
                    <a:pt x="10" y="14"/>
                    <a:pt x="8" y="20"/>
                    <a:pt x="8" y="27"/>
                  </a:cubicBezTo>
                  <a:cubicBezTo>
                    <a:pt x="8" y="38"/>
                    <a:pt x="14" y="43"/>
                    <a:pt x="21" y="43"/>
                  </a:cubicBezTo>
                  <a:cubicBezTo>
                    <a:pt x="24" y="43"/>
                    <a:pt x="26" y="43"/>
                    <a:pt x="27" y="43"/>
                  </a:cubicBezTo>
                  <a:cubicBezTo>
                    <a:pt x="30" y="42"/>
                    <a:pt x="32" y="41"/>
                    <a:pt x="35" y="39"/>
                  </a:cubicBezTo>
                  <a:cubicBezTo>
                    <a:pt x="35" y="39"/>
                    <a:pt x="35" y="40"/>
                    <a:pt x="35" y="40"/>
                  </a:cubicBezTo>
                  <a:cubicBezTo>
                    <a:pt x="35" y="40"/>
                    <a:pt x="35" y="41"/>
                    <a:pt x="35" y="41"/>
                  </a:cubicBezTo>
                  <a:cubicBezTo>
                    <a:pt x="33" y="42"/>
                    <a:pt x="29" y="44"/>
                    <a:pt x="25" y="46"/>
                  </a:cubicBezTo>
                  <a:cubicBezTo>
                    <a:pt x="24" y="46"/>
                    <a:pt x="22" y="46"/>
                    <a:pt x="18" y="46"/>
                  </a:cubicBezTo>
                  <a:cubicBezTo>
                    <a:pt x="7" y="46"/>
                    <a:pt x="0" y="40"/>
                    <a:pt x="0" y="2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84" name="Freeform 83">
              <a:extLst>
                <a:ext uri="{FF2B5EF4-FFF2-40B4-BE49-F238E27FC236}">
                  <a16:creationId xmlns:a16="http://schemas.microsoft.com/office/drawing/2014/main" id="{EBC727E0-F742-6B45-B468-6E1A28AB6550}"/>
                </a:ext>
              </a:extLst>
            </p:cNvPr>
            <p:cNvSpPr>
              <a:spLocks noEditPoints="1"/>
            </p:cNvSpPr>
            <p:nvPr userDrawn="1"/>
          </p:nvSpPr>
          <p:spPr bwMode="gray">
            <a:xfrm>
              <a:off x="5308600" y="6224588"/>
              <a:ext cx="119063" cy="146050"/>
            </a:xfrm>
            <a:custGeom>
              <a:avLst/>
              <a:gdLst/>
              <a:ahLst/>
              <a:cxnLst>
                <a:cxn ang="0">
                  <a:pos x="20" y="2"/>
                </a:cxn>
                <a:cxn ang="0">
                  <a:pos x="29" y="18"/>
                </a:cxn>
                <a:cxn ang="0">
                  <a:pos x="27" y="21"/>
                </a:cxn>
                <a:cxn ang="0">
                  <a:pos x="9" y="21"/>
                </a:cxn>
                <a:cxn ang="0">
                  <a:pos x="20" y="2"/>
                </a:cxn>
                <a:cxn ang="0">
                  <a:pos x="38" y="20"/>
                </a:cxn>
                <a:cxn ang="0">
                  <a:pos x="21" y="0"/>
                </a:cxn>
                <a:cxn ang="0">
                  <a:pos x="0" y="27"/>
                </a:cxn>
                <a:cxn ang="0">
                  <a:pos x="19" y="46"/>
                </a:cxn>
                <a:cxn ang="0">
                  <a:pos x="26" y="45"/>
                </a:cxn>
                <a:cxn ang="0">
                  <a:pos x="37" y="40"/>
                </a:cxn>
                <a:cxn ang="0">
                  <a:pos x="37" y="40"/>
                </a:cxn>
                <a:cxn ang="0">
                  <a:pos x="37" y="39"/>
                </a:cxn>
                <a:cxn ang="0">
                  <a:pos x="29" y="42"/>
                </a:cxn>
                <a:cxn ang="0">
                  <a:pos x="22" y="43"/>
                </a:cxn>
                <a:cxn ang="0">
                  <a:pos x="9" y="29"/>
                </a:cxn>
                <a:cxn ang="0">
                  <a:pos x="9" y="23"/>
                </a:cxn>
                <a:cxn ang="0">
                  <a:pos x="35" y="22"/>
                </a:cxn>
                <a:cxn ang="0">
                  <a:pos x="38" y="20"/>
                </a:cxn>
              </a:cxnLst>
              <a:rect l="0" t="0" r="r" b="b"/>
              <a:pathLst>
                <a:path w="38" h="46">
                  <a:moveTo>
                    <a:pt x="20" y="2"/>
                  </a:moveTo>
                  <a:cubicBezTo>
                    <a:pt x="26" y="2"/>
                    <a:pt x="29" y="13"/>
                    <a:pt x="29" y="18"/>
                  </a:cubicBezTo>
                  <a:cubicBezTo>
                    <a:pt x="29" y="20"/>
                    <a:pt x="28" y="20"/>
                    <a:pt x="27" y="21"/>
                  </a:cubicBezTo>
                  <a:cubicBezTo>
                    <a:pt x="24" y="21"/>
                    <a:pt x="15" y="22"/>
                    <a:pt x="9" y="21"/>
                  </a:cubicBezTo>
                  <a:cubicBezTo>
                    <a:pt x="9" y="9"/>
                    <a:pt x="14" y="2"/>
                    <a:pt x="20" y="2"/>
                  </a:cubicBezTo>
                  <a:close/>
                  <a:moveTo>
                    <a:pt x="38" y="20"/>
                  </a:moveTo>
                  <a:cubicBezTo>
                    <a:pt x="38" y="11"/>
                    <a:pt x="33" y="0"/>
                    <a:pt x="21" y="0"/>
                  </a:cubicBezTo>
                  <a:cubicBezTo>
                    <a:pt x="9" y="0"/>
                    <a:pt x="0" y="14"/>
                    <a:pt x="0" y="27"/>
                  </a:cubicBezTo>
                  <a:cubicBezTo>
                    <a:pt x="0" y="40"/>
                    <a:pt x="8" y="46"/>
                    <a:pt x="19" y="46"/>
                  </a:cubicBezTo>
                  <a:cubicBezTo>
                    <a:pt x="22" y="46"/>
                    <a:pt x="25" y="46"/>
                    <a:pt x="26" y="45"/>
                  </a:cubicBezTo>
                  <a:cubicBezTo>
                    <a:pt x="30" y="44"/>
                    <a:pt x="35" y="42"/>
                    <a:pt x="37" y="40"/>
                  </a:cubicBezTo>
                  <a:cubicBezTo>
                    <a:pt x="37" y="40"/>
                    <a:pt x="37" y="40"/>
                    <a:pt x="37" y="40"/>
                  </a:cubicBezTo>
                  <a:cubicBezTo>
                    <a:pt x="37" y="39"/>
                    <a:pt x="37" y="39"/>
                    <a:pt x="37" y="39"/>
                  </a:cubicBezTo>
                  <a:cubicBezTo>
                    <a:pt x="34" y="40"/>
                    <a:pt x="31" y="41"/>
                    <a:pt x="29" y="42"/>
                  </a:cubicBezTo>
                  <a:cubicBezTo>
                    <a:pt x="27" y="43"/>
                    <a:pt x="25" y="43"/>
                    <a:pt x="22" y="43"/>
                  </a:cubicBezTo>
                  <a:cubicBezTo>
                    <a:pt x="16" y="43"/>
                    <a:pt x="10" y="38"/>
                    <a:pt x="9" y="29"/>
                  </a:cubicBezTo>
                  <a:cubicBezTo>
                    <a:pt x="9" y="27"/>
                    <a:pt x="9" y="25"/>
                    <a:pt x="9" y="23"/>
                  </a:cubicBezTo>
                  <a:cubicBezTo>
                    <a:pt x="13" y="23"/>
                    <a:pt x="31" y="23"/>
                    <a:pt x="35" y="22"/>
                  </a:cubicBezTo>
                  <a:cubicBezTo>
                    <a:pt x="37" y="22"/>
                    <a:pt x="38" y="21"/>
                    <a:pt x="38" y="2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85" name="Freeform 84">
              <a:extLst>
                <a:ext uri="{FF2B5EF4-FFF2-40B4-BE49-F238E27FC236}">
                  <a16:creationId xmlns:a16="http://schemas.microsoft.com/office/drawing/2014/main" id="{E6DDB773-26B3-EC4C-9477-74CE4F904CFC}"/>
                </a:ext>
              </a:extLst>
            </p:cNvPr>
            <p:cNvSpPr>
              <a:spLocks noEditPoints="1"/>
            </p:cNvSpPr>
            <p:nvPr userDrawn="1"/>
          </p:nvSpPr>
          <p:spPr bwMode="gray">
            <a:xfrm>
              <a:off x="5503863" y="6176963"/>
              <a:ext cx="146050" cy="193675"/>
            </a:xfrm>
            <a:custGeom>
              <a:avLst/>
              <a:gdLst/>
              <a:ahLst/>
              <a:cxnLst>
                <a:cxn ang="0">
                  <a:pos x="19" y="1"/>
                </a:cxn>
                <a:cxn ang="0">
                  <a:pos x="34" y="14"/>
                </a:cxn>
                <a:cxn ang="0">
                  <a:pos x="16" y="29"/>
                </a:cxn>
                <a:cxn ang="0">
                  <a:pos x="14" y="28"/>
                </a:cxn>
                <a:cxn ang="0">
                  <a:pos x="15" y="3"/>
                </a:cxn>
                <a:cxn ang="0">
                  <a:pos x="19" y="1"/>
                </a:cxn>
                <a:cxn ang="0">
                  <a:pos x="28" y="28"/>
                </a:cxn>
                <a:cxn ang="0">
                  <a:pos x="30" y="28"/>
                </a:cxn>
                <a:cxn ang="0">
                  <a:pos x="43" y="14"/>
                </a:cxn>
                <a:cxn ang="0">
                  <a:pos x="20" y="0"/>
                </a:cxn>
                <a:cxn ang="0">
                  <a:pos x="0" y="1"/>
                </a:cxn>
                <a:cxn ang="0">
                  <a:pos x="0" y="1"/>
                </a:cxn>
                <a:cxn ang="0">
                  <a:pos x="0" y="2"/>
                </a:cxn>
                <a:cxn ang="0">
                  <a:pos x="5" y="3"/>
                </a:cxn>
                <a:cxn ang="0">
                  <a:pos x="6" y="4"/>
                </a:cxn>
                <a:cxn ang="0">
                  <a:pos x="6" y="30"/>
                </a:cxn>
                <a:cxn ang="0">
                  <a:pos x="6" y="57"/>
                </a:cxn>
                <a:cxn ang="0">
                  <a:pos x="5" y="59"/>
                </a:cxn>
                <a:cxn ang="0">
                  <a:pos x="1" y="60"/>
                </a:cxn>
                <a:cxn ang="0">
                  <a:pos x="0" y="61"/>
                </a:cxn>
                <a:cxn ang="0">
                  <a:pos x="0" y="61"/>
                </a:cxn>
                <a:cxn ang="0">
                  <a:pos x="9" y="61"/>
                </a:cxn>
                <a:cxn ang="0">
                  <a:pos x="17" y="61"/>
                </a:cxn>
                <a:cxn ang="0">
                  <a:pos x="46" y="44"/>
                </a:cxn>
                <a:cxn ang="0">
                  <a:pos x="30" y="29"/>
                </a:cxn>
                <a:cxn ang="0">
                  <a:pos x="28" y="29"/>
                </a:cxn>
                <a:cxn ang="0">
                  <a:pos x="28" y="28"/>
                </a:cxn>
                <a:cxn ang="0">
                  <a:pos x="37" y="45"/>
                </a:cxn>
                <a:cxn ang="0">
                  <a:pos x="18" y="59"/>
                </a:cxn>
                <a:cxn ang="0">
                  <a:pos x="13" y="57"/>
                </a:cxn>
                <a:cxn ang="0">
                  <a:pos x="14" y="31"/>
                </a:cxn>
                <a:cxn ang="0">
                  <a:pos x="19" y="30"/>
                </a:cxn>
                <a:cxn ang="0">
                  <a:pos x="37" y="45"/>
                </a:cxn>
              </a:cxnLst>
              <a:rect l="0" t="0" r="r" b="b"/>
              <a:pathLst>
                <a:path w="46" h="61">
                  <a:moveTo>
                    <a:pt x="19" y="1"/>
                  </a:moveTo>
                  <a:cubicBezTo>
                    <a:pt x="29" y="1"/>
                    <a:pt x="34" y="6"/>
                    <a:pt x="34" y="14"/>
                  </a:cubicBezTo>
                  <a:cubicBezTo>
                    <a:pt x="34" y="24"/>
                    <a:pt x="25" y="29"/>
                    <a:pt x="16" y="29"/>
                  </a:cubicBezTo>
                  <a:cubicBezTo>
                    <a:pt x="15" y="29"/>
                    <a:pt x="14" y="28"/>
                    <a:pt x="14" y="28"/>
                  </a:cubicBezTo>
                  <a:cubicBezTo>
                    <a:pt x="14" y="26"/>
                    <a:pt x="14" y="10"/>
                    <a:pt x="15" y="3"/>
                  </a:cubicBezTo>
                  <a:cubicBezTo>
                    <a:pt x="15" y="2"/>
                    <a:pt x="16" y="1"/>
                    <a:pt x="19" y="1"/>
                  </a:cubicBezTo>
                  <a:close/>
                  <a:moveTo>
                    <a:pt x="28" y="28"/>
                  </a:moveTo>
                  <a:cubicBezTo>
                    <a:pt x="28" y="28"/>
                    <a:pt x="29" y="28"/>
                    <a:pt x="30" y="28"/>
                  </a:cubicBezTo>
                  <a:cubicBezTo>
                    <a:pt x="36" y="26"/>
                    <a:pt x="43" y="21"/>
                    <a:pt x="43" y="14"/>
                  </a:cubicBezTo>
                  <a:cubicBezTo>
                    <a:pt x="43" y="5"/>
                    <a:pt x="36" y="0"/>
                    <a:pt x="20" y="0"/>
                  </a:cubicBezTo>
                  <a:cubicBezTo>
                    <a:pt x="12" y="0"/>
                    <a:pt x="4" y="0"/>
                    <a:pt x="0" y="1"/>
                  </a:cubicBezTo>
                  <a:cubicBezTo>
                    <a:pt x="0" y="1"/>
                    <a:pt x="0" y="1"/>
                    <a:pt x="0" y="1"/>
                  </a:cubicBezTo>
                  <a:cubicBezTo>
                    <a:pt x="0" y="2"/>
                    <a:pt x="0" y="2"/>
                    <a:pt x="0" y="2"/>
                  </a:cubicBezTo>
                  <a:cubicBezTo>
                    <a:pt x="5" y="3"/>
                    <a:pt x="5" y="3"/>
                    <a:pt x="5" y="3"/>
                  </a:cubicBezTo>
                  <a:cubicBezTo>
                    <a:pt x="6" y="3"/>
                    <a:pt x="6" y="3"/>
                    <a:pt x="6" y="4"/>
                  </a:cubicBezTo>
                  <a:cubicBezTo>
                    <a:pt x="6" y="9"/>
                    <a:pt x="6" y="24"/>
                    <a:pt x="6" y="30"/>
                  </a:cubicBezTo>
                  <a:cubicBezTo>
                    <a:pt x="6" y="34"/>
                    <a:pt x="7" y="54"/>
                    <a:pt x="6" y="57"/>
                  </a:cubicBezTo>
                  <a:cubicBezTo>
                    <a:pt x="6" y="58"/>
                    <a:pt x="6" y="58"/>
                    <a:pt x="5" y="59"/>
                  </a:cubicBezTo>
                  <a:cubicBezTo>
                    <a:pt x="1" y="60"/>
                    <a:pt x="1" y="60"/>
                    <a:pt x="1" y="60"/>
                  </a:cubicBezTo>
                  <a:cubicBezTo>
                    <a:pt x="0" y="60"/>
                    <a:pt x="0" y="60"/>
                    <a:pt x="0" y="61"/>
                  </a:cubicBezTo>
                  <a:cubicBezTo>
                    <a:pt x="0" y="61"/>
                    <a:pt x="0" y="61"/>
                    <a:pt x="0" y="61"/>
                  </a:cubicBezTo>
                  <a:cubicBezTo>
                    <a:pt x="3" y="61"/>
                    <a:pt x="7" y="61"/>
                    <a:pt x="9" y="61"/>
                  </a:cubicBezTo>
                  <a:cubicBezTo>
                    <a:pt x="11" y="61"/>
                    <a:pt x="15" y="61"/>
                    <a:pt x="17" y="61"/>
                  </a:cubicBezTo>
                  <a:cubicBezTo>
                    <a:pt x="33" y="61"/>
                    <a:pt x="46" y="56"/>
                    <a:pt x="46" y="44"/>
                  </a:cubicBezTo>
                  <a:cubicBezTo>
                    <a:pt x="46" y="36"/>
                    <a:pt x="39" y="30"/>
                    <a:pt x="30" y="29"/>
                  </a:cubicBezTo>
                  <a:cubicBezTo>
                    <a:pt x="29" y="29"/>
                    <a:pt x="28" y="29"/>
                    <a:pt x="28" y="29"/>
                  </a:cubicBezTo>
                  <a:lnTo>
                    <a:pt x="28" y="28"/>
                  </a:lnTo>
                  <a:close/>
                  <a:moveTo>
                    <a:pt x="37" y="45"/>
                  </a:moveTo>
                  <a:cubicBezTo>
                    <a:pt x="37" y="55"/>
                    <a:pt x="28" y="59"/>
                    <a:pt x="18" y="59"/>
                  </a:cubicBezTo>
                  <a:cubicBezTo>
                    <a:pt x="16" y="59"/>
                    <a:pt x="13" y="58"/>
                    <a:pt x="13" y="57"/>
                  </a:cubicBezTo>
                  <a:cubicBezTo>
                    <a:pt x="13" y="56"/>
                    <a:pt x="14" y="33"/>
                    <a:pt x="14" y="31"/>
                  </a:cubicBezTo>
                  <a:cubicBezTo>
                    <a:pt x="14" y="30"/>
                    <a:pt x="16" y="30"/>
                    <a:pt x="19" y="30"/>
                  </a:cubicBezTo>
                  <a:cubicBezTo>
                    <a:pt x="30" y="30"/>
                    <a:pt x="37" y="37"/>
                    <a:pt x="37" y="4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86" name="Freeform 85">
              <a:extLst>
                <a:ext uri="{FF2B5EF4-FFF2-40B4-BE49-F238E27FC236}">
                  <a16:creationId xmlns:a16="http://schemas.microsoft.com/office/drawing/2014/main" id="{2ED4ABDA-23FE-4A44-8CA1-396D7262AABB}"/>
                </a:ext>
              </a:extLst>
            </p:cNvPr>
            <p:cNvSpPr>
              <a:spLocks noEditPoints="1"/>
            </p:cNvSpPr>
            <p:nvPr userDrawn="1"/>
          </p:nvSpPr>
          <p:spPr bwMode="gray">
            <a:xfrm>
              <a:off x="5672138" y="6224588"/>
              <a:ext cx="136525" cy="146050"/>
            </a:xfrm>
            <a:custGeom>
              <a:avLst/>
              <a:gdLst/>
              <a:ahLst/>
              <a:cxnLst>
                <a:cxn ang="0">
                  <a:pos x="16" y="43"/>
                </a:cxn>
                <a:cxn ang="0">
                  <a:pos x="8" y="32"/>
                </a:cxn>
                <a:cxn ang="0">
                  <a:pos x="18" y="18"/>
                </a:cxn>
                <a:cxn ang="0">
                  <a:pos x="29" y="25"/>
                </a:cxn>
                <a:cxn ang="0">
                  <a:pos x="30" y="27"/>
                </a:cxn>
                <a:cxn ang="0">
                  <a:pos x="29" y="29"/>
                </a:cxn>
                <a:cxn ang="0">
                  <a:pos x="16" y="43"/>
                </a:cxn>
                <a:cxn ang="0">
                  <a:pos x="29" y="21"/>
                </a:cxn>
                <a:cxn ang="0">
                  <a:pos x="28" y="20"/>
                </a:cxn>
                <a:cxn ang="0">
                  <a:pos x="17" y="16"/>
                </a:cxn>
                <a:cxn ang="0">
                  <a:pos x="0" y="34"/>
                </a:cxn>
                <a:cxn ang="0">
                  <a:pos x="11" y="46"/>
                </a:cxn>
                <a:cxn ang="0">
                  <a:pos x="28" y="35"/>
                </a:cxn>
                <a:cxn ang="0">
                  <a:pos x="30" y="33"/>
                </a:cxn>
                <a:cxn ang="0">
                  <a:pos x="30" y="33"/>
                </a:cxn>
                <a:cxn ang="0">
                  <a:pos x="30" y="36"/>
                </a:cxn>
                <a:cxn ang="0">
                  <a:pos x="30" y="45"/>
                </a:cxn>
                <a:cxn ang="0">
                  <a:pos x="31" y="46"/>
                </a:cxn>
                <a:cxn ang="0">
                  <a:pos x="36" y="46"/>
                </a:cxn>
                <a:cxn ang="0">
                  <a:pos x="43" y="46"/>
                </a:cxn>
                <a:cxn ang="0">
                  <a:pos x="43" y="45"/>
                </a:cxn>
                <a:cxn ang="0">
                  <a:pos x="42" y="45"/>
                </a:cxn>
                <a:cxn ang="0">
                  <a:pos x="38" y="43"/>
                </a:cxn>
                <a:cxn ang="0">
                  <a:pos x="37" y="42"/>
                </a:cxn>
                <a:cxn ang="0">
                  <a:pos x="37" y="31"/>
                </a:cxn>
                <a:cxn ang="0">
                  <a:pos x="37" y="20"/>
                </a:cxn>
                <a:cxn ang="0">
                  <a:pos x="24" y="0"/>
                </a:cxn>
                <a:cxn ang="0">
                  <a:pos x="4" y="10"/>
                </a:cxn>
                <a:cxn ang="0">
                  <a:pos x="5" y="12"/>
                </a:cxn>
                <a:cxn ang="0">
                  <a:pos x="5" y="12"/>
                </a:cxn>
                <a:cxn ang="0">
                  <a:pos x="20" y="4"/>
                </a:cxn>
                <a:cxn ang="0">
                  <a:pos x="29" y="14"/>
                </a:cxn>
                <a:cxn ang="0">
                  <a:pos x="30" y="21"/>
                </a:cxn>
                <a:cxn ang="0">
                  <a:pos x="29" y="21"/>
                </a:cxn>
              </a:cxnLst>
              <a:rect l="0" t="0" r="r" b="b"/>
              <a:pathLst>
                <a:path w="43" h="46">
                  <a:moveTo>
                    <a:pt x="16" y="43"/>
                  </a:moveTo>
                  <a:cubicBezTo>
                    <a:pt x="11" y="43"/>
                    <a:pt x="8" y="39"/>
                    <a:pt x="8" y="32"/>
                  </a:cubicBezTo>
                  <a:cubicBezTo>
                    <a:pt x="8" y="25"/>
                    <a:pt x="12" y="18"/>
                    <a:pt x="18" y="18"/>
                  </a:cubicBezTo>
                  <a:cubicBezTo>
                    <a:pt x="24" y="18"/>
                    <a:pt x="27" y="22"/>
                    <a:pt x="29" y="25"/>
                  </a:cubicBezTo>
                  <a:cubicBezTo>
                    <a:pt x="29" y="26"/>
                    <a:pt x="30" y="27"/>
                    <a:pt x="30" y="27"/>
                  </a:cubicBezTo>
                  <a:cubicBezTo>
                    <a:pt x="30" y="28"/>
                    <a:pt x="29" y="29"/>
                    <a:pt x="29" y="29"/>
                  </a:cubicBezTo>
                  <a:cubicBezTo>
                    <a:pt x="27" y="37"/>
                    <a:pt x="21" y="43"/>
                    <a:pt x="16" y="43"/>
                  </a:cubicBezTo>
                  <a:close/>
                  <a:moveTo>
                    <a:pt x="29" y="21"/>
                  </a:moveTo>
                  <a:cubicBezTo>
                    <a:pt x="29" y="21"/>
                    <a:pt x="28" y="20"/>
                    <a:pt x="28" y="20"/>
                  </a:cubicBezTo>
                  <a:cubicBezTo>
                    <a:pt x="26" y="18"/>
                    <a:pt x="22" y="16"/>
                    <a:pt x="17" y="16"/>
                  </a:cubicBezTo>
                  <a:cubicBezTo>
                    <a:pt x="5" y="16"/>
                    <a:pt x="0" y="26"/>
                    <a:pt x="0" y="34"/>
                  </a:cubicBezTo>
                  <a:cubicBezTo>
                    <a:pt x="0" y="42"/>
                    <a:pt x="5" y="46"/>
                    <a:pt x="11" y="46"/>
                  </a:cubicBezTo>
                  <a:cubicBezTo>
                    <a:pt x="20" y="46"/>
                    <a:pt x="26" y="40"/>
                    <a:pt x="28" y="35"/>
                  </a:cubicBezTo>
                  <a:cubicBezTo>
                    <a:pt x="29" y="34"/>
                    <a:pt x="29" y="33"/>
                    <a:pt x="30" y="33"/>
                  </a:cubicBezTo>
                  <a:cubicBezTo>
                    <a:pt x="30" y="33"/>
                    <a:pt x="30" y="33"/>
                    <a:pt x="30" y="33"/>
                  </a:cubicBezTo>
                  <a:cubicBezTo>
                    <a:pt x="30" y="34"/>
                    <a:pt x="30" y="35"/>
                    <a:pt x="30" y="36"/>
                  </a:cubicBezTo>
                  <a:cubicBezTo>
                    <a:pt x="30" y="38"/>
                    <a:pt x="30" y="44"/>
                    <a:pt x="30" y="45"/>
                  </a:cubicBezTo>
                  <a:cubicBezTo>
                    <a:pt x="30" y="45"/>
                    <a:pt x="30" y="46"/>
                    <a:pt x="31" y="46"/>
                  </a:cubicBezTo>
                  <a:cubicBezTo>
                    <a:pt x="32" y="46"/>
                    <a:pt x="34" y="46"/>
                    <a:pt x="36" y="46"/>
                  </a:cubicBezTo>
                  <a:cubicBezTo>
                    <a:pt x="39" y="46"/>
                    <a:pt x="42" y="46"/>
                    <a:pt x="43" y="46"/>
                  </a:cubicBezTo>
                  <a:cubicBezTo>
                    <a:pt x="43" y="46"/>
                    <a:pt x="43" y="46"/>
                    <a:pt x="43" y="45"/>
                  </a:cubicBezTo>
                  <a:cubicBezTo>
                    <a:pt x="43" y="45"/>
                    <a:pt x="43" y="45"/>
                    <a:pt x="42" y="45"/>
                  </a:cubicBezTo>
                  <a:cubicBezTo>
                    <a:pt x="38" y="43"/>
                    <a:pt x="38" y="43"/>
                    <a:pt x="38" y="43"/>
                  </a:cubicBezTo>
                  <a:cubicBezTo>
                    <a:pt x="37" y="43"/>
                    <a:pt x="37" y="43"/>
                    <a:pt x="37" y="42"/>
                  </a:cubicBezTo>
                  <a:cubicBezTo>
                    <a:pt x="37" y="40"/>
                    <a:pt x="37" y="34"/>
                    <a:pt x="37" y="31"/>
                  </a:cubicBezTo>
                  <a:cubicBezTo>
                    <a:pt x="37" y="28"/>
                    <a:pt x="37" y="22"/>
                    <a:pt x="37" y="20"/>
                  </a:cubicBezTo>
                  <a:cubicBezTo>
                    <a:pt x="37" y="10"/>
                    <a:pt x="35" y="0"/>
                    <a:pt x="24" y="0"/>
                  </a:cubicBezTo>
                  <a:cubicBezTo>
                    <a:pt x="15" y="0"/>
                    <a:pt x="9" y="4"/>
                    <a:pt x="4" y="10"/>
                  </a:cubicBezTo>
                  <a:cubicBezTo>
                    <a:pt x="4" y="11"/>
                    <a:pt x="4" y="12"/>
                    <a:pt x="5" y="12"/>
                  </a:cubicBezTo>
                  <a:cubicBezTo>
                    <a:pt x="5" y="12"/>
                    <a:pt x="5" y="12"/>
                    <a:pt x="5" y="12"/>
                  </a:cubicBezTo>
                  <a:cubicBezTo>
                    <a:pt x="9" y="7"/>
                    <a:pt x="14" y="4"/>
                    <a:pt x="20" y="4"/>
                  </a:cubicBezTo>
                  <a:cubicBezTo>
                    <a:pt x="25" y="4"/>
                    <a:pt x="28" y="8"/>
                    <a:pt x="29" y="14"/>
                  </a:cubicBezTo>
                  <a:cubicBezTo>
                    <a:pt x="29" y="16"/>
                    <a:pt x="29" y="19"/>
                    <a:pt x="30" y="21"/>
                  </a:cubicBezTo>
                  <a:lnTo>
                    <a:pt x="29" y="2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87" name="Freeform 86">
              <a:extLst>
                <a:ext uri="{FF2B5EF4-FFF2-40B4-BE49-F238E27FC236}">
                  <a16:creationId xmlns:a16="http://schemas.microsoft.com/office/drawing/2014/main" id="{04A122A7-509A-BC43-A647-BE0C1AD19D35}"/>
                </a:ext>
              </a:extLst>
            </p:cNvPr>
            <p:cNvSpPr>
              <a:spLocks noEditPoints="1"/>
            </p:cNvSpPr>
            <p:nvPr userDrawn="1"/>
          </p:nvSpPr>
          <p:spPr bwMode="gray">
            <a:xfrm>
              <a:off x="5818188" y="6176963"/>
              <a:ext cx="63500" cy="193675"/>
            </a:xfrm>
            <a:custGeom>
              <a:avLst/>
              <a:gdLst/>
              <a:ahLst/>
              <a:cxnLst>
                <a:cxn ang="0">
                  <a:pos x="10" y="0"/>
                </a:cxn>
                <a:cxn ang="0">
                  <a:pos x="14" y="4"/>
                </a:cxn>
                <a:cxn ang="0">
                  <a:pos x="10" y="9"/>
                </a:cxn>
                <a:cxn ang="0">
                  <a:pos x="5" y="4"/>
                </a:cxn>
                <a:cxn ang="0">
                  <a:pos x="10" y="0"/>
                </a:cxn>
                <a:cxn ang="0">
                  <a:pos x="14" y="15"/>
                </a:cxn>
                <a:cxn ang="0">
                  <a:pos x="15" y="16"/>
                </a:cxn>
                <a:cxn ang="0">
                  <a:pos x="14" y="39"/>
                </a:cxn>
                <a:cxn ang="0">
                  <a:pos x="14" y="58"/>
                </a:cxn>
                <a:cxn ang="0">
                  <a:pos x="15" y="59"/>
                </a:cxn>
                <a:cxn ang="0">
                  <a:pos x="20" y="60"/>
                </a:cxn>
                <a:cxn ang="0">
                  <a:pos x="20" y="61"/>
                </a:cxn>
                <a:cxn ang="0">
                  <a:pos x="20" y="61"/>
                </a:cxn>
                <a:cxn ang="0">
                  <a:pos x="10" y="61"/>
                </a:cxn>
                <a:cxn ang="0">
                  <a:pos x="1" y="61"/>
                </a:cxn>
                <a:cxn ang="0">
                  <a:pos x="1" y="61"/>
                </a:cxn>
                <a:cxn ang="0">
                  <a:pos x="1" y="60"/>
                </a:cxn>
                <a:cxn ang="0">
                  <a:pos x="6" y="59"/>
                </a:cxn>
                <a:cxn ang="0">
                  <a:pos x="7" y="58"/>
                </a:cxn>
                <a:cxn ang="0">
                  <a:pos x="7" y="38"/>
                </a:cxn>
                <a:cxn ang="0">
                  <a:pos x="6" y="21"/>
                </a:cxn>
                <a:cxn ang="0">
                  <a:pos x="5" y="19"/>
                </a:cxn>
                <a:cxn ang="0">
                  <a:pos x="0" y="19"/>
                </a:cxn>
                <a:cxn ang="0">
                  <a:pos x="0" y="18"/>
                </a:cxn>
                <a:cxn ang="0">
                  <a:pos x="0" y="18"/>
                </a:cxn>
                <a:cxn ang="0">
                  <a:pos x="14" y="15"/>
                </a:cxn>
              </a:cxnLst>
              <a:rect l="0" t="0" r="r" b="b"/>
              <a:pathLst>
                <a:path w="20" h="61">
                  <a:moveTo>
                    <a:pt x="10" y="0"/>
                  </a:moveTo>
                  <a:cubicBezTo>
                    <a:pt x="12" y="0"/>
                    <a:pt x="14" y="2"/>
                    <a:pt x="14" y="4"/>
                  </a:cubicBezTo>
                  <a:cubicBezTo>
                    <a:pt x="14" y="7"/>
                    <a:pt x="12" y="9"/>
                    <a:pt x="10" y="9"/>
                  </a:cubicBezTo>
                  <a:cubicBezTo>
                    <a:pt x="7" y="9"/>
                    <a:pt x="5" y="7"/>
                    <a:pt x="5" y="4"/>
                  </a:cubicBezTo>
                  <a:cubicBezTo>
                    <a:pt x="5" y="2"/>
                    <a:pt x="7" y="0"/>
                    <a:pt x="10" y="0"/>
                  </a:cubicBezTo>
                  <a:close/>
                  <a:moveTo>
                    <a:pt x="14" y="15"/>
                  </a:moveTo>
                  <a:cubicBezTo>
                    <a:pt x="15" y="15"/>
                    <a:pt x="15" y="15"/>
                    <a:pt x="15" y="16"/>
                  </a:cubicBezTo>
                  <a:cubicBezTo>
                    <a:pt x="15" y="20"/>
                    <a:pt x="14" y="34"/>
                    <a:pt x="14" y="39"/>
                  </a:cubicBezTo>
                  <a:cubicBezTo>
                    <a:pt x="14" y="43"/>
                    <a:pt x="14" y="55"/>
                    <a:pt x="14" y="58"/>
                  </a:cubicBezTo>
                  <a:cubicBezTo>
                    <a:pt x="14" y="58"/>
                    <a:pt x="14" y="59"/>
                    <a:pt x="15" y="59"/>
                  </a:cubicBezTo>
                  <a:cubicBezTo>
                    <a:pt x="20" y="60"/>
                    <a:pt x="20" y="60"/>
                    <a:pt x="20" y="60"/>
                  </a:cubicBezTo>
                  <a:cubicBezTo>
                    <a:pt x="20" y="60"/>
                    <a:pt x="20" y="60"/>
                    <a:pt x="20" y="61"/>
                  </a:cubicBezTo>
                  <a:cubicBezTo>
                    <a:pt x="20" y="61"/>
                    <a:pt x="20" y="61"/>
                    <a:pt x="20" y="61"/>
                  </a:cubicBezTo>
                  <a:cubicBezTo>
                    <a:pt x="18" y="61"/>
                    <a:pt x="15" y="61"/>
                    <a:pt x="10" y="61"/>
                  </a:cubicBezTo>
                  <a:cubicBezTo>
                    <a:pt x="6" y="61"/>
                    <a:pt x="3" y="61"/>
                    <a:pt x="1" y="61"/>
                  </a:cubicBezTo>
                  <a:cubicBezTo>
                    <a:pt x="1" y="61"/>
                    <a:pt x="1" y="61"/>
                    <a:pt x="1" y="61"/>
                  </a:cubicBezTo>
                  <a:cubicBezTo>
                    <a:pt x="1" y="60"/>
                    <a:pt x="1" y="60"/>
                    <a:pt x="1" y="60"/>
                  </a:cubicBezTo>
                  <a:cubicBezTo>
                    <a:pt x="6" y="59"/>
                    <a:pt x="6" y="59"/>
                    <a:pt x="6" y="59"/>
                  </a:cubicBezTo>
                  <a:cubicBezTo>
                    <a:pt x="7" y="58"/>
                    <a:pt x="7" y="58"/>
                    <a:pt x="7" y="58"/>
                  </a:cubicBezTo>
                  <a:cubicBezTo>
                    <a:pt x="7" y="55"/>
                    <a:pt x="7" y="43"/>
                    <a:pt x="7" y="38"/>
                  </a:cubicBezTo>
                  <a:cubicBezTo>
                    <a:pt x="7" y="34"/>
                    <a:pt x="6" y="23"/>
                    <a:pt x="6" y="21"/>
                  </a:cubicBezTo>
                  <a:cubicBezTo>
                    <a:pt x="6" y="20"/>
                    <a:pt x="6" y="19"/>
                    <a:pt x="5" y="19"/>
                  </a:cubicBezTo>
                  <a:cubicBezTo>
                    <a:pt x="0" y="19"/>
                    <a:pt x="0" y="19"/>
                    <a:pt x="0" y="19"/>
                  </a:cubicBezTo>
                  <a:cubicBezTo>
                    <a:pt x="0" y="19"/>
                    <a:pt x="0" y="18"/>
                    <a:pt x="0" y="18"/>
                  </a:cubicBezTo>
                  <a:cubicBezTo>
                    <a:pt x="0" y="18"/>
                    <a:pt x="0" y="18"/>
                    <a:pt x="0" y="18"/>
                  </a:cubicBezTo>
                  <a:lnTo>
                    <a:pt x="14" y="1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88" name="Freeform 87">
              <a:extLst>
                <a:ext uri="{FF2B5EF4-FFF2-40B4-BE49-F238E27FC236}">
                  <a16:creationId xmlns:a16="http://schemas.microsoft.com/office/drawing/2014/main" id="{F5D4C3C2-F5EE-3244-9BE4-0FD99AB5841E}"/>
                </a:ext>
              </a:extLst>
            </p:cNvPr>
            <p:cNvSpPr>
              <a:spLocks/>
            </p:cNvSpPr>
            <p:nvPr userDrawn="1"/>
          </p:nvSpPr>
          <p:spPr bwMode="gray">
            <a:xfrm>
              <a:off x="5891213" y="6157913"/>
              <a:ext cx="66675" cy="212725"/>
            </a:xfrm>
            <a:custGeom>
              <a:avLst/>
              <a:gdLst/>
              <a:ahLst/>
              <a:cxnLst>
                <a:cxn ang="0">
                  <a:pos x="15" y="0"/>
                </a:cxn>
                <a:cxn ang="0">
                  <a:pos x="16" y="1"/>
                </a:cxn>
                <a:cxn ang="0">
                  <a:pos x="15" y="33"/>
                </a:cxn>
                <a:cxn ang="0">
                  <a:pos x="14" y="64"/>
                </a:cxn>
                <a:cxn ang="0">
                  <a:pos x="15" y="65"/>
                </a:cxn>
                <a:cxn ang="0">
                  <a:pos x="21" y="66"/>
                </a:cxn>
                <a:cxn ang="0">
                  <a:pos x="21" y="67"/>
                </a:cxn>
                <a:cxn ang="0">
                  <a:pos x="21" y="67"/>
                </a:cxn>
                <a:cxn ang="0">
                  <a:pos x="11" y="67"/>
                </a:cxn>
                <a:cxn ang="0">
                  <a:pos x="2" y="67"/>
                </a:cxn>
                <a:cxn ang="0">
                  <a:pos x="2" y="67"/>
                </a:cxn>
                <a:cxn ang="0">
                  <a:pos x="2" y="66"/>
                </a:cxn>
                <a:cxn ang="0">
                  <a:pos x="7" y="65"/>
                </a:cxn>
                <a:cxn ang="0">
                  <a:pos x="8" y="64"/>
                </a:cxn>
                <a:cxn ang="0">
                  <a:pos x="8" y="33"/>
                </a:cxn>
                <a:cxn ang="0">
                  <a:pos x="7" y="5"/>
                </a:cxn>
                <a:cxn ang="0">
                  <a:pos x="6" y="3"/>
                </a:cxn>
                <a:cxn ang="0">
                  <a:pos x="0" y="3"/>
                </a:cxn>
                <a:cxn ang="0">
                  <a:pos x="0" y="2"/>
                </a:cxn>
                <a:cxn ang="0">
                  <a:pos x="0" y="2"/>
                </a:cxn>
                <a:cxn ang="0">
                  <a:pos x="15" y="0"/>
                </a:cxn>
              </a:cxnLst>
              <a:rect l="0" t="0" r="r" b="b"/>
              <a:pathLst>
                <a:path w="21" h="67">
                  <a:moveTo>
                    <a:pt x="15" y="0"/>
                  </a:moveTo>
                  <a:cubicBezTo>
                    <a:pt x="16" y="0"/>
                    <a:pt x="16" y="0"/>
                    <a:pt x="16" y="1"/>
                  </a:cubicBezTo>
                  <a:cubicBezTo>
                    <a:pt x="16" y="2"/>
                    <a:pt x="15" y="22"/>
                    <a:pt x="15" y="33"/>
                  </a:cubicBezTo>
                  <a:cubicBezTo>
                    <a:pt x="15" y="40"/>
                    <a:pt x="14" y="62"/>
                    <a:pt x="14" y="64"/>
                  </a:cubicBezTo>
                  <a:cubicBezTo>
                    <a:pt x="14" y="64"/>
                    <a:pt x="15" y="64"/>
                    <a:pt x="15" y="65"/>
                  </a:cubicBezTo>
                  <a:cubicBezTo>
                    <a:pt x="21" y="66"/>
                    <a:pt x="21" y="66"/>
                    <a:pt x="21" y="66"/>
                  </a:cubicBezTo>
                  <a:cubicBezTo>
                    <a:pt x="21" y="66"/>
                    <a:pt x="21" y="66"/>
                    <a:pt x="21" y="67"/>
                  </a:cubicBezTo>
                  <a:cubicBezTo>
                    <a:pt x="21" y="67"/>
                    <a:pt x="21" y="67"/>
                    <a:pt x="21" y="67"/>
                  </a:cubicBezTo>
                  <a:cubicBezTo>
                    <a:pt x="19" y="67"/>
                    <a:pt x="15" y="67"/>
                    <a:pt x="11" y="67"/>
                  </a:cubicBezTo>
                  <a:cubicBezTo>
                    <a:pt x="7" y="67"/>
                    <a:pt x="4" y="67"/>
                    <a:pt x="2" y="67"/>
                  </a:cubicBezTo>
                  <a:cubicBezTo>
                    <a:pt x="2" y="67"/>
                    <a:pt x="2" y="67"/>
                    <a:pt x="2" y="67"/>
                  </a:cubicBezTo>
                  <a:cubicBezTo>
                    <a:pt x="2" y="66"/>
                    <a:pt x="2" y="66"/>
                    <a:pt x="2" y="66"/>
                  </a:cubicBezTo>
                  <a:cubicBezTo>
                    <a:pt x="7" y="65"/>
                    <a:pt x="7" y="65"/>
                    <a:pt x="7" y="65"/>
                  </a:cubicBezTo>
                  <a:cubicBezTo>
                    <a:pt x="7" y="65"/>
                    <a:pt x="8" y="64"/>
                    <a:pt x="8" y="64"/>
                  </a:cubicBezTo>
                  <a:cubicBezTo>
                    <a:pt x="8" y="61"/>
                    <a:pt x="8" y="38"/>
                    <a:pt x="8" y="33"/>
                  </a:cubicBezTo>
                  <a:cubicBezTo>
                    <a:pt x="8" y="28"/>
                    <a:pt x="7" y="8"/>
                    <a:pt x="7" y="5"/>
                  </a:cubicBezTo>
                  <a:cubicBezTo>
                    <a:pt x="7" y="4"/>
                    <a:pt x="7" y="3"/>
                    <a:pt x="6" y="3"/>
                  </a:cubicBezTo>
                  <a:cubicBezTo>
                    <a:pt x="0" y="3"/>
                    <a:pt x="0" y="3"/>
                    <a:pt x="0" y="3"/>
                  </a:cubicBezTo>
                  <a:cubicBezTo>
                    <a:pt x="0" y="3"/>
                    <a:pt x="0" y="2"/>
                    <a:pt x="0" y="2"/>
                  </a:cubicBezTo>
                  <a:cubicBezTo>
                    <a:pt x="0" y="2"/>
                    <a:pt x="0" y="2"/>
                    <a:pt x="0" y="2"/>
                  </a:cubicBezTo>
                  <a:lnTo>
                    <a:pt x="15"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89" name="Freeform 88">
              <a:extLst>
                <a:ext uri="{FF2B5EF4-FFF2-40B4-BE49-F238E27FC236}">
                  <a16:creationId xmlns:a16="http://schemas.microsoft.com/office/drawing/2014/main" id="{9443B11F-71F4-8E49-BE90-4CB4DB1BA1D9}"/>
                </a:ext>
              </a:extLst>
            </p:cNvPr>
            <p:cNvSpPr>
              <a:spLocks noEditPoints="1"/>
            </p:cNvSpPr>
            <p:nvPr userDrawn="1"/>
          </p:nvSpPr>
          <p:spPr bwMode="gray">
            <a:xfrm>
              <a:off x="5973763" y="6224588"/>
              <a:ext cx="117475" cy="146050"/>
            </a:xfrm>
            <a:custGeom>
              <a:avLst/>
              <a:gdLst/>
              <a:ahLst/>
              <a:cxnLst>
                <a:cxn ang="0">
                  <a:pos x="20" y="2"/>
                </a:cxn>
                <a:cxn ang="0">
                  <a:pos x="29" y="18"/>
                </a:cxn>
                <a:cxn ang="0">
                  <a:pos x="27" y="21"/>
                </a:cxn>
                <a:cxn ang="0">
                  <a:pos x="9" y="21"/>
                </a:cxn>
                <a:cxn ang="0">
                  <a:pos x="20" y="2"/>
                </a:cxn>
                <a:cxn ang="0">
                  <a:pos x="37" y="20"/>
                </a:cxn>
                <a:cxn ang="0">
                  <a:pos x="21" y="0"/>
                </a:cxn>
                <a:cxn ang="0">
                  <a:pos x="0" y="27"/>
                </a:cxn>
                <a:cxn ang="0">
                  <a:pos x="19" y="46"/>
                </a:cxn>
                <a:cxn ang="0">
                  <a:pos x="26" y="45"/>
                </a:cxn>
                <a:cxn ang="0">
                  <a:pos x="37" y="40"/>
                </a:cxn>
                <a:cxn ang="0">
                  <a:pos x="37" y="40"/>
                </a:cxn>
                <a:cxn ang="0">
                  <a:pos x="36" y="39"/>
                </a:cxn>
                <a:cxn ang="0">
                  <a:pos x="28" y="42"/>
                </a:cxn>
                <a:cxn ang="0">
                  <a:pos x="22" y="43"/>
                </a:cxn>
                <a:cxn ang="0">
                  <a:pos x="9" y="29"/>
                </a:cxn>
                <a:cxn ang="0">
                  <a:pos x="9" y="23"/>
                </a:cxn>
                <a:cxn ang="0">
                  <a:pos x="35" y="22"/>
                </a:cxn>
                <a:cxn ang="0">
                  <a:pos x="37" y="20"/>
                </a:cxn>
              </a:cxnLst>
              <a:rect l="0" t="0" r="r" b="b"/>
              <a:pathLst>
                <a:path w="37" h="46">
                  <a:moveTo>
                    <a:pt x="20" y="2"/>
                  </a:moveTo>
                  <a:cubicBezTo>
                    <a:pt x="26" y="2"/>
                    <a:pt x="29" y="13"/>
                    <a:pt x="29" y="18"/>
                  </a:cubicBezTo>
                  <a:cubicBezTo>
                    <a:pt x="29" y="20"/>
                    <a:pt x="28" y="20"/>
                    <a:pt x="27" y="21"/>
                  </a:cubicBezTo>
                  <a:cubicBezTo>
                    <a:pt x="24" y="21"/>
                    <a:pt x="14" y="22"/>
                    <a:pt x="9" y="21"/>
                  </a:cubicBezTo>
                  <a:cubicBezTo>
                    <a:pt x="9" y="9"/>
                    <a:pt x="14" y="2"/>
                    <a:pt x="20" y="2"/>
                  </a:cubicBezTo>
                  <a:close/>
                  <a:moveTo>
                    <a:pt x="37" y="20"/>
                  </a:moveTo>
                  <a:cubicBezTo>
                    <a:pt x="37" y="11"/>
                    <a:pt x="32" y="0"/>
                    <a:pt x="21" y="0"/>
                  </a:cubicBezTo>
                  <a:cubicBezTo>
                    <a:pt x="9" y="0"/>
                    <a:pt x="0" y="14"/>
                    <a:pt x="0" y="27"/>
                  </a:cubicBezTo>
                  <a:cubicBezTo>
                    <a:pt x="0" y="40"/>
                    <a:pt x="8" y="46"/>
                    <a:pt x="19" y="46"/>
                  </a:cubicBezTo>
                  <a:cubicBezTo>
                    <a:pt x="22" y="46"/>
                    <a:pt x="25" y="46"/>
                    <a:pt x="26" y="45"/>
                  </a:cubicBezTo>
                  <a:cubicBezTo>
                    <a:pt x="30" y="44"/>
                    <a:pt x="34" y="42"/>
                    <a:pt x="37" y="40"/>
                  </a:cubicBezTo>
                  <a:cubicBezTo>
                    <a:pt x="37" y="40"/>
                    <a:pt x="37" y="40"/>
                    <a:pt x="37" y="40"/>
                  </a:cubicBezTo>
                  <a:cubicBezTo>
                    <a:pt x="37" y="39"/>
                    <a:pt x="37" y="39"/>
                    <a:pt x="36" y="39"/>
                  </a:cubicBezTo>
                  <a:cubicBezTo>
                    <a:pt x="34" y="40"/>
                    <a:pt x="31" y="41"/>
                    <a:pt x="28" y="42"/>
                  </a:cubicBezTo>
                  <a:cubicBezTo>
                    <a:pt x="27" y="43"/>
                    <a:pt x="25" y="43"/>
                    <a:pt x="22" y="43"/>
                  </a:cubicBezTo>
                  <a:cubicBezTo>
                    <a:pt x="15" y="43"/>
                    <a:pt x="10" y="38"/>
                    <a:pt x="9" y="29"/>
                  </a:cubicBezTo>
                  <a:cubicBezTo>
                    <a:pt x="9" y="27"/>
                    <a:pt x="9" y="25"/>
                    <a:pt x="9" y="23"/>
                  </a:cubicBezTo>
                  <a:cubicBezTo>
                    <a:pt x="13" y="23"/>
                    <a:pt x="31" y="23"/>
                    <a:pt x="35" y="22"/>
                  </a:cubicBezTo>
                  <a:cubicBezTo>
                    <a:pt x="36" y="22"/>
                    <a:pt x="37" y="21"/>
                    <a:pt x="37" y="2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90" name="Freeform 89">
              <a:extLst>
                <a:ext uri="{FF2B5EF4-FFF2-40B4-BE49-F238E27FC236}">
                  <a16:creationId xmlns:a16="http://schemas.microsoft.com/office/drawing/2014/main" id="{51017DC1-24EA-4D40-856A-036B0F212E0D}"/>
                </a:ext>
              </a:extLst>
            </p:cNvPr>
            <p:cNvSpPr>
              <a:spLocks/>
            </p:cNvSpPr>
            <p:nvPr userDrawn="1"/>
          </p:nvSpPr>
          <p:spPr bwMode="gray">
            <a:xfrm>
              <a:off x="6097588" y="6227763"/>
              <a:ext cx="152400" cy="201612"/>
            </a:xfrm>
            <a:custGeom>
              <a:avLst/>
              <a:gdLst/>
              <a:ahLst/>
              <a:cxnLst>
                <a:cxn ang="0">
                  <a:pos x="48" y="0"/>
                </a:cxn>
                <a:cxn ang="0">
                  <a:pos x="48" y="0"/>
                </a:cxn>
                <a:cxn ang="0">
                  <a:pos x="47" y="1"/>
                </a:cxn>
                <a:cxn ang="0">
                  <a:pos x="45" y="2"/>
                </a:cxn>
                <a:cxn ang="0">
                  <a:pos x="44" y="4"/>
                </a:cxn>
                <a:cxn ang="0">
                  <a:pos x="27" y="43"/>
                </a:cxn>
                <a:cxn ang="0">
                  <a:pos x="6" y="64"/>
                </a:cxn>
                <a:cxn ang="0">
                  <a:pos x="3" y="63"/>
                </a:cxn>
                <a:cxn ang="0">
                  <a:pos x="0" y="54"/>
                </a:cxn>
                <a:cxn ang="0">
                  <a:pos x="1" y="53"/>
                </a:cxn>
                <a:cxn ang="0">
                  <a:pos x="2" y="53"/>
                </a:cxn>
                <a:cxn ang="0">
                  <a:pos x="5" y="57"/>
                </a:cxn>
                <a:cxn ang="0">
                  <a:pos x="7" y="59"/>
                </a:cxn>
                <a:cxn ang="0">
                  <a:pos x="21" y="48"/>
                </a:cxn>
                <a:cxn ang="0">
                  <a:pos x="21" y="45"/>
                </a:cxn>
                <a:cxn ang="0">
                  <a:pos x="6" y="3"/>
                </a:cxn>
                <a:cxn ang="0">
                  <a:pos x="5" y="2"/>
                </a:cxn>
                <a:cxn ang="0">
                  <a:pos x="2" y="1"/>
                </a:cxn>
                <a:cxn ang="0">
                  <a:pos x="1" y="0"/>
                </a:cxn>
                <a:cxn ang="0">
                  <a:pos x="1" y="0"/>
                </a:cxn>
                <a:cxn ang="0">
                  <a:pos x="21" y="0"/>
                </a:cxn>
                <a:cxn ang="0">
                  <a:pos x="21" y="0"/>
                </a:cxn>
                <a:cxn ang="0">
                  <a:pos x="21" y="1"/>
                </a:cxn>
                <a:cxn ang="0">
                  <a:pos x="16" y="2"/>
                </a:cxn>
                <a:cxn ang="0">
                  <a:pos x="15" y="3"/>
                </a:cxn>
                <a:cxn ang="0">
                  <a:pos x="25" y="37"/>
                </a:cxn>
                <a:cxn ang="0">
                  <a:pos x="26" y="40"/>
                </a:cxn>
                <a:cxn ang="0">
                  <a:pos x="27" y="40"/>
                </a:cxn>
                <a:cxn ang="0">
                  <a:pos x="28" y="37"/>
                </a:cxn>
                <a:cxn ang="0">
                  <a:pos x="38" y="4"/>
                </a:cxn>
                <a:cxn ang="0">
                  <a:pos x="37" y="2"/>
                </a:cxn>
                <a:cxn ang="0">
                  <a:pos x="33" y="1"/>
                </a:cxn>
                <a:cxn ang="0">
                  <a:pos x="32" y="0"/>
                </a:cxn>
                <a:cxn ang="0">
                  <a:pos x="32" y="0"/>
                </a:cxn>
                <a:cxn ang="0">
                  <a:pos x="48" y="0"/>
                </a:cxn>
              </a:cxnLst>
              <a:rect l="0" t="0" r="r" b="b"/>
              <a:pathLst>
                <a:path w="48" h="64">
                  <a:moveTo>
                    <a:pt x="48" y="0"/>
                  </a:moveTo>
                  <a:cubicBezTo>
                    <a:pt x="48" y="0"/>
                    <a:pt x="48" y="0"/>
                    <a:pt x="48" y="0"/>
                  </a:cubicBezTo>
                  <a:cubicBezTo>
                    <a:pt x="48" y="1"/>
                    <a:pt x="48" y="1"/>
                    <a:pt x="47" y="1"/>
                  </a:cubicBezTo>
                  <a:cubicBezTo>
                    <a:pt x="45" y="2"/>
                    <a:pt x="45" y="2"/>
                    <a:pt x="45" y="2"/>
                  </a:cubicBezTo>
                  <a:cubicBezTo>
                    <a:pt x="45" y="2"/>
                    <a:pt x="44" y="3"/>
                    <a:pt x="44" y="4"/>
                  </a:cubicBezTo>
                  <a:cubicBezTo>
                    <a:pt x="42" y="10"/>
                    <a:pt x="33" y="33"/>
                    <a:pt x="27" y="43"/>
                  </a:cubicBezTo>
                  <a:cubicBezTo>
                    <a:pt x="22" y="52"/>
                    <a:pt x="14" y="64"/>
                    <a:pt x="6" y="64"/>
                  </a:cubicBezTo>
                  <a:cubicBezTo>
                    <a:pt x="3" y="64"/>
                    <a:pt x="3" y="63"/>
                    <a:pt x="3" y="63"/>
                  </a:cubicBezTo>
                  <a:cubicBezTo>
                    <a:pt x="0" y="54"/>
                    <a:pt x="0" y="54"/>
                    <a:pt x="0" y="54"/>
                  </a:cubicBezTo>
                  <a:cubicBezTo>
                    <a:pt x="0" y="53"/>
                    <a:pt x="1" y="53"/>
                    <a:pt x="1" y="53"/>
                  </a:cubicBezTo>
                  <a:cubicBezTo>
                    <a:pt x="1" y="53"/>
                    <a:pt x="1" y="53"/>
                    <a:pt x="2" y="53"/>
                  </a:cubicBezTo>
                  <a:cubicBezTo>
                    <a:pt x="5" y="57"/>
                    <a:pt x="5" y="57"/>
                    <a:pt x="5" y="57"/>
                  </a:cubicBezTo>
                  <a:cubicBezTo>
                    <a:pt x="5" y="58"/>
                    <a:pt x="6" y="59"/>
                    <a:pt x="7" y="59"/>
                  </a:cubicBezTo>
                  <a:cubicBezTo>
                    <a:pt x="11" y="59"/>
                    <a:pt x="17" y="54"/>
                    <a:pt x="21" y="48"/>
                  </a:cubicBezTo>
                  <a:cubicBezTo>
                    <a:pt x="22" y="47"/>
                    <a:pt x="22" y="46"/>
                    <a:pt x="21" y="45"/>
                  </a:cubicBezTo>
                  <a:cubicBezTo>
                    <a:pt x="18" y="37"/>
                    <a:pt x="9" y="13"/>
                    <a:pt x="6" y="3"/>
                  </a:cubicBezTo>
                  <a:cubicBezTo>
                    <a:pt x="5" y="3"/>
                    <a:pt x="5" y="2"/>
                    <a:pt x="5" y="2"/>
                  </a:cubicBezTo>
                  <a:cubicBezTo>
                    <a:pt x="2" y="1"/>
                    <a:pt x="2" y="1"/>
                    <a:pt x="2" y="1"/>
                  </a:cubicBezTo>
                  <a:cubicBezTo>
                    <a:pt x="1" y="1"/>
                    <a:pt x="1" y="1"/>
                    <a:pt x="1" y="0"/>
                  </a:cubicBezTo>
                  <a:cubicBezTo>
                    <a:pt x="1" y="0"/>
                    <a:pt x="1" y="0"/>
                    <a:pt x="1" y="0"/>
                  </a:cubicBezTo>
                  <a:cubicBezTo>
                    <a:pt x="21" y="0"/>
                    <a:pt x="21" y="0"/>
                    <a:pt x="21" y="0"/>
                  </a:cubicBezTo>
                  <a:cubicBezTo>
                    <a:pt x="21" y="0"/>
                    <a:pt x="21" y="0"/>
                    <a:pt x="21" y="0"/>
                  </a:cubicBezTo>
                  <a:cubicBezTo>
                    <a:pt x="21" y="1"/>
                    <a:pt x="21" y="1"/>
                    <a:pt x="21" y="1"/>
                  </a:cubicBezTo>
                  <a:cubicBezTo>
                    <a:pt x="16" y="2"/>
                    <a:pt x="16" y="2"/>
                    <a:pt x="16" y="2"/>
                  </a:cubicBezTo>
                  <a:cubicBezTo>
                    <a:pt x="15" y="2"/>
                    <a:pt x="15" y="3"/>
                    <a:pt x="15" y="3"/>
                  </a:cubicBezTo>
                  <a:cubicBezTo>
                    <a:pt x="17" y="11"/>
                    <a:pt x="23" y="29"/>
                    <a:pt x="25" y="37"/>
                  </a:cubicBezTo>
                  <a:cubicBezTo>
                    <a:pt x="26" y="38"/>
                    <a:pt x="26" y="39"/>
                    <a:pt x="26" y="40"/>
                  </a:cubicBezTo>
                  <a:cubicBezTo>
                    <a:pt x="27" y="40"/>
                    <a:pt x="27" y="40"/>
                    <a:pt x="27" y="40"/>
                  </a:cubicBezTo>
                  <a:cubicBezTo>
                    <a:pt x="27" y="39"/>
                    <a:pt x="28" y="38"/>
                    <a:pt x="28" y="37"/>
                  </a:cubicBezTo>
                  <a:cubicBezTo>
                    <a:pt x="31" y="29"/>
                    <a:pt x="36" y="13"/>
                    <a:pt x="38" y="4"/>
                  </a:cubicBezTo>
                  <a:cubicBezTo>
                    <a:pt x="38" y="2"/>
                    <a:pt x="38" y="2"/>
                    <a:pt x="37" y="2"/>
                  </a:cubicBezTo>
                  <a:cubicBezTo>
                    <a:pt x="33" y="1"/>
                    <a:pt x="33" y="1"/>
                    <a:pt x="33" y="1"/>
                  </a:cubicBezTo>
                  <a:cubicBezTo>
                    <a:pt x="32" y="1"/>
                    <a:pt x="32" y="1"/>
                    <a:pt x="32" y="0"/>
                  </a:cubicBezTo>
                  <a:cubicBezTo>
                    <a:pt x="32" y="0"/>
                    <a:pt x="32" y="0"/>
                    <a:pt x="32" y="0"/>
                  </a:cubicBezTo>
                  <a:lnTo>
                    <a:pt x="4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91" name="Freeform 90">
              <a:extLst>
                <a:ext uri="{FF2B5EF4-FFF2-40B4-BE49-F238E27FC236}">
                  <a16:creationId xmlns:a16="http://schemas.microsoft.com/office/drawing/2014/main" id="{04BBAE89-31B8-D74D-B9A0-6A709319630D}"/>
                </a:ext>
              </a:extLst>
            </p:cNvPr>
            <p:cNvSpPr>
              <a:spLocks/>
            </p:cNvSpPr>
            <p:nvPr userDrawn="1"/>
          </p:nvSpPr>
          <p:spPr bwMode="gray">
            <a:xfrm>
              <a:off x="4816475" y="6445250"/>
              <a:ext cx="57150" cy="76200"/>
            </a:xfrm>
            <a:custGeom>
              <a:avLst/>
              <a:gdLst/>
              <a:ahLst/>
              <a:cxnLst>
                <a:cxn ang="0">
                  <a:pos x="18" y="23"/>
                </a:cxn>
                <a:cxn ang="0">
                  <a:pos x="12" y="24"/>
                </a:cxn>
                <a:cxn ang="0">
                  <a:pos x="0" y="12"/>
                </a:cxn>
                <a:cxn ang="0">
                  <a:pos x="13" y="0"/>
                </a:cxn>
                <a:cxn ang="0">
                  <a:pos x="18" y="1"/>
                </a:cxn>
                <a:cxn ang="0">
                  <a:pos x="18" y="3"/>
                </a:cxn>
                <a:cxn ang="0">
                  <a:pos x="13" y="2"/>
                </a:cxn>
                <a:cxn ang="0">
                  <a:pos x="4" y="12"/>
                </a:cxn>
                <a:cxn ang="0">
                  <a:pos x="13" y="22"/>
                </a:cxn>
                <a:cxn ang="0">
                  <a:pos x="18" y="21"/>
                </a:cxn>
                <a:cxn ang="0">
                  <a:pos x="18" y="23"/>
                </a:cxn>
              </a:cxnLst>
              <a:rect l="0" t="0" r="r" b="b"/>
              <a:pathLst>
                <a:path w="18" h="24">
                  <a:moveTo>
                    <a:pt x="18" y="23"/>
                  </a:moveTo>
                  <a:cubicBezTo>
                    <a:pt x="17" y="24"/>
                    <a:pt x="15" y="24"/>
                    <a:pt x="12" y="24"/>
                  </a:cubicBezTo>
                  <a:cubicBezTo>
                    <a:pt x="5" y="24"/>
                    <a:pt x="0" y="20"/>
                    <a:pt x="0" y="12"/>
                  </a:cubicBezTo>
                  <a:cubicBezTo>
                    <a:pt x="0" y="5"/>
                    <a:pt x="5" y="0"/>
                    <a:pt x="13" y="0"/>
                  </a:cubicBezTo>
                  <a:cubicBezTo>
                    <a:pt x="16" y="0"/>
                    <a:pt x="18" y="0"/>
                    <a:pt x="18" y="1"/>
                  </a:cubicBezTo>
                  <a:cubicBezTo>
                    <a:pt x="18" y="3"/>
                    <a:pt x="18" y="3"/>
                    <a:pt x="18" y="3"/>
                  </a:cubicBezTo>
                  <a:cubicBezTo>
                    <a:pt x="16" y="3"/>
                    <a:pt x="15" y="2"/>
                    <a:pt x="13" y="2"/>
                  </a:cubicBezTo>
                  <a:cubicBezTo>
                    <a:pt x="7" y="2"/>
                    <a:pt x="4" y="6"/>
                    <a:pt x="4" y="12"/>
                  </a:cubicBezTo>
                  <a:cubicBezTo>
                    <a:pt x="4" y="18"/>
                    <a:pt x="7" y="22"/>
                    <a:pt x="13" y="22"/>
                  </a:cubicBezTo>
                  <a:cubicBezTo>
                    <a:pt x="15" y="22"/>
                    <a:pt x="16" y="21"/>
                    <a:pt x="18" y="21"/>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92" name="Freeform 91">
              <a:extLst>
                <a:ext uri="{FF2B5EF4-FFF2-40B4-BE49-F238E27FC236}">
                  <a16:creationId xmlns:a16="http://schemas.microsoft.com/office/drawing/2014/main" id="{F6BF25AA-3B89-114F-9520-60CA93016612}"/>
                </a:ext>
              </a:extLst>
            </p:cNvPr>
            <p:cNvSpPr>
              <a:spLocks/>
            </p:cNvSpPr>
            <p:nvPr userDrawn="1"/>
          </p:nvSpPr>
          <p:spPr bwMode="gray">
            <a:xfrm>
              <a:off x="4892675" y="6445250"/>
              <a:ext cx="57150" cy="76200"/>
            </a:xfrm>
            <a:custGeom>
              <a:avLst/>
              <a:gdLst/>
              <a:ahLst/>
              <a:cxnLst>
                <a:cxn ang="0">
                  <a:pos x="6" y="0"/>
                </a:cxn>
                <a:cxn ang="0">
                  <a:pos x="6" y="20"/>
                </a:cxn>
                <a:cxn ang="0">
                  <a:pos x="30" y="20"/>
                </a:cxn>
                <a:cxn ang="0">
                  <a:pos x="30" y="0"/>
                </a:cxn>
                <a:cxn ang="0">
                  <a:pos x="36" y="0"/>
                </a:cxn>
                <a:cxn ang="0">
                  <a:pos x="36" y="48"/>
                </a:cxn>
                <a:cxn ang="0">
                  <a:pos x="30" y="48"/>
                </a:cxn>
                <a:cxn ang="0">
                  <a:pos x="30" y="26"/>
                </a:cxn>
                <a:cxn ang="0">
                  <a:pos x="6" y="26"/>
                </a:cxn>
                <a:cxn ang="0">
                  <a:pos x="6" y="48"/>
                </a:cxn>
                <a:cxn ang="0">
                  <a:pos x="0" y="48"/>
                </a:cxn>
                <a:cxn ang="0">
                  <a:pos x="0" y="0"/>
                </a:cxn>
                <a:cxn ang="0">
                  <a:pos x="6" y="0"/>
                </a:cxn>
              </a:cxnLst>
              <a:rect l="0" t="0" r="r" b="b"/>
              <a:pathLst>
                <a:path w="36" h="48">
                  <a:moveTo>
                    <a:pt x="6" y="0"/>
                  </a:moveTo>
                  <a:lnTo>
                    <a:pt x="6" y="20"/>
                  </a:lnTo>
                  <a:lnTo>
                    <a:pt x="30" y="20"/>
                  </a:lnTo>
                  <a:lnTo>
                    <a:pt x="30" y="0"/>
                  </a:lnTo>
                  <a:lnTo>
                    <a:pt x="36" y="0"/>
                  </a:lnTo>
                  <a:lnTo>
                    <a:pt x="36" y="48"/>
                  </a:lnTo>
                  <a:lnTo>
                    <a:pt x="30" y="48"/>
                  </a:lnTo>
                  <a:lnTo>
                    <a:pt x="30" y="26"/>
                  </a:lnTo>
                  <a:lnTo>
                    <a:pt x="6" y="26"/>
                  </a:lnTo>
                  <a:lnTo>
                    <a:pt x="6" y="48"/>
                  </a:lnTo>
                  <a:lnTo>
                    <a:pt x="0" y="48"/>
                  </a:lnTo>
                  <a:lnTo>
                    <a:pt x="0" y="0"/>
                  </a:lnTo>
                  <a:lnTo>
                    <a:pt x="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93" name="Freeform 92">
              <a:extLst>
                <a:ext uri="{FF2B5EF4-FFF2-40B4-BE49-F238E27FC236}">
                  <a16:creationId xmlns:a16="http://schemas.microsoft.com/office/drawing/2014/main" id="{36D67D9C-2509-B443-8CDE-EE726599A4EA}"/>
                </a:ext>
              </a:extLst>
            </p:cNvPr>
            <p:cNvSpPr>
              <a:spLocks noEditPoints="1"/>
            </p:cNvSpPr>
            <p:nvPr userDrawn="1"/>
          </p:nvSpPr>
          <p:spPr bwMode="gray">
            <a:xfrm>
              <a:off x="4965700" y="6445250"/>
              <a:ext cx="63500" cy="76200"/>
            </a:xfrm>
            <a:custGeom>
              <a:avLst/>
              <a:gdLst/>
              <a:ahLst/>
              <a:cxnLst>
                <a:cxn ang="0">
                  <a:pos x="6" y="16"/>
                </a:cxn>
                <a:cxn ang="0">
                  <a:pos x="4" y="24"/>
                </a:cxn>
                <a:cxn ang="0">
                  <a:pos x="0" y="24"/>
                </a:cxn>
                <a:cxn ang="0">
                  <a:pos x="9" y="0"/>
                </a:cxn>
                <a:cxn ang="0">
                  <a:pos x="12" y="0"/>
                </a:cxn>
                <a:cxn ang="0">
                  <a:pos x="20" y="24"/>
                </a:cxn>
                <a:cxn ang="0">
                  <a:pos x="17" y="24"/>
                </a:cxn>
                <a:cxn ang="0">
                  <a:pos x="15" y="16"/>
                </a:cxn>
                <a:cxn ang="0">
                  <a:pos x="6" y="16"/>
                </a:cxn>
                <a:cxn ang="0">
                  <a:pos x="14" y="14"/>
                </a:cxn>
                <a:cxn ang="0">
                  <a:pos x="12" y="7"/>
                </a:cxn>
                <a:cxn ang="0">
                  <a:pos x="10" y="3"/>
                </a:cxn>
                <a:cxn ang="0">
                  <a:pos x="10" y="3"/>
                </a:cxn>
                <a:cxn ang="0">
                  <a:pos x="9" y="7"/>
                </a:cxn>
                <a:cxn ang="0">
                  <a:pos x="7" y="14"/>
                </a:cxn>
                <a:cxn ang="0">
                  <a:pos x="14" y="14"/>
                </a:cxn>
              </a:cxnLst>
              <a:rect l="0" t="0" r="r" b="b"/>
              <a:pathLst>
                <a:path w="20" h="24">
                  <a:moveTo>
                    <a:pt x="6" y="16"/>
                  </a:moveTo>
                  <a:cubicBezTo>
                    <a:pt x="4" y="24"/>
                    <a:pt x="4" y="24"/>
                    <a:pt x="4" y="24"/>
                  </a:cubicBezTo>
                  <a:cubicBezTo>
                    <a:pt x="0" y="24"/>
                    <a:pt x="0" y="24"/>
                    <a:pt x="0" y="24"/>
                  </a:cubicBezTo>
                  <a:cubicBezTo>
                    <a:pt x="9" y="0"/>
                    <a:pt x="9" y="0"/>
                    <a:pt x="9" y="0"/>
                  </a:cubicBezTo>
                  <a:cubicBezTo>
                    <a:pt x="12" y="0"/>
                    <a:pt x="12" y="0"/>
                    <a:pt x="12" y="0"/>
                  </a:cubicBezTo>
                  <a:cubicBezTo>
                    <a:pt x="20" y="24"/>
                    <a:pt x="20" y="24"/>
                    <a:pt x="20" y="24"/>
                  </a:cubicBezTo>
                  <a:cubicBezTo>
                    <a:pt x="17" y="24"/>
                    <a:pt x="17" y="24"/>
                    <a:pt x="17" y="24"/>
                  </a:cubicBezTo>
                  <a:cubicBezTo>
                    <a:pt x="15" y="16"/>
                    <a:pt x="15" y="16"/>
                    <a:pt x="15" y="16"/>
                  </a:cubicBezTo>
                  <a:lnTo>
                    <a:pt x="6" y="16"/>
                  </a:lnTo>
                  <a:close/>
                  <a:moveTo>
                    <a:pt x="14" y="14"/>
                  </a:moveTo>
                  <a:cubicBezTo>
                    <a:pt x="12" y="7"/>
                    <a:pt x="12" y="7"/>
                    <a:pt x="12" y="7"/>
                  </a:cubicBezTo>
                  <a:cubicBezTo>
                    <a:pt x="11" y="6"/>
                    <a:pt x="11" y="4"/>
                    <a:pt x="10" y="3"/>
                  </a:cubicBezTo>
                  <a:cubicBezTo>
                    <a:pt x="10" y="3"/>
                    <a:pt x="10" y="3"/>
                    <a:pt x="10" y="3"/>
                  </a:cubicBezTo>
                  <a:cubicBezTo>
                    <a:pt x="10" y="4"/>
                    <a:pt x="10" y="6"/>
                    <a:pt x="9" y="7"/>
                  </a:cubicBezTo>
                  <a:cubicBezTo>
                    <a:pt x="7" y="14"/>
                    <a:pt x="7" y="14"/>
                    <a:pt x="7" y="14"/>
                  </a:cubicBezTo>
                  <a:lnTo>
                    <a:pt x="14"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94" name="Freeform 93">
              <a:extLst>
                <a:ext uri="{FF2B5EF4-FFF2-40B4-BE49-F238E27FC236}">
                  <a16:creationId xmlns:a16="http://schemas.microsoft.com/office/drawing/2014/main" id="{B72926B1-9759-B34D-AA74-F3DBDCDA1EAE}"/>
                </a:ext>
              </a:extLst>
            </p:cNvPr>
            <p:cNvSpPr>
              <a:spLocks noEditPoints="1"/>
            </p:cNvSpPr>
            <p:nvPr userDrawn="1"/>
          </p:nvSpPr>
          <p:spPr bwMode="gray">
            <a:xfrm>
              <a:off x="5048250" y="6445250"/>
              <a:ext cx="47625" cy="76200"/>
            </a:xfrm>
            <a:custGeom>
              <a:avLst/>
              <a:gdLst/>
              <a:ahLst/>
              <a:cxnLst>
                <a:cxn ang="0">
                  <a:pos x="0" y="0"/>
                </a:cxn>
                <a:cxn ang="0">
                  <a:pos x="6" y="0"/>
                </a:cxn>
                <a:cxn ang="0">
                  <a:pos x="13" y="2"/>
                </a:cxn>
                <a:cxn ang="0">
                  <a:pos x="15" y="6"/>
                </a:cxn>
                <a:cxn ang="0">
                  <a:pos x="10" y="12"/>
                </a:cxn>
                <a:cxn ang="0">
                  <a:pos x="10" y="13"/>
                </a:cxn>
                <a:cxn ang="0">
                  <a:pos x="14" y="17"/>
                </a:cxn>
                <a:cxn ang="0">
                  <a:pos x="15" y="24"/>
                </a:cxn>
                <a:cxn ang="0">
                  <a:pos x="12" y="24"/>
                </a:cxn>
                <a:cxn ang="0">
                  <a:pos x="11" y="18"/>
                </a:cxn>
                <a:cxn ang="0">
                  <a:pos x="6" y="14"/>
                </a:cxn>
                <a:cxn ang="0">
                  <a:pos x="3" y="14"/>
                </a:cxn>
                <a:cxn ang="0">
                  <a:pos x="3" y="24"/>
                </a:cxn>
                <a:cxn ang="0">
                  <a:pos x="0" y="24"/>
                </a:cxn>
                <a:cxn ang="0">
                  <a:pos x="0" y="0"/>
                </a:cxn>
                <a:cxn ang="0">
                  <a:pos x="3" y="11"/>
                </a:cxn>
                <a:cxn ang="0">
                  <a:pos x="6" y="11"/>
                </a:cxn>
                <a:cxn ang="0">
                  <a:pos x="11" y="7"/>
                </a:cxn>
                <a:cxn ang="0">
                  <a:pos x="6" y="2"/>
                </a:cxn>
                <a:cxn ang="0">
                  <a:pos x="3" y="3"/>
                </a:cxn>
                <a:cxn ang="0">
                  <a:pos x="3" y="11"/>
                </a:cxn>
              </a:cxnLst>
              <a:rect l="0" t="0" r="r" b="b"/>
              <a:pathLst>
                <a:path w="15" h="24">
                  <a:moveTo>
                    <a:pt x="0" y="0"/>
                  </a:moveTo>
                  <a:cubicBezTo>
                    <a:pt x="1" y="0"/>
                    <a:pt x="4" y="0"/>
                    <a:pt x="6" y="0"/>
                  </a:cubicBezTo>
                  <a:cubicBezTo>
                    <a:pt x="9" y="0"/>
                    <a:pt x="11" y="1"/>
                    <a:pt x="13" y="2"/>
                  </a:cubicBezTo>
                  <a:cubicBezTo>
                    <a:pt x="14" y="3"/>
                    <a:pt x="15" y="5"/>
                    <a:pt x="15" y="6"/>
                  </a:cubicBezTo>
                  <a:cubicBezTo>
                    <a:pt x="15" y="10"/>
                    <a:pt x="13" y="12"/>
                    <a:pt x="10" y="12"/>
                  </a:cubicBezTo>
                  <a:cubicBezTo>
                    <a:pt x="10" y="13"/>
                    <a:pt x="10" y="13"/>
                    <a:pt x="10" y="13"/>
                  </a:cubicBezTo>
                  <a:cubicBezTo>
                    <a:pt x="12" y="13"/>
                    <a:pt x="13" y="15"/>
                    <a:pt x="14" y="17"/>
                  </a:cubicBezTo>
                  <a:cubicBezTo>
                    <a:pt x="14" y="21"/>
                    <a:pt x="15" y="23"/>
                    <a:pt x="15" y="24"/>
                  </a:cubicBezTo>
                  <a:cubicBezTo>
                    <a:pt x="12" y="24"/>
                    <a:pt x="12" y="24"/>
                    <a:pt x="12" y="24"/>
                  </a:cubicBezTo>
                  <a:cubicBezTo>
                    <a:pt x="12" y="23"/>
                    <a:pt x="11" y="21"/>
                    <a:pt x="11" y="18"/>
                  </a:cubicBezTo>
                  <a:cubicBezTo>
                    <a:pt x="10" y="15"/>
                    <a:pt x="9" y="14"/>
                    <a:pt x="6" y="14"/>
                  </a:cubicBezTo>
                  <a:cubicBezTo>
                    <a:pt x="3" y="14"/>
                    <a:pt x="3" y="14"/>
                    <a:pt x="3" y="14"/>
                  </a:cubicBezTo>
                  <a:cubicBezTo>
                    <a:pt x="3" y="24"/>
                    <a:pt x="3" y="24"/>
                    <a:pt x="3" y="24"/>
                  </a:cubicBezTo>
                  <a:cubicBezTo>
                    <a:pt x="0" y="24"/>
                    <a:pt x="0" y="24"/>
                    <a:pt x="0" y="24"/>
                  </a:cubicBezTo>
                  <a:lnTo>
                    <a:pt x="0" y="0"/>
                  </a:lnTo>
                  <a:close/>
                  <a:moveTo>
                    <a:pt x="3" y="11"/>
                  </a:moveTo>
                  <a:cubicBezTo>
                    <a:pt x="6" y="11"/>
                    <a:pt x="6" y="11"/>
                    <a:pt x="6" y="11"/>
                  </a:cubicBezTo>
                  <a:cubicBezTo>
                    <a:pt x="9" y="11"/>
                    <a:pt x="11" y="9"/>
                    <a:pt x="11" y="7"/>
                  </a:cubicBezTo>
                  <a:cubicBezTo>
                    <a:pt x="11" y="4"/>
                    <a:pt x="9" y="2"/>
                    <a:pt x="6" y="2"/>
                  </a:cubicBezTo>
                  <a:cubicBezTo>
                    <a:pt x="5" y="2"/>
                    <a:pt x="4" y="2"/>
                    <a:pt x="3" y="3"/>
                  </a:cubicBezTo>
                  <a:lnTo>
                    <a:pt x="3" y="1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95" name="Freeform 94">
              <a:extLst>
                <a:ext uri="{FF2B5EF4-FFF2-40B4-BE49-F238E27FC236}">
                  <a16:creationId xmlns:a16="http://schemas.microsoft.com/office/drawing/2014/main" id="{3F899399-A230-C044-8674-E4184BE74E26}"/>
                </a:ext>
              </a:extLst>
            </p:cNvPr>
            <p:cNvSpPr>
              <a:spLocks/>
            </p:cNvSpPr>
            <p:nvPr userDrawn="1"/>
          </p:nvSpPr>
          <p:spPr bwMode="gray">
            <a:xfrm>
              <a:off x="5108575" y="6445250"/>
              <a:ext cx="53975" cy="76200"/>
            </a:xfrm>
            <a:custGeom>
              <a:avLst/>
              <a:gdLst/>
              <a:ahLst/>
              <a:cxnLst>
                <a:cxn ang="0">
                  <a:pos x="14" y="6"/>
                </a:cxn>
                <a:cxn ang="0">
                  <a:pos x="0" y="6"/>
                </a:cxn>
                <a:cxn ang="0">
                  <a:pos x="0" y="0"/>
                </a:cxn>
                <a:cxn ang="0">
                  <a:pos x="34" y="0"/>
                </a:cxn>
                <a:cxn ang="0">
                  <a:pos x="34" y="6"/>
                </a:cxn>
                <a:cxn ang="0">
                  <a:pos x="20" y="6"/>
                </a:cxn>
                <a:cxn ang="0">
                  <a:pos x="20" y="48"/>
                </a:cxn>
                <a:cxn ang="0">
                  <a:pos x="14" y="48"/>
                </a:cxn>
                <a:cxn ang="0">
                  <a:pos x="14" y="6"/>
                </a:cxn>
              </a:cxnLst>
              <a:rect l="0" t="0" r="r" b="b"/>
              <a:pathLst>
                <a:path w="34" h="48">
                  <a:moveTo>
                    <a:pt x="14" y="6"/>
                  </a:moveTo>
                  <a:lnTo>
                    <a:pt x="0" y="6"/>
                  </a:lnTo>
                  <a:lnTo>
                    <a:pt x="0" y="0"/>
                  </a:lnTo>
                  <a:lnTo>
                    <a:pt x="34" y="0"/>
                  </a:lnTo>
                  <a:lnTo>
                    <a:pt x="34" y="6"/>
                  </a:lnTo>
                  <a:lnTo>
                    <a:pt x="20" y="6"/>
                  </a:lnTo>
                  <a:lnTo>
                    <a:pt x="20" y="48"/>
                  </a:lnTo>
                  <a:lnTo>
                    <a:pt x="14" y="48"/>
                  </a:lnTo>
                  <a:lnTo>
                    <a:pt x="14"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96" name="Freeform 95">
              <a:extLst>
                <a:ext uri="{FF2B5EF4-FFF2-40B4-BE49-F238E27FC236}">
                  <a16:creationId xmlns:a16="http://schemas.microsoft.com/office/drawing/2014/main" id="{88B22216-798E-044E-A1F1-37177EE1D834}"/>
                </a:ext>
              </a:extLst>
            </p:cNvPr>
            <p:cNvSpPr>
              <a:spLocks/>
            </p:cNvSpPr>
            <p:nvPr userDrawn="1"/>
          </p:nvSpPr>
          <p:spPr bwMode="gray">
            <a:xfrm>
              <a:off x="5178425" y="6445250"/>
              <a:ext cx="41275" cy="76200"/>
            </a:xfrm>
            <a:custGeom>
              <a:avLst/>
              <a:gdLst/>
              <a:ahLst/>
              <a:cxnLst>
                <a:cxn ang="0">
                  <a:pos x="24" y="26"/>
                </a:cxn>
                <a:cxn ang="0">
                  <a:pos x="6" y="26"/>
                </a:cxn>
                <a:cxn ang="0">
                  <a:pos x="6" y="42"/>
                </a:cxn>
                <a:cxn ang="0">
                  <a:pos x="26" y="42"/>
                </a:cxn>
                <a:cxn ang="0">
                  <a:pos x="26" y="48"/>
                </a:cxn>
                <a:cxn ang="0">
                  <a:pos x="0" y="48"/>
                </a:cxn>
                <a:cxn ang="0">
                  <a:pos x="0" y="0"/>
                </a:cxn>
                <a:cxn ang="0">
                  <a:pos x="26" y="0"/>
                </a:cxn>
                <a:cxn ang="0">
                  <a:pos x="26" y="6"/>
                </a:cxn>
                <a:cxn ang="0">
                  <a:pos x="6" y="6"/>
                </a:cxn>
                <a:cxn ang="0">
                  <a:pos x="6" y="20"/>
                </a:cxn>
                <a:cxn ang="0">
                  <a:pos x="24" y="20"/>
                </a:cxn>
                <a:cxn ang="0">
                  <a:pos x="24" y="26"/>
                </a:cxn>
              </a:cxnLst>
              <a:rect l="0" t="0" r="r" b="b"/>
              <a:pathLst>
                <a:path w="26" h="48">
                  <a:moveTo>
                    <a:pt x="24" y="26"/>
                  </a:moveTo>
                  <a:lnTo>
                    <a:pt x="6" y="26"/>
                  </a:lnTo>
                  <a:lnTo>
                    <a:pt x="6" y="42"/>
                  </a:lnTo>
                  <a:lnTo>
                    <a:pt x="26" y="42"/>
                  </a:lnTo>
                  <a:lnTo>
                    <a:pt x="26" y="48"/>
                  </a:lnTo>
                  <a:lnTo>
                    <a:pt x="0" y="48"/>
                  </a:lnTo>
                  <a:lnTo>
                    <a:pt x="0" y="0"/>
                  </a:lnTo>
                  <a:lnTo>
                    <a:pt x="26" y="0"/>
                  </a:lnTo>
                  <a:lnTo>
                    <a:pt x="26" y="6"/>
                  </a:lnTo>
                  <a:lnTo>
                    <a:pt x="6" y="6"/>
                  </a:lnTo>
                  <a:lnTo>
                    <a:pt x="6" y="20"/>
                  </a:lnTo>
                  <a:lnTo>
                    <a:pt x="24" y="20"/>
                  </a:lnTo>
                  <a:lnTo>
                    <a:pt x="24" y="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97" name="Freeform 96">
              <a:extLst>
                <a:ext uri="{FF2B5EF4-FFF2-40B4-BE49-F238E27FC236}">
                  <a16:creationId xmlns:a16="http://schemas.microsoft.com/office/drawing/2014/main" id="{15A67C64-C658-C342-91F8-AD722A6BD2CD}"/>
                </a:ext>
              </a:extLst>
            </p:cNvPr>
            <p:cNvSpPr>
              <a:spLocks noEditPoints="1"/>
            </p:cNvSpPr>
            <p:nvPr userDrawn="1"/>
          </p:nvSpPr>
          <p:spPr bwMode="gray">
            <a:xfrm>
              <a:off x="5238750" y="6445250"/>
              <a:ext cx="50800" cy="76200"/>
            </a:xfrm>
            <a:custGeom>
              <a:avLst/>
              <a:gdLst/>
              <a:ahLst/>
              <a:cxnLst>
                <a:cxn ang="0">
                  <a:pos x="0" y="0"/>
                </a:cxn>
                <a:cxn ang="0">
                  <a:pos x="6" y="0"/>
                </a:cxn>
                <a:cxn ang="0">
                  <a:pos x="13" y="2"/>
                </a:cxn>
                <a:cxn ang="0">
                  <a:pos x="15" y="6"/>
                </a:cxn>
                <a:cxn ang="0">
                  <a:pos x="10" y="12"/>
                </a:cxn>
                <a:cxn ang="0">
                  <a:pos x="10" y="13"/>
                </a:cxn>
                <a:cxn ang="0">
                  <a:pos x="14" y="17"/>
                </a:cxn>
                <a:cxn ang="0">
                  <a:pos x="16" y="24"/>
                </a:cxn>
                <a:cxn ang="0">
                  <a:pos x="13" y="24"/>
                </a:cxn>
                <a:cxn ang="0">
                  <a:pos x="11" y="18"/>
                </a:cxn>
                <a:cxn ang="0">
                  <a:pos x="6" y="14"/>
                </a:cxn>
                <a:cxn ang="0">
                  <a:pos x="3" y="14"/>
                </a:cxn>
                <a:cxn ang="0">
                  <a:pos x="3" y="24"/>
                </a:cxn>
                <a:cxn ang="0">
                  <a:pos x="0" y="24"/>
                </a:cxn>
                <a:cxn ang="0">
                  <a:pos x="0" y="0"/>
                </a:cxn>
                <a:cxn ang="0">
                  <a:pos x="3" y="11"/>
                </a:cxn>
                <a:cxn ang="0">
                  <a:pos x="6" y="11"/>
                </a:cxn>
                <a:cxn ang="0">
                  <a:pos x="12" y="7"/>
                </a:cxn>
                <a:cxn ang="0">
                  <a:pos x="6" y="2"/>
                </a:cxn>
                <a:cxn ang="0">
                  <a:pos x="3" y="3"/>
                </a:cxn>
                <a:cxn ang="0">
                  <a:pos x="3" y="11"/>
                </a:cxn>
              </a:cxnLst>
              <a:rect l="0" t="0" r="r" b="b"/>
              <a:pathLst>
                <a:path w="16" h="24">
                  <a:moveTo>
                    <a:pt x="0" y="0"/>
                  </a:moveTo>
                  <a:cubicBezTo>
                    <a:pt x="2" y="0"/>
                    <a:pt x="4" y="0"/>
                    <a:pt x="6" y="0"/>
                  </a:cubicBezTo>
                  <a:cubicBezTo>
                    <a:pt x="9" y="0"/>
                    <a:pt x="12" y="1"/>
                    <a:pt x="13" y="2"/>
                  </a:cubicBezTo>
                  <a:cubicBezTo>
                    <a:pt x="14" y="3"/>
                    <a:pt x="15" y="5"/>
                    <a:pt x="15" y="6"/>
                  </a:cubicBezTo>
                  <a:cubicBezTo>
                    <a:pt x="15" y="10"/>
                    <a:pt x="13" y="12"/>
                    <a:pt x="10" y="12"/>
                  </a:cubicBezTo>
                  <a:cubicBezTo>
                    <a:pt x="10" y="13"/>
                    <a:pt x="10" y="13"/>
                    <a:pt x="10" y="13"/>
                  </a:cubicBezTo>
                  <a:cubicBezTo>
                    <a:pt x="12" y="13"/>
                    <a:pt x="13" y="15"/>
                    <a:pt x="14" y="17"/>
                  </a:cubicBezTo>
                  <a:cubicBezTo>
                    <a:pt x="15" y="21"/>
                    <a:pt x="15" y="23"/>
                    <a:pt x="16" y="24"/>
                  </a:cubicBezTo>
                  <a:cubicBezTo>
                    <a:pt x="13" y="24"/>
                    <a:pt x="13" y="24"/>
                    <a:pt x="13" y="24"/>
                  </a:cubicBezTo>
                  <a:cubicBezTo>
                    <a:pt x="12" y="23"/>
                    <a:pt x="12" y="21"/>
                    <a:pt x="11" y="18"/>
                  </a:cubicBezTo>
                  <a:cubicBezTo>
                    <a:pt x="10" y="15"/>
                    <a:pt x="9" y="14"/>
                    <a:pt x="6" y="14"/>
                  </a:cubicBezTo>
                  <a:cubicBezTo>
                    <a:pt x="3" y="14"/>
                    <a:pt x="3" y="14"/>
                    <a:pt x="3" y="14"/>
                  </a:cubicBezTo>
                  <a:cubicBezTo>
                    <a:pt x="3" y="24"/>
                    <a:pt x="3" y="24"/>
                    <a:pt x="3" y="24"/>
                  </a:cubicBezTo>
                  <a:cubicBezTo>
                    <a:pt x="0" y="24"/>
                    <a:pt x="0" y="24"/>
                    <a:pt x="0" y="24"/>
                  </a:cubicBezTo>
                  <a:lnTo>
                    <a:pt x="0" y="0"/>
                  </a:lnTo>
                  <a:close/>
                  <a:moveTo>
                    <a:pt x="3" y="11"/>
                  </a:moveTo>
                  <a:cubicBezTo>
                    <a:pt x="6" y="11"/>
                    <a:pt x="6" y="11"/>
                    <a:pt x="6" y="11"/>
                  </a:cubicBezTo>
                  <a:cubicBezTo>
                    <a:pt x="10" y="11"/>
                    <a:pt x="12" y="9"/>
                    <a:pt x="12" y="7"/>
                  </a:cubicBezTo>
                  <a:cubicBezTo>
                    <a:pt x="12" y="4"/>
                    <a:pt x="10" y="2"/>
                    <a:pt x="6" y="2"/>
                  </a:cubicBezTo>
                  <a:cubicBezTo>
                    <a:pt x="5" y="2"/>
                    <a:pt x="4" y="2"/>
                    <a:pt x="3" y="3"/>
                  </a:cubicBezTo>
                  <a:lnTo>
                    <a:pt x="3" y="1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98" name="Freeform 97">
              <a:extLst>
                <a:ext uri="{FF2B5EF4-FFF2-40B4-BE49-F238E27FC236}">
                  <a16:creationId xmlns:a16="http://schemas.microsoft.com/office/drawing/2014/main" id="{E8E7D28C-6FD1-EB4F-A858-517D723839BC}"/>
                </a:ext>
              </a:extLst>
            </p:cNvPr>
            <p:cNvSpPr>
              <a:spLocks/>
            </p:cNvSpPr>
            <p:nvPr userDrawn="1"/>
          </p:nvSpPr>
          <p:spPr bwMode="gray">
            <a:xfrm>
              <a:off x="5305425" y="6445250"/>
              <a:ext cx="44450" cy="76200"/>
            </a:xfrm>
            <a:custGeom>
              <a:avLst/>
              <a:gdLst/>
              <a:ahLst/>
              <a:cxnLst>
                <a:cxn ang="0">
                  <a:pos x="26" y="26"/>
                </a:cxn>
                <a:cxn ang="0">
                  <a:pos x="6" y="26"/>
                </a:cxn>
                <a:cxn ang="0">
                  <a:pos x="6" y="42"/>
                </a:cxn>
                <a:cxn ang="0">
                  <a:pos x="28" y="42"/>
                </a:cxn>
                <a:cxn ang="0">
                  <a:pos x="28" y="48"/>
                </a:cxn>
                <a:cxn ang="0">
                  <a:pos x="0" y="48"/>
                </a:cxn>
                <a:cxn ang="0">
                  <a:pos x="0" y="0"/>
                </a:cxn>
                <a:cxn ang="0">
                  <a:pos x="26" y="0"/>
                </a:cxn>
                <a:cxn ang="0">
                  <a:pos x="26" y="6"/>
                </a:cxn>
                <a:cxn ang="0">
                  <a:pos x="6" y="6"/>
                </a:cxn>
                <a:cxn ang="0">
                  <a:pos x="6" y="20"/>
                </a:cxn>
                <a:cxn ang="0">
                  <a:pos x="26" y="20"/>
                </a:cxn>
                <a:cxn ang="0">
                  <a:pos x="26" y="26"/>
                </a:cxn>
              </a:cxnLst>
              <a:rect l="0" t="0" r="r" b="b"/>
              <a:pathLst>
                <a:path w="28" h="48">
                  <a:moveTo>
                    <a:pt x="26" y="26"/>
                  </a:moveTo>
                  <a:lnTo>
                    <a:pt x="6" y="26"/>
                  </a:lnTo>
                  <a:lnTo>
                    <a:pt x="6" y="42"/>
                  </a:lnTo>
                  <a:lnTo>
                    <a:pt x="28" y="42"/>
                  </a:lnTo>
                  <a:lnTo>
                    <a:pt x="28" y="48"/>
                  </a:lnTo>
                  <a:lnTo>
                    <a:pt x="0" y="48"/>
                  </a:lnTo>
                  <a:lnTo>
                    <a:pt x="0" y="0"/>
                  </a:lnTo>
                  <a:lnTo>
                    <a:pt x="26" y="0"/>
                  </a:lnTo>
                  <a:lnTo>
                    <a:pt x="26" y="6"/>
                  </a:lnTo>
                  <a:lnTo>
                    <a:pt x="6" y="6"/>
                  </a:lnTo>
                  <a:lnTo>
                    <a:pt x="6" y="20"/>
                  </a:lnTo>
                  <a:lnTo>
                    <a:pt x="26" y="20"/>
                  </a:lnTo>
                  <a:lnTo>
                    <a:pt x="26" y="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99" name="Freeform 98">
              <a:extLst>
                <a:ext uri="{FF2B5EF4-FFF2-40B4-BE49-F238E27FC236}">
                  <a16:creationId xmlns:a16="http://schemas.microsoft.com/office/drawing/2014/main" id="{4DC1EB11-F0B3-524D-B44F-D9492B0A1147}"/>
                </a:ext>
              </a:extLst>
            </p:cNvPr>
            <p:cNvSpPr>
              <a:spLocks noEditPoints="1"/>
            </p:cNvSpPr>
            <p:nvPr userDrawn="1"/>
          </p:nvSpPr>
          <p:spPr bwMode="gray">
            <a:xfrm>
              <a:off x="5368925" y="6445250"/>
              <a:ext cx="58738" cy="76200"/>
            </a:xfrm>
            <a:custGeom>
              <a:avLst/>
              <a:gdLst/>
              <a:ahLst/>
              <a:cxnLst>
                <a:cxn ang="0">
                  <a:pos x="0" y="0"/>
                </a:cxn>
                <a:cxn ang="0">
                  <a:pos x="6" y="0"/>
                </a:cxn>
                <a:cxn ang="0">
                  <a:pos x="16" y="3"/>
                </a:cxn>
                <a:cxn ang="0">
                  <a:pos x="19" y="11"/>
                </a:cxn>
                <a:cxn ang="0">
                  <a:pos x="16" y="21"/>
                </a:cxn>
                <a:cxn ang="0">
                  <a:pos x="5" y="24"/>
                </a:cxn>
                <a:cxn ang="0">
                  <a:pos x="0" y="24"/>
                </a:cxn>
                <a:cxn ang="0">
                  <a:pos x="0" y="0"/>
                </a:cxn>
                <a:cxn ang="0">
                  <a:pos x="3" y="22"/>
                </a:cxn>
                <a:cxn ang="0">
                  <a:pos x="6" y="22"/>
                </a:cxn>
                <a:cxn ang="0">
                  <a:pos x="16" y="12"/>
                </a:cxn>
                <a:cxn ang="0">
                  <a:pos x="6" y="2"/>
                </a:cxn>
                <a:cxn ang="0">
                  <a:pos x="3" y="3"/>
                </a:cxn>
                <a:cxn ang="0">
                  <a:pos x="3" y="22"/>
                </a:cxn>
              </a:cxnLst>
              <a:rect l="0" t="0" r="r" b="b"/>
              <a:pathLst>
                <a:path w="19" h="24">
                  <a:moveTo>
                    <a:pt x="0" y="0"/>
                  </a:moveTo>
                  <a:cubicBezTo>
                    <a:pt x="2" y="0"/>
                    <a:pt x="4" y="0"/>
                    <a:pt x="6" y="0"/>
                  </a:cubicBezTo>
                  <a:cubicBezTo>
                    <a:pt x="11" y="0"/>
                    <a:pt x="14" y="1"/>
                    <a:pt x="16" y="3"/>
                  </a:cubicBezTo>
                  <a:cubicBezTo>
                    <a:pt x="18" y="5"/>
                    <a:pt x="19" y="8"/>
                    <a:pt x="19" y="11"/>
                  </a:cubicBezTo>
                  <a:cubicBezTo>
                    <a:pt x="19" y="15"/>
                    <a:pt x="18" y="19"/>
                    <a:pt x="16" y="21"/>
                  </a:cubicBezTo>
                  <a:cubicBezTo>
                    <a:pt x="14" y="23"/>
                    <a:pt x="10" y="24"/>
                    <a:pt x="5" y="24"/>
                  </a:cubicBezTo>
                  <a:cubicBezTo>
                    <a:pt x="3" y="24"/>
                    <a:pt x="1" y="24"/>
                    <a:pt x="0" y="24"/>
                  </a:cubicBezTo>
                  <a:lnTo>
                    <a:pt x="0" y="0"/>
                  </a:lnTo>
                  <a:close/>
                  <a:moveTo>
                    <a:pt x="3" y="22"/>
                  </a:moveTo>
                  <a:cubicBezTo>
                    <a:pt x="4" y="22"/>
                    <a:pt x="5" y="22"/>
                    <a:pt x="6" y="22"/>
                  </a:cubicBezTo>
                  <a:cubicBezTo>
                    <a:pt x="12" y="22"/>
                    <a:pt x="16" y="18"/>
                    <a:pt x="16" y="12"/>
                  </a:cubicBezTo>
                  <a:cubicBezTo>
                    <a:pt x="16" y="6"/>
                    <a:pt x="13" y="2"/>
                    <a:pt x="6" y="2"/>
                  </a:cubicBezTo>
                  <a:cubicBezTo>
                    <a:pt x="5" y="2"/>
                    <a:pt x="4" y="3"/>
                    <a:pt x="3" y="3"/>
                  </a:cubicBezTo>
                  <a:lnTo>
                    <a:pt x="3"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100" name="Freeform 99">
              <a:extLst>
                <a:ext uri="{FF2B5EF4-FFF2-40B4-BE49-F238E27FC236}">
                  <a16:creationId xmlns:a16="http://schemas.microsoft.com/office/drawing/2014/main" id="{295216A1-4E49-AB48-815D-ECC09ADF8AA2}"/>
                </a:ext>
              </a:extLst>
            </p:cNvPr>
            <p:cNvSpPr>
              <a:spLocks noEditPoints="1"/>
            </p:cNvSpPr>
            <p:nvPr userDrawn="1"/>
          </p:nvSpPr>
          <p:spPr bwMode="gray">
            <a:xfrm>
              <a:off x="5472113" y="6445250"/>
              <a:ext cx="63500" cy="76200"/>
            </a:xfrm>
            <a:custGeom>
              <a:avLst/>
              <a:gdLst/>
              <a:ahLst/>
              <a:cxnLst>
                <a:cxn ang="0">
                  <a:pos x="6" y="16"/>
                </a:cxn>
                <a:cxn ang="0">
                  <a:pos x="3" y="24"/>
                </a:cxn>
                <a:cxn ang="0">
                  <a:pos x="0" y="24"/>
                </a:cxn>
                <a:cxn ang="0">
                  <a:pos x="8" y="0"/>
                </a:cxn>
                <a:cxn ang="0">
                  <a:pos x="12" y="0"/>
                </a:cxn>
                <a:cxn ang="0">
                  <a:pos x="20" y="24"/>
                </a:cxn>
                <a:cxn ang="0">
                  <a:pos x="17" y="24"/>
                </a:cxn>
                <a:cxn ang="0">
                  <a:pos x="14" y="16"/>
                </a:cxn>
                <a:cxn ang="0">
                  <a:pos x="6" y="16"/>
                </a:cxn>
                <a:cxn ang="0">
                  <a:pos x="13" y="14"/>
                </a:cxn>
                <a:cxn ang="0">
                  <a:pos x="11" y="7"/>
                </a:cxn>
                <a:cxn ang="0">
                  <a:pos x="10" y="3"/>
                </a:cxn>
                <a:cxn ang="0">
                  <a:pos x="10" y="3"/>
                </a:cxn>
                <a:cxn ang="0">
                  <a:pos x="9" y="7"/>
                </a:cxn>
                <a:cxn ang="0">
                  <a:pos x="6" y="14"/>
                </a:cxn>
                <a:cxn ang="0">
                  <a:pos x="13" y="14"/>
                </a:cxn>
              </a:cxnLst>
              <a:rect l="0" t="0" r="r" b="b"/>
              <a:pathLst>
                <a:path w="20" h="24">
                  <a:moveTo>
                    <a:pt x="6" y="16"/>
                  </a:moveTo>
                  <a:cubicBezTo>
                    <a:pt x="3" y="24"/>
                    <a:pt x="3" y="24"/>
                    <a:pt x="3" y="24"/>
                  </a:cubicBezTo>
                  <a:cubicBezTo>
                    <a:pt x="0" y="24"/>
                    <a:pt x="0" y="24"/>
                    <a:pt x="0" y="24"/>
                  </a:cubicBezTo>
                  <a:cubicBezTo>
                    <a:pt x="8" y="0"/>
                    <a:pt x="8" y="0"/>
                    <a:pt x="8" y="0"/>
                  </a:cubicBezTo>
                  <a:cubicBezTo>
                    <a:pt x="12" y="0"/>
                    <a:pt x="12" y="0"/>
                    <a:pt x="12" y="0"/>
                  </a:cubicBezTo>
                  <a:cubicBezTo>
                    <a:pt x="20" y="24"/>
                    <a:pt x="20" y="24"/>
                    <a:pt x="20" y="24"/>
                  </a:cubicBezTo>
                  <a:cubicBezTo>
                    <a:pt x="17" y="24"/>
                    <a:pt x="17" y="24"/>
                    <a:pt x="17" y="24"/>
                  </a:cubicBezTo>
                  <a:cubicBezTo>
                    <a:pt x="14" y="16"/>
                    <a:pt x="14" y="16"/>
                    <a:pt x="14" y="16"/>
                  </a:cubicBezTo>
                  <a:lnTo>
                    <a:pt x="6" y="16"/>
                  </a:lnTo>
                  <a:close/>
                  <a:moveTo>
                    <a:pt x="13" y="14"/>
                  </a:moveTo>
                  <a:cubicBezTo>
                    <a:pt x="11" y="7"/>
                    <a:pt x="11" y="7"/>
                    <a:pt x="11" y="7"/>
                  </a:cubicBezTo>
                  <a:cubicBezTo>
                    <a:pt x="11" y="6"/>
                    <a:pt x="10" y="4"/>
                    <a:pt x="10" y="3"/>
                  </a:cubicBezTo>
                  <a:cubicBezTo>
                    <a:pt x="10" y="3"/>
                    <a:pt x="10" y="3"/>
                    <a:pt x="10" y="3"/>
                  </a:cubicBezTo>
                  <a:cubicBezTo>
                    <a:pt x="9" y="4"/>
                    <a:pt x="9" y="6"/>
                    <a:pt x="9" y="7"/>
                  </a:cubicBezTo>
                  <a:cubicBezTo>
                    <a:pt x="6" y="14"/>
                    <a:pt x="6" y="14"/>
                    <a:pt x="6" y="14"/>
                  </a:cubicBezTo>
                  <a:lnTo>
                    <a:pt x="13"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101" name="Freeform 100">
              <a:extLst>
                <a:ext uri="{FF2B5EF4-FFF2-40B4-BE49-F238E27FC236}">
                  <a16:creationId xmlns:a16="http://schemas.microsoft.com/office/drawing/2014/main" id="{5A184FCE-C47B-4446-BA1D-E286DDD84B06}"/>
                </a:ext>
              </a:extLst>
            </p:cNvPr>
            <p:cNvSpPr>
              <a:spLocks/>
            </p:cNvSpPr>
            <p:nvPr userDrawn="1"/>
          </p:nvSpPr>
          <p:spPr bwMode="gray">
            <a:xfrm>
              <a:off x="5548313" y="6445250"/>
              <a:ext cx="57150" cy="76200"/>
            </a:xfrm>
            <a:custGeom>
              <a:avLst/>
              <a:gdLst/>
              <a:ahLst/>
              <a:cxnLst>
                <a:cxn ang="0">
                  <a:pos x="18" y="23"/>
                </a:cxn>
                <a:cxn ang="0">
                  <a:pos x="11" y="24"/>
                </a:cxn>
                <a:cxn ang="0">
                  <a:pos x="0" y="12"/>
                </a:cxn>
                <a:cxn ang="0">
                  <a:pos x="12" y="0"/>
                </a:cxn>
                <a:cxn ang="0">
                  <a:pos x="18" y="1"/>
                </a:cxn>
                <a:cxn ang="0">
                  <a:pos x="17" y="3"/>
                </a:cxn>
                <a:cxn ang="0">
                  <a:pos x="12" y="2"/>
                </a:cxn>
                <a:cxn ang="0">
                  <a:pos x="3" y="12"/>
                </a:cxn>
                <a:cxn ang="0">
                  <a:pos x="12" y="22"/>
                </a:cxn>
                <a:cxn ang="0">
                  <a:pos x="17" y="21"/>
                </a:cxn>
                <a:cxn ang="0">
                  <a:pos x="18" y="23"/>
                </a:cxn>
              </a:cxnLst>
              <a:rect l="0" t="0" r="r" b="b"/>
              <a:pathLst>
                <a:path w="18" h="24">
                  <a:moveTo>
                    <a:pt x="18" y="23"/>
                  </a:moveTo>
                  <a:cubicBezTo>
                    <a:pt x="16" y="24"/>
                    <a:pt x="14" y="24"/>
                    <a:pt x="11" y="24"/>
                  </a:cubicBezTo>
                  <a:cubicBezTo>
                    <a:pt x="5" y="24"/>
                    <a:pt x="0" y="20"/>
                    <a:pt x="0" y="12"/>
                  </a:cubicBezTo>
                  <a:cubicBezTo>
                    <a:pt x="0" y="5"/>
                    <a:pt x="5" y="0"/>
                    <a:pt x="12" y="0"/>
                  </a:cubicBezTo>
                  <a:cubicBezTo>
                    <a:pt x="15" y="0"/>
                    <a:pt x="17" y="0"/>
                    <a:pt x="18" y="1"/>
                  </a:cubicBezTo>
                  <a:cubicBezTo>
                    <a:pt x="17" y="3"/>
                    <a:pt x="17" y="3"/>
                    <a:pt x="17" y="3"/>
                  </a:cubicBezTo>
                  <a:cubicBezTo>
                    <a:pt x="16" y="3"/>
                    <a:pt x="14" y="2"/>
                    <a:pt x="12" y="2"/>
                  </a:cubicBezTo>
                  <a:cubicBezTo>
                    <a:pt x="6" y="2"/>
                    <a:pt x="3" y="6"/>
                    <a:pt x="3" y="12"/>
                  </a:cubicBezTo>
                  <a:cubicBezTo>
                    <a:pt x="3" y="18"/>
                    <a:pt x="6" y="22"/>
                    <a:pt x="12" y="22"/>
                  </a:cubicBezTo>
                  <a:cubicBezTo>
                    <a:pt x="14" y="22"/>
                    <a:pt x="16" y="21"/>
                    <a:pt x="17" y="21"/>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102" name="Freeform 101">
              <a:extLst>
                <a:ext uri="{FF2B5EF4-FFF2-40B4-BE49-F238E27FC236}">
                  <a16:creationId xmlns:a16="http://schemas.microsoft.com/office/drawing/2014/main" id="{7650BDEC-1252-284F-B324-192B5232D5E8}"/>
                </a:ext>
              </a:extLst>
            </p:cNvPr>
            <p:cNvSpPr>
              <a:spLocks/>
            </p:cNvSpPr>
            <p:nvPr userDrawn="1"/>
          </p:nvSpPr>
          <p:spPr bwMode="gray">
            <a:xfrm>
              <a:off x="5614988" y="6445250"/>
              <a:ext cx="57150" cy="76200"/>
            </a:xfrm>
            <a:custGeom>
              <a:avLst/>
              <a:gdLst/>
              <a:ahLst/>
              <a:cxnLst>
                <a:cxn ang="0">
                  <a:pos x="18" y="23"/>
                </a:cxn>
                <a:cxn ang="0">
                  <a:pos x="12" y="24"/>
                </a:cxn>
                <a:cxn ang="0">
                  <a:pos x="0" y="12"/>
                </a:cxn>
                <a:cxn ang="0">
                  <a:pos x="13" y="0"/>
                </a:cxn>
                <a:cxn ang="0">
                  <a:pos x="18" y="1"/>
                </a:cxn>
                <a:cxn ang="0">
                  <a:pos x="18" y="3"/>
                </a:cxn>
                <a:cxn ang="0">
                  <a:pos x="13" y="2"/>
                </a:cxn>
                <a:cxn ang="0">
                  <a:pos x="4" y="12"/>
                </a:cxn>
                <a:cxn ang="0">
                  <a:pos x="13" y="22"/>
                </a:cxn>
                <a:cxn ang="0">
                  <a:pos x="18" y="21"/>
                </a:cxn>
                <a:cxn ang="0">
                  <a:pos x="18" y="23"/>
                </a:cxn>
              </a:cxnLst>
              <a:rect l="0" t="0" r="r" b="b"/>
              <a:pathLst>
                <a:path w="18" h="24">
                  <a:moveTo>
                    <a:pt x="18" y="23"/>
                  </a:moveTo>
                  <a:cubicBezTo>
                    <a:pt x="17" y="24"/>
                    <a:pt x="15" y="24"/>
                    <a:pt x="12" y="24"/>
                  </a:cubicBezTo>
                  <a:cubicBezTo>
                    <a:pt x="5" y="24"/>
                    <a:pt x="0" y="20"/>
                    <a:pt x="0" y="12"/>
                  </a:cubicBezTo>
                  <a:cubicBezTo>
                    <a:pt x="0" y="5"/>
                    <a:pt x="5" y="0"/>
                    <a:pt x="13" y="0"/>
                  </a:cubicBezTo>
                  <a:cubicBezTo>
                    <a:pt x="16" y="0"/>
                    <a:pt x="18" y="0"/>
                    <a:pt x="18" y="1"/>
                  </a:cubicBezTo>
                  <a:cubicBezTo>
                    <a:pt x="18" y="3"/>
                    <a:pt x="18" y="3"/>
                    <a:pt x="18" y="3"/>
                  </a:cubicBezTo>
                  <a:cubicBezTo>
                    <a:pt x="17" y="3"/>
                    <a:pt x="15" y="2"/>
                    <a:pt x="13" y="2"/>
                  </a:cubicBezTo>
                  <a:cubicBezTo>
                    <a:pt x="7" y="2"/>
                    <a:pt x="4" y="6"/>
                    <a:pt x="4" y="12"/>
                  </a:cubicBezTo>
                  <a:cubicBezTo>
                    <a:pt x="4" y="18"/>
                    <a:pt x="7" y="22"/>
                    <a:pt x="13" y="22"/>
                  </a:cubicBezTo>
                  <a:cubicBezTo>
                    <a:pt x="15" y="22"/>
                    <a:pt x="17" y="21"/>
                    <a:pt x="18" y="21"/>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103" name="Freeform 102">
              <a:extLst>
                <a:ext uri="{FF2B5EF4-FFF2-40B4-BE49-F238E27FC236}">
                  <a16:creationId xmlns:a16="http://schemas.microsoft.com/office/drawing/2014/main" id="{E7AA754E-863D-8D4E-880A-9688B2FA106D}"/>
                </a:ext>
              </a:extLst>
            </p:cNvPr>
            <p:cNvSpPr>
              <a:spLocks noEditPoints="1"/>
            </p:cNvSpPr>
            <p:nvPr userDrawn="1"/>
          </p:nvSpPr>
          <p:spPr bwMode="gray">
            <a:xfrm>
              <a:off x="5684838" y="6445250"/>
              <a:ext cx="69850" cy="76200"/>
            </a:xfrm>
            <a:custGeom>
              <a:avLst/>
              <a:gdLst/>
              <a:ahLst/>
              <a:cxnLst>
                <a:cxn ang="0">
                  <a:pos x="11" y="24"/>
                </a:cxn>
                <a:cxn ang="0">
                  <a:pos x="0" y="12"/>
                </a:cxn>
                <a:cxn ang="0">
                  <a:pos x="11" y="0"/>
                </a:cxn>
                <a:cxn ang="0">
                  <a:pos x="22" y="12"/>
                </a:cxn>
                <a:cxn ang="0">
                  <a:pos x="11" y="24"/>
                </a:cxn>
                <a:cxn ang="0">
                  <a:pos x="11" y="22"/>
                </a:cxn>
                <a:cxn ang="0">
                  <a:pos x="19" y="12"/>
                </a:cxn>
                <a:cxn ang="0">
                  <a:pos x="11" y="2"/>
                </a:cxn>
                <a:cxn ang="0">
                  <a:pos x="3" y="12"/>
                </a:cxn>
                <a:cxn ang="0">
                  <a:pos x="11" y="22"/>
                </a:cxn>
              </a:cxnLst>
              <a:rect l="0" t="0" r="r" b="b"/>
              <a:pathLst>
                <a:path w="22" h="24">
                  <a:moveTo>
                    <a:pt x="11" y="24"/>
                  </a:moveTo>
                  <a:cubicBezTo>
                    <a:pt x="4" y="24"/>
                    <a:pt x="0" y="19"/>
                    <a:pt x="0" y="12"/>
                  </a:cubicBezTo>
                  <a:cubicBezTo>
                    <a:pt x="0" y="5"/>
                    <a:pt x="5" y="0"/>
                    <a:pt x="11" y="0"/>
                  </a:cubicBezTo>
                  <a:cubicBezTo>
                    <a:pt x="18" y="0"/>
                    <a:pt x="22" y="5"/>
                    <a:pt x="22" y="12"/>
                  </a:cubicBezTo>
                  <a:cubicBezTo>
                    <a:pt x="22" y="20"/>
                    <a:pt x="17" y="24"/>
                    <a:pt x="11" y="24"/>
                  </a:cubicBezTo>
                  <a:close/>
                  <a:moveTo>
                    <a:pt x="11" y="22"/>
                  </a:moveTo>
                  <a:cubicBezTo>
                    <a:pt x="16" y="22"/>
                    <a:pt x="19" y="17"/>
                    <a:pt x="19" y="12"/>
                  </a:cubicBezTo>
                  <a:cubicBezTo>
                    <a:pt x="19" y="7"/>
                    <a:pt x="16" y="2"/>
                    <a:pt x="11" y="2"/>
                  </a:cubicBezTo>
                  <a:cubicBezTo>
                    <a:pt x="6" y="2"/>
                    <a:pt x="3" y="7"/>
                    <a:pt x="3" y="12"/>
                  </a:cubicBezTo>
                  <a:cubicBezTo>
                    <a:pt x="3" y="17"/>
                    <a:pt x="6" y="22"/>
                    <a:pt x="11" y="2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104" name="Freeform 103">
              <a:extLst>
                <a:ext uri="{FF2B5EF4-FFF2-40B4-BE49-F238E27FC236}">
                  <a16:creationId xmlns:a16="http://schemas.microsoft.com/office/drawing/2014/main" id="{84DB7819-658F-A34B-9126-9F2AE4653F96}"/>
                </a:ext>
              </a:extLst>
            </p:cNvPr>
            <p:cNvSpPr>
              <a:spLocks/>
            </p:cNvSpPr>
            <p:nvPr userDrawn="1"/>
          </p:nvSpPr>
          <p:spPr bwMode="gray">
            <a:xfrm>
              <a:off x="5773738" y="6445250"/>
              <a:ext cx="53975" cy="76200"/>
            </a:xfrm>
            <a:custGeom>
              <a:avLst/>
              <a:gdLst/>
              <a:ahLst/>
              <a:cxnLst>
                <a:cxn ang="0">
                  <a:pos x="3" y="0"/>
                </a:cxn>
                <a:cxn ang="0">
                  <a:pos x="3" y="14"/>
                </a:cxn>
                <a:cxn ang="0">
                  <a:pos x="9" y="22"/>
                </a:cxn>
                <a:cxn ang="0">
                  <a:pos x="14" y="14"/>
                </a:cxn>
                <a:cxn ang="0">
                  <a:pos x="14" y="0"/>
                </a:cxn>
                <a:cxn ang="0">
                  <a:pos x="17" y="0"/>
                </a:cxn>
                <a:cxn ang="0">
                  <a:pos x="17" y="14"/>
                </a:cxn>
                <a:cxn ang="0">
                  <a:pos x="8" y="24"/>
                </a:cxn>
                <a:cxn ang="0">
                  <a:pos x="0" y="14"/>
                </a:cxn>
                <a:cxn ang="0">
                  <a:pos x="0" y="0"/>
                </a:cxn>
                <a:cxn ang="0">
                  <a:pos x="3" y="0"/>
                </a:cxn>
              </a:cxnLst>
              <a:rect l="0" t="0" r="r" b="b"/>
              <a:pathLst>
                <a:path w="17" h="24">
                  <a:moveTo>
                    <a:pt x="3" y="0"/>
                  </a:moveTo>
                  <a:cubicBezTo>
                    <a:pt x="3" y="14"/>
                    <a:pt x="3" y="14"/>
                    <a:pt x="3" y="14"/>
                  </a:cubicBezTo>
                  <a:cubicBezTo>
                    <a:pt x="3" y="20"/>
                    <a:pt x="5" y="22"/>
                    <a:pt x="9" y="22"/>
                  </a:cubicBezTo>
                  <a:cubicBezTo>
                    <a:pt x="12" y="22"/>
                    <a:pt x="14" y="19"/>
                    <a:pt x="14" y="14"/>
                  </a:cubicBezTo>
                  <a:cubicBezTo>
                    <a:pt x="14" y="0"/>
                    <a:pt x="14" y="0"/>
                    <a:pt x="14" y="0"/>
                  </a:cubicBezTo>
                  <a:cubicBezTo>
                    <a:pt x="17" y="0"/>
                    <a:pt x="17" y="0"/>
                    <a:pt x="17" y="0"/>
                  </a:cubicBezTo>
                  <a:cubicBezTo>
                    <a:pt x="17" y="14"/>
                    <a:pt x="17" y="14"/>
                    <a:pt x="17" y="14"/>
                  </a:cubicBezTo>
                  <a:cubicBezTo>
                    <a:pt x="17" y="21"/>
                    <a:pt x="14" y="24"/>
                    <a:pt x="8" y="24"/>
                  </a:cubicBezTo>
                  <a:cubicBezTo>
                    <a:pt x="4" y="24"/>
                    <a:pt x="0" y="22"/>
                    <a:pt x="0" y="14"/>
                  </a:cubicBezTo>
                  <a:cubicBezTo>
                    <a:pt x="0" y="0"/>
                    <a:pt x="0" y="0"/>
                    <a:pt x="0" y="0"/>
                  </a:cubicBezTo>
                  <a:lnTo>
                    <a:pt x="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105" name="Freeform 104">
              <a:extLst>
                <a:ext uri="{FF2B5EF4-FFF2-40B4-BE49-F238E27FC236}">
                  <a16:creationId xmlns:a16="http://schemas.microsoft.com/office/drawing/2014/main" id="{68F19E23-4072-8643-B801-45EB60AB012F}"/>
                </a:ext>
              </a:extLst>
            </p:cNvPr>
            <p:cNvSpPr>
              <a:spLocks/>
            </p:cNvSpPr>
            <p:nvPr userDrawn="1"/>
          </p:nvSpPr>
          <p:spPr bwMode="gray">
            <a:xfrm>
              <a:off x="5853113" y="6445250"/>
              <a:ext cx="57150" cy="76200"/>
            </a:xfrm>
            <a:custGeom>
              <a:avLst/>
              <a:gdLst/>
              <a:ahLst/>
              <a:cxnLst>
                <a:cxn ang="0">
                  <a:pos x="0" y="24"/>
                </a:cxn>
                <a:cxn ang="0">
                  <a:pos x="0" y="0"/>
                </a:cxn>
                <a:cxn ang="0">
                  <a:pos x="3" y="0"/>
                </a:cxn>
                <a:cxn ang="0">
                  <a:pos x="11" y="12"/>
                </a:cxn>
                <a:cxn ang="0">
                  <a:pos x="15" y="20"/>
                </a:cxn>
                <a:cxn ang="0">
                  <a:pos x="15" y="20"/>
                </a:cxn>
                <a:cxn ang="0">
                  <a:pos x="15" y="10"/>
                </a:cxn>
                <a:cxn ang="0">
                  <a:pos x="15" y="0"/>
                </a:cxn>
                <a:cxn ang="0">
                  <a:pos x="18" y="0"/>
                </a:cxn>
                <a:cxn ang="0">
                  <a:pos x="18" y="24"/>
                </a:cxn>
                <a:cxn ang="0">
                  <a:pos x="15" y="24"/>
                </a:cxn>
                <a:cxn ang="0">
                  <a:pos x="7" y="12"/>
                </a:cxn>
                <a:cxn ang="0">
                  <a:pos x="3" y="4"/>
                </a:cxn>
                <a:cxn ang="0">
                  <a:pos x="3" y="4"/>
                </a:cxn>
                <a:cxn ang="0">
                  <a:pos x="3" y="14"/>
                </a:cxn>
                <a:cxn ang="0">
                  <a:pos x="3" y="24"/>
                </a:cxn>
                <a:cxn ang="0">
                  <a:pos x="0" y="24"/>
                </a:cxn>
              </a:cxnLst>
              <a:rect l="0" t="0" r="r" b="b"/>
              <a:pathLst>
                <a:path w="18" h="24">
                  <a:moveTo>
                    <a:pt x="0" y="24"/>
                  </a:moveTo>
                  <a:cubicBezTo>
                    <a:pt x="0" y="0"/>
                    <a:pt x="0" y="0"/>
                    <a:pt x="0" y="0"/>
                  </a:cubicBezTo>
                  <a:cubicBezTo>
                    <a:pt x="3" y="0"/>
                    <a:pt x="3" y="0"/>
                    <a:pt x="3" y="0"/>
                  </a:cubicBezTo>
                  <a:cubicBezTo>
                    <a:pt x="11" y="12"/>
                    <a:pt x="11" y="12"/>
                    <a:pt x="11" y="12"/>
                  </a:cubicBezTo>
                  <a:cubicBezTo>
                    <a:pt x="13" y="15"/>
                    <a:pt x="14" y="17"/>
                    <a:pt x="15" y="20"/>
                  </a:cubicBezTo>
                  <a:cubicBezTo>
                    <a:pt x="15" y="20"/>
                    <a:pt x="15" y="20"/>
                    <a:pt x="15" y="20"/>
                  </a:cubicBezTo>
                  <a:cubicBezTo>
                    <a:pt x="15" y="17"/>
                    <a:pt x="15" y="14"/>
                    <a:pt x="15" y="10"/>
                  </a:cubicBezTo>
                  <a:cubicBezTo>
                    <a:pt x="15" y="0"/>
                    <a:pt x="15" y="0"/>
                    <a:pt x="15" y="0"/>
                  </a:cubicBezTo>
                  <a:cubicBezTo>
                    <a:pt x="18" y="0"/>
                    <a:pt x="18" y="0"/>
                    <a:pt x="18" y="0"/>
                  </a:cubicBezTo>
                  <a:cubicBezTo>
                    <a:pt x="18" y="24"/>
                    <a:pt x="18" y="24"/>
                    <a:pt x="18" y="24"/>
                  </a:cubicBezTo>
                  <a:cubicBezTo>
                    <a:pt x="15" y="24"/>
                    <a:pt x="15" y="24"/>
                    <a:pt x="15" y="24"/>
                  </a:cubicBezTo>
                  <a:cubicBezTo>
                    <a:pt x="7" y="12"/>
                    <a:pt x="7" y="12"/>
                    <a:pt x="7" y="12"/>
                  </a:cubicBezTo>
                  <a:cubicBezTo>
                    <a:pt x="5" y="9"/>
                    <a:pt x="4" y="6"/>
                    <a:pt x="3" y="4"/>
                  </a:cubicBezTo>
                  <a:cubicBezTo>
                    <a:pt x="3" y="4"/>
                    <a:pt x="3" y="4"/>
                    <a:pt x="3" y="4"/>
                  </a:cubicBezTo>
                  <a:cubicBezTo>
                    <a:pt x="3" y="7"/>
                    <a:pt x="3" y="10"/>
                    <a:pt x="3" y="14"/>
                  </a:cubicBezTo>
                  <a:cubicBezTo>
                    <a:pt x="3" y="24"/>
                    <a:pt x="3" y="24"/>
                    <a:pt x="3" y="24"/>
                  </a:cubicBezTo>
                  <a:lnTo>
                    <a:pt x="0" y="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106" name="Freeform 105">
              <a:extLst>
                <a:ext uri="{FF2B5EF4-FFF2-40B4-BE49-F238E27FC236}">
                  <a16:creationId xmlns:a16="http://schemas.microsoft.com/office/drawing/2014/main" id="{EDAAEB5A-913B-5149-8D4C-6226360A848C}"/>
                </a:ext>
              </a:extLst>
            </p:cNvPr>
            <p:cNvSpPr>
              <a:spLocks/>
            </p:cNvSpPr>
            <p:nvPr userDrawn="1"/>
          </p:nvSpPr>
          <p:spPr bwMode="gray">
            <a:xfrm>
              <a:off x="5922963" y="6445250"/>
              <a:ext cx="57150" cy="76200"/>
            </a:xfrm>
            <a:custGeom>
              <a:avLst/>
              <a:gdLst/>
              <a:ahLst/>
              <a:cxnLst>
                <a:cxn ang="0">
                  <a:pos x="16" y="6"/>
                </a:cxn>
                <a:cxn ang="0">
                  <a:pos x="0" y="6"/>
                </a:cxn>
                <a:cxn ang="0">
                  <a:pos x="0" y="0"/>
                </a:cxn>
                <a:cxn ang="0">
                  <a:pos x="36" y="0"/>
                </a:cxn>
                <a:cxn ang="0">
                  <a:pos x="36" y="6"/>
                </a:cxn>
                <a:cxn ang="0">
                  <a:pos x="22" y="6"/>
                </a:cxn>
                <a:cxn ang="0">
                  <a:pos x="22" y="48"/>
                </a:cxn>
                <a:cxn ang="0">
                  <a:pos x="16" y="48"/>
                </a:cxn>
                <a:cxn ang="0">
                  <a:pos x="16" y="6"/>
                </a:cxn>
              </a:cxnLst>
              <a:rect l="0" t="0" r="r" b="b"/>
              <a:pathLst>
                <a:path w="36" h="48">
                  <a:moveTo>
                    <a:pt x="16" y="6"/>
                  </a:moveTo>
                  <a:lnTo>
                    <a:pt x="0" y="6"/>
                  </a:lnTo>
                  <a:lnTo>
                    <a:pt x="0" y="0"/>
                  </a:lnTo>
                  <a:lnTo>
                    <a:pt x="36" y="0"/>
                  </a:lnTo>
                  <a:lnTo>
                    <a:pt x="36" y="6"/>
                  </a:lnTo>
                  <a:lnTo>
                    <a:pt x="22" y="6"/>
                  </a:lnTo>
                  <a:lnTo>
                    <a:pt x="22" y="48"/>
                  </a:lnTo>
                  <a:lnTo>
                    <a:pt x="16" y="48"/>
                  </a:lnTo>
                  <a:lnTo>
                    <a:pt x="16"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107" name="Freeform 106">
              <a:extLst>
                <a:ext uri="{FF2B5EF4-FFF2-40B4-BE49-F238E27FC236}">
                  <a16:creationId xmlns:a16="http://schemas.microsoft.com/office/drawing/2014/main" id="{9D6B94BE-F458-EA4C-A6AD-EF06C16D8B5E}"/>
                </a:ext>
              </a:extLst>
            </p:cNvPr>
            <p:cNvSpPr>
              <a:spLocks noEditPoints="1"/>
            </p:cNvSpPr>
            <p:nvPr userDrawn="1"/>
          </p:nvSpPr>
          <p:spPr bwMode="gray">
            <a:xfrm>
              <a:off x="5980113" y="6445250"/>
              <a:ext cx="63500" cy="76200"/>
            </a:xfrm>
            <a:custGeom>
              <a:avLst/>
              <a:gdLst/>
              <a:ahLst/>
              <a:cxnLst>
                <a:cxn ang="0">
                  <a:pos x="6" y="16"/>
                </a:cxn>
                <a:cxn ang="0">
                  <a:pos x="3" y="24"/>
                </a:cxn>
                <a:cxn ang="0">
                  <a:pos x="0" y="24"/>
                </a:cxn>
                <a:cxn ang="0">
                  <a:pos x="8" y="0"/>
                </a:cxn>
                <a:cxn ang="0">
                  <a:pos x="12" y="0"/>
                </a:cxn>
                <a:cxn ang="0">
                  <a:pos x="20" y="24"/>
                </a:cxn>
                <a:cxn ang="0">
                  <a:pos x="17" y="24"/>
                </a:cxn>
                <a:cxn ang="0">
                  <a:pos x="14" y="16"/>
                </a:cxn>
                <a:cxn ang="0">
                  <a:pos x="6" y="16"/>
                </a:cxn>
                <a:cxn ang="0">
                  <a:pos x="14" y="14"/>
                </a:cxn>
                <a:cxn ang="0">
                  <a:pos x="11" y="7"/>
                </a:cxn>
                <a:cxn ang="0">
                  <a:pos x="10" y="3"/>
                </a:cxn>
                <a:cxn ang="0">
                  <a:pos x="10" y="3"/>
                </a:cxn>
                <a:cxn ang="0">
                  <a:pos x="9" y="7"/>
                </a:cxn>
                <a:cxn ang="0">
                  <a:pos x="7" y="14"/>
                </a:cxn>
                <a:cxn ang="0">
                  <a:pos x="14" y="14"/>
                </a:cxn>
              </a:cxnLst>
              <a:rect l="0" t="0" r="r" b="b"/>
              <a:pathLst>
                <a:path w="20" h="24">
                  <a:moveTo>
                    <a:pt x="6" y="16"/>
                  </a:moveTo>
                  <a:cubicBezTo>
                    <a:pt x="3" y="24"/>
                    <a:pt x="3" y="24"/>
                    <a:pt x="3" y="24"/>
                  </a:cubicBezTo>
                  <a:cubicBezTo>
                    <a:pt x="0" y="24"/>
                    <a:pt x="0" y="24"/>
                    <a:pt x="0" y="24"/>
                  </a:cubicBezTo>
                  <a:cubicBezTo>
                    <a:pt x="8" y="0"/>
                    <a:pt x="8" y="0"/>
                    <a:pt x="8" y="0"/>
                  </a:cubicBezTo>
                  <a:cubicBezTo>
                    <a:pt x="12" y="0"/>
                    <a:pt x="12" y="0"/>
                    <a:pt x="12" y="0"/>
                  </a:cubicBezTo>
                  <a:cubicBezTo>
                    <a:pt x="20" y="24"/>
                    <a:pt x="20" y="24"/>
                    <a:pt x="20" y="24"/>
                  </a:cubicBezTo>
                  <a:cubicBezTo>
                    <a:pt x="17" y="24"/>
                    <a:pt x="17" y="24"/>
                    <a:pt x="17" y="24"/>
                  </a:cubicBezTo>
                  <a:cubicBezTo>
                    <a:pt x="14" y="16"/>
                    <a:pt x="14" y="16"/>
                    <a:pt x="14" y="16"/>
                  </a:cubicBezTo>
                  <a:lnTo>
                    <a:pt x="6" y="16"/>
                  </a:lnTo>
                  <a:close/>
                  <a:moveTo>
                    <a:pt x="14" y="14"/>
                  </a:moveTo>
                  <a:cubicBezTo>
                    <a:pt x="11" y="7"/>
                    <a:pt x="11" y="7"/>
                    <a:pt x="11" y="7"/>
                  </a:cubicBezTo>
                  <a:cubicBezTo>
                    <a:pt x="11" y="6"/>
                    <a:pt x="11" y="4"/>
                    <a:pt x="10" y="3"/>
                  </a:cubicBezTo>
                  <a:cubicBezTo>
                    <a:pt x="10" y="3"/>
                    <a:pt x="10" y="3"/>
                    <a:pt x="10" y="3"/>
                  </a:cubicBezTo>
                  <a:cubicBezTo>
                    <a:pt x="10" y="4"/>
                    <a:pt x="9" y="6"/>
                    <a:pt x="9" y="7"/>
                  </a:cubicBezTo>
                  <a:cubicBezTo>
                    <a:pt x="7" y="14"/>
                    <a:pt x="7" y="14"/>
                    <a:pt x="7" y="14"/>
                  </a:cubicBezTo>
                  <a:lnTo>
                    <a:pt x="14"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108" name="Freeform 107">
              <a:extLst>
                <a:ext uri="{FF2B5EF4-FFF2-40B4-BE49-F238E27FC236}">
                  <a16:creationId xmlns:a16="http://schemas.microsoft.com/office/drawing/2014/main" id="{92029383-DF5D-824B-8BAA-7730BD7E9995}"/>
                </a:ext>
              </a:extLst>
            </p:cNvPr>
            <p:cNvSpPr>
              <a:spLocks/>
            </p:cNvSpPr>
            <p:nvPr userDrawn="1"/>
          </p:nvSpPr>
          <p:spPr bwMode="gray">
            <a:xfrm>
              <a:off x="6062663" y="6445250"/>
              <a:ext cx="57150" cy="76200"/>
            </a:xfrm>
            <a:custGeom>
              <a:avLst/>
              <a:gdLst/>
              <a:ahLst/>
              <a:cxnLst>
                <a:cxn ang="0">
                  <a:pos x="0" y="24"/>
                </a:cxn>
                <a:cxn ang="0">
                  <a:pos x="0" y="0"/>
                </a:cxn>
                <a:cxn ang="0">
                  <a:pos x="3" y="0"/>
                </a:cxn>
                <a:cxn ang="0">
                  <a:pos x="11" y="12"/>
                </a:cxn>
                <a:cxn ang="0">
                  <a:pos x="15" y="20"/>
                </a:cxn>
                <a:cxn ang="0">
                  <a:pos x="15" y="20"/>
                </a:cxn>
                <a:cxn ang="0">
                  <a:pos x="15" y="10"/>
                </a:cxn>
                <a:cxn ang="0">
                  <a:pos x="15" y="0"/>
                </a:cxn>
                <a:cxn ang="0">
                  <a:pos x="18" y="0"/>
                </a:cxn>
                <a:cxn ang="0">
                  <a:pos x="18" y="24"/>
                </a:cxn>
                <a:cxn ang="0">
                  <a:pos x="15" y="24"/>
                </a:cxn>
                <a:cxn ang="0">
                  <a:pos x="7" y="12"/>
                </a:cxn>
                <a:cxn ang="0">
                  <a:pos x="3" y="4"/>
                </a:cxn>
                <a:cxn ang="0">
                  <a:pos x="2" y="4"/>
                </a:cxn>
                <a:cxn ang="0">
                  <a:pos x="3" y="14"/>
                </a:cxn>
                <a:cxn ang="0">
                  <a:pos x="3" y="24"/>
                </a:cxn>
                <a:cxn ang="0">
                  <a:pos x="0" y="24"/>
                </a:cxn>
              </a:cxnLst>
              <a:rect l="0" t="0" r="r" b="b"/>
              <a:pathLst>
                <a:path w="18" h="24">
                  <a:moveTo>
                    <a:pt x="0" y="24"/>
                  </a:moveTo>
                  <a:cubicBezTo>
                    <a:pt x="0" y="0"/>
                    <a:pt x="0" y="0"/>
                    <a:pt x="0" y="0"/>
                  </a:cubicBezTo>
                  <a:cubicBezTo>
                    <a:pt x="3" y="0"/>
                    <a:pt x="3" y="0"/>
                    <a:pt x="3" y="0"/>
                  </a:cubicBezTo>
                  <a:cubicBezTo>
                    <a:pt x="11" y="12"/>
                    <a:pt x="11" y="12"/>
                    <a:pt x="11" y="12"/>
                  </a:cubicBezTo>
                  <a:cubicBezTo>
                    <a:pt x="12" y="15"/>
                    <a:pt x="14" y="17"/>
                    <a:pt x="15" y="20"/>
                  </a:cubicBezTo>
                  <a:cubicBezTo>
                    <a:pt x="15" y="20"/>
                    <a:pt x="15" y="20"/>
                    <a:pt x="15" y="20"/>
                  </a:cubicBezTo>
                  <a:cubicBezTo>
                    <a:pt x="15" y="17"/>
                    <a:pt x="15" y="14"/>
                    <a:pt x="15" y="10"/>
                  </a:cubicBezTo>
                  <a:cubicBezTo>
                    <a:pt x="15" y="0"/>
                    <a:pt x="15" y="0"/>
                    <a:pt x="15" y="0"/>
                  </a:cubicBezTo>
                  <a:cubicBezTo>
                    <a:pt x="18" y="0"/>
                    <a:pt x="18" y="0"/>
                    <a:pt x="18" y="0"/>
                  </a:cubicBezTo>
                  <a:cubicBezTo>
                    <a:pt x="18" y="24"/>
                    <a:pt x="18" y="24"/>
                    <a:pt x="18" y="24"/>
                  </a:cubicBezTo>
                  <a:cubicBezTo>
                    <a:pt x="15" y="24"/>
                    <a:pt x="15" y="24"/>
                    <a:pt x="15" y="24"/>
                  </a:cubicBezTo>
                  <a:cubicBezTo>
                    <a:pt x="7" y="12"/>
                    <a:pt x="7" y="12"/>
                    <a:pt x="7" y="12"/>
                  </a:cubicBezTo>
                  <a:cubicBezTo>
                    <a:pt x="5" y="9"/>
                    <a:pt x="4" y="6"/>
                    <a:pt x="3" y="4"/>
                  </a:cubicBezTo>
                  <a:cubicBezTo>
                    <a:pt x="2" y="4"/>
                    <a:pt x="2" y="4"/>
                    <a:pt x="2" y="4"/>
                  </a:cubicBezTo>
                  <a:cubicBezTo>
                    <a:pt x="3" y="7"/>
                    <a:pt x="3" y="10"/>
                    <a:pt x="3" y="14"/>
                  </a:cubicBezTo>
                  <a:cubicBezTo>
                    <a:pt x="3" y="24"/>
                    <a:pt x="3" y="24"/>
                    <a:pt x="3" y="24"/>
                  </a:cubicBezTo>
                  <a:lnTo>
                    <a:pt x="0" y="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109" name="Freeform 108">
              <a:extLst>
                <a:ext uri="{FF2B5EF4-FFF2-40B4-BE49-F238E27FC236}">
                  <a16:creationId xmlns:a16="http://schemas.microsoft.com/office/drawing/2014/main" id="{5BA3FC7A-DD70-B441-9DD6-BE680E63D1FF}"/>
                </a:ext>
              </a:extLst>
            </p:cNvPr>
            <p:cNvSpPr>
              <a:spLocks/>
            </p:cNvSpPr>
            <p:nvPr userDrawn="1"/>
          </p:nvSpPr>
          <p:spPr bwMode="gray">
            <a:xfrm>
              <a:off x="6132513" y="6445250"/>
              <a:ext cx="57150" cy="76200"/>
            </a:xfrm>
            <a:custGeom>
              <a:avLst/>
              <a:gdLst/>
              <a:ahLst/>
              <a:cxnLst>
                <a:cxn ang="0">
                  <a:pos x="16" y="6"/>
                </a:cxn>
                <a:cxn ang="0">
                  <a:pos x="0" y="6"/>
                </a:cxn>
                <a:cxn ang="0">
                  <a:pos x="0" y="0"/>
                </a:cxn>
                <a:cxn ang="0">
                  <a:pos x="36" y="0"/>
                </a:cxn>
                <a:cxn ang="0">
                  <a:pos x="36" y="6"/>
                </a:cxn>
                <a:cxn ang="0">
                  <a:pos x="22" y="6"/>
                </a:cxn>
                <a:cxn ang="0">
                  <a:pos x="22" y="48"/>
                </a:cxn>
                <a:cxn ang="0">
                  <a:pos x="16" y="48"/>
                </a:cxn>
                <a:cxn ang="0">
                  <a:pos x="16" y="6"/>
                </a:cxn>
              </a:cxnLst>
              <a:rect l="0" t="0" r="r" b="b"/>
              <a:pathLst>
                <a:path w="36" h="48">
                  <a:moveTo>
                    <a:pt x="16" y="6"/>
                  </a:moveTo>
                  <a:lnTo>
                    <a:pt x="0" y="6"/>
                  </a:lnTo>
                  <a:lnTo>
                    <a:pt x="0" y="0"/>
                  </a:lnTo>
                  <a:lnTo>
                    <a:pt x="36" y="0"/>
                  </a:lnTo>
                  <a:lnTo>
                    <a:pt x="36" y="6"/>
                  </a:lnTo>
                  <a:lnTo>
                    <a:pt x="22" y="6"/>
                  </a:lnTo>
                  <a:lnTo>
                    <a:pt x="22" y="48"/>
                  </a:lnTo>
                  <a:lnTo>
                    <a:pt x="16" y="48"/>
                  </a:lnTo>
                  <a:lnTo>
                    <a:pt x="16"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110" name="Freeform 109">
              <a:extLst>
                <a:ext uri="{FF2B5EF4-FFF2-40B4-BE49-F238E27FC236}">
                  <a16:creationId xmlns:a16="http://schemas.microsoft.com/office/drawing/2014/main" id="{C659A941-A4F0-8343-81F4-0281EEF2ADF2}"/>
                </a:ext>
              </a:extLst>
            </p:cNvPr>
            <p:cNvSpPr>
              <a:spLocks/>
            </p:cNvSpPr>
            <p:nvPr userDrawn="1"/>
          </p:nvSpPr>
          <p:spPr bwMode="gray">
            <a:xfrm>
              <a:off x="6199188" y="6445250"/>
              <a:ext cx="47625" cy="76200"/>
            </a:xfrm>
            <a:custGeom>
              <a:avLst/>
              <a:gdLst/>
              <a:ahLst/>
              <a:cxnLst>
                <a:cxn ang="0">
                  <a:pos x="1" y="20"/>
                </a:cxn>
                <a:cxn ang="0">
                  <a:pos x="6" y="22"/>
                </a:cxn>
                <a:cxn ang="0">
                  <a:pos x="11" y="18"/>
                </a:cxn>
                <a:cxn ang="0">
                  <a:pos x="7" y="13"/>
                </a:cxn>
                <a:cxn ang="0">
                  <a:pos x="1" y="6"/>
                </a:cxn>
                <a:cxn ang="0">
                  <a:pos x="8" y="0"/>
                </a:cxn>
                <a:cxn ang="0">
                  <a:pos x="14" y="1"/>
                </a:cxn>
                <a:cxn ang="0">
                  <a:pos x="13" y="3"/>
                </a:cxn>
                <a:cxn ang="0">
                  <a:pos x="8" y="2"/>
                </a:cxn>
                <a:cxn ang="0">
                  <a:pos x="4" y="6"/>
                </a:cxn>
                <a:cxn ang="0">
                  <a:pos x="9" y="10"/>
                </a:cxn>
                <a:cxn ang="0">
                  <a:pos x="15" y="17"/>
                </a:cxn>
                <a:cxn ang="0">
                  <a:pos x="6" y="24"/>
                </a:cxn>
                <a:cxn ang="0">
                  <a:pos x="0" y="23"/>
                </a:cxn>
                <a:cxn ang="0">
                  <a:pos x="1" y="20"/>
                </a:cxn>
              </a:cxnLst>
              <a:rect l="0" t="0" r="r" b="b"/>
              <a:pathLst>
                <a:path w="15" h="24">
                  <a:moveTo>
                    <a:pt x="1" y="20"/>
                  </a:moveTo>
                  <a:cubicBezTo>
                    <a:pt x="2" y="21"/>
                    <a:pt x="4" y="22"/>
                    <a:pt x="6" y="22"/>
                  </a:cubicBezTo>
                  <a:cubicBezTo>
                    <a:pt x="10" y="22"/>
                    <a:pt x="11" y="20"/>
                    <a:pt x="11" y="18"/>
                  </a:cubicBezTo>
                  <a:cubicBezTo>
                    <a:pt x="11" y="15"/>
                    <a:pt x="10" y="14"/>
                    <a:pt x="7" y="13"/>
                  </a:cubicBezTo>
                  <a:cubicBezTo>
                    <a:pt x="3" y="12"/>
                    <a:pt x="1" y="10"/>
                    <a:pt x="1" y="6"/>
                  </a:cubicBezTo>
                  <a:cubicBezTo>
                    <a:pt x="1" y="2"/>
                    <a:pt x="4" y="0"/>
                    <a:pt x="8" y="0"/>
                  </a:cubicBezTo>
                  <a:cubicBezTo>
                    <a:pt x="11" y="0"/>
                    <a:pt x="13" y="0"/>
                    <a:pt x="14" y="1"/>
                  </a:cubicBezTo>
                  <a:cubicBezTo>
                    <a:pt x="13" y="3"/>
                    <a:pt x="13" y="3"/>
                    <a:pt x="13" y="3"/>
                  </a:cubicBezTo>
                  <a:cubicBezTo>
                    <a:pt x="12" y="3"/>
                    <a:pt x="10" y="2"/>
                    <a:pt x="8" y="2"/>
                  </a:cubicBezTo>
                  <a:cubicBezTo>
                    <a:pt x="5" y="2"/>
                    <a:pt x="4" y="4"/>
                    <a:pt x="4" y="6"/>
                  </a:cubicBezTo>
                  <a:cubicBezTo>
                    <a:pt x="4" y="8"/>
                    <a:pt x="5" y="9"/>
                    <a:pt x="9" y="10"/>
                  </a:cubicBezTo>
                  <a:cubicBezTo>
                    <a:pt x="13" y="12"/>
                    <a:pt x="15" y="14"/>
                    <a:pt x="15" y="17"/>
                  </a:cubicBezTo>
                  <a:cubicBezTo>
                    <a:pt x="15" y="21"/>
                    <a:pt x="12" y="24"/>
                    <a:pt x="6" y="24"/>
                  </a:cubicBezTo>
                  <a:cubicBezTo>
                    <a:pt x="4" y="24"/>
                    <a:pt x="1" y="24"/>
                    <a:pt x="0" y="23"/>
                  </a:cubicBezTo>
                  <a:lnTo>
                    <a:pt x="1" y="2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grpSp>
      <p:sp>
        <p:nvSpPr>
          <p:cNvPr id="48" name="Round Single Corner Rectangle 37">
            <a:extLst>
              <a:ext uri="{FF2B5EF4-FFF2-40B4-BE49-F238E27FC236}">
                <a16:creationId xmlns:a16="http://schemas.microsoft.com/office/drawing/2014/main" id="{02212DB5-4339-9E4E-A3BC-28B361D54E96}"/>
              </a:ext>
            </a:extLst>
          </p:cNvPr>
          <p:cNvSpPr/>
          <p:nvPr userDrawn="1"/>
        </p:nvSpPr>
        <p:spPr>
          <a:xfrm>
            <a:off x="752475" y="2008822"/>
            <a:ext cx="3134444" cy="3135600"/>
          </a:xfrm>
          <a:prstGeom prst="round1Rect">
            <a:avLst>
              <a:gd name="adj" fmla="val 0"/>
            </a:avLst>
          </a:prstGeom>
          <a:gradFill>
            <a:gsLst>
              <a:gs pos="0">
                <a:schemeClr val="accent2"/>
              </a:gs>
              <a:gs pos="100000">
                <a:schemeClr val="accent4"/>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
        <p:nvSpPr>
          <p:cNvPr id="49" name="Rectangle 48">
            <a:extLst>
              <a:ext uri="{FF2B5EF4-FFF2-40B4-BE49-F238E27FC236}">
                <a16:creationId xmlns:a16="http://schemas.microsoft.com/office/drawing/2014/main" id="{D466D17B-B4DE-FB4E-930F-7AE0E907B48B}"/>
              </a:ext>
            </a:extLst>
          </p:cNvPr>
          <p:cNvSpPr/>
          <p:nvPr userDrawn="1"/>
        </p:nvSpPr>
        <p:spPr>
          <a:xfrm rot="16200000">
            <a:off x="1358091" y="1815216"/>
            <a:ext cx="98580" cy="485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Calibri Light" panose="020F0302020204030204" pitchFamily="34" charset="0"/>
              <a:cs typeface="Calibri Light" panose="020F0302020204030204" pitchFamily="34" charset="0"/>
            </a:endParaRPr>
          </a:p>
        </p:txBody>
      </p:sp>
      <p:sp>
        <p:nvSpPr>
          <p:cNvPr id="50" name="Text Placeholder 4">
            <a:extLst>
              <a:ext uri="{FF2B5EF4-FFF2-40B4-BE49-F238E27FC236}">
                <a16:creationId xmlns:a16="http://schemas.microsoft.com/office/drawing/2014/main" id="{78F30A9E-2CF0-554D-9595-8889752919F6}"/>
              </a:ext>
            </a:extLst>
          </p:cNvPr>
          <p:cNvSpPr>
            <a:spLocks noGrp="1"/>
          </p:cNvSpPr>
          <p:nvPr>
            <p:ph type="body" sz="quarter" idx="10" hasCustomPrompt="1"/>
          </p:nvPr>
        </p:nvSpPr>
        <p:spPr>
          <a:xfrm>
            <a:off x="1153624" y="2425699"/>
            <a:ext cx="2341562" cy="1690525"/>
          </a:xfrm>
          <a:prstGeom prst="rect">
            <a:avLst/>
          </a:prstGeom>
        </p:spPr>
        <p:txBody>
          <a:bodyPr lIns="0" tIns="0" rIns="0" bIns="0"/>
          <a:lstStyle>
            <a:lvl1pPr>
              <a:spcBef>
                <a:spcPts val="0"/>
              </a:spcBef>
              <a:spcAft>
                <a:spcPts val="0"/>
              </a:spcAft>
              <a:defRPr sz="2400" b="0" i="0">
                <a:solidFill>
                  <a:schemeClr val="bg1"/>
                </a:solidFill>
                <a:latin typeface="Calibri Light" panose="020F0302020204030204" pitchFamily="34" charset="0"/>
                <a:cs typeface="Calibri Light" panose="020F0302020204030204" pitchFamily="34" charset="0"/>
              </a:defRPr>
            </a:lvl1pPr>
            <a:lvl2pPr>
              <a:buNone/>
              <a:defRPr/>
            </a:lvl2pPr>
          </a:lstStyle>
          <a:p>
            <a:pPr lvl="0"/>
            <a:r>
              <a:rPr lang="en-GB" dirty="0"/>
              <a:t>Click to </a:t>
            </a:r>
            <a:r>
              <a:rPr lang="en-GB" dirty="0" smtClean="0"/>
              <a:t>add </a:t>
            </a:r>
            <a:r>
              <a:rPr lang="en-GB" dirty="0"/>
              <a:t>Presentation Title </a:t>
            </a:r>
          </a:p>
        </p:txBody>
      </p:sp>
      <p:sp>
        <p:nvSpPr>
          <p:cNvPr id="51" name="Text Placeholder 4">
            <a:extLst>
              <a:ext uri="{FF2B5EF4-FFF2-40B4-BE49-F238E27FC236}">
                <a16:creationId xmlns:a16="http://schemas.microsoft.com/office/drawing/2014/main" id="{5FC1BBD0-67FA-DA4A-BC72-156563F44882}"/>
              </a:ext>
            </a:extLst>
          </p:cNvPr>
          <p:cNvSpPr>
            <a:spLocks noGrp="1"/>
          </p:cNvSpPr>
          <p:nvPr>
            <p:ph type="body" sz="quarter" idx="11" hasCustomPrompt="1"/>
          </p:nvPr>
        </p:nvSpPr>
        <p:spPr>
          <a:xfrm>
            <a:off x="1153624" y="4228978"/>
            <a:ext cx="2341562" cy="361879"/>
          </a:xfrm>
          <a:prstGeom prst="rect">
            <a:avLst/>
          </a:prstGeom>
        </p:spPr>
        <p:txBody>
          <a:bodyPr lIns="0" tIns="0" rIns="0" bIns="0"/>
          <a:lstStyle>
            <a:lvl1pPr>
              <a:spcBef>
                <a:spcPts val="0"/>
              </a:spcBef>
              <a:spcAft>
                <a:spcPts val="0"/>
              </a:spcAft>
              <a:defRPr sz="1200" b="0" i="0">
                <a:solidFill>
                  <a:schemeClr val="bg1"/>
                </a:solidFill>
                <a:latin typeface="Calibri Light" panose="020F0302020204030204" pitchFamily="34" charset="0"/>
                <a:cs typeface="Calibri Light" panose="020F0302020204030204" pitchFamily="34" charset="0"/>
              </a:defRPr>
            </a:lvl1pPr>
            <a:lvl2pPr>
              <a:buNone/>
              <a:defRPr/>
            </a:lvl2pPr>
          </a:lstStyle>
          <a:p>
            <a:pPr lvl="0"/>
            <a:r>
              <a:rPr lang="en-GB" dirty="0"/>
              <a:t>Click to </a:t>
            </a:r>
            <a:r>
              <a:rPr lang="en-GB" dirty="0" smtClean="0"/>
              <a:t>add </a:t>
            </a:r>
            <a:r>
              <a:rPr lang="en-GB" dirty="0"/>
              <a:t>Presentation Subtitle</a:t>
            </a:r>
          </a:p>
        </p:txBody>
      </p:sp>
      <p:sp>
        <p:nvSpPr>
          <p:cNvPr id="52" name="Round Single Corner Rectangle 27">
            <a:extLst>
              <a:ext uri="{FF2B5EF4-FFF2-40B4-BE49-F238E27FC236}">
                <a16:creationId xmlns:a16="http://schemas.microsoft.com/office/drawing/2014/main" id="{AA929525-20D1-5A48-A5B6-0848B5792B99}"/>
              </a:ext>
            </a:extLst>
          </p:cNvPr>
          <p:cNvSpPr/>
          <p:nvPr userDrawn="1"/>
        </p:nvSpPr>
        <p:spPr>
          <a:xfrm>
            <a:off x="6315455" y="3337559"/>
            <a:ext cx="1824536" cy="1805941"/>
          </a:xfrm>
          <a:prstGeom prst="round1Rect">
            <a:avLst>
              <a:gd name="adj" fmla="val 0"/>
            </a:avLst>
          </a:prstGeom>
          <a:gradFill>
            <a:gsLst>
              <a:gs pos="0">
                <a:schemeClr val="accent2">
                  <a:alpha val="60000"/>
                </a:schemeClr>
              </a:gs>
              <a:gs pos="99000">
                <a:schemeClr val="accent4">
                  <a:alpha val="75000"/>
                </a:schemeClr>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609865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hf hdr="0" dt="0"/>
  <p:extLst mod="1">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pos="474" userDrawn="1">
          <p15:clr>
            <a:srgbClr val="FBAE40"/>
          </p15:clr>
        </p15:guide>
        <p15:guide id="4" orient="horz" pos="260" userDrawn="1">
          <p15:clr>
            <a:srgbClr val="FBAE40"/>
          </p15:clr>
        </p15:guide>
        <p15:guide id="5" pos="73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ssage box / chart">
    <p:spTree>
      <p:nvGrpSpPr>
        <p:cNvPr id="1" name=""/>
        <p:cNvGrpSpPr/>
        <p:nvPr/>
      </p:nvGrpSpPr>
      <p:grpSpPr>
        <a:xfrm>
          <a:off x="0" y="0"/>
          <a:ext cx="0" cy="0"/>
          <a:chOff x="0" y="0"/>
          <a:chExt cx="0" cy="0"/>
        </a:xfrm>
      </p:grpSpPr>
      <p:pic>
        <p:nvPicPr>
          <p:cNvPr id="7" name="Picture 2" descr="man using MacBook">
            <a:extLst>
              <a:ext uri="{FF2B5EF4-FFF2-40B4-BE49-F238E27FC236}">
                <a16:creationId xmlns:a16="http://schemas.microsoft.com/office/drawing/2014/main" id="{1DE09F11-BE41-FF42-8F79-EF2E8EA0885F}"/>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flipH="1">
            <a:off x="-3" y="0"/>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Shape 24">
            <a:extLst>
              <a:ext uri="{FF2B5EF4-FFF2-40B4-BE49-F238E27FC236}">
                <a16:creationId xmlns:a16="http://schemas.microsoft.com/office/drawing/2014/main" id="{156ABD15-067D-AB49-9C29-6ECEA0996B80}"/>
              </a:ext>
            </a:extLst>
          </p:cNvPr>
          <p:cNvSpPr/>
          <p:nvPr userDrawn="1"/>
        </p:nvSpPr>
        <p:spPr>
          <a:xfrm>
            <a:off x="0" y="0"/>
            <a:ext cx="9144000" cy="5143500"/>
          </a:xfrm>
          <a:prstGeom prst="rect">
            <a:avLst/>
          </a:prstGeom>
          <a:gradFill>
            <a:gsLst>
              <a:gs pos="14000">
                <a:srgbClr val="53585F">
                  <a:alpha val="85000"/>
                </a:srgbClr>
              </a:gs>
              <a:gs pos="65000">
                <a:srgbClr val="3B3D43">
                  <a:alpha val="85000"/>
                </a:srgbClr>
              </a:gs>
              <a:gs pos="100000">
                <a:srgbClr val="232327">
                  <a:alpha val="90000"/>
                </a:srgbClr>
              </a:gs>
            </a:gsLst>
            <a:lin ang="16200000"/>
          </a:gradFill>
          <a:ln w="12700">
            <a:miter lim="400000"/>
          </a:ln>
        </p:spPr>
        <p:txBody>
          <a:bodyPr lIns="0" tIns="0" rIns="0" bIns="0" anchor="ctr"/>
          <a:lstStyle/>
          <a:p>
            <a:pPr lvl="0">
              <a:lnSpc>
                <a:spcPct val="80000"/>
              </a:lnSpc>
              <a:defRPr sz="2700" b="1">
                <a:solidFill>
                  <a:srgbClr val="FFFFFF"/>
                </a:solidFill>
              </a:defRPr>
            </a:pPr>
            <a:endParaRPr sz="1800" dirty="0">
              <a:latin typeface="Calibri Light" panose="020F0302020204030204" pitchFamily="34" charset="0"/>
              <a:cs typeface="Calibri Light" panose="020F0302020204030204" pitchFamily="34" charset="0"/>
            </a:endParaRPr>
          </a:p>
        </p:txBody>
      </p:sp>
      <p:sp>
        <p:nvSpPr>
          <p:cNvPr id="47" name="Round Single Corner Rectangle 37">
            <a:extLst>
              <a:ext uri="{FF2B5EF4-FFF2-40B4-BE49-F238E27FC236}">
                <a16:creationId xmlns:a16="http://schemas.microsoft.com/office/drawing/2014/main" id="{75637817-6F5B-6C42-A202-7B2CAB62BF60}"/>
              </a:ext>
            </a:extLst>
          </p:cNvPr>
          <p:cNvSpPr/>
          <p:nvPr userDrawn="1"/>
        </p:nvSpPr>
        <p:spPr>
          <a:xfrm>
            <a:off x="398463" y="0"/>
            <a:ext cx="3286341" cy="4725988"/>
          </a:xfrm>
          <a:prstGeom prst="round1Rect">
            <a:avLst>
              <a:gd name="adj" fmla="val 0"/>
            </a:avLst>
          </a:prstGeom>
          <a:gradFill>
            <a:gsLst>
              <a:gs pos="0">
                <a:srgbClr val="07A9A1">
                  <a:alpha val="85000"/>
                </a:srgbClr>
              </a:gs>
              <a:gs pos="100000">
                <a:srgbClr val="0B776D"/>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endParaRPr>
          </a:p>
        </p:txBody>
      </p:sp>
      <p:sp>
        <p:nvSpPr>
          <p:cNvPr id="41" name="Title 1">
            <a:extLst>
              <a:ext uri="{FF2B5EF4-FFF2-40B4-BE49-F238E27FC236}">
                <a16:creationId xmlns:a16="http://schemas.microsoft.com/office/drawing/2014/main" id="{5556198E-7F92-C94D-A625-329357AE6861}"/>
              </a:ext>
            </a:extLst>
          </p:cNvPr>
          <p:cNvSpPr txBox="1">
            <a:spLocks/>
          </p:cNvSpPr>
          <p:nvPr userDrawn="1"/>
        </p:nvSpPr>
        <p:spPr bwMode="gray">
          <a:xfrm>
            <a:off x="786206" y="217970"/>
            <a:ext cx="2498764" cy="235111"/>
          </a:xfrm>
          <a:prstGeom prst="rect">
            <a:avLst/>
          </a:prstGeom>
        </p:spPr>
        <p:txBody>
          <a:bodyPr vert="horz" lIns="0" tIns="0" rIns="0" bIns="0" rtlCol="0" anchor="t" anchorCtr="0">
            <a:normAutofit/>
          </a:bodyPr>
          <a:lstStyle>
            <a:lvl1pPr algn="l" defTabSz="685800" rtl="0" eaLnBrk="1" latinLnBrk="0" hangingPunct="1">
              <a:spcBef>
                <a:spcPct val="0"/>
              </a:spcBef>
              <a:buNone/>
              <a:defRPr lang="en-GB" sz="4000" kern="1200" dirty="0">
                <a:solidFill>
                  <a:srgbClr val="00766B"/>
                </a:solidFill>
                <a:latin typeface="+mn-lt"/>
                <a:ea typeface="Arial" charset="0"/>
                <a:cs typeface="Arial" charset="0"/>
              </a:defRPr>
            </a:lvl1pPr>
          </a:lstStyle>
          <a:p>
            <a:pPr defTabSz="913271">
              <a:lnSpc>
                <a:spcPct val="90000"/>
              </a:lnSpc>
              <a:spcBef>
                <a:spcPts val="1000"/>
              </a:spcBef>
              <a:buFont typeface="Arial" panose="020B0604020202020204" pitchFamily="34" charset="0"/>
              <a:buNone/>
            </a:pPr>
            <a:r>
              <a:rPr lang="en-GB" sz="750" dirty="0">
                <a:solidFill>
                  <a:schemeClr val="bg1"/>
                </a:solidFill>
                <a:latin typeface="Calibri Light" panose="020F0302020204030204" pitchFamily="34" charset="0"/>
                <a:cs typeface="Calibri Light" panose="020F0302020204030204" pitchFamily="34" charset="0"/>
              </a:rPr>
              <a:t>Page </a:t>
            </a:r>
            <a:fld id="{53E7601D-6FDA-7B44-B5BA-3778DAD9E216}" type="slidenum">
              <a:rPr lang="en-GB" sz="750" smtClean="0">
                <a:solidFill>
                  <a:schemeClr val="bg1"/>
                </a:solidFill>
                <a:latin typeface="Calibri Light" panose="020F0302020204030204" pitchFamily="34" charset="0"/>
                <a:cs typeface="Calibri Light" panose="020F0302020204030204" pitchFamily="34" charset="0"/>
              </a:rPr>
              <a:t>‹#›</a:t>
            </a:fld>
            <a:endParaRPr lang="en-GB" sz="750" dirty="0">
              <a:solidFill>
                <a:schemeClr val="bg1"/>
              </a:solidFill>
              <a:latin typeface="Calibri Light" panose="020F0302020204030204" pitchFamily="34" charset="0"/>
              <a:cs typeface="Calibri Light" panose="020F0302020204030204" pitchFamily="34" charset="0"/>
            </a:endParaRPr>
          </a:p>
        </p:txBody>
      </p:sp>
      <p:sp>
        <p:nvSpPr>
          <p:cNvPr id="42" name="Rectangle 41">
            <a:extLst>
              <a:ext uri="{FF2B5EF4-FFF2-40B4-BE49-F238E27FC236}">
                <a16:creationId xmlns:a16="http://schemas.microsoft.com/office/drawing/2014/main" id="{9D1D3048-3901-DB46-A019-4B036F670EA4}"/>
              </a:ext>
            </a:extLst>
          </p:cNvPr>
          <p:cNvSpPr/>
          <p:nvPr userDrawn="1"/>
        </p:nvSpPr>
        <p:spPr>
          <a:xfrm rot="16200000">
            <a:off x="978728" y="-193605"/>
            <a:ext cx="98580" cy="485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Calibri Light" panose="020F0302020204030204" pitchFamily="34" charset="0"/>
              <a:cs typeface="Calibri Light" panose="020F0302020204030204" pitchFamily="34" charset="0"/>
            </a:endParaRPr>
          </a:p>
        </p:txBody>
      </p:sp>
      <p:cxnSp>
        <p:nvCxnSpPr>
          <p:cNvPr id="43" name="Straight Connector 42">
            <a:extLst>
              <a:ext uri="{FF2B5EF4-FFF2-40B4-BE49-F238E27FC236}">
                <a16:creationId xmlns:a16="http://schemas.microsoft.com/office/drawing/2014/main" id="{B660EFA6-F026-1C4F-A826-C087F3E598FD}"/>
              </a:ext>
            </a:extLst>
          </p:cNvPr>
          <p:cNvCxnSpPr>
            <a:cxnSpLocks/>
          </p:cNvCxnSpPr>
          <p:nvPr userDrawn="1"/>
        </p:nvCxnSpPr>
        <p:spPr>
          <a:xfrm>
            <a:off x="785762" y="1388788"/>
            <a:ext cx="36970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23">
            <a:extLst>
              <a:ext uri="{FF2B5EF4-FFF2-40B4-BE49-F238E27FC236}">
                <a16:creationId xmlns:a16="http://schemas.microsoft.com/office/drawing/2014/main" id="{47BB770F-4E2B-0C40-B174-0CF5BE26A617}"/>
              </a:ext>
            </a:extLst>
          </p:cNvPr>
          <p:cNvSpPr>
            <a:spLocks noGrp="1"/>
          </p:cNvSpPr>
          <p:nvPr>
            <p:ph type="body" sz="quarter" idx="10" hasCustomPrompt="1"/>
          </p:nvPr>
        </p:nvSpPr>
        <p:spPr>
          <a:xfrm>
            <a:off x="775131" y="738595"/>
            <a:ext cx="2509838" cy="346503"/>
          </a:xfrm>
          <a:prstGeom prst="rect">
            <a:avLst/>
          </a:prstGeom>
        </p:spPr>
        <p:txBody>
          <a:bodyPr lIns="0" tIns="0" rIns="0" bIns="0"/>
          <a:lstStyle>
            <a:lvl1pPr marL="3175" indent="-3175">
              <a:spcBef>
                <a:spcPts val="0"/>
              </a:spcBef>
              <a:buNone/>
              <a:tabLst/>
              <a:defRPr sz="20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title</a:t>
            </a:r>
            <a:endParaRPr lang="en-GB" dirty="0"/>
          </a:p>
        </p:txBody>
      </p:sp>
      <p:sp>
        <p:nvSpPr>
          <p:cNvPr id="45" name="Text Placeholder 23">
            <a:extLst>
              <a:ext uri="{FF2B5EF4-FFF2-40B4-BE49-F238E27FC236}">
                <a16:creationId xmlns:a16="http://schemas.microsoft.com/office/drawing/2014/main" id="{FDC80D67-1005-F94C-BF3E-5655CE66CE54}"/>
              </a:ext>
            </a:extLst>
          </p:cNvPr>
          <p:cNvSpPr>
            <a:spLocks noGrp="1"/>
          </p:cNvSpPr>
          <p:nvPr>
            <p:ph type="body" sz="quarter" idx="11" hasCustomPrompt="1"/>
          </p:nvPr>
        </p:nvSpPr>
        <p:spPr>
          <a:xfrm>
            <a:off x="785763" y="1838963"/>
            <a:ext cx="2509838" cy="346503"/>
          </a:xfrm>
          <a:prstGeom prst="rect">
            <a:avLst/>
          </a:prstGeom>
        </p:spPr>
        <p:txBody>
          <a:bodyPr lIns="0" tIns="0" rIns="0" bIns="0"/>
          <a:lstStyle>
            <a:lvl1pPr marL="3175" indent="-3175">
              <a:spcBef>
                <a:spcPts val="0"/>
              </a:spcBef>
              <a:spcAft>
                <a:spcPts val="500"/>
              </a:spcAft>
              <a:buNone/>
              <a:tabLst/>
              <a:defRPr sz="16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text</a:t>
            </a:r>
            <a:endParaRPr lang="en-GB" dirty="0"/>
          </a:p>
        </p:txBody>
      </p:sp>
      <p:grpSp>
        <p:nvGrpSpPr>
          <p:cNvPr id="16" name="Group 15">
            <a:extLst>
              <a:ext uri="{FF2B5EF4-FFF2-40B4-BE49-F238E27FC236}">
                <a16:creationId xmlns:a16="http://schemas.microsoft.com/office/drawing/2014/main" id="{38773A36-8220-0740-B96C-83A5F83F77D1}"/>
              </a:ext>
            </a:extLst>
          </p:cNvPr>
          <p:cNvGrpSpPr>
            <a:grpSpLocks noChangeAspect="1"/>
          </p:cNvGrpSpPr>
          <p:nvPr userDrawn="1"/>
        </p:nvGrpSpPr>
        <p:grpSpPr bwMode="gray">
          <a:xfrm>
            <a:off x="7974612" y="291900"/>
            <a:ext cx="792000" cy="153571"/>
            <a:chOff x="4375150" y="6157913"/>
            <a:chExt cx="1874838" cy="363537"/>
          </a:xfrm>
        </p:grpSpPr>
        <p:sp>
          <p:nvSpPr>
            <p:cNvPr id="17" name="Freeform 16">
              <a:extLst>
                <a:ext uri="{FF2B5EF4-FFF2-40B4-BE49-F238E27FC236}">
                  <a16:creationId xmlns:a16="http://schemas.microsoft.com/office/drawing/2014/main" id="{CB15671B-C3EC-E245-80C2-28031C15E97D}"/>
                </a:ext>
              </a:extLst>
            </p:cNvPr>
            <p:cNvSpPr>
              <a:spLocks noEditPoints="1"/>
            </p:cNvSpPr>
            <p:nvPr userDrawn="1"/>
          </p:nvSpPr>
          <p:spPr bwMode="gray">
            <a:xfrm>
              <a:off x="4375150" y="6176963"/>
              <a:ext cx="193675" cy="341312"/>
            </a:xfrm>
            <a:custGeom>
              <a:avLst/>
              <a:gdLst/>
              <a:ahLst/>
              <a:cxnLst>
                <a:cxn ang="0">
                  <a:pos x="0" y="0"/>
                </a:cxn>
                <a:cxn ang="0">
                  <a:pos x="0" y="108"/>
                </a:cxn>
                <a:cxn ang="0">
                  <a:pos x="61" y="108"/>
                </a:cxn>
                <a:cxn ang="0">
                  <a:pos x="61" y="0"/>
                </a:cxn>
                <a:cxn ang="0">
                  <a:pos x="0" y="0"/>
                </a:cxn>
                <a:cxn ang="0">
                  <a:pos x="33" y="71"/>
                </a:cxn>
                <a:cxn ang="0">
                  <a:pos x="20" y="64"/>
                </a:cxn>
                <a:cxn ang="0">
                  <a:pos x="19" y="87"/>
                </a:cxn>
                <a:cxn ang="0">
                  <a:pos x="28" y="90"/>
                </a:cxn>
                <a:cxn ang="0">
                  <a:pos x="28" y="91"/>
                </a:cxn>
                <a:cxn ang="0">
                  <a:pos x="6" y="91"/>
                </a:cxn>
                <a:cxn ang="0">
                  <a:pos x="6" y="90"/>
                </a:cxn>
                <a:cxn ang="0">
                  <a:pos x="12" y="87"/>
                </a:cxn>
                <a:cxn ang="0">
                  <a:pos x="11" y="21"/>
                </a:cxn>
                <a:cxn ang="0">
                  <a:pos x="5" y="21"/>
                </a:cxn>
                <a:cxn ang="0">
                  <a:pos x="5" y="19"/>
                </a:cxn>
                <a:cxn ang="0">
                  <a:pos x="20" y="16"/>
                </a:cxn>
                <a:cxn ang="0">
                  <a:pos x="20" y="44"/>
                </a:cxn>
                <a:cxn ang="0">
                  <a:pos x="42" y="16"/>
                </a:cxn>
                <a:cxn ang="0">
                  <a:pos x="54" y="36"/>
                </a:cxn>
                <a:cxn ang="0">
                  <a:pos x="33" y="71"/>
                </a:cxn>
              </a:cxnLst>
              <a:rect l="0" t="0" r="r" b="b"/>
              <a:pathLst>
                <a:path w="61" h="108">
                  <a:moveTo>
                    <a:pt x="0" y="0"/>
                  </a:moveTo>
                  <a:cubicBezTo>
                    <a:pt x="0" y="108"/>
                    <a:pt x="0" y="108"/>
                    <a:pt x="0" y="108"/>
                  </a:cubicBezTo>
                  <a:cubicBezTo>
                    <a:pt x="61" y="108"/>
                    <a:pt x="61" y="108"/>
                    <a:pt x="61" y="108"/>
                  </a:cubicBezTo>
                  <a:cubicBezTo>
                    <a:pt x="61" y="0"/>
                    <a:pt x="61" y="0"/>
                    <a:pt x="61" y="0"/>
                  </a:cubicBezTo>
                  <a:lnTo>
                    <a:pt x="0" y="0"/>
                  </a:lnTo>
                  <a:close/>
                  <a:moveTo>
                    <a:pt x="33" y="71"/>
                  </a:moveTo>
                  <a:cubicBezTo>
                    <a:pt x="23" y="71"/>
                    <a:pt x="20" y="64"/>
                    <a:pt x="20" y="64"/>
                  </a:cubicBezTo>
                  <a:cubicBezTo>
                    <a:pt x="19" y="87"/>
                    <a:pt x="19" y="87"/>
                    <a:pt x="19" y="87"/>
                  </a:cubicBezTo>
                  <a:cubicBezTo>
                    <a:pt x="28" y="90"/>
                    <a:pt x="28" y="90"/>
                    <a:pt x="28" y="90"/>
                  </a:cubicBezTo>
                  <a:cubicBezTo>
                    <a:pt x="28" y="91"/>
                    <a:pt x="28" y="91"/>
                    <a:pt x="28" y="91"/>
                  </a:cubicBezTo>
                  <a:cubicBezTo>
                    <a:pt x="6" y="91"/>
                    <a:pt x="6" y="91"/>
                    <a:pt x="6" y="91"/>
                  </a:cubicBezTo>
                  <a:cubicBezTo>
                    <a:pt x="6" y="90"/>
                    <a:pt x="6" y="90"/>
                    <a:pt x="6" y="90"/>
                  </a:cubicBezTo>
                  <a:cubicBezTo>
                    <a:pt x="12" y="87"/>
                    <a:pt x="12" y="87"/>
                    <a:pt x="12" y="87"/>
                  </a:cubicBezTo>
                  <a:cubicBezTo>
                    <a:pt x="11" y="21"/>
                    <a:pt x="11" y="21"/>
                    <a:pt x="11" y="21"/>
                  </a:cubicBezTo>
                  <a:cubicBezTo>
                    <a:pt x="5" y="21"/>
                    <a:pt x="5" y="21"/>
                    <a:pt x="5" y="21"/>
                  </a:cubicBezTo>
                  <a:cubicBezTo>
                    <a:pt x="5" y="21"/>
                    <a:pt x="5" y="19"/>
                    <a:pt x="5" y="19"/>
                  </a:cubicBezTo>
                  <a:cubicBezTo>
                    <a:pt x="20" y="16"/>
                    <a:pt x="20" y="16"/>
                    <a:pt x="20" y="16"/>
                  </a:cubicBezTo>
                  <a:cubicBezTo>
                    <a:pt x="20" y="44"/>
                    <a:pt x="20" y="44"/>
                    <a:pt x="20" y="44"/>
                  </a:cubicBezTo>
                  <a:cubicBezTo>
                    <a:pt x="26" y="23"/>
                    <a:pt x="36" y="16"/>
                    <a:pt x="42" y="16"/>
                  </a:cubicBezTo>
                  <a:cubicBezTo>
                    <a:pt x="47" y="16"/>
                    <a:pt x="54" y="19"/>
                    <a:pt x="54" y="36"/>
                  </a:cubicBezTo>
                  <a:cubicBezTo>
                    <a:pt x="54" y="67"/>
                    <a:pt x="38" y="71"/>
                    <a:pt x="33" y="7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19" name="Freeform 18">
              <a:extLst>
                <a:ext uri="{FF2B5EF4-FFF2-40B4-BE49-F238E27FC236}">
                  <a16:creationId xmlns:a16="http://schemas.microsoft.com/office/drawing/2014/main" id="{846EF31E-3418-7A49-80B5-9483B5C07B34}"/>
                </a:ext>
              </a:extLst>
            </p:cNvPr>
            <p:cNvSpPr>
              <a:spLocks/>
            </p:cNvSpPr>
            <p:nvPr userDrawn="1"/>
          </p:nvSpPr>
          <p:spPr bwMode="gray">
            <a:xfrm>
              <a:off x="4435475" y="6246813"/>
              <a:ext cx="82550" cy="147637"/>
            </a:xfrm>
            <a:custGeom>
              <a:avLst/>
              <a:gdLst/>
              <a:ahLst/>
              <a:cxnLst>
                <a:cxn ang="0">
                  <a:pos x="19" y="0"/>
                </a:cxn>
                <a:cxn ang="0">
                  <a:pos x="0" y="33"/>
                </a:cxn>
                <a:cxn ang="0">
                  <a:pos x="14" y="47"/>
                </a:cxn>
                <a:cxn ang="0">
                  <a:pos x="26" y="17"/>
                </a:cxn>
                <a:cxn ang="0">
                  <a:pos x="19" y="0"/>
                </a:cxn>
              </a:cxnLst>
              <a:rect l="0" t="0" r="r" b="b"/>
              <a:pathLst>
                <a:path w="26" h="47">
                  <a:moveTo>
                    <a:pt x="19" y="0"/>
                  </a:moveTo>
                  <a:cubicBezTo>
                    <a:pt x="9" y="0"/>
                    <a:pt x="0" y="28"/>
                    <a:pt x="0" y="33"/>
                  </a:cubicBezTo>
                  <a:cubicBezTo>
                    <a:pt x="0" y="34"/>
                    <a:pt x="4" y="47"/>
                    <a:pt x="14" y="47"/>
                  </a:cubicBezTo>
                  <a:cubicBezTo>
                    <a:pt x="24" y="47"/>
                    <a:pt x="26" y="27"/>
                    <a:pt x="26" y="17"/>
                  </a:cubicBezTo>
                  <a:cubicBezTo>
                    <a:pt x="26" y="7"/>
                    <a:pt x="23" y="0"/>
                    <a:pt x="19"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0" name="Freeform 19">
              <a:extLst>
                <a:ext uri="{FF2B5EF4-FFF2-40B4-BE49-F238E27FC236}">
                  <a16:creationId xmlns:a16="http://schemas.microsoft.com/office/drawing/2014/main" id="{D4A5FD6C-ACBD-E648-8CC6-4D14A371C5CE}"/>
                </a:ext>
              </a:extLst>
            </p:cNvPr>
            <p:cNvSpPr>
              <a:spLocks/>
            </p:cNvSpPr>
            <p:nvPr userDrawn="1"/>
          </p:nvSpPr>
          <p:spPr bwMode="gray">
            <a:xfrm>
              <a:off x="4625975" y="6300788"/>
              <a:ext cx="98425" cy="144462"/>
            </a:xfrm>
            <a:custGeom>
              <a:avLst/>
              <a:gdLst/>
              <a:ahLst/>
              <a:cxnLst>
                <a:cxn ang="0">
                  <a:pos x="18" y="0"/>
                </a:cxn>
                <a:cxn ang="0">
                  <a:pos x="7" y="22"/>
                </a:cxn>
                <a:cxn ang="0">
                  <a:pos x="23" y="46"/>
                </a:cxn>
                <a:cxn ang="0">
                  <a:pos x="31" y="27"/>
                </a:cxn>
                <a:cxn ang="0">
                  <a:pos x="18" y="0"/>
                </a:cxn>
              </a:cxnLst>
              <a:rect l="0" t="0" r="r" b="b"/>
              <a:pathLst>
                <a:path w="31" h="46">
                  <a:moveTo>
                    <a:pt x="18" y="0"/>
                  </a:moveTo>
                  <a:cubicBezTo>
                    <a:pt x="17" y="0"/>
                    <a:pt x="0" y="4"/>
                    <a:pt x="7" y="22"/>
                  </a:cubicBezTo>
                  <a:cubicBezTo>
                    <a:pt x="15" y="46"/>
                    <a:pt x="22" y="46"/>
                    <a:pt x="23" y="46"/>
                  </a:cubicBezTo>
                  <a:cubicBezTo>
                    <a:pt x="25" y="46"/>
                    <a:pt x="31" y="45"/>
                    <a:pt x="31" y="27"/>
                  </a:cubicBezTo>
                  <a:cubicBezTo>
                    <a:pt x="30" y="8"/>
                    <a:pt x="25" y="0"/>
                    <a:pt x="18"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1" name="Freeform 20">
              <a:extLst>
                <a:ext uri="{FF2B5EF4-FFF2-40B4-BE49-F238E27FC236}">
                  <a16:creationId xmlns:a16="http://schemas.microsoft.com/office/drawing/2014/main" id="{C5C25555-2E21-0C4E-BB50-D3BD5936928B}"/>
                </a:ext>
              </a:extLst>
            </p:cNvPr>
            <p:cNvSpPr>
              <a:spLocks noEditPoints="1"/>
            </p:cNvSpPr>
            <p:nvPr userDrawn="1"/>
          </p:nvSpPr>
          <p:spPr bwMode="gray">
            <a:xfrm>
              <a:off x="4581525" y="6176963"/>
              <a:ext cx="193675" cy="341312"/>
            </a:xfrm>
            <a:custGeom>
              <a:avLst/>
              <a:gdLst/>
              <a:ahLst/>
              <a:cxnLst>
                <a:cxn ang="0">
                  <a:pos x="0" y="0"/>
                </a:cxn>
                <a:cxn ang="0">
                  <a:pos x="0" y="108"/>
                </a:cxn>
                <a:cxn ang="0">
                  <a:pos x="61" y="108"/>
                </a:cxn>
                <a:cxn ang="0">
                  <a:pos x="61" y="0"/>
                </a:cxn>
                <a:cxn ang="0">
                  <a:pos x="0" y="0"/>
                </a:cxn>
                <a:cxn ang="0">
                  <a:pos x="42" y="91"/>
                </a:cxn>
                <a:cxn ang="0">
                  <a:pos x="19" y="63"/>
                </a:cxn>
                <a:cxn ang="0">
                  <a:pos x="20" y="91"/>
                </a:cxn>
                <a:cxn ang="0">
                  <a:pos x="5" y="88"/>
                </a:cxn>
                <a:cxn ang="0">
                  <a:pos x="4" y="86"/>
                </a:cxn>
                <a:cxn ang="0">
                  <a:pos x="11" y="86"/>
                </a:cxn>
                <a:cxn ang="0">
                  <a:pos x="11" y="19"/>
                </a:cxn>
                <a:cxn ang="0">
                  <a:pos x="6" y="17"/>
                </a:cxn>
                <a:cxn ang="0">
                  <a:pos x="5" y="16"/>
                </a:cxn>
                <a:cxn ang="0">
                  <a:pos x="28" y="16"/>
                </a:cxn>
                <a:cxn ang="0">
                  <a:pos x="27" y="18"/>
                </a:cxn>
                <a:cxn ang="0">
                  <a:pos x="19" y="19"/>
                </a:cxn>
                <a:cxn ang="0">
                  <a:pos x="19" y="43"/>
                </a:cxn>
                <a:cxn ang="0">
                  <a:pos x="32" y="37"/>
                </a:cxn>
                <a:cxn ang="0">
                  <a:pos x="53" y="70"/>
                </a:cxn>
                <a:cxn ang="0">
                  <a:pos x="42" y="91"/>
                </a:cxn>
              </a:cxnLst>
              <a:rect l="0" t="0" r="r" b="b"/>
              <a:pathLst>
                <a:path w="61" h="108">
                  <a:moveTo>
                    <a:pt x="0" y="0"/>
                  </a:moveTo>
                  <a:cubicBezTo>
                    <a:pt x="0" y="108"/>
                    <a:pt x="0" y="108"/>
                    <a:pt x="0" y="108"/>
                  </a:cubicBezTo>
                  <a:cubicBezTo>
                    <a:pt x="61" y="108"/>
                    <a:pt x="61" y="108"/>
                    <a:pt x="61" y="108"/>
                  </a:cubicBezTo>
                  <a:cubicBezTo>
                    <a:pt x="61" y="0"/>
                    <a:pt x="61" y="0"/>
                    <a:pt x="61" y="0"/>
                  </a:cubicBezTo>
                  <a:lnTo>
                    <a:pt x="0" y="0"/>
                  </a:lnTo>
                  <a:close/>
                  <a:moveTo>
                    <a:pt x="42" y="91"/>
                  </a:moveTo>
                  <a:cubicBezTo>
                    <a:pt x="26" y="91"/>
                    <a:pt x="19" y="63"/>
                    <a:pt x="19" y="63"/>
                  </a:cubicBezTo>
                  <a:cubicBezTo>
                    <a:pt x="20" y="91"/>
                    <a:pt x="20" y="91"/>
                    <a:pt x="20" y="91"/>
                  </a:cubicBezTo>
                  <a:cubicBezTo>
                    <a:pt x="20" y="91"/>
                    <a:pt x="6" y="89"/>
                    <a:pt x="5" y="88"/>
                  </a:cubicBezTo>
                  <a:cubicBezTo>
                    <a:pt x="4" y="88"/>
                    <a:pt x="4" y="86"/>
                    <a:pt x="4" y="86"/>
                  </a:cubicBezTo>
                  <a:cubicBezTo>
                    <a:pt x="11" y="86"/>
                    <a:pt x="11" y="86"/>
                    <a:pt x="11" y="86"/>
                  </a:cubicBezTo>
                  <a:cubicBezTo>
                    <a:pt x="11" y="86"/>
                    <a:pt x="12" y="21"/>
                    <a:pt x="11" y="19"/>
                  </a:cubicBezTo>
                  <a:cubicBezTo>
                    <a:pt x="11" y="18"/>
                    <a:pt x="6" y="17"/>
                    <a:pt x="6" y="17"/>
                  </a:cubicBezTo>
                  <a:cubicBezTo>
                    <a:pt x="5" y="16"/>
                    <a:pt x="5" y="16"/>
                    <a:pt x="5" y="16"/>
                  </a:cubicBezTo>
                  <a:cubicBezTo>
                    <a:pt x="28" y="16"/>
                    <a:pt x="28" y="16"/>
                    <a:pt x="28" y="16"/>
                  </a:cubicBezTo>
                  <a:cubicBezTo>
                    <a:pt x="27" y="18"/>
                    <a:pt x="27" y="18"/>
                    <a:pt x="27" y="18"/>
                  </a:cubicBezTo>
                  <a:cubicBezTo>
                    <a:pt x="24" y="18"/>
                    <a:pt x="19" y="19"/>
                    <a:pt x="19" y="19"/>
                  </a:cubicBezTo>
                  <a:cubicBezTo>
                    <a:pt x="19" y="43"/>
                    <a:pt x="19" y="43"/>
                    <a:pt x="19" y="43"/>
                  </a:cubicBezTo>
                  <a:cubicBezTo>
                    <a:pt x="19" y="43"/>
                    <a:pt x="24" y="37"/>
                    <a:pt x="32" y="37"/>
                  </a:cubicBezTo>
                  <a:cubicBezTo>
                    <a:pt x="53" y="37"/>
                    <a:pt x="53" y="67"/>
                    <a:pt x="53" y="70"/>
                  </a:cubicBezTo>
                  <a:cubicBezTo>
                    <a:pt x="53" y="73"/>
                    <a:pt x="54" y="91"/>
                    <a:pt x="42" y="9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2" name="Freeform 21">
              <a:extLst>
                <a:ext uri="{FF2B5EF4-FFF2-40B4-BE49-F238E27FC236}">
                  <a16:creationId xmlns:a16="http://schemas.microsoft.com/office/drawing/2014/main" id="{B5000CB5-8FA5-3B48-8335-EAB6EDA5BE77}"/>
                </a:ext>
              </a:extLst>
            </p:cNvPr>
            <p:cNvSpPr>
              <a:spLocks noEditPoints="1"/>
            </p:cNvSpPr>
            <p:nvPr userDrawn="1"/>
          </p:nvSpPr>
          <p:spPr bwMode="gray">
            <a:xfrm>
              <a:off x="4816475" y="6176963"/>
              <a:ext cx="139700" cy="193675"/>
            </a:xfrm>
            <a:custGeom>
              <a:avLst/>
              <a:gdLst/>
              <a:ahLst/>
              <a:cxnLst>
                <a:cxn ang="0">
                  <a:pos x="18" y="35"/>
                </a:cxn>
                <a:cxn ang="0">
                  <a:pos x="14" y="33"/>
                </a:cxn>
                <a:cxn ang="0">
                  <a:pos x="15" y="3"/>
                </a:cxn>
                <a:cxn ang="0">
                  <a:pos x="20" y="1"/>
                </a:cxn>
                <a:cxn ang="0">
                  <a:pos x="35" y="17"/>
                </a:cxn>
                <a:cxn ang="0">
                  <a:pos x="18" y="35"/>
                </a:cxn>
                <a:cxn ang="0">
                  <a:pos x="5" y="3"/>
                </a:cxn>
                <a:cxn ang="0">
                  <a:pos x="6" y="4"/>
                </a:cxn>
                <a:cxn ang="0">
                  <a:pos x="6" y="29"/>
                </a:cxn>
                <a:cxn ang="0">
                  <a:pos x="7" y="57"/>
                </a:cxn>
                <a:cxn ang="0">
                  <a:pos x="5" y="59"/>
                </a:cxn>
                <a:cxn ang="0">
                  <a:pos x="1" y="60"/>
                </a:cxn>
                <a:cxn ang="0">
                  <a:pos x="1" y="61"/>
                </a:cxn>
                <a:cxn ang="0">
                  <a:pos x="1" y="61"/>
                </a:cxn>
                <a:cxn ang="0">
                  <a:pos x="10" y="61"/>
                </a:cxn>
                <a:cxn ang="0">
                  <a:pos x="22" y="61"/>
                </a:cxn>
                <a:cxn ang="0">
                  <a:pos x="22" y="61"/>
                </a:cxn>
                <a:cxn ang="0">
                  <a:pos x="22" y="60"/>
                </a:cxn>
                <a:cxn ang="0">
                  <a:pos x="15" y="58"/>
                </a:cxn>
                <a:cxn ang="0">
                  <a:pos x="14" y="57"/>
                </a:cxn>
                <a:cxn ang="0">
                  <a:pos x="14" y="36"/>
                </a:cxn>
                <a:cxn ang="0">
                  <a:pos x="19" y="36"/>
                </a:cxn>
                <a:cxn ang="0">
                  <a:pos x="44" y="16"/>
                </a:cxn>
                <a:cxn ang="0">
                  <a:pos x="21" y="0"/>
                </a:cxn>
                <a:cxn ang="0">
                  <a:pos x="0" y="1"/>
                </a:cxn>
                <a:cxn ang="0">
                  <a:pos x="0" y="1"/>
                </a:cxn>
                <a:cxn ang="0">
                  <a:pos x="1" y="2"/>
                </a:cxn>
                <a:cxn ang="0">
                  <a:pos x="5" y="3"/>
                </a:cxn>
              </a:cxnLst>
              <a:rect l="0" t="0" r="r" b="b"/>
              <a:pathLst>
                <a:path w="44" h="61">
                  <a:moveTo>
                    <a:pt x="18" y="35"/>
                  </a:moveTo>
                  <a:cubicBezTo>
                    <a:pt x="16" y="35"/>
                    <a:pt x="14" y="34"/>
                    <a:pt x="14" y="33"/>
                  </a:cubicBezTo>
                  <a:cubicBezTo>
                    <a:pt x="14" y="31"/>
                    <a:pt x="14" y="13"/>
                    <a:pt x="15" y="3"/>
                  </a:cubicBezTo>
                  <a:cubicBezTo>
                    <a:pt x="15" y="2"/>
                    <a:pt x="16" y="1"/>
                    <a:pt x="20" y="1"/>
                  </a:cubicBezTo>
                  <a:cubicBezTo>
                    <a:pt x="29" y="1"/>
                    <a:pt x="35" y="8"/>
                    <a:pt x="35" y="17"/>
                  </a:cubicBezTo>
                  <a:cubicBezTo>
                    <a:pt x="35" y="28"/>
                    <a:pt x="27" y="35"/>
                    <a:pt x="18" y="35"/>
                  </a:cubicBezTo>
                  <a:close/>
                  <a:moveTo>
                    <a:pt x="5" y="3"/>
                  </a:moveTo>
                  <a:cubicBezTo>
                    <a:pt x="6" y="3"/>
                    <a:pt x="6" y="3"/>
                    <a:pt x="6" y="4"/>
                  </a:cubicBezTo>
                  <a:cubicBezTo>
                    <a:pt x="6" y="7"/>
                    <a:pt x="6" y="25"/>
                    <a:pt x="6" y="29"/>
                  </a:cubicBezTo>
                  <a:cubicBezTo>
                    <a:pt x="6" y="34"/>
                    <a:pt x="7" y="54"/>
                    <a:pt x="7" y="57"/>
                  </a:cubicBezTo>
                  <a:cubicBezTo>
                    <a:pt x="7" y="58"/>
                    <a:pt x="6" y="58"/>
                    <a:pt x="5" y="59"/>
                  </a:cubicBezTo>
                  <a:cubicBezTo>
                    <a:pt x="1" y="60"/>
                    <a:pt x="1" y="60"/>
                    <a:pt x="1" y="60"/>
                  </a:cubicBezTo>
                  <a:cubicBezTo>
                    <a:pt x="1" y="60"/>
                    <a:pt x="1" y="60"/>
                    <a:pt x="1" y="61"/>
                  </a:cubicBezTo>
                  <a:cubicBezTo>
                    <a:pt x="1" y="61"/>
                    <a:pt x="1" y="61"/>
                    <a:pt x="1" y="61"/>
                  </a:cubicBezTo>
                  <a:cubicBezTo>
                    <a:pt x="3" y="61"/>
                    <a:pt x="7" y="61"/>
                    <a:pt x="10" y="61"/>
                  </a:cubicBezTo>
                  <a:cubicBezTo>
                    <a:pt x="14" y="61"/>
                    <a:pt x="18" y="61"/>
                    <a:pt x="22" y="61"/>
                  </a:cubicBezTo>
                  <a:cubicBezTo>
                    <a:pt x="22" y="61"/>
                    <a:pt x="22" y="61"/>
                    <a:pt x="22" y="61"/>
                  </a:cubicBezTo>
                  <a:cubicBezTo>
                    <a:pt x="22" y="60"/>
                    <a:pt x="22" y="60"/>
                    <a:pt x="22" y="60"/>
                  </a:cubicBezTo>
                  <a:cubicBezTo>
                    <a:pt x="15" y="58"/>
                    <a:pt x="15" y="58"/>
                    <a:pt x="15" y="58"/>
                  </a:cubicBezTo>
                  <a:cubicBezTo>
                    <a:pt x="14" y="58"/>
                    <a:pt x="14" y="58"/>
                    <a:pt x="14" y="57"/>
                  </a:cubicBezTo>
                  <a:cubicBezTo>
                    <a:pt x="14" y="55"/>
                    <a:pt x="14" y="39"/>
                    <a:pt x="14" y="36"/>
                  </a:cubicBezTo>
                  <a:cubicBezTo>
                    <a:pt x="15" y="36"/>
                    <a:pt x="17" y="36"/>
                    <a:pt x="19" y="36"/>
                  </a:cubicBezTo>
                  <a:cubicBezTo>
                    <a:pt x="34" y="36"/>
                    <a:pt x="44" y="27"/>
                    <a:pt x="44" y="16"/>
                  </a:cubicBezTo>
                  <a:cubicBezTo>
                    <a:pt x="44" y="6"/>
                    <a:pt x="37" y="0"/>
                    <a:pt x="21" y="0"/>
                  </a:cubicBezTo>
                  <a:cubicBezTo>
                    <a:pt x="13" y="0"/>
                    <a:pt x="3" y="1"/>
                    <a:pt x="0" y="1"/>
                  </a:cubicBezTo>
                  <a:cubicBezTo>
                    <a:pt x="0" y="1"/>
                    <a:pt x="0" y="1"/>
                    <a:pt x="0" y="1"/>
                  </a:cubicBezTo>
                  <a:cubicBezTo>
                    <a:pt x="0" y="2"/>
                    <a:pt x="0" y="2"/>
                    <a:pt x="1" y="2"/>
                  </a:cubicBezTo>
                  <a:lnTo>
                    <a:pt x="5" y="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3" name="Freeform 22">
              <a:extLst>
                <a:ext uri="{FF2B5EF4-FFF2-40B4-BE49-F238E27FC236}">
                  <a16:creationId xmlns:a16="http://schemas.microsoft.com/office/drawing/2014/main" id="{8079FB22-5781-BE4B-8072-1501CD47DFAA}"/>
                </a:ext>
              </a:extLst>
            </p:cNvPr>
            <p:cNvSpPr>
              <a:spLocks/>
            </p:cNvSpPr>
            <p:nvPr userDrawn="1"/>
          </p:nvSpPr>
          <p:spPr bwMode="gray">
            <a:xfrm>
              <a:off x="4972050" y="6224588"/>
              <a:ext cx="117475" cy="146050"/>
            </a:xfrm>
            <a:custGeom>
              <a:avLst/>
              <a:gdLst/>
              <a:ahLst/>
              <a:cxnLst>
                <a:cxn ang="0">
                  <a:pos x="14" y="26"/>
                </a:cxn>
                <a:cxn ang="0">
                  <a:pos x="15" y="23"/>
                </a:cxn>
                <a:cxn ang="0">
                  <a:pos x="33" y="0"/>
                </a:cxn>
                <a:cxn ang="0">
                  <a:pos x="36" y="1"/>
                </a:cxn>
                <a:cxn ang="0">
                  <a:pos x="36" y="2"/>
                </a:cxn>
                <a:cxn ang="0">
                  <a:pos x="37" y="13"/>
                </a:cxn>
                <a:cxn ang="0">
                  <a:pos x="36" y="14"/>
                </a:cxn>
                <a:cxn ang="0">
                  <a:pos x="36" y="13"/>
                </a:cxn>
                <a:cxn ang="0">
                  <a:pos x="33" y="7"/>
                </a:cxn>
                <a:cxn ang="0">
                  <a:pos x="30" y="5"/>
                </a:cxn>
                <a:cxn ang="0">
                  <a:pos x="15" y="33"/>
                </a:cxn>
                <a:cxn ang="0">
                  <a:pos x="14" y="42"/>
                </a:cxn>
                <a:cxn ang="0">
                  <a:pos x="15" y="44"/>
                </a:cxn>
                <a:cxn ang="0">
                  <a:pos x="22" y="45"/>
                </a:cxn>
                <a:cxn ang="0">
                  <a:pos x="23" y="46"/>
                </a:cxn>
                <a:cxn ang="0">
                  <a:pos x="23" y="46"/>
                </a:cxn>
                <a:cxn ang="0">
                  <a:pos x="11" y="46"/>
                </a:cxn>
                <a:cxn ang="0">
                  <a:pos x="1" y="46"/>
                </a:cxn>
                <a:cxn ang="0">
                  <a:pos x="1" y="46"/>
                </a:cxn>
                <a:cxn ang="0">
                  <a:pos x="2" y="45"/>
                </a:cxn>
                <a:cxn ang="0">
                  <a:pos x="6" y="44"/>
                </a:cxn>
                <a:cxn ang="0">
                  <a:pos x="7" y="43"/>
                </a:cxn>
                <a:cxn ang="0">
                  <a:pos x="7" y="23"/>
                </a:cxn>
                <a:cxn ang="0">
                  <a:pos x="7" y="6"/>
                </a:cxn>
                <a:cxn ang="0">
                  <a:pos x="6" y="4"/>
                </a:cxn>
                <a:cxn ang="0">
                  <a:pos x="1" y="4"/>
                </a:cxn>
                <a:cxn ang="0">
                  <a:pos x="0" y="3"/>
                </a:cxn>
                <a:cxn ang="0">
                  <a:pos x="1" y="3"/>
                </a:cxn>
                <a:cxn ang="0">
                  <a:pos x="14" y="0"/>
                </a:cxn>
                <a:cxn ang="0">
                  <a:pos x="15" y="1"/>
                </a:cxn>
                <a:cxn ang="0">
                  <a:pos x="14" y="22"/>
                </a:cxn>
                <a:cxn ang="0">
                  <a:pos x="14" y="26"/>
                </a:cxn>
              </a:cxnLst>
              <a:rect l="0" t="0" r="r" b="b"/>
              <a:pathLst>
                <a:path w="37" h="46">
                  <a:moveTo>
                    <a:pt x="14" y="26"/>
                  </a:moveTo>
                  <a:cubicBezTo>
                    <a:pt x="15" y="25"/>
                    <a:pt x="15" y="24"/>
                    <a:pt x="15" y="23"/>
                  </a:cubicBezTo>
                  <a:cubicBezTo>
                    <a:pt x="17" y="14"/>
                    <a:pt x="23" y="0"/>
                    <a:pt x="33" y="0"/>
                  </a:cubicBezTo>
                  <a:cubicBezTo>
                    <a:pt x="34" y="0"/>
                    <a:pt x="35" y="0"/>
                    <a:pt x="36" y="1"/>
                  </a:cubicBezTo>
                  <a:cubicBezTo>
                    <a:pt x="36" y="1"/>
                    <a:pt x="36" y="1"/>
                    <a:pt x="36" y="2"/>
                  </a:cubicBezTo>
                  <a:cubicBezTo>
                    <a:pt x="37" y="13"/>
                    <a:pt x="37" y="13"/>
                    <a:pt x="37" y="13"/>
                  </a:cubicBezTo>
                  <a:cubicBezTo>
                    <a:pt x="37" y="13"/>
                    <a:pt x="36" y="14"/>
                    <a:pt x="36" y="14"/>
                  </a:cubicBezTo>
                  <a:cubicBezTo>
                    <a:pt x="36" y="14"/>
                    <a:pt x="36" y="13"/>
                    <a:pt x="36" y="13"/>
                  </a:cubicBezTo>
                  <a:cubicBezTo>
                    <a:pt x="35" y="11"/>
                    <a:pt x="34" y="9"/>
                    <a:pt x="33" y="7"/>
                  </a:cubicBezTo>
                  <a:cubicBezTo>
                    <a:pt x="32" y="6"/>
                    <a:pt x="31" y="5"/>
                    <a:pt x="30" y="5"/>
                  </a:cubicBezTo>
                  <a:cubicBezTo>
                    <a:pt x="22" y="5"/>
                    <a:pt x="17" y="21"/>
                    <a:pt x="15" y="33"/>
                  </a:cubicBezTo>
                  <a:cubicBezTo>
                    <a:pt x="14" y="36"/>
                    <a:pt x="14" y="41"/>
                    <a:pt x="14" y="42"/>
                  </a:cubicBezTo>
                  <a:cubicBezTo>
                    <a:pt x="14" y="43"/>
                    <a:pt x="14" y="43"/>
                    <a:pt x="15" y="44"/>
                  </a:cubicBezTo>
                  <a:cubicBezTo>
                    <a:pt x="22" y="45"/>
                    <a:pt x="22" y="45"/>
                    <a:pt x="22" y="45"/>
                  </a:cubicBezTo>
                  <a:cubicBezTo>
                    <a:pt x="23" y="45"/>
                    <a:pt x="23" y="45"/>
                    <a:pt x="23" y="46"/>
                  </a:cubicBezTo>
                  <a:cubicBezTo>
                    <a:pt x="23" y="46"/>
                    <a:pt x="23" y="46"/>
                    <a:pt x="23" y="46"/>
                  </a:cubicBezTo>
                  <a:cubicBezTo>
                    <a:pt x="21" y="46"/>
                    <a:pt x="16" y="46"/>
                    <a:pt x="11" y="46"/>
                  </a:cubicBezTo>
                  <a:cubicBezTo>
                    <a:pt x="6" y="46"/>
                    <a:pt x="3" y="46"/>
                    <a:pt x="1" y="46"/>
                  </a:cubicBezTo>
                  <a:cubicBezTo>
                    <a:pt x="1" y="46"/>
                    <a:pt x="1" y="46"/>
                    <a:pt x="1" y="46"/>
                  </a:cubicBezTo>
                  <a:cubicBezTo>
                    <a:pt x="1" y="45"/>
                    <a:pt x="1" y="45"/>
                    <a:pt x="2" y="45"/>
                  </a:cubicBezTo>
                  <a:cubicBezTo>
                    <a:pt x="6" y="44"/>
                    <a:pt x="6" y="44"/>
                    <a:pt x="6" y="44"/>
                  </a:cubicBezTo>
                  <a:cubicBezTo>
                    <a:pt x="7" y="43"/>
                    <a:pt x="7" y="43"/>
                    <a:pt x="7" y="43"/>
                  </a:cubicBezTo>
                  <a:cubicBezTo>
                    <a:pt x="7" y="40"/>
                    <a:pt x="7" y="28"/>
                    <a:pt x="7" y="23"/>
                  </a:cubicBezTo>
                  <a:cubicBezTo>
                    <a:pt x="7" y="18"/>
                    <a:pt x="7" y="8"/>
                    <a:pt x="7" y="6"/>
                  </a:cubicBezTo>
                  <a:cubicBezTo>
                    <a:pt x="7" y="5"/>
                    <a:pt x="6" y="4"/>
                    <a:pt x="6" y="4"/>
                  </a:cubicBezTo>
                  <a:cubicBezTo>
                    <a:pt x="1" y="4"/>
                    <a:pt x="1" y="4"/>
                    <a:pt x="1" y="4"/>
                  </a:cubicBezTo>
                  <a:cubicBezTo>
                    <a:pt x="0" y="4"/>
                    <a:pt x="0" y="3"/>
                    <a:pt x="0" y="3"/>
                  </a:cubicBezTo>
                  <a:cubicBezTo>
                    <a:pt x="0" y="3"/>
                    <a:pt x="0" y="3"/>
                    <a:pt x="1" y="3"/>
                  </a:cubicBezTo>
                  <a:cubicBezTo>
                    <a:pt x="14" y="0"/>
                    <a:pt x="14" y="0"/>
                    <a:pt x="14" y="0"/>
                  </a:cubicBezTo>
                  <a:cubicBezTo>
                    <a:pt x="15" y="0"/>
                    <a:pt x="15" y="0"/>
                    <a:pt x="15" y="1"/>
                  </a:cubicBezTo>
                  <a:cubicBezTo>
                    <a:pt x="15" y="3"/>
                    <a:pt x="14" y="17"/>
                    <a:pt x="14" y="22"/>
                  </a:cubicBezTo>
                  <a:cubicBezTo>
                    <a:pt x="14" y="24"/>
                    <a:pt x="14" y="25"/>
                    <a:pt x="14" y="2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4" name="Freeform 23">
              <a:extLst>
                <a:ext uri="{FF2B5EF4-FFF2-40B4-BE49-F238E27FC236}">
                  <a16:creationId xmlns:a16="http://schemas.microsoft.com/office/drawing/2014/main" id="{F37F23CE-F62C-A547-B89F-C7CC061F66CE}"/>
                </a:ext>
              </a:extLst>
            </p:cNvPr>
            <p:cNvSpPr>
              <a:spLocks noEditPoints="1"/>
            </p:cNvSpPr>
            <p:nvPr userDrawn="1"/>
          </p:nvSpPr>
          <p:spPr bwMode="gray">
            <a:xfrm>
              <a:off x="5099050" y="6176963"/>
              <a:ext cx="66675" cy="193675"/>
            </a:xfrm>
            <a:custGeom>
              <a:avLst/>
              <a:gdLst/>
              <a:ahLst/>
              <a:cxnLst>
                <a:cxn ang="0">
                  <a:pos x="10" y="0"/>
                </a:cxn>
                <a:cxn ang="0">
                  <a:pos x="14" y="4"/>
                </a:cxn>
                <a:cxn ang="0">
                  <a:pos x="10" y="9"/>
                </a:cxn>
                <a:cxn ang="0">
                  <a:pos x="5" y="4"/>
                </a:cxn>
                <a:cxn ang="0">
                  <a:pos x="10" y="0"/>
                </a:cxn>
                <a:cxn ang="0">
                  <a:pos x="14" y="15"/>
                </a:cxn>
                <a:cxn ang="0">
                  <a:pos x="15" y="16"/>
                </a:cxn>
                <a:cxn ang="0">
                  <a:pos x="14" y="39"/>
                </a:cxn>
                <a:cxn ang="0">
                  <a:pos x="14" y="58"/>
                </a:cxn>
                <a:cxn ang="0">
                  <a:pos x="15" y="59"/>
                </a:cxn>
                <a:cxn ang="0">
                  <a:pos x="20" y="60"/>
                </a:cxn>
                <a:cxn ang="0">
                  <a:pos x="21" y="61"/>
                </a:cxn>
                <a:cxn ang="0">
                  <a:pos x="20" y="61"/>
                </a:cxn>
                <a:cxn ang="0">
                  <a:pos x="11" y="61"/>
                </a:cxn>
                <a:cxn ang="0">
                  <a:pos x="1" y="61"/>
                </a:cxn>
                <a:cxn ang="0">
                  <a:pos x="1" y="61"/>
                </a:cxn>
                <a:cxn ang="0">
                  <a:pos x="1" y="60"/>
                </a:cxn>
                <a:cxn ang="0">
                  <a:pos x="6" y="59"/>
                </a:cxn>
                <a:cxn ang="0">
                  <a:pos x="7" y="58"/>
                </a:cxn>
                <a:cxn ang="0">
                  <a:pos x="7" y="38"/>
                </a:cxn>
                <a:cxn ang="0">
                  <a:pos x="7" y="21"/>
                </a:cxn>
                <a:cxn ang="0">
                  <a:pos x="6" y="19"/>
                </a:cxn>
                <a:cxn ang="0">
                  <a:pos x="1" y="19"/>
                </a:cxn>
                <a:cxn ang="0">
                  <a:pos x="0" y="18"/>
                </a:cxn>
                <a:cxn ang="0">
                  <a:pos x="0" y="18"/>
                </a:cxn>
                <a:cxn ang="0">
                  <a:pos x="14" y="15"/>
                </a:cxn>
              </a:cxnLst>
              <a:rect l="0" t="0" r="r" b="b"/>
              <a:pathLst>
                <a:path w="21" h="61">
                  <a:moveTo>
                    <a:pt x="10" y="0"/>
                  </a:moveTo>
                  <a:cubicBezTo>
                    <a:pt x="13" y="0"/>
                    <a:pt x="14" y="2"/>
                    <a:pt x="14" y="4"/>
                  </a:cubicBezTo>
                  <a:cubicBezTo>
                    <a:pt x="14" y="7"/>
                    <a:pt x="12" y="9"/>
                    <a:pt x="10" y="9"/>
                  </a:cubicBezTo>
                  <a:cubicBezTo>
                    <a:pt x="8" y="9"/>
                    <a:pt x="5" y="7"/>
                    <a:pt x="5" y="4"/>
                  </a:cubicBezTo>
                  <a:cubicBezTo>
                    <a:pt x="5" y="2"/>
                    <a:pt x="7" y="0"/>
                    <a:pt x="10" y="0"/>
                  </a:cubicBezTo>
                  <a:close/>
                  <a:moveTo>
                    <a:pt x="14" y="15"/>
                  </a:moveTo>
                  <a:cubicBezTo>
                    <a:pt x="15" y="15"/>
                    <a:pt x="15" y="15"/>
                    <a:pt x="15" y="16"/>
                  </a:cubicBezTo>
                  <a:cubicBezTo>
                    <a:pt x="15" y="20"/>
                    <a:pt x="14" y="34"/>
                    <a:pt x="14" y="39"/>
                  </a:cubicBezTo>
                  <a:cubicBezTo>
                    <a:pt x="14" y="43"/>
                    <a:pt x="14" y="55"/>
                    <a:pt x="14" y="58"/>
                  </a:cubicBezTo>
                  <a:cubicBezTo>
                    <a:pt x="14" y="58"/>
                    <a:pt x="14" y="59"/>
                    <a:pt x="15" y="59"/>
                  </a:cubicBezTo>
                  <a:cubicBezTo>
                    <a:pt x="20" y="60"/>
                    <a:pt x="20" y="60"/>
                    <a:pt x="20" y="60"/>
                  </a:cubicBezTo>
                  <a:cubicBezTo>
                    <a:pt x="20" y="60"/>
                    <a:pt x="21" y="60"/>
                    <a:pt x="21" y="61"/>
                  </a:cubicBezTo>
                  <a:cubicBezTo>
                    <a:pt x="21" y="61"/>
                    <a:pt x="20" y="61"/>
                    <a:pt x="20" y="61"/>
                  </a:cubicBezTo>
                  <a:cubicBezTo>
                    <a:pt x="18" y="61"/>
                    <a:pt x="15" y="61"/>
                    <a:pt x="11" y="61"/>
                  </a:cubicBezTo>
                  <a:cubicBezTo>
                    <a:pt x="7" y="61"/>
                    <a:pt x="3" y="61"/>
                    <a:pt x="1" y="61"/>
                  </a:cubicBezTo>
                  <a:cubicBezTo>
                    <a:pt x="1" y="61"/>
                    <a:pt x="1" y="61"/>
                    <a:pt x="1" y="61"/>
                  </a:cubicBezTo>
                  <a:cubicBezTo>
                    <a:pt x="1" y="60"/>
                    <a:pt x="1" y="60"/>
                    <a:pt x="1" y="60"/>
                  </a:cubicBezTo>
                  <a:cubicBezTo>
                    <a:pt x="6" y="59"/>
                    <a:pt x="6" y="59"/>
                    <a:pt x="6" y="59"/>
                  </a:cubicBezTo>
                  <a:cubicBezTo>
                    <a:pt x="7" y="58"/>
                    <a:pt x="7" y="58"/>
                    <a:pt x="7" y="58"/>
                  </a:cubicBezTo>
                  <a:cubicBezTo>
                    <a:pt x="7" y="55"/>
                    <a:pt x="7" y="43"/>
                    <a:pt x="7" y="38"/>
                  </a:cubicBezTo>
                  <a:cubicBezTo>
                    <a:pt x="7" y="34"/>
                    <a:pt x="7" y="23"/>
                    <a:pt x="7" y="21"/>
                  </a:cubicBezTo>
                  <a:cubicBezTo>
                    <a:pt x="6" y="20"/>
                    <a:pt x="6" y="19"/>
                    <a:pt x="6" y="19"/>
                  </a:cubicBezTo>
                  <a:cubicBezTo>
                    <a:pt x="1" y="19"/>
                    <a:pt x="1" y="19"/>
                    <a:pt x="1" y="19"/>
                  </a:cubicBezTo>
                  <a:cubicBezTo>
                    <a:pt x="0" y="19"/>
                    <a:pt x="0" y="18"/>
                    <a:pt x="0" y="18"/>
                  </a:cubicBezTo>
                  <a:cubicBezTo>
                    <a:pt x="0" y="18"/>
                    <a:pt x="0" y="18"/>
                    <a:pt x="0" y="18"/>
                  </a:cubicBezTo>
                  <a:lnTo>
                    <a:pt x="14" y="1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5" name="Freeform 24">
              <a:extLst>
                <a:ext uri="{FF2B5EF4-FFF2-40B4-BE49-F238E27FC236}">
                  <a16:creationId xmlns:a16="http://schemas.microsoft.com/office/drawing/2014/main" id="{77AD480E-49FF-AD4A-A91A-69E44C369372}"/>
                </a:ext>
              </a:extLst>
            </p:cNvPr>
            <p:cNvSpPr>
              <a:spLocks/>
            </p:cNvSpPr>
            <p:nvPr userDrawn="1"/>
          </p:nvSpPr>
          <p:spPr bwMode="gray">
            <a:xfrm>
              <a:off x="5181600" y="6224588"/>
              <a:ext cx="111125" cy="146050"/>
            </a:xfrm>
            <a:custGeom>
              <a:avLst/>
              <a:gdLst/>
              <a:ahLst/>
              <a:cxnLst>
                <a:cxn ang="0">
                  <a:pos x="0" y="27"/>
                </a:cxn>
                <a:cxn ang="0">
                  <a:pos x="9" y="6"/>
                </a:cxn>
                <a:cxn ang="0">
                  <a:pos x="25" y="0"/>
                </a:cxn>
                <a:cxn ang="0">
                  <a:pos x="33" y="1"/>
                </a:cxn>
                <a:cxn ang="0">
                  <a:pos x="33" y="2"/>
                </a:cxn>
                <a:cxn ang="0">
                  <a:pos x="34" y="12"/>
                </a:cxn>
                <a:cxn ang="0">
                  <a:pos x="33" y="13"/>
                </a:cxn>
                <a:cxn ang="0">
                  <a:pos x="33" y="13"/>
                </a:cxn>
                <a:cxn ang="0">
                  <a:pos x="29" y="5"/>
                </a:cxn>
                <a:cxn ang="0">
                  <a:pos x="28" y="3"/>
                </a:cxn>
                <a:cxn ang="0">
                  <a:pos x="24" y="2"/>
                </a:cxn>
                <a:cxn ang="0">
                  <a:pos x="12" y="10"/>
                </a:cxn>
                <a:cxn ang="0">
                  <a:pos x="8" y="27"/>
                </a:cxn>
                <a:cxn ang="0">
                  <a:pos x="21" y="43"/>
                </a:cxn>
                <a:cxn ang="0">
                  <a:pos x="27" y="43"/>
                </a:cxn>
                <a:cxn ang="0">
                  <a:pos x="35" y="39"/>
                </a:cxn>
                <a:cxn ang="0">
                  <a:pos x="35" y="40"/>
                </a:cxn>
                <a:cxn ang="0">
                  <a:pos x="35" y="41"/>
                </a:cxn>
                <a:cxn ang="0">
                  <a:pos x="25" y="46"/>
                </a:cxn>
                <a:cxn ang="0">
                  <a:pos x="18" y="46"/>
                </a:cxn>
                <a:cxn ang="0">
                  <a:pos x="0" y="27"/>
                </a:cxn>
              </a:cxnLst>
              <a:rect l="0" t="0" r="r" b="b"/>
              <a:pathLst>
                <a:path w="35" h="46">
                  <a:moveTo>
                    <a:pt x="0" y="27"/>
                  </a:moveTo>
                  <a:cubicBezTo>
                    <a:pt x="0" y="20"/>
                    <a:pt x="3" y="12"/>
                    <a:pt x="9" y="6"/>
                  </a:cubicBezTo>
                  <a:cubicBezTo>
                    <a:pt x="13" y="2"/>
                    <a:pt x="19" y="0"/>
                    <a:pt x="25" y="0"/>
                  </a:cubicBezTo>
                  <a:cubicBezTo>
                    <a:pt x="29" y="0"/>
                    <a:pt x="31" y="1"/>
                    <a:pt x="33" y="1"/>
                  </a:cubicBezTo>
                  <a:cubicBezTo>
                    <a:pt x="33" y="2"/>
                    <a:pt x="33" y="2"/>
                    <a:pt x="33" y="2"/>
                  </a:cubicBezTo>
                  <a:cubicBezTo>
                    <a:pt x="34" y="12"/>
                    <a:pt x="34" y="12"/>
                    <a:pt x="34" y="12"/>
                  </a:cubicBezTo>
                  <a:cubicBezTo>
                    <a:pt x="34" y="13"/>
                    <a:pt x="33" y="13"/>
                    <a:pt x="33" y="13"/>
                  </a:cubicBezTo>
                  <a:cubicBezTo>
                    <a:pt x="33" y="13"/>
                    <a:pt x="33" y="13"/>
                    <a:pt x="33" y="13"/>
                  </a:cubicBezTo>
                  <a:cubicBezTo>
                    <a:pt x="31" y="10"/>
                    <a:pt x="30" y="8"/>
                    <a:pt x="29" y="5"/>
                  </a:cubicBezTo>
                  <a:cubicBezTo>
                    <a:pt x="29" y="4"/>
                    <a:pt x="28" y="4"/>
                    <a:pt x="28" y="3"/>
                  </a:cubicBezTo>
                  <a:cubicBezTo>
                    <a:pt x="27" y="3"/>
                    <a:pt x="25" y="2"/>
                    <a:pt x="24" y="2"/>
                  </a:cubicBezTo>
                  <a:cubicBezTo>
                    <a:pt x="19" y="2"/>
                    <a:pt x="15" y="5"/>
                    <a:pt x="12" y="10"/>
                  </a:cubicBezTo>
                  <a:cubicBezTo>
                    <a:pt x="10" y="14"/>
                    <a:pt x="8" y="20"/>
                    <a:pt x="8" y="27"/>
                  </a:cubicBezTo>
                  <a:cubicBezTo>
                    <a:pt x="8" y="38"/>
                    <a:pt x="14" y="43"/>
                    <a:pt x="21" y="43"/>
                  </a:cubicBezTo>
                  <a:cubicBezTo>
                    <a:pt x="24" y="43"/>
                    <a:pt x="26" y="43"/>
                    <a:pt x="27" y="43"/>
                  </a:cubicBezTo>
                  <a:cubicBezTo>
                    <a:pt x="30" y="42"/>
                    <a:pt x="32" y="41"/>
                    <a:pt x="35" y="39"/>
                  </a:cubicBezTo>
                  <a:cubicBezTo>
                    <a:pt x="35" y="39"/>
                    <a:pt x="35" y="40"/>
                    <a:pt x="35" y="40"/>
                  </a:cubicBezTo>
                  <a:cubicBezTo>
                    <a:pt x="35" y="40"/>
                    <a:pt x="35" y="41"/>
                    <a:pt x="35" y="41"/>
                  </a:cubicBezTo>
                  <a:cubicBezTo>
                    <a:pt x="33" y="42"/>
                    <a:pt x="29" y="44"/>
                    <a:pt x="25" y="46"/>
                  </a:cubicBezTo>
                  <a:cubicBezTo>
                    <a:pt x="24" y="46"/>
                    <a:pt x="22" y="46"/>
                    <a:pt x="18" y="46"/>
                  </a:cubicBezTo>
                  <a:cubicBezTo>
                    <a:pt x="7" y="46"/>
                    <a:pt x="0" y="40"/>
                    <a:pt x="0" y="2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6" name="Freeform 25">
              <a:extLst>
                <a:ext uri="{FF2B5EF4-FFF2-40B4-BE49-F238E27FC236}">
                  <a16:creationId xmlns:a16="http://schemas.microsoft.com/office/drawing/2014/main" id="{EBC727E0-F742-6B45-B468-6E1A28AB6550}"/>
                </a:ext>
              </a:extLst>
            </p:cNvPr>
            <p:cNvSpPr>
              <a:spLocks noEditPoints="1"/>
            </p:cNvSpPr>
            <p:nvPr userDrawn="1"/>
          </p:nvSpPr>
          <p:spPr bwMode="gray">
            <a:xfrm>
              <a:off x="5308600" y="6224588"/>
              <a:ext cx="119063" cy="146050"/>
            </a:xfrm>
            <a:custGeom>
              <a:avLst/>
              <a:gdLst/>
              <a:ahLst/>
              <a:cxnLst>
                <a:cxn ang="0">
                  <a:pos x="20" y="2"/>
                </a:cxn>
                <a:cxn ang="0">
                  <a:pos x="29" y="18"/>
                </a:cxn>
                <a:cxn ang="0">
                  <a:pos x="27" y="21"/>
                </a:cxn>
                <a:cxn ang="0">
                  <a:pos x="9" y="21"/>
                </a:cxn>
                <a:cxn ang="0">
                  <a:pos x="20" y="2"/>
                </a:cxn>
                <a:cxn ang="0">
                  <a:pos x="38" y="20"/>
                </a:cxn>
                <a:cxn ang="0">
                  <a:pos x="21" y="0"/>
                </a:cxn>
                <a:cxn ang="0">
                  <a:pos x="0" y="27"/>
                </a:cxn>
                <a:cxn ang="0">
                  <a:pos x="19" y="46"/>
                </a:cxn>
                <a:cxn ang="0">
                  <a:pos x="26" y="45"/>
                </a:cxn>
                <a:cxn ang="0">
                  <a:pos x="37" y="40"/>
                </a:cxn>
                <a:cxn ang="0">
                  <a:pos x="37" y="40"/>
                </a:cxn>
                <a:cxn ang="0">
                  <a:pos x="37" y="39"/>
                </a:cxn>
                <a:cxn ang="0">
                  <a:pos x="29" y="42"/>
                </a:cxn>
                <a:cxn ang="0">
                  <a:pos x="22" y="43"/>
                </a:cxn>
                <a:cxn ang="0">
                  <a:pos x="9" y="29"/>
                </a:cxn>
                <a:cxn ang="0">
                  <a:pos x="9" y="23"/>
                </a:cxn>
                <a:cxn ang="0">
                  <a:pos x="35" y="22"/>
                </a:cxn>
                <a:cxn ang="0">
                  <a:pos x="38" y="20"/>
                </a:cxn>
              </a:cxnLst>
              <a:rect l="0" t="0" r="r" b="b"/>
              <a:pathLst>
                <a:path w="38" h="46">
                  <a:moveTo>
                    <a:pt x="20" y="2"/>
                  </a:moveTo>
                  <a:cubicBezTo>
                    <a:pt x="26" y="2"/>
                    <a:pt x="29" y="13"/>
                    <a:pt x="29" y="18"/>
                  </a:cubicBezTo>
                  <a:cubicBezTo>
                    <a:pt x="29" y="20"/>
                    <a:pt x="28" y="20"/>
                    <a:pt x="27" y="21"/>
                  </a:cubicBezTo>
                  <a:cubicBezTo>
                    <a:pt x="24" y="21"/>
                    <a:pt x="15" y="22"/>
                    <a:pt x="9" y="21"/>
                  </a:cubicBezTo>
                  <a:cubicBezTo>
                    <a:pt x="9" y="9"/>
                    <a:pt x="14" y="2"/>
                    <a:pt x="20" y="2"/>
                  </a:cubicBezTo>
                  <a:close/>
                  <a:moveTo>
                    <a:pt x="38" y="20"/>
                  </a:moveTo>
                  <a:cubicBezTo>
                    <a:pt x="38" y="11"/>
                    <a:pt x="33" y="0"/>
                    <a:pt x="21" y="0"/>
                  </a:cubicBezTo>
                  <a:cubicBezTo>
                    <a:pt x="9" y="0"/>
                    <a:pt x="0" y="14"/>
                    <a:pt x="0" y="27"/>
                  </a:cubicBezTo>
                  <a:cubicBezTo>
                    <a:pt x="0" y="40"/>
                    <a:pt x="8" y="46"/>
                    <a:pt x="19" y="46"/>
                  </a:cubicBezTo>
                  <a:cubicBezTo>
                    <a:pt x="22" y="46"/>
                    <a:pt x="25" y="46"/>
                    <a:pt x="26" y="45"/>
                  </a:cubicBezTo>
                  <a:cubicBezTo>
                    <a:pt x="30" y="44"/>
                    <a:pt x="35" y="42"/>
                    <a:pt x="37" y="40"/>
                  </a:cubicBezTo>
                  <a:cubicBezTo>
                    <a:pt x="37" y="40"/>
                    <a:pt x="37" y="40"/>
                    <a:pt x="37" y="40"/>
                  </a:cubicBezTo>
                  <a:cubicBezTo>
                    <a:pt x="37" y="39"/>
                    <a:pt x="37" y="39"/>
                    <a:pt x="37" y="39"/>
                  </a:cubicBezTo>
                  <a:cubicBezTo>
                    <a:pt x="34" y="40"/>
                    <a:pt x="31" y="41"/>
                    <a:pt x="29" y="42"/>
                  </a:cubicBezTo>
                  <a:cubicBezTo>
                    <a:pt x="27" y="43"/>
                    <a:pt x="25" y="43"/>
                    <a:pt x="22" y="43"/>
                  </a:cubicBezTo>
                  <a:cubicBezTo>
                    <a:pt x="16" y="43"/>
                    <a:pt x="10" y="38"/>
                    <a:pt x="9" y="29"/>
                  </a:cubicBezTo>
                  <a:cubicBezTo>
                    <a:pt x="9" y="27"/>
                    <a:pt x="9" y="25"/>
                    <a:pt x="9" y="23"/>
                  </a:cubicBezTo>
                  <a:cubicBezTo>
                    <a:pt x="13" y="23"/>
                    <a:pt x="31" y="23"/>
                    <a:pt x="35" y="22"/>
                  </a:cubicBezTo>
                  <a:cubicBezTo>
                    <a:pt x="37" y="22"/>
                    <a:pt x="38" y="21"/>
                    <a:pt x="38" y="2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7" name="Freeform 26">
              <a:extLst>
                <a:ext uri="{FF2B5EF4-FFF2-40B4-BE49-F238E27FC236}">
                  <a16:creationId xmlns:a16="http://schemas.microsoft.com/office/drawing/2014/main" id="{E6DDB773-26B3-EC4C-9477-74CE4F904CFC}"/>
                </a:ext>
              </a:extLst>
            </p:cNvPr>
            <p:cNvSpPr>
              <a:spLocks noEditPoints="1"/>
            </p:cNvSpPr>
            <p:nvPr userDrawn="1"/>
          </p:nvSpPr>
          <p:spPr bwMode="gray">
            <a:xfrm>
              <a:off x="5503863" y="6176963"/>
              <a:ext cx="146050" cy="193675"/>
            </a:xfrm>
            <a:custGeom>
              <a:avLst/>
              <a:gdLst/>
              <a:ahLst/>
              <a:cxnLst>
                <a:cxn ang="0">
                  <a:pos x="19" y="1"/>
                </a:cxn>
                <a:cxn ang="0">
                  <a:pos x="34" y="14"/>
                </a:cxn>
                <a:cxn ang="0">
                  <a:pos x="16" y="29"/>
                </a:cxn>
                <a:cxn ang="0">
                  <a:pos x="14" y="28"/>
                </a:cxn>
                <a:cxn ang="0">
                  <a:pos x="15" y="3"/>
                </a:cxn>
                <a:cxn ang="0">
                  <a:pos x="19" y="1"/>
                </a:cxn>
                <a:cxn ang="0">
                  <a:pos x="28" y="28"/>
                </a:cxn>
                <a:cxn ang="0">
                  <a:pos x="30" y="28"/>
                </a:cxn>
                <a:cxn ang="0">
                  <a:pos x="43" y="14"/>
                </a:cxn>
                <a:cxn ang="0">
                  <a:pos x="20" y="0"/>
                </a:cxn>
                <a:cxn ang="0">
                  <a:pos x="0" y="1"/>
                </a:cxn>
                <a:cxn ang="0">
                  <a:pos x="0" y="1"/>
                </a:cxn>
                <a:cxn ang="0">
                  <a:pos x="0" y="2"/>
                </a:cxn>
                <a:cxn ang="0">
                  <a:pos x="5" y="3"/>
                </a:cxn>
                <a:cxn ang="0">
                  <a:pos x="6" y="4"/>
                </a:cxn>
                <a:cxn ang="0">
                  <a:pos x="6" y="30"/>
                </a:cxn>
                <a:cxn ang="0">
                  <a:pos x="6" y="57"/>
                </a:cxn>
                <a:cxn ang="0">
                  <a:pos x="5" y="59"/>
                </a:cxn>
                <a:cxn ang="0">
                  <a:pos x="1" y="60"/>
                </a:cxn>
                <a:cxn ang="0">
                  <a:pos x="0" y="61"/>
                </a:cxn>
                <a:cxn ang="0">
                  <a:pos x="0" y="61"/>
                </a:cxn>
                <a:cxn ang="0">
                  <a:pos x="9" y="61"/>
                </a:cxn>
                <a:cxn ang="0">
                  <a:pos x="17" y="61"/>
                </a:cxn>
                <a:cxn ang="0">
                  <a:pos x="46" y="44"/>
                </a:cxn>
                <a:cxn ang="0">
                  <a:pos x="30" y="29"/>
                </a:cxn>
                <a:cxn ang="0">
                  <a:pos x="28" y="29"/>
                </a:cxn>
                <a:cxn ang="0">
                  <a:pos x="28" y="28"/>
                </a:cxn>
                <a:cxn ang="0">
                  <a:pos x="37" y="45"/>
                </a:cxn>
                <a:cxn ang="0">
                  <a:pos x="18" y="59"/>
                </a:cxn>
                <a:cxn ang="0">
                  <a:pos x="13" y="57"/>
                </a:cxn>
                <a:cxn ang="0">
                  <a:pos x="14" y="31"/>
                </a:cxn>
                <a:cxn ang="0">
                  <a:pos x="19" y="30"/>
                </a:cxn>
                <a:cxn ang="0">
                  <a:pos x="37" y="45"/>
                </a:cxn>
              </a:cxnLst>
              <a:rect l="0" t="0" r="r" b="b"/>
              <a:pathLst>
                <a:path w="46" h="61">
                  <a:moveTo>
                    <a:pt x="19" y="1"/>
                  </a:moveTo>
                  <a:cubicBezTo>
                    <a:pt x="29" y="1"/>
                    <a:pt x="34" y="6"/>
                    <a:pt x="34" y="14"/>
                  </a:cubicBezTo>
                  <a:cubicBezTo>
                    <a:pt x="34" y="24"/>
                    <a:pt x="25" y="29"/>
                    <a:pt x="16" y="29"/>
                  </a:cubicBezTo>
                  <a:cubicBezTo>
                    <a:pt x="15" y="29"/>
                    <a:pt x="14" y="28"/>
                    <a:pt x="14" y="28"/>
                  </a:cubicBezTo>
                  <a:cubicBezTo>
                    <a:pt x="14" y="26"/>
                    <a:pt x="14" y="10"/>
                    <a:pt x="15" y="3"/>
                  </a:cubicBezTo>
                  <a:cubicBezTo>
                    <a:pt x="15" y="2"/>
                    <a:pt x="16" y="1"/>
                    <a:pt x="19" y="1"/>
                  </a:cubicBezTo>
                  <a:close/>
                  <a:moveTo>
                    <a:pt x="28" y="28"/>
                  </a:moveTo>
                  <a:cubicBezTo>
                    <a:pt x="28" y="28"/>
                    <a:pt x="29" y="28"/>
                    <a:pt x="30" y="28"/>
                  </a:cubicBezTo>
                  <a:cubicBezTo>
                    <a:pt x="36" y="26"/>
                    <a:pt x="43" y="21"/>
                    <a:pt x="43" y="14"/>
                  </a:cubicBezTo>
                  <a:cubicBezTo>
                    <a:pt x="43" y="5"/>
                    <a:pt x="36" y="0"/>
                    <a:pt x="20" y="0"/>
                  </a:cubicBezTo>
                  <a:cubicBezTo>
                    <a:pt x="12" y="0"/>
                    <a:pt x="4" y="0"/>
                    <a:pt x="0" y="1"/>
                  </a:cubicBezTo>
                  <a:cubicBezTo>
                    <a:pt x="0" y="1"/>
                    <a:pt x="0" y="1"/>
                    <a:pt x="0" y="1"/>
                  </a:cubicBezTo>
                  <a:cubicBezTo>
                    <a:pt x="0" y="2"/>
                    <a:pt x="0" y="2"/>
                    <a:pt x="0" y="2"/>
                  </a:cubicBezTo>
                  <a:cubicBezTo>
                    <a:pt x="5" y="3"/>
                    <a:pt x="5" y="3"/>
                    <a:pt x="5" y="3"/>
                  </a:cubicBezTo>
                  <a:cubicBezTo>
                    <a:pt x="6" y="3"/>
                    <a:pt x="6" y="3"/>
                    <a:pt x="6" y="4"/>
                  </a:cubicBezTo>
                  <a:cubicBezTo>
                    <a:pt x="6" y="9"/>
                    <a:pt x="6" y="24"/>
                    <a:pt x="6" y="30"/>
                  </a:cubicBezTo>
                  <a:cubicBezTo>
                    <a:pt x="6" y="34"/>
                    <a:pt x="7" y="54"/>
                    <a:pt x="6" y="57"/>
                  </a:cubicBezTo>
                  <a:cubicBezTo>
                    <a:pt x="6" y="58"/>
                    <a:pt x="6" y="58"/>
                    <a:pt x="5" y="59"/>
                  </a:cubicBezTo>
                  <a:cubicBezTo>
                    <a:pt x="1" y="60"/>
                    <a:pt x="1" y="60"/>
                    <a:pt x="1" y="60"/>
                  </a:cubicBezTo>
                  <a:cubicBezTo>
                    <a:pt x="0" y="60"/>
                    <a:pt x="0" y="60"/>
                    <a:pt x="0" y="61"/>
                  </a:cubicBezTo>
                  <a:cubicBezTo>
                    <a:pt x="0" y="61"/>
                    <a:pt x="0" y="61"/>
                    <a:pt x="0" y="61"/>
                  </a:cubicBezTo>
                  <a:cubicBezTo>
                    <a:pt x="3" y="61"/>
                    <a:pt x="7" y="61"/>
                    <a:pt x="9" y="61"/>
                  </a:cubicBezTo>
                  <a:cubicBezTo>
                    <a:pt x="11" y="61"/>
                    <a:pt x="15" y="61"/>
                    <a:pt x="17" y="61"/>
                  </a:cubicBezTo>
                  <a:cubicBezTo>
                    <a:pt x="33" y="61"/>
                    <a:pt x="46" y="56"/>
                    <a:pt x="46" y="44"/>
                  </a:cubicBezTo>
                  <a:cubicBezTo>
                    <a:pt x="46" y="36"/>
                    <a:pt x="39" y="30"/>
                    <a:pt x="30" y="29"/>
                  </a:cubicBezTo>
                  <a:cubicBezTo>
                    <a:pt x="29" y="29"/>
                    <a:pt x="28" y="29"/>
                    <a:pt x="28" y="29"/>
                  </a:cubicBezTo>
                  <a:lnTo>
                    <a:pt x="28" y="28"/>
                  </a:lnTo>
                  <a:close/>
                  <a:moveTo>
                    <a:pt x="37" y="45"/>
                  </a:moveTo>
                  <a:cubicBezTo>
                    <a:pt x="37" y="55"/>
                    <a:pt x="28" y="59"/>
                    <a:pt x="18" y="59"/>
                  </a:cubicBezTo>
                  <a:cubicBezTo>
                    <a:pt x="16" y="59"/>
                    <a:pt x="13" y="58"/>
                    <a:pt x="13" y="57"/>
                  </a:cubicBezTo>
                  <a:cubicBezTo>
                    <a:pt x="13" y="56"/>
                    <a:pt x="14" y="33"/>
                    <a:pt x="14" y="31"/>
                  </a:cubicBezTo>
                  <a:cubicBezTo>
                    <a:pt x="14" y="30"/>
                    <a:pt x="16" y="30"/>
                    <a:pt x="19" y="30"/>
                  </a:cubicBezTo>
                  <a:cubicBezTo>
                    <a:pt x="30" y="30"/>
                    <a:pt x="37" y="37"/>
                    <a:pt x="37" y="4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9" name="Freeform 28">
              <a:extLst>
                <a:ext uri="{FF2B5EF4-FFF2-40B4-BE49-F238E27FC236}">
                  <a16:creationId xmlns:a16="http://schemas.microsoft.com/office/drawing/2014/main" id="{2ED4ABDA-23FE-4A44-8CA1-396D7262AABB}"/>
                </a:ext>
              </a:extLst>
            </p:cNvPr>
            <p:cNvSpPr>
              <a:spLocks noEditPoints="1"/>
            </p:cNvSpPr>
            <p:nvPr userDrawn="1"/>
          </p:nvSpPr>
          <p:spPr bwMode="gray">
            <a:xfrm>
              <a:off x="5672138" y="6224588"/>
              <a:ext cx="136525" cy="146050"/>
            </a:xfrm>
            <a:custGeom>
              <a:avLst/>
              <a:gdLst/>
              <a:ahLst/>
              <a:cxnLst>
                <a:cxn ang="0">
                  <a:pos x="16" y="43"/>
                </a:cxn>
                <a:cxn ang="0">
                  <a:pos x="8" y="32"/>
                </a:cxn>
                <a:cxn ang="0">
                  <a:pos x="18" y="18"/>
                </a:cxn>
                <a:cxn ang="0">
                  <a:pos x="29" y="25"/>
                </a:cxn>
                <a:cxn ang="0">
                  <a:pos x="30" y="27"/>
                </a:cxn>
                <a:cxn ang="0">
                  <a:pos x="29" y="29"/>
                </a:cxn>
                <a:cxn ang="0">
                  <a:pos x="16" y="43"/>
                </a:cxn>
                <a:cxn ang="0">
                  <a:pos x="29" y="21"/>
                </a:cxn>
                <a:cxn ang="0">
                  <a:pos x="28" y="20"/>
                </a:cxn>
                <a:cxn ang="0">
                  <a:pos x="17" y="16"/>
                </a:cxn>
                <a:cxn ang="0">
                  <a:pos x="0" y="34"/>
                </a:cxn>
                <a:cxn ang="0">
                  <a:pos x="11" y="46"/>
                </a:cxn>
                <a:cxn ang="0">
                  <a:pos x="28" y="35"/>
                </a:cxn>
                <a:cxn ang="0">
                  <a:pos x="30" y="33"/>
                </a:cxn>
                <a:cxn ang="0">
                  <a:pos x="30" y="33"/>
                </a:cxn>
                <a:cxn ang="0">
                  <a:pos x="30" y="36"/>
                </a:cxn>
                <a:cxn ang="0">
                  <a:pos x="30" y="45"/>
                </a:cxn>
                <a:cxn ang="0">
                  <a:pos x="31" y="46"/>
                </a:cxn>
                <a:cxn ang="0">
                  <a:pos x="36" y="46"/>
                </a:cxn>
                <a:cxn ang="0">
                  <a:pos x="43" y="46"/>
                </a:cxn>
                <a:cxn ang="0">
                  <a:pos x="43" y="45"/>
                </a:cxn>
                <a:cxn ang="0">
                  <a:pos x="42" y="45"/>
                </a:cxn>
                <a:cxn ang="0">
                  <a:pos x="38" y="43"/>
                </a:cxn>
                <a:cxn ang="0">
                  <a:pos x="37" y="42"/>
                </a:cxn>
                <a:cxn ang="0">
                  <a:pos x="37" y="31"/>
                </a:cxn>
                <a:cxn ang="0">
                  <a:pos x="37" y="20"/>
                </a:cxn>
                <a:cxn ang="0">
                  <a:pos x="24" y="0"/>
                </a:cxn>
                <a:cxn ang="0">
                  <a:pos x="4" y="10"/>
                </a:cxn>
                <a:cxn ang="0">
                  <a:pos x="5" y="12"/>
                </a:cxn>
                <a:cxn ang="0">
                  <a:pos x="5" y="12"/>
                </a:cxn>
                <a:cxn ang="0">
                  <a:pos x="20" y="4"/>
                </a:cxn>
                <a:cxn ang="0">
                  <a:pos x="29" y="14"/>
                </a:cxn>
                <a:cxn ang="0">
                  <a:pos x="30" y="21"/>
                </a:cxn>
                <a:cxn ang="0">
                  <a:pos x="29" y="21"/>
                </a:cxn>
              </a:cxnLst>
              <a:rect l="0" t="0" r="r" b="b"/>
              <a:pathLst>
                <a:path w="43" h="46">
                  <a:moveTo>
                    <a:pt x="16" y="43"/>
                  </a:moveTo>
                  <a:cubicBezTo>
                    <a:pt x="11" y="43"/>
                    <a:pt x="8" y="39"/>
                    <a:pt x="8" y="32"/>
                  </a:cubicBezTo>
                  <a:cubicBezTo>
                    <a:pt x="8" y="25"/>
                    <a:pt x="12" y="18"/>
                    <a:pt x="18" y="18"/>
                  </a:cubicBezTo>
                  <a:cubicBezTo>
                    <a:pt x="24" y="18"/>
                    <a:pt x="27" y="22"/>
                    <a:pt x="29" y="25"/>
                  </a:cubicBezTo>
                  <a:cubicBezTo>
                    <a:pt x="29" y="26"/>
                    <a:pt x="30" y="27"/>
                    <a:pt x="30" y="27"/>
                  </a:cubicBezTo>
                  <a:cubicBezTo>
                    <a:pt x="30" y="28"/>
                    <a:pt x="29" y="29"/>
                    <a:pt x="29" y="29"/>
                  </a:cubicBezTo>
                  <a:cubicBezTo>
                    <a:pt x="27" y="37"/>
                    <a:pt x="21" y="43"/>
                    <a:pt x="16" y="43"/>
                  </a:cubicBezTo>
                  <a:close/>
                  <a:moveTo>
                    <a:pt x="29" y="21"/>
                  </a:moveTo>
                  <a:cubicBezTo>
                    <a:pt x="29" y="21"/>
                    <a:pt x="28" y="20"/>
                    <a:pt x="28" y="20"/>
                  </a:cubicBezTo>
                  <a:cubicBezTo>
                    <a:pt x="26" y="18"/>
                    <a:pt x="22" y="16"/>
                    <a:pt x="17" y="16"/>
                  </a:cubicBezTo>
                  <a:cubicBezTo>
                    <a:pt x="5" y="16"/>
                    <a:pt x="0" y="26"/>
                    <a:pt x="0" y="34"/>
                  </a:cubicBezTo>
                  <a:cubicBezTo>
                    <a:pt x="0" y="42"/>
                    <a:pt x="5" y="46"/>
                    <a:pt x="11" y="46"/>
                  </a:cubicBezTo>
                  <a:cubicBezTo>
                    <a:pt x="20" y="46"/>
                    <a:pt x="26" y="40"/>
                    <a:pt x="28" y="35"/>
                  </a:cubicBezTo>
                  <a:cubicBezTo>
                    <a:pt x="29" y="34"/>
                    <a:pt x="29" y="33"/>
                    <a:pt x="30" y="33"/>
                  </a:cubicBezTo>
                  <a:cubicBezTo>
                    <a:pt x="30" y="33"/>
                    <a:pt x="30" y="33"/>
                    <a:pt x="30" y="33"/>
                  </a:cubicBezTo>
                  <a:cubicBezTo>
                    <a:pt x="30" y="34"/>
                    <a:pt x="30" y="35"/>
                    <a:pt x="30" y="36"/>
                  </a:cubicBezTo>
                  <a:cubicBezTo>
                    <a:pt x="30" y="38"/>
                    <a:pt x="30" y="44"/>
                    <a:pt x="30" y="45"/>
                  </a:cubicBezTo>
                  <a:cubicBezTo>
                    <a:pt x="30" y="45"/>
                    <a:pt x="30" y="46"/>
                    <a:pt x="31" y="46"/>
                  </a:cubicBezTo>
                  <a:cubicBezTo>
                    <a:pt x="32" y="46"/>
                    <a:pt x="34" y="46"/>
                    <a:pt x="36" y="46"/>
                  </a:cubicBezTo>
                  <a:cubicBezTo>
                    <a:pt x="39" y="46"/>
                    <a:pt x="42" y="46"/>
                    <a:pt x="43" y="46"/>
                  </a:cubicBezTo>
                  <a:cubicBezTo>
                    <a:pt x="43" y="46"/>
                    <a:pt x="43" y="46"/>
                    <a:pt x="43" y="45"/>
                  </a:cubicBezTo>
                  <a:cubicBezTo>
                    <a:pt x="43" y="45"/>
                    <a:pt x="43" y="45"/>
                    <a:pt x="42" y="45"/>
                  </a:cubicBezTo>
                  <a:cubicBezTo>
                    <a:pt x="38" y="43"/>
                    <a:pt x="38" y="43"/>
                    <a:pt x="38" y="43"/>
                  </a:cubicBezTo>
                  <a:cubicBezTo>
                    <a:pt x="37" y="43"/>
                    <a:pt x="37" y="43"/>
                    <a:pt x="37" y="42"/>
                  </a:cubicBezTo>
                  <a:cubicBezTo>
                    <a:pt x="37" y="40"/>
                    <a:pt x="37" y="34"/>
                    <a:pt x="37" y="31"/>
                  </a:cubicBezTo>
                  <a:cubicBezTo>
                    <a:pt x="37" y="28"/>
                    <a:pt x="37" y="22"/>
                    <a:pt x="37" y="20"/>
                  </a:cubicBezTo>
                  <a:cubicBezTo>
                    <a:pt x="37" y="10"/>
                    <a:pt x="35" y="0"/>
                    <a:pt x="24" y="0"/>
                  </a:cubicBezTo>
                  <a:cubicBezTo>
                    <a:pt x="15" y="0"/>
                    <a:pt x="9" y="4"/>
                    <a:pt x="4" y="10"/>
                  </a:cubicBezTo>
                  <a:cubicBezTo>
                    <a:pt x="4" y="11"/>
                    <a:pt x="4" y="12"/>
                    <a:pt x="5" y="12"/>
                  </a:cubicBezTo>
                  <a:cubicBezTo>
                    <a:pt x="5" y="12"/>
                    <a:pt x="5" y="12"/>
                    <a:pt x="5" y="12"/>
                  </a:cubicBezTo>
                  <a:cubicBezTo>
                    <a:pt x="9" y="7"/>
                    <a:pt x="14" y="4"/>
                    <a:pt x="20" y="4"/>
                  </a:cubicBezTo>
                  <a:cubicBezTo>
                    <a:pt x="25" y="4"/>
                    <a:pt x="28" y="8"/>
                    <a:pt x="29" y="14"/>
                  </a:cubicBezTo>
                  <a:cubicBezTo>
                    <a:pt x="29" y="16"/>
                    <a:pt x="29" y="19"/>
                    <a:pt x="30" y="21"/>
                  </a:cubicBezTo>
                  <a:lnTo>
                    <a:pt x="29" y="2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1" name="Freeform 30">
              <a:extLst>
                <a:ext uri="{FF2B5EF4-FFF2-40B4-BE49-F238E27FC236}">
                  <a16:creationId xmlns:a16="http://schemas.microsoft.com/office/drawing/2014/main" id="{04A122A7-509A-BC43-A647-BE0C1AD19D35}"/>
                </a:ext>
              </a:extLst>
            </p:cNvPr>
            <p:cNvSpPr>
              <a:spLocks noEditPoints="1"/>
            </p:cNvSpPr>
            <p:nvPr userDrawn="1"/>
          </p:nvSpPr>
          <p:spPr bwMode="gray">
            <a:xfrm>
              <a:off x="5818188" y="6176963"/>
              <a:ext cx="63500" cy="193675"/>
            </a:xfrm>
            <a:custGeom>
              <a:avLst/>
              <a:gdLst/>
              <a:ahLst/>
              <a:cxnLst>
                <a:cxn ang="0">
                  <a:pos x="10" y="0"/>
                </a:cxn>
                <a:cxn ang="0">
                  <a:pos x="14" y="4"/>
                </a:cxn>
                <a:cxn ang="0">
                  <a:pos x="10" y="9"/>
                </a:cxn>
                <a:cxn ang="0">
                  <a:pos x="5" y="4"/>
                </a:cxn>
                <a:cxn ang="0">
                  <a:pos x="10" y="0"/>
                </a:cxn>
                <a:cxn ang="0">
                  <a:pos x="14" y="15"/>
                </a:cxn>
                <a:cxn ang="0">
                  <a:pos x="15" y="16"/>
                </a:cxn>
                <a:cxn ang="0">
                  <a:pos x="14" y="39"/>
                </a:cxn>
                <a:cxn ang="0">
                  <a:pos x="14" y="58"/>
                </a:cxn>
                <a:cxn ang="0">
                  <a:pos x="15" y="59"/>
                </a:cxn>
                <a:cxn ang="0">
                  <a:pos x="20" y="60"/>
                </a:cxn>
                <a:cxn ang="0">
                  <a:pos x="20" y="61"/>
                </a:cxn>
                <a:cxn ang="0">
                  <a:pos x="20" y="61"/>
                </a:cxn>
                <a:cxn ang="0">
                  <a:pos x="10" y="61"/>
                </a:cxn>
                <a:cxn ang="0">
                  <a:pos x="1" y="61"/>
                </a:cxn>
                <a:cxn ang="0">
                  <a:pos x="1" y="61"/>
                </a:cxn>
                <a:cxn ang="0">
                  <a:pos x="1" y="60"/>
                </a:cxn>
                <a:cxn ang="0">
                  <a:pos x="6" y="59"/>
                </a:cxn>
                <a:cxn ang="0">
                  <a:pos x="7" y="58"/>
                </a:cxn>
                <a:cxn ang="0">
                  <a:pos x="7" y="38"/>
                </a:cxn>
                <a:cxn ang="0">
                  <a:pos x="6" y="21"/>
                </a:cxn>
                <a:cxn ang="0">
                  <a:pos x="5" y="19"/>
                </a:cxn>
                <a:cxn ang="0">
                  <a:pos x="0" y="19"/>
                </a:cxn>
                <a:cxn ang="0">
                  <a:pos x="0" y="18"/>
                </a:cxn>
                <a:cxn ang="0">
                  <a:pos x="0" y="18"/>
                </a:cxn>
                <a:cxn ang="0">
                  <a:pos x="14" y="15"/>
                </a:cxn>
              </a:cxnLst>
              <a:rect l="0" t="0" r="r" b="b"/>
              <a:pathLst>
                <a:path w="20" h="61">
                  <a:moveTo>
                    <a:pt x="10" y="0"/>
                  </a:moveTo>
                  <a:cubicBezTo>
                    <a:pt x="12" y="0"/>
                    <a:pt x="14" y="2"/>
                    <a:pt x="14" y="4"/>
                  </a:cubicBezTo>
                  <a:cubicBezTo>
                    <a:pt x="14" y="7"/>
                    <a:pt x="12" y="9"/>
                    <a:pt x="10" y="9"/>
                  </a:cubicBezTo>
                  <a:cubicBezTo>
                    <a:pt x="7" y="9"/>
                    <a:pt x="5" y="7"/>
                    <a:pt x="5" y="4"/>
                  </a:cubicBezTo>
                  <a:cubicBezTo>
                    <a:pt x="5" y="2"/>
                    <a:pt x="7" y="0"/>
                    <a:pt x="10" y="0"/>
                  </a:cubicBezTo>
                  <a:close/>
                  <a:moveTo>
                    <a:pt x="14" y="15"/>
                  </a:moveTo>
                  <a:cubicBezTo>
                    <a:pt x="15" y="15"/>
                    <a:pt x="15" y="15"/>
                    <a:pt x="15" y="16"/>
                  </a:cubicBezTo>
                  <a:cubicBezTo>
                    <a:pt x="15" y="20"/>
                    <a:pt x="14" y="34"/>
                    <a:pt x="14" y="39"/>
                  </a:cubicBezTo>
                  <a:cubicBezTo>
                    <a:pt x="14" y="43"/>
                    <a:pt x="14" y="55"/>
                    <a:pt x="14" y="58"/>
                  </a:cubicBezTo>
                  <a:cubicBezTo>
                    <a:pt x="14" y="58"/>
                    <a:pt x="14" y="59"/>
                    <a:pt x="15" y="59"/>
                  </a:cubicBezTo>
                  <a:cubicBezTo>
                    <a:pt x="20" y="60"/>
                    <a:pt x="20" y="60"/>
                    <a:pt x="20" y="60"/>
                  </a:cubicBezTo>
                  <a:cubicBezTo>
                    <a:pt x="20" y="60"/>
                    <a:pt x="20" y="60"/>
                    <a:pt x="20" y="61"/>
                  </a:cubicBezTo>
                  <a:cubicBezTo>
                    <a:pt x="20" y="61"/>
                    <a:pt x="20" y="61"/>
                    <a:pt x="20" y="61"/>
                  </a:cubicBezTo>
                  <a:cubicBezTo>
                    <a:pt x="18" y="61"/>
                    <a:pt x="15" y="61"/>
                    <a:pt x="10" y="61"/>
                  </a:cubicBezTo>
                  <a:cubicBezTo>
                    <a:pt x="6" y="61"/>
                    <a:pt x="3" y="61"/>
                    <a:pt x="1" y="61"/>
                  </a:cubicBezTo>
                  <a:cubicBezTo>
                    <a:pt x="1" y="61"/>
                    <a:pt x="1" y="61"/>
                    <a:pt x="1" y="61"/>
                  </a:cubicBezTo>
                  <a:cubicBezTo>
                    <a:pt x="1" y="60"/>
                    <a:pt x="1" y="60"/>
                    <a:pt x="1" y="60"/>
                  </a:cubicBezTo>
                  <a:cubicBezTo>
                    <a:pt x="6" y="59"/>
                    <a:pt x="6" y="59"/>
                    <a:pt x="6" y="59"/>
                  </a:cubicBezTo>
                  <a:cubicBezTo>
                    <a:pt x="7" y="58"/>
                    <a:pt x="7" y="58"/>
                    <a:pt x="7" y="58"/>
                  </a:cubicBezTo>
                  <a:cubicBezTo>
                    <a:pt x="7" y="55"/>
                    <a:pt x="7" y="43"/>
                    <a:pt x="7" y="38"/>
                  </a:cubicBezTo>
                  <a:cubicBezTo>
                    <a:pt x="7" y="34"/>
                    <a:pt x="6" y="23"/>
                    <a:pt x="6" y="21"/>
                  </a:cubicBezTo>
                  <a:cubicBezTo>
                    <a:pt x="6" y="20"/>
                    <a:pt x="6" y="19"/>
                    <a:pt x="5" y="19"/>
                  </a:cubicBezTo>
                  <a:cubicBezTo>
                    <a:pt x="0" y="19"/>
                    <a:pt x="0" y="19"/>
                    <a:pt x="0" y="19"/>
                  </a:cubicBezTo>
                  <a:cubicBezTo>
                    <a:pt x="0" y="19"/>
                    <a:pt x="0" y="18"/>
                    <a:pt x="0" y="18"/>
                  </a:cubicBezTo>
                  <a:cubicBezTo>
                    <a:pt x="0" y="18"/>
                    <a:pt x="0" y="18"/>
                    <a:pt x="0" y="18"/>
                  </a:cubicBezTo>
                  <a:lnTo>
                    <a:pt x="14" y="1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2" name="Freeform 31">
              <a:extLst>
                <a:ext uri="{FF2B5EF4-FFF2-40B4-BE49-F238E27FC236}">
                  <a16:creationId xmlns:a16="http://schemas.microsoft.com/office/drawing/2014/main" id="{F5D4C3C2-F5EE-3244-9BE4-0FD99AB5841E}"/>
                </a:ext>
              </a:extLst>
            </p:cNvPr>
            <p:cNvSpPr>
              <a:spLocks/>
            </p:cNvSpPr>
            <p:nvPr userDrawn="1"/>
          </p:nvSpPr>
          <p:spPr bwMode="gray">
            <a:xfrm>
              <a:off x="5891213" y="6157913"/>
              <a:ext cx="66675" cy="212725"/>
            </a:xfrm>
            <a:custGeom>
              <a:avLst/>
              <a:gdLst/>
              <a:ahLst/>
              <a:cxnLst>
                <a:cxn ang="0">
                  <a:pos x="15" y="0"/>
                </a:cxn>
                <a:cxn ang="0">
                  <a:pos x="16" y="1"/>
                </a:cxn>
                <a:cxn ang="0">
                  <a:pos x="15" y="33"/>
                </a:cxn>
                <a:cxn ang="0">
                  <a:pos x="14" y="64"/>
                </a:cxn>
                <a:cxn ang="0">
                  <a:pos x="15" y="65"/>
                </a:cxn>
                <a:cxn ang="0">
                  <a:pos x="21" y="66"/>
                </a:cxn>
                <a:cxn ang="0">
                  <a:pos x="21" y="67"/>
                </a:cxn>
                <a:cxn ang="0">
                  <a:pos x="21" y="67"/>
                </a:cxn>
                <a:cxn ang="0">
                  <a:pos x="11" y="67"/>
                </a:cxn>
                <a:cxn ang="0">
                  <a:pos x="2" y="67"/>
                </a:cxn>
                <a:cxn ang="0">
                  <a:pos x="2" y="67"/>
                </a:cxn>
                <a:cxn ang="0">
                  <a:pos x="2" y="66"/>
                </a:cxn>
                <a:cxn ang="0">
                  <a:pos x="7" y="65"/>
                </a:cxn>
                <a:cxn ang="0">
                  <a:pos x="8" y="64"/>
                </a:cxn>
                <a:cxn ang="0">
                  <a:pos x="8" y="33"/>
                </a:cxn>
                <a:cxn ang="0">
                  <a:pos x="7" y="5"/>
                </a:cxn>
                <a:cxn ang="0">
                  <a:pos x="6" y="3"/>
                </a:cxn>
                <a:cxn ang="0">
                  <a:pos x="0" y="3"/>
                </a:cxn>
                <a:cxn ang="0">
                  <a:pos x="0" y="2"/>
                </a:cxn>
                <a:cxn ang="0">
                  <a:pos x="0" y="2"/>
                </a:cxn>
                <a:cxn ang="0">
                  <a:pos x="15" y="0"/>
                </a:cxn>
              </a:cxnLst>
              <a:rect l="0" t="0" r="r" b="b"/>
              <a:pathLst>
                <a:path w="21" h="67">
                  <a:moveTo>
                    <a:pt x="15" y="0"/>
                  </a:moveTo>
                  <a:cubicBezTo>
                    <a:pt x="16" y="0"/>
                    <a:pt x="16" y="0"/>
                    <a:pt x="16" y="1"/>
                  </a:cubicBezTo>
                  <a:cubicBezTo>
                    <a:pt x="16" y="2"/>
                    <a:pt x="15" y="22"/>
                    <a:pt x="15" y="33"/>
                  </a:cubicBezTo>
                  <a:cubicBezTo>
                    <a:pt x="15" y="40"/>
                    <a:pt x="14" y="62"/>
                    <a:pt x="14" y="64"/>
                  </a:cubicBezTo>
                  <a:cubicBezTo>
                    <a:pt x="14" y="64"/>
                    <a:pt x="15" y="64"/>
                    <a:pt x="15" y="65"/>
                  </a:cubicBezTo>
                  <a:cubicBezTo>
                    <a:pt x="21" y="66"/>
                    <a:pt x="21" y="66"/>
                    <a:pt x="21" y="66"/>
                  </a:cubicBezTo>
                  <a:cubicBezTo>
                    <a:pt x="21" y="66"/>
                    <a:pt x="21" y="66"/>
                    <a:pt x="21" y="67"/>
                  </a:cubicBezTo>
                  <a:cubicBezTo>
                    <a:pt x="21" y="67"/>
                    <a:pt x="21" y="67"/>
                    <a:pt x="21" y="67"/>
                  </a:cubicBezTo>
                  <a:cubicBezTo>
                    <a:pt x="19" y="67"/>
                    <a:pt x="15" y="67"/>
                    <a:pt x="11" y="67"/>
                  </a:cubicBezTo>
                  <a:cubicBezTo>
                    <a:pt x="7" y="67"/>
                    <a:pt x="4" y="67"/>
                    <a:pt x="2" y="67"/>
                  </a:cubicBezTo>
                  <a:cubicBezTo>
                    <a:pt x="2" y="67"/>
                    <a:pt x="2" y="67"/>
                    <a:pt x="2" y="67"/>
                  </a:cubicBezTo>
                  <a:cubicBezTo>
                    <a:pt x="2" y="66"/>
                    <a:pt x="2" y="66"/>
                    <a:pt x="2" y="66"/>
                  </a:cubicBezTo>
                  <a:cubicBezTo>
                    <a:pt x="7" y="65"/>
                    <a:pt x="7" y="65"/>
                    <a:pt x="7" y="65"/>
                  </a:cubicBezTo>
                  <a:cubicBezTo>
                    <a:pt x="7" y="65"/>
                    <a:pt x="8" y="64"/>
                    <a:pt x="8" y="64"/>
                  </a:cubicBezTo>
                  <a:cubicBezTo>
                    <a:pt x="8" y="61"/>
                    <a:pt x="8" y="38"/>
                    <a:pt x="8" y="33"/>
                  </a:cubicBezTo>
                  <a:cubicBezTo>
                    <a:pt x="8" y="28"/>
                    <a:pt x="7" y="8"/>
                    <a:pt x="7" y="5"/>
                  </a:cubicBezTo>
                  <a:cubicBezTo>
                    <a:pt x="7" y="4"/>
                    <a:pt x="7" y="3"/>
                    <a:pt x="6" y="3"/>
                  </a:cubicBezTo>
                  <a:cubicBezTo>
                    <a:pt x="0" y="3"/>
                    <a:pt x="0" y="3"/>
                    <a:pt x="0" y="3"/>
                  </a:cubicBezTo>
                  <a:cubicBezTo>
                    <a:pt x="0" y="3"/>
                    <a:pt x="0" y="2"/>
                    <a:pt x="0" y="2"/>
                  </a:cubicBezTo>
                  <a:cubicBezTo>
                    <a:pt x="0" y="2"/>
                    <a:pt x="0" y="2"/>
                    <a:pt x="0" y="2"/>
                  </a:cubicBezTo>
                  <a:lnTo>
                    <a:pt x="15"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5" name="Freeform 34">
              <a:extLst>
                <a:ext uri="{FF2B5EF4-FFF2-40B4-BE49-F238E27FC236}">
                  <a16:creationId xmlns:a16="http://schemas.microsoft.com/office/drawing/2014/main" id="{9443B11F-71F4-8E49-BE90-4CB4DB1BA1D9}"/>
                </a:ext>
              </a:extLst>
            </p:cNvPr>
            <p:cNvSpPr>
              <a:spLocks noEditPoints="1"/>
            </p:cNvSpPr>
            <p:nvPr userDrawn="1"/>
          </p:nvSpPr>
          <p:spPr bwMode="gray">
            <a:xfrm>
              <a:off x="5973763" y="6224588"/>
              <a:ext cx="117475" cy="146050"/>
            </a:xfrm>
            <a:custGeom>
              <a:avLst/>
              <a:gdLst/>
              <a:ahLst/>
              <a:cxnLst>
                <a:cxn ang="0">
                  <a:pos x="20" y="2"/>
                </a:cxn>
                <a:cxn ang="0">
                  <a:pos x="29" y="18"/>
                </a:cxn>
                <a:cxn ang="0">
                  <a:pos x="27" y="21"/>
                </a:cxn>
                <a:cxn ang="0">
                  <a:pos x="9" y="21"/>
                </a:cxn>
                <a:cxn ang="0">
                  <a:pos x="20" y="2"/>
                </a:cxn>
                <a:cxn ang="0">
                  <a:pos x="37" y="20"/>
                </a:cxn>
                <a:cxn ang="0">
                  <a:pos x="21" y="0"/>
                </a:cxn>
                <a:cxn ang="0">
                  <a:pos x="0" y="27"/>
                </a:cxn>
                <a:cxn ang="0">
                  <a:pos x="19" y="46"/>
                </a:cxn>
                <a:cxn ang="0">
                  <a:pos x="26" y="45"/>
                </a:cxn>
                <a:cxn ang="0">
                  <a:pos x="37" y="40"/>
                </a:cxn>
                <a:cxn ang="0">
                  <a:pos x="37" y="40"/>
                </a:cxn>
                <a:cxn ang="0">
                  <a:pos x="36" y="39"/>
                </a:cxn>
                <a:cxn ang="0">
                  <a:pos x="28" y="42"/>
                </a:cxn>
                <a:cxn ang="0">
                  <a:pos x="22" y="43"/>
                </a:cxn>
                <a:cxn ang="0">
                  <a:pos x="9" y="29"/>
                </a:cxn>
                <a:cxn ang="0">
                  <a:pos x="9" y="23"/>
                </a:cxn>
                <a:cxn ang="0">
                  <a:pos x="35" y="22"/>
                </a:cxn>
                <a:cxn ang="0">
                  <a:pos x="37" y="20"/>
                </a:cxn>
              </a:cxnLst>
              <a:rect l="0" t="0" r="r" b="b"/>
              <a:pathLst>
                <a:path w="37" h="46">
                  <a:moveTo>
                    <a:pt x="20" y="2"/>
                  </a:moveTo>
                  <a:cubicBezTo>
                    <a:pt x="26" y="2"/>
                    <a:pt x="29" y="13"/>
                    <a:pt x="29" y="18"/>
                  </a:cubicBezTo>
                  <a:cubicBezTo>
                    <a:pt x="29" y="20"/>
                    <a:pt x="28" y="20"/>
                    <a:pt x="27" y="21"/>
                  </a:cubicBezTo>
                  <a:cubicBezTo>
                    <a:pt x="24" y="21"/>
                    <a:pt x="14" y="22"/>
                    <a:pt x="9" y="21"/>
                  </a:cubicBezTo>
                  <a:cubicBezTo>
                    <a:pt x="9" y="9"/>
                    <a:pt x="14" y="2"/>
                    <a:pt x="20" y="2"/>
                  </a:cubicBezTo>
                  <a:close/>
                  <a:moveTo>
                    <a:pt x="37" y="20"/>
                  </a:moveTo>
                  <a:cubicBezTo>
                    <a:pt x="37" y="11"/>
                    <a:pt x="32" y="0"/>
                    <a:pt x="21" y="0"/>
                  </a:cubicBezTo>
                  <a:cubicBezTo>
                    <a:pt x="9" y="0"/>
                    <a:pt x="0" y="14"/>
                    <a:pt x="0" y="27"/>
                  </a:cubicBezTo>
                  <a:cubicBezTo>
                    <a:pt x="0" y="40"/>
                    <a:pt x="8" y="46"/>
                    <a:pt x="19" y="46"/>
                  </a:cubicBezTo>
                  <a:cubicBezTo>
                    <a:pt x="22" y="46"/>
                    <a:pt x="25" y="46"/>
                    <a:pt x="26" y="45"/>
                  </a:cubicBezTo>
                  <a:cubicBezTo>
                    <a:pt x="30" y="44"/>
                    <a:pt x="34" y="42"/>
                    <a:pt x="37" y="40"/>
                  </a:cubicBezTo>
                  <a:cubicBezTo>
                    <a:pt x="37" y="40"/>
                    <a:pt x="37" y="40"/>
                    <a:pt x="37" y="40"/>
                  </a:cubicBezTo>
                  <a:cubicBezTo>
                    <a:pt x="37" y="39"/>
                    <a:pt x="37" y="39"/>
                    <a:pt x="36" y="39"/>
                  </a:cubicBezTo>
                  <a:cubicBezTo>
                    <a:pt x="34" y="40"/>
                    <a:pt x="31" y="41"/>
                    <a:pt x="28" y="42"/>
                  </a:cubicBezTo>
                  <a:cubicBezTo>
                    <a:pt x="27" y="43"/>
                    <a:pt x="25" y="43"/>
                    <a:pt x="22" y="43"/>
                  </a:cubicBezTo>
                  <a:cubicBezTo>
                    <a:pt x="15" y="43"/>
                    <a:pt x="10" y="38"/>
                    <a:pt x="9" y="29"/>
                  </a:cubicBezTo>
                  <a:cubicBezTo>
                    <a:pt x="9" y="27"/>
                    <a:pt x="9" y="25"/>
                    <a:pt x="9" y="23"/>
                  </a:cubicBezTo>
                  <a:cubicBezTo>
                    <a:pt x="13" y="23"/>
                    <a:pt x="31" y="23"/>
                    <a:pt x="35" y="22"/>
                  </a:cubicBezTo>
                  <a:cubicBezTo>
                    <a:pt x="36" y="22"/>
                    <a:pt x="37" y="21"/>
                    <a:pt x="37" y="2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6" name="Freeform 35">
              <a:extLst>
                <a:ext uri="{FF2B5EF4-FFF2-40B4-BE49-F238E27FC236}">
                  <a16:creationId xmlns:a16="http://schemas.microsoft.com/office/drawing/2014/main" id="{51017DC1-24EA-4D40-856A-036B0F212E0D}"/>
                </a:ext>
              </a:extLst>
            </p:cNvPr>
            <p:cNvSpPr>
              <a:spLocks/>
            </p:cNvSpPr>
            <p:nvPr userDrawn="1"/>
          </p:nvSpPr>
          <p:spPr bwMode="gray">
            <a:xfrm>
              <a:off x="6097588" y="6227763"/>
              <a:ext cx="152400" cy="201612"/>
            </a:xfrm>
            <a:custGeom>
              <a:avLst/>
              <a:gdLst/>
              <a:ahLst/>
              <a:cxnLst>
                <a:cxn ang="0">
                  <a:pos x="48" y="0"/>
                </a:cxn>
                <a:cxn ang="0">
                  <a:pos x="48" y="0"/>
                </a:cxn>
                <a:cxn ang="0">
                  <a:pos x="47" y="1"/>
                </a:cxn>
                <a:cxn ang="0">
                  <a:pos x="45" y="2"/>
                </a:cxn>
                <a:cxn ang="0">
                  <a:pos x="44" y="4"/>
                </a:cxn>
                <a:cxn ang="0">
                  <a:pos x="27" y="43"/>
                </a:cxn>
                <a:cxn ang="0">
                  <a:pos x="6" y="64"/>
                </a:cxn>
                <a:cxn ang="0">
                  <a:pos x="3" y="63"/>
                </a:cxn>
                <a:cxn ang="0">
                  <a:pos x="0" y="54"/>
                </a:cxn>
                <a:cxn ang="0">
                  <a:pos x="1" y="53"/>
                </a:cxn>
                <a:cxn ang="0">
                  <a:pos x="2" y="53"/>
                </a:cxn>
                <a:cxn ang="0">
                  <a:pos x="5" y="57"/>
                </a:cxn>
                <a:cxn ang="0">
                  <a:pos x="7" y="59"/>
                </a:cxn>
                <a:cxn ang="0">
                  <a:pos x="21" y="48"/>
                </a:cxn>
                <a:cxn ang="0">
                  <a:pos x="21" y="45"/>
                </a:cxn>
                <a:cxn ang="0">
                  <a:pos x="6" y="3"/>
                </a:cxn>
                <a:cxn ang="0">
                  <a:pos x="5" y="2"/>
                </a:cxn>
                <a:cxn ang="0">
                  <a:pos x="2" y="1"/>
                </a:cxn>
                <a:cxn ang="0">
                  <a:pos x="1" y="0"/>
                </a:cxn>
                <a:cxn ang="0">
                  <a:pos x="1" y="0"/>
                </a:cxn>
                <a:cxn ang="0">
                  <a:pos x="21" y="0"/>
                </a:cxn>
                <a:cxn ang="0">
                  <a:pos x="21" y="0"/>
                </a:cxn>
                <a:cxn ang="0">
                  <a:pos x="21" y="1"/>
                </a:cxn>
                <a:cxn ang="0">
                  <a:pos x="16" y="2"/>
                </a:cxn>
                <a:cxn ang="0">
                  <a:pos x="15" y="3"/>
                </a:cxn>
                <a:cxn ang="0">
                  <a:pos x="25" y="37"/>
                </a:cxn>
                <a:cxn ang="0">
                  <a:pos x="26" y="40"/>
                </a:cxn>
                <a:cxn ang="0">
                  <a:pos x="27" y="40"/>
                </a:cxn>
                <a:cxn ang="0">
                  <a:pos x="28" y="37"/>
                </a:cxn>
                <a:cxn ang="0">
                  <a:pos x="38" y="4"/>
                </a:cxn>
                <a:cxn ang="0">
                  <a:pos x="37" y="2"/>
                </a:cxn>
                <a:cxn ang="0">
                  <a:pos x="33" y="1"/>
                </a:cxn>
                <a:cxn ang="0">
                  <a:pos x="32" y="0"/>
                </a:cxn>
                <a:cxn ang="0">
                  <a:pos x="32" y="0"/>
                </a:cxn>
                <a:cxn ang="0">
                  <a:pos x="48" y="0"/>
                </a:cxn>
              </a:cxnLst>
              <a:rect l="0" t="0" r="r" b="b"/>
              <a:pathLst>
                <a:path w="48" h="64">
                  <a:moveTo>
                    <a:pt x="48" y="0"/>
                  </a:moveTo>
                  <a:cubicBezTo>
                    <a:pt x="48" y="0"/>
                    <a:pt x="48" y="0"/>
                    <a:pt x="48" y="0"/>
                  </a:cubicBezTo>
                  <a:cubicBezTo>
                    <a:pt x="48" y="1"/>
                    <a:pt x="48" y="1"/>
                    <a:pt x="47" y="1"/>
                  </a:cubicBezTo>
                  <a:cubicBezTo>
                    <a:pt x="45" y="2"/>
                    <a:pt x="45" y="2"/>
                    <a:pt x="45" y="2"/>
                  </a:cubicBezTo>
                  <a:cubicBezTo>
                    <a:pt x="45" y="2"/>
                    <a:pt x="44" y="3"/>
                    <a:pt x="44" y="4"/>
                  </a:cubicBezTo>
                  <a:cubicBezTo>
                    <a:pt x="42" y="10"/>
                    <a:pt x="33" y="33"/>
                    <a:pt x="27" y="43"/>
                  </a:cubicBezTo>
                  <a:cubicBezTo>
                    <a:pt x="22" y="52"/>
                    <a:pt x="14" y="64"/>
                    <a:pt x="6" y="64"/>
                  </a:cubicBezTo>
                  <a:cubicBezTo>
                    <a:pt x="3" y="64"/>
                    <a:pt x="3" y="63"/>
                    <a:pt x="3" y="63"/>
                  </a:cubicBezTo>
                  <a:cubicBezTo>
                    <a:pt x="0" y="54"/>
                    <a:pt x="0" y="54"/>
                    <a:pt x="0" y="54"/>
                  </a:cubicBezTo>
                  <a:cubicBezTo>
                    <a:pt x="0" y="53"/>
                    <a:pt x="1" y="53"/>
                    <a:pt x="1" y="53"/>
                  </a:cubicBezTo>
                  <a:cubicBezTo>
                    <a:pt x="1" y="53"/>
                    <a:pt x="1" y="53"/>
                    <a:pt x="2" y="53"/>
                  </a:cubicBezTo>
                  <a:cubicBezTo>
                    <a:pt x="5" y="57"/>
                    <a:pt x="5" y="57"/>
                    <a:pt x="5" y="57"/>
                  </a:cubicBezTo>
                  <a:cubicBezTo>
                    <a:pt x="5" y="58"/>
                    <a:pt x="6" y="59"/>
                    <a:pt x="7" y="59"/>
                  </a:cubicBezTo>
                  <a:cubicBezTo>
                    <a:pt x="11" y="59"/>
                    <a:pt x="17" y="54"/>
                    <a:pt x="21" y="48"/>
                  </a:cubicBezTo>
                  <a:cubicBezTo>
                    <a:pt x="22" y="47"/>
                    <a:pt x="22" y="46"/>
                    <a:pt x="21" y="45"/>
                  </a:cubicBezTo>
                  <a:cubicBezTo>
                    <a:pt x="18" y="37"/>
                    <a:pt x="9" y="13"/>
                    <a:pt x="6" y="3"/>
                  </a:cubicBezTo>
                  <a:cubicBezTo>
                    <a:pt x="5" y="3"/>
                    <a:pt x="5" y="2"/>
                    <a:pt x="5" y="2"/>
                  </a:cubicBezTo>
                  <a:cubicBezTo>
                    <a:pt x="2" y="1"/>
                    <a:pt x="2" y="1"/>
                    <a:pt x="2" y="1"/>
                  </a:cubicBezTo>
                  <a:cubicBezTo>
                    <a:pt x="1" y="1"/>
                    <a:pt x="1" y="1"/>
                    <a:pt x="1" y="0"/>
                  </a:cubicBezTo>
                  <a:cubicBezTo>
                    <a:pt x="1" y="0"/>
                    <a:pt x="1" y="0"/>
                    <a:pt x="1" y="0"/>
                  </a:cubicBezTo>
                  <a:cubicBezTo>
                    <a:pt x="21" y="0"/>
                    <a:pt x="21" y="0"/>
                    <a:pt x="21" y="0"/>
                  </a:cubicBezTo>
                  <a:cubicBezTo>
                    <a:pt x="21" y="0"/>
                    <a:pt x="21" y="0"/>
                    <a:pt x="21" y="0"/>
                  </a:cubicBezTo>
                  <a:cubicBezTo>
                    <a:pt x="21" y="1"/>
                    <a:pt x="21" y="1"/>
                    <a:pt x="21" y="1"/>
                  </a:cubicBezTo>
                  <a:cubicBezTo>
                    <a:pt x="16" y="2"/>
                    <a:pt x="16" y="2"/>
                    <a:pt x="16" y="2"/>
                  </a:cubicBezTo>
                  <a:cubicBezTo>
                    <a:pt x="15" y="2"/>
                    <a:pt x="15" y="3"/>
                    <a:pt x="15" y="3"/>
                  </a:cubicBezTo>
                  <a:cubicBezTo>
                    <a:pt x="17" y="11"/>
                    <a:pt x="23" y="29"/>
                    <a:pt x="25" y="37"/>
                  </a:cubicBezTo>
                  <a:cubicBezTo>
                    <a:pt x="26" y="38"/>
                    <a:pt x="26" y="39"/>
                    <a:pt x="26" y="40"/>
                  </a:cubicBezTo>
                  <a:cubicBezTo>
                    <a:pt x="27" y="40"/>
                    <a:pt x="27" y="40"/>
                    <a:pt x="27" y="40"/>
                  </a:cubicBezTo>
                  <a:cubicBezTo>
                    <a:pt x="27" y="39"/>
                    <a:pt x="28" y="38"/>
                    <a:pt x="28" y="37"/>
                  </a:cubicBezTo>
                  <a:cubicBezTo>
                    <a:pt x="31" y="29"/>
                    <a:pt x="36" y="13"/>
                    <a:pt x="38" y="4"/>
                  </a:cubicBezTo>
                  <a:cubicBezTo>
                    <a:pt x="38" y="2"/>
                    <a:pt x="38" y="2"/>
                    <a:pt x="37" y="2"/>
                  </a:cubicBezTo>
                  <a:cubicBezTo>
                    <a:pt x="33" y="1"/>
                    <a:pt x="33" y="1"/>
                    <a:pt x="33" y="1"/>
                  </a:cubicBezTo>
                  <a:cubicBezTo>
                    <a:pt x="32" y="1"/>
                    <a:pt x="32" y="1"/>
                    <a:pt x="32" y="0"/>
                  </a:cubicBezTo>
                  <a:cubicBezTo>
                    <a:pt x="32" y="0"/>
                    <a:pt x="32" y="0"/>
                    <a:pt x="32" y="0"/>
                  </a:cubicBezTo>
                  <a:lnTo>
                    <a:pt x="4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7" name="Freeform 36">
              <a:extLst>
                <a:ext uri="{FF2B5EF4-FFF2-40B4-BE49-F238E27FC236}">
                  <a16:creationId xmlns:a16="http://schemas.microsoft.com/office/drawing/2014/main" id="{04BBAE89-31B8-D74D-B9A0-6A709319630D}"/>
                </a:ext>
              </a:extLst>
            </p:cNvPr>
            <p:cNvSpPr>
              <a:spLocks/>
            </p:cNvSpPr>
            <p:nvPr userDrawn="1"/>
          </p:nvSpPr>
          <p:spPr bwMode="gray">
            <a:xfrm>
              <a:off x="4816475" y="6445250"/>
              <a:ext cx="57150" cy="76200"/>
            </a:xfrm>
            <a:custGeom>
              <a:avLst/>
              <a:gdLst/>
              <a:ahLst/>
              <a:cxnLst>
                <a:cxn ang="0">
                  <a:pos x="18" y="23"/>
                </a:cxn>
                <a:cxn ang="0">
                  <a:pos x="12" y="24"/>
                </a:cxn>
                <a:cxn ang="0">
                  <a:pos x="0" y="12"/>
                </a:cxn>
                <a:cxn ang="0">
                  <a:pos x="13" y="0"/>
                </a:cxn>
                <a:cxn ang="0">
                  <a:pos x="18" y="1"/>
                </a:cxn>
                <a:cxn ang="0">
                  <a:pos x="18" y="3"/>
                </a:cxn>
                <a:cxn ang="0">
                  <a:pos x="13" y="2"/>
                </a:cxn>
                <a:cxn ang="0">
                  <a:pos x="4" y="12"/>
                </a:cxn>
                <a:cxn ang="0">
                  <a:pos x="13" y="22"/>
                </a:cxn>
                <a:cxn ang="0">
                  <a:pos x="18" y="21"/>
                </a:cxn>
                <a:cxn ang="0">
                  <a:pos x="18" y="23"/>
                </a:cxn>
              </a:cxnLst>
              <a:rect l="0" t="0" r="r" b="b"/>
              <a:pathLst>
                <a:path w="18" h="24">
                  <a:moveTo>
                    <a:pt x="18" y="23"/>
                  </a:moveTo>
                  <a:cubicBezTo>
                    <a:pt x="17" y="24"/>
                    <a:pt x="15" y="24"/>
                    <a:pt x="12" y="24"/>
                  </a:cubicBezTo>
                  <a:cubicBezTo>
                    <a:pt x="5" y="24"/>
                    <a:pt x="0" y="20"/>
                    <a:pt x="0" y="12"/>
                  </a:cubicBezTo>
                  <a:cubicBezTo>
                    <a:pt x="0" y="5"/>
                    <a:pt x="5" y="0"/>
                    <a:pt x="13" y="0"/>
                  </a:cubicBezTo>
                  <a:cubicBezTo>
                    <a:pt x="16" y="0"/>
                    <a:pt x="18" y="0"/>
                    <a:pt x="18" y="1"/>
                  </a:cubicBezTo>
                  <a:cubicBezTo>
                    <a:pt x="18" y="3"/>
                    <a:pt x="18" y="3"/>
                    <a:pt x="18" y="3"/>
                  </a:cubicBezTo>
                  <a:cubicBezTo>
                    <a:pt x="16" y="3"/>
                    <a:pt x="15" y="2"/>
                    <a:pt x="13" y="2"/>
                  </a:cubicBezTo>
                  <a:cubicBezTo>
                    <a:pt x="7" y="2"/>
                    <a:pt x="4" y="6"/>
                    <a:pt x="4" y="12"/>
                  </a:cubicBezTo>
                  <a:cubicBezTo>
                    <a:pt x="4" y="18"/>
                    <a:pt x="7" y="22"/>
                    <a:pt x="13" y="22"/>
                  </a:cubicBezTo>
                  <a:cubicBezTo>
                    <a:pt x="15" y="22"/>
                    <a:pt x="16" y="21"/>
                    <a:pt x="18" y="21"/>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9" name="Freeform 38">
              <a:extLst>
                <a:ext uri="{FF2B5EF4-FFF2-40B4-BE49-F238E27FC236}">
                  <a16:creationId xmlns:a16="http://schemas.microsoft.com/office/drawing/2014/main" id="{F6BF25AA-3B89-114F-9520-60CA93016612}"/>
                </a:ext>
              </a:extLst>
            </p:cNvPr>
            <p:cNvSpPr>
              <a:spLocks/>
            </p:cNvSpPr>
            <p:nvPr userDrawn="1"/>
          </p:nvSpPr>
          <p:spPr bwMode="gray">
            <a:xfrm>
              <a:off x="4892675" y="6445250"/>
              <a:ext cx="57150" cy="76200"/>
            </a:xfrm>
            <a:custGeom>
              <a:avLst/>
              <a:gdLst/>
              <a:ahLst/>
              <a:cxnLst>
                <a:cxn ang="0">
                  <a:pos x="6" y="0"/>
                </a:cxn>
                <a:cxn ang="0">
                  <a:pos x="6" y="20"/>
                </a:cxn>
                <a:cxn ang="0">
                  <a:pos x="30" y="20"/>
                </a:cxn>
                <a:cxn ang="0">
                  <a:pos x="30" y="0"/>
                </a:cxn>
                <a:cxn ang="0">
                  <a:pos x="36" y="0"/>
                </a:cxn>
                <a:cxn ang="0">
                  <a:pos x="36" y="48"/>
                </a:cxn>
                <a:cxn ang="0">
                  <a:pos x="30" y="48"/>
                </a:cxn>
                <a:cxn ang="0">
                  <a:pos x="30" y="26"/>
                </a:cxn>
                <a:cxn ang="0">
                  <a:pos x="6" y="26"/>
                </a:cxn>
                <a:cxn ang="0">
                  <a:pos x="6" y="48"/>
                </a:cxn>
                <a:cxn ang="0">
                  <a:pos x="0" y="48"/>
                </a:cxn>
                <a:cxn ang="0">
                  <a:pos x="0" y="0"/>
                </a:cxn>
                <a:cxn ang="0">
                  <a:pos x="6" y="0"/>
                </a:cxn>
              </a:cxnLst>
              <a:rect l="0" t="0" r="r" b="b"/>
              <a:pathLst>
                <a:path w="36" h="48">
                  <a:moveTo>
                    <a:pt x="6" y="0"/>
                  </a:moveTo>
                  <a:lnTo>
                    <a:pt x="6" y="20"/>
                  </a:lnTo>
                  <a:lnTo>
                    <a:pt x="30" y="20"/>
                  </a:lnTo>
                  <a:lnTo>
                    <a:pt x="30" y="0"/>
                  </a:lnTo>
                  <a:lnTo>
                    <a:pt x="36" y="0"/>
                  </a:lnTo>
                  <a:lnTo>
                    <a:pt x="36" y="48"/>
                  </a:lnTo>
                  <a:lnTo>
                    <a:pt x="30" y="48"/>
                  </a:lnTo>
                  <a:lnTo>
                    <a:pt x="30" y="26"/>
                  </a:lnTo>
                  <a:lnTo>
                    <a:pt x="6" y="26"/>
                  </a:lnTo>
                  <a:lnTo>
                    <a:pt x="6" y="48"/>
                  </a:lnTo>
                  <a:lnTo>
                    <a:pt x="0" y="48"/>
                  </a:lnTo>
                  <a:lnTo>
                    <a:pt x="0" y="0"/>
                  </a:lnTo>
                  <a:lnTo>
                    <a:pt x="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0" name="Freeform 39">
              <a:extLst>
                <a:ext uri="{FF2B5EF4-FFF2-40B4-BE49-F238E27FC236}">
                  <a16:creationId xmlns:a16="http://schemas.microsoft.com/office/drawing/2014/main" id="{36D67D9C-2509-B443-8CDE-EE726599A4EA}"/>
                </a:ext>
              </a:extLst>
            </p:cNvPr>
            <p:cNvSpPr>
              <a:spLocks noEditPoints="1"/>
            </p:cNvSpPr>
            <p:nvPr userDrawn="1"/>
          </p:nvSpPr>
          <p:spPr bwMode="gray">
            <a:xfrm>
              <a:off x="4965700" y="6445250"/>
              <a:ext cx="63500" cy="76200"/>
            </a:xfrm>
            <a:custGeom>
              <a:avLst/>
              <a:gdLst/>
              <a:ahLst/>
              <a:cxnLst>
                <a:cxn ang="0">
                  <a:pos x="6" y="16"/>
                </a:cxn>
                <a:cxn ang="0">
                  <a:pos x="4" y="24"/>
                </a:cxn>
                <a:cxn ang="0">
                  <a:pos x="0" y="24"/>
                </a:cxn>
                <a:cxn ang="0">
                  <a:pos x="9" y="0"/>
                </a:cxn>
                <a:cxn ang="0">
                  <a:pos x="12" y="0"/>
                </a:cxn>
                <a:cxn ang="0">
                  <a:pos x="20" y="24"/>
                </a:cxn>
                <a:cxn ang="0">
                  <a:pos x="17" y="24"/>
                </a:cxn>
                <a:cxn ang="0">
                  <a:pos x="15" y="16"/>
                </a:cxn>
                <a:cxn ang="0">
                  <a:pos x="6" y="16"/>
                </a:cxn>
                <a:cxn ang="0">
                  <a:pos x="14" y="14"/>
                </a:cxn>
                <a:cxn ang="0">
                  <a:pos x="12" y="7"/>
                </a:cxn>
                <a:cxn ang="0">
                  <a:pos x="10" y="3"/>
                </a:cxn>
                <a:cxn ang="0">
                  <a:pos x="10" y="3"/>
                </a:cxn>
                <a:cxn ang="0">
                  <a:pos x="9" y="7"/>
                </a:cxn>
                <a:cxn ang="0">
                  <a:pos x="7" y="14"/>
                </a:cxn>
                <a:cxn ang="0">
                  <a:pos x="14" y="14"/>
                </a:cxn>
              </a:cxnLst>
              <a:rect l="0" t="0" r="r" b="b"/>
              <a:pathLst>
                <a:path w="20" h="24">
                  <a:moveTo>
                    <a:pt x="6" y="16"/>
                  </a:moveTo>
                  <a:cubicBezTo>
                    <a:pt x="4" y="24"/>
                    <a:pt x="4" y="24"/>
                    <a:pt x="4" y="24"/>
                  </a:cubicBezTo>
                  <a:cubicBezTo>
                    <a:pt x="0" y="24"/>
                    <a:pt x="0" y="24"/>
                    <a:pt x="0" y="24"/>
                  </a:cubicBezTo>
                  <a:cubicBezTo>
                    <a:pt x="9" y="0"/>
                    <a:pt x="9" y="0"/>
                    <a:pt x="9" y="0"/>
                  </a:cubicBezTo>
                  <a:cubicBezTo>
                    <a:pt x="12" y="0"/>
                    <a:pt x="12" y="0"/>
                    <a:pt x="12" y="0"/>
                  </a:cubicBezTo>
                  <a:cubicBezTo>
                    <a:pt x="20" y="24"/>
                    <a:pt x="20" y="24"/>
                    <a:pt x="20" y="24"/>
                  </a:cubicBezTo>
                  <a:cubicBezTo>
                    <a:pt x="17" y="24"/>
                    <a:pt x="17" y="24"/>
                    <a:pt x="17" y="24"/>
                  </a:cubicBezTo>
                  <a:cubicBezTo>
                    <a:pt x="15" y="16"/>
                    <a:pt x="15" y="16"/>
                    <a:pt x="15" y="16"/>
                  </a:cubicBezTo>
                  <a:lnTo>
                    <a:pt x="6" y="16"/>
                  </a:lnTo>
                  <a:close/>
                  <a:moveTo>
                    <a:pt x="14" y="14"/>
                  </a:moveTo>
                  <a:cubicBezTo>
                    <a:pt x="12" y="7"/>
                    <a:pt x="12" y="7"/>
                    <a:pt x="12" y="7"/>
                  </a:cubicBezTo>
                  <a:cubicBezTo>
                    <a:pt x="11" y="6"/>
                    <a:pt x="11" y="4"/>
                    <a:pt x="10" y="3"/>
                  </a:cubicBezTo>
                  <a:cubicBezTo>
                    <a:pt x="10" y="3"/>
                    <a:pt x="10" y="3"/>
                    <a:pt x="10" y="3"/>
                  </a:cubicBezTo>
                  <a:cubicBezTo>
                    <a:pt x="10" y="4"/>
                    <a:pt x="10" y="6"/>
                    <a:pt x="9" y="7"/>
                  </a:cubicBezTo>
                  <a:cubicBezTo>
                    <a:pt x="7" y="14"/>
                    <a:pt x="7" y="14"/>
                    <a:pt x="7" y="14"/>
                  </a:cubicBezTo>
                  <a:lnTo>
                    <a:pt x="14"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6" name="Freeform 45">
              <a:extLst>
                <a:ext uri="{FF2B5EF4-FFF2-40B4-BE49-F238E27FC236}">
                  <a16:creationId xmlns:a16="http://schemas.microsoft.com/office/drawing/2014/main" id="{B72926B1-9759-B34D-AA74-F3DBDCDA1EAE}"/>
                </a:ext>
              </a:extLst>
            </p:cNvPr>
            <p:cNvSpPr>
              <a:spLocks noEditPoints="1"/>
            </p:cNvSpPr>
            <p:nvPr userDrawn="1"/>
          </p:nvSpPr>
          <p:spPr bwMode="gray">
            <a:xfrm>
              <a:off x="5048250" y="6445250"/>
              <a:ext cx="47625" cy="76200"/>
            </a:xfrm>
            <a:custGeom>
              <a:avLst/>
              <a:gdLst/>
              <a:ahLst/>
              <a:cxnLst>
                <a:cxn ang="0">
                  <a:pos x="0" y="0"/>
                </a:cxn>
                <a:cxn ang="0">
                  <a:pos x="6" y="0"/>
                </a:cxn>
                <a:cxn ang="0">
                  <a:pos x="13" y="2"/>
                </a:cxn>
                <a:cxn ang="0">
                  <a:pos x="15" y="6"/>
                </a:cxn>
                <a:cxn ang="0">
                  <a:pos x="10" y="12"/>
                </a:cxn>
                <a:cxn ang="0">
                  <a:pos x="10" y="13"/>
                </a:cxn>
                <a:cxn ang="0">
                  <a:pos x="14" y="17"/>
                </a:cxn>
                <a:cxn ang="0">
                  <a:pos x="15" y="24"/>
                </a:cxn>
                <a:cxn ang="0">
                  <a:pos x="12" y="24"/>
                </a:cxn>
                <a:cxn ang="0">
                  <a:pos x="11" y="18"/>
                </a:cxn>
                <a:cxn ang="0">
                  <a:pos x="6" y="14"/>
                </a:cxn>
                <a:cxn ang="0">
                  <a:pos x="3" y="14"/>
                </a:cxn>
                <a:cxn ang="0">
                  <a:pos x="3" y="24"/>
                </a:cxn>
                <a:cxn ang="0">
                  <a:pos x="0" y="24"/>
                </a:cxn>
                <a:cxn ang="0">
                  <a:pos x="0" y="0"/>
                </a:cxn>
                <a:cxn ang="0">
                  <a:pos x="3" y="11"/>
                </a:cxn>
                <a:cxn ang="0">
                  <a:pos x="6" y="11"/>
                </a:cxn>
                <a:cxn ang="0">
                  <a:pos x="11" y="7"/>
                </a:cxn>
                <a:cxn ang="0">
                  <a:pos x="6" y="2"/>
                </a:cxn>
                <a:cxn ang="0">
                  <a:pos x="3" y="3"/>
                </a:cxn>
                <a:cxn ang="0">
                  <a:pos x="3" y="11"/>
                </a:cxn>
              </a:cxnLst>
              <a:rect l="0" t="0" r="r" b="b"/>
              <a:pathLst>
                <a:path w="15" h="24">
                  <a:moveTo>
                    <a:pt x="0" y="0"/>
                  </a:moveTo>
                  <a:cubicBezTo>
                    <a:pt x="1" y="0"/>
                    <a:pt x="4" y="0"/>
                    <a:pt x="6" y="0"/>
                  </a:cubicBezTo>
                  <a:cubicBezTo>
                    <a:pt x="9" y="0"/>
                    <a:pt x="11" y="1"/>
                    <a:pt x="13" y="2"/>
                  </a:cubicBezTo>
                  <a:cubicBezTo>
                    <a:pt x="14" y="3"/>
                    <a:pt x="15" y="5"/>
                    <a:pt x="15" y="6"/>
                  </a:cubicBezTo>
                  <a:cubicBezTo>
                    <a:pt x="15" y="10"/>
                    <a:pt x="13" y="12"/>
                    <a:pt x="10" y="12"/>
                  </a:cubicBezTo>
                  <a:cubicBezTo>
                    <a:pt x="10" y="13"/>
                    <a:pt x="10" y="13"/>
                    <a:pt x="10" y="13"/>
                  </a:cubicBezTo>
                  <a:cubicBezTo>
                    <a:pt x="12" y="13"/>
                    <a:pt x="13" y="15"/>
                    <a:pt x="14" y="17"/>
                  </a:cubicBezTo>
                  <a:cubicBezTo>
                    <a:pt x="14" y="21"/>
                    <a:pt x="15" y="23"/>
                    <a:pt x="15" y="24"/>
                  </a:cubicBezTo>
                  <a:cubicBezTo>
                    <a:pt x="12" y="24"/>
                    <a:pt x="12" y="24"/>
                    <a:pt x="12" y="24"/>
                  </a:cubicBezTo>
                  <a:cubicBezTo>
                    <a:pt x="12" y="23"/>
                    <a:pt x="11" y="21"/>
                    <a:pt x="11" y="18"/>
                  </a:cubicBezTo>
                  <a:cubicBezTo>
                    <a:pt x="10" y="15"/>
                    <a:pt x="9" y="14"/>
                    <a:pt x="6" y="14"/>
                  </a:cubicBezTo>
                  <a:cubicBezTo>
                    <a:pt x="3" y="14"/>
                    <a:pt x="3" y="14"/>
                    <a:pt x="3" y="14"/>
                  </a:cubicBezTo>
                  <a:cubicBezTo>
                    <a:pt x="3" y="24"/>
                    <a:pt x="3" y="24"/>
                    <a:pt x="3" y="24"/>
                  </a:cubicBezTo>
                  <a:cubicBezTo>
                    <a:pt x="0" y="24"/>
                    <a:pt x="0" y="24"/>
                    <a:pt x="0" y="24"/>
                  </a:cubicBezTo>
                  <a:lnTo>
                    <a:pt x="0" y="0"/>
                  </a:lnTo>
                  <a:close/>
                  <a:moveTo>
                    <a:pt x="3" y="11"/>
                  </a:moveTo>
                  <a:cubicBezTo>
                    <a:pt x="6" y="11"/>
                    <a:pt x="6" y="11"/>
                    <a:pt x="6" y="11"/>
                  </a:cubicBezTo>
                  <a:cubicBezTo>
                    <a:pt x="9" y="11"/>
                    <a:pt x="11" y="9"/>
                    <a:pt x="11" y="7"/>
                  </a:cubicBezTo>
                  <a:cubicBezTo>
                    <a:pt x="11" y="4"/>
                    <a:pt x="9" y="2"/>
                    <a:pt x="6" y="2"/>
                  </a:cubicBezTo>
                  <a:cubicBezTo>
                    <a:pt x="5" y="2"/>
                    <a:pt x="4" y="2"/>
                    <a:pt x="3" y="3"/>
                  </a:cubicBezTo>
                  <a:lnTo>
                    <a:pt x="3" y="1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8" name="Freeform 47">
              <a:extLst>
                <a:ext uri="{FF2B5EF4-FFF2-40B4-BE49-F238E27FC236}">
                  <a16:creationId xmlns:a16="http://schemas.microsoft.com/office/drawing/2014/main" id="{3F899399-A230-C044-8674-E4184BE74E26}"/>
                </a:ext>
              </a:extLst>
            </p:cNvPr>
            <p:cNvSpPr>
              <a:spLocks/>
            </p:cNvSpPr>
            <p:nvPr userDrawn="1"/>
          </p:nvSpPr>
          <p:spPr bwMode="gray">
            <a:xfrm>
              <a:off x="5108575" y="6445250"/>
              <a:ext cx="53975" cy="76200"/>
            </a:xfrm>
            <a:custGeom>
              <a:avLst/>
              <a:gdLst/>
              <a:ahLst/>
              <a:cxnLst>
                <a:cxn ang="0">
                  <a:pos x="14" y="6"/>
                </a:cxn>
                <a:cxn ang="0">
                  <a:pos x="0" y="6"/>
                </a:cxn>
                <a:cxn ang="0">
                  <a:pos x="0" y="0"/>
                </a:cxn>
                <a:cxn ang="0">
                  <a:pos x="34" y="0"/>
                </a:cxn>
                <a:cxn ang="0">
                  <a:pos x="34" y="6"/>
                </a:cxn>
                <a:cxn ang="0">
                  <a:pos x="20" y="6"/>
                </a:cxn>
                <a:cxn ang="0">
                  <a:pos x="20" y="48"/>
                </a:cxn>
                <a:cxn ang="0">
                  <a:pos x="14" y="48"/>
                </a:cxn>
                <a:cxn ang="0">
                  <a:pos x="14" y="6"/>
                </a:cxn>
              </a:cxnLst>
              <a:rect l="0" t="0" r="r" b="b"/>
              <a:pathLst>
                <a:path w="34" h="48">
                  <a:moveTo>
                    <a:pt x="14" y="6"/>
                  </a:moveTo>
                  <a:lnTo>
                    <a:pt x="0" y="6"/>
                  </a:lnTo>
                  <a:lnTo>
                    <a:pt x="0" y="0"/>
                  </a:lnTo>
                  <a:lnTo>
                    <a:pt x="34" y="0"/>
                  </a:lnTo>
                  <a:lnTo>
                    <a:pt x="34" y="6"/>
                  </a:lnTo>
                  <a:lnTo>
                    <a:pt x="20" y="6"/>
                  </a:lnTo>
                  <a:lnTo>
                    <a:pt x="20" y="48"/>
                  </a:lnTo>
                  <a:lnTo>
                    <a:pt x="14" y="48"/>
                  </a:lnTo>
                  <a:lnTo>
                    <a:pt x="14"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9" name="Freeform 48">
              <a:extLst>
                <a:ext uri="{FF2B5EF4-FFF2-40B4-BE49-F238E27FC236}">
                  <a16:creationId xmlns:a16="http://schemas.microsoft.com/office/drawing/2014/main" id="{88B22216-798E-044E-A1F1-37177EE1D834}"/>
                </a:ext>
              </a:extLst>
            </p:cNvPr>
            <p:cNvSpPr>
              <a:spLocks/>
            </p:cNvSpPr>
            <p:nvPr userDrawn="1"/>
          </p:nvSpPr>
          <p:spPr bwMode="gray">
            <a:xfrm>
              <a:off x="5178425" y="6445250"/>
              <a:ext cx="41275" cy="76200"/>
            </a:xfrm>
            <a:custGeom>
              <a:avLst/>
              <a:gdLst/>
              <a:ahLst/>
              <a:cxnLst>
                <a:cxn ang="0">
                  <a:pos x="24" y="26"/>
                </a:cxn>
                <a:cxn ang="0">
                  <a:pos x="6" y="26"/>
                </a:cxn>
                <a:cxn ang="0">
                  <a:pos x="6" y="42"/>
                </a:cxn>
                <a:cxn ang="0">
                  <a:pos x="26" y="42"/>
                </a:cxn>
                <a:cxn ang="0">
                  <a:pos x="26" y="48"/>
                </a:cxn>
                <a:cxn ang="0">
                  <a:pos x="0" y="48"/>
                </a:cxn>
                <a:cxn ang="0">
                  <a:pos x="0" y="0"/>
                </a:cxn>
                <a:cxn ang="0">
                  <a:pos x="26" y="0"/>
                </a:cxn>
                <a:cxn ang="0">
                  <a:pos x="26" y="6"/>
                </a:cxn>
                <a:cxn ang="0">
                  <a:pos x="6" y="6"/>
                </a:cxn>
                <a:cxn ang="0">
                  <a:pos x="6" y="20"/>
                </a:cxn>
                <a:cxn ang="0">
                  <a:pos x="24" y="20"/>
                </a:cxn>
                <a:cxn ang="0">
                  <a:pos x="24" y="26"/>
                </a:cxn>
              </a:cxnLst>
              <a:rect l="0" t="0" r="r" b="b"/>
              <a:pathLst>
                <a:path w="26" h="48">
                  <a:moveTo>
                    <a:pt x="24" y="26"/>
                  </a:moveTo>
                  <a:lnTo>
                    <a:pt x="6" y="26"/>
                  </a:lnTo>
                  <a:lnTo>
                    <a:pt x="6" y="42"/>
                  </a:lnTo>
                  <a:lnTo>
                    <a:pt x="26" y="42"/>
                  </a:lnTo>
                  <a:lnTo>
                    <a:pt x="26" y="48"/>
                  </a:lnTo>
                  <a:lnTo>
                    <a:pt x="0" y="48"/>
                  </a:lnTo>
                  <a:lnTo>
                    <a:pt x="0" y="0"/>
                  </a:lnTo>
                  <a:lnTo>
                    <a:pt x="26" y="0"/>
                  </a:lnTo>
                  <a:lnTo>
                    <a:pt x="26" y="6"/>
                  </a:lnTo>
                  <a:lnTo>
                    <a:pt x="6" y="6"/>
                  </a:lnTo>
                  <a:lnTo>
                    <a:pt x="6" y="20"/>
                  </a:lnTo>
                  <a:lnTo>
                    <a:pt x="24" y="20"/>
                  </a:lnTo>
                  <a:lnTo>
                    <a:pt x="24" y="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0" name="Freeform 49">
              <a:extLst>
                <a:ext uri="{FF2B5EF4-FFF2-40B4-BE49-F238E27FC236}">
                  <a16:creationId xmlns:a16="http://schemas.microsoft.com/office/drawing/2014/main" id="{15A67C64-C658-C342-91F8-AD722A6BD2CD}"/>
                </a:ext>
              </a:extLst>
            </p:cNvPr>
            <p:cNvSpPr>
              <a:spLocks noEditPoints="1"/>
            </p:cNvSpPr>
            <p:nvPr userDrawn="1"/>
          </p:nvSpPr>
          <p:spPr bwMode="gray">
            <a:xfrm>
              <a:off x="5238750" y="6445250"/>
              <a:ext cx="50800" cy="76200"/>
            </a:xfrm>
            <a:custGeom>
              <a:avLst/>
              <a:gdLst/>
              <a:ahLst/>
              <a:cxnLst>
                <a:cxn ang="0">
                  <a:pos x="0" y="0"/>
                </a:cxn>
                <a:cxn ang="0">
                  <a:pos x="6" y="0"/>
                </a:cxn>
                <a:cxn ang="0">
                  <a:pos x="13" y="2"/>
                </a:cxn>
                <a:cxn ang="0">
                  <a:pos x="15" y="6"/>
                </a:cxn>
                <a:cxn ang="0">
                  <a:pos x="10" y="12"/>
                </a:cxn>
                <a:cxn ang="0">
                  <a:pos x="10" y="13"/>
                </a:cxn>
                <a:cxn ang="0">
                  <a:pos x="14" y="17"/>
                </a:cxn>
                <a:cxn ang="0">
                  <a:pos x="16" y="24"/>
                </a:cxn>
                <a:cxn ang="0">
                  <a:pos x="13" y="24"/>
                </a:cxn>
                <a:cxn ang="0">
                  <a:pos x="11" y="18"/>
                </a:cxn>
                <a:cxn ang="0">
                  <a:pos x="6" y="14"/>
                </a:cxn>
                <a:cxn ang="0">
                  <a:pos x="3" y="14"/>
                </a:cxn>
                <a:cxn ang="0">
                  <a:pos x="3" y="24"/>
                </a:cxn>
                <a:cxn ang="0">
                  <a:pos x="0" y="24"/>
                </a:cxn>
                <a:cxn ang="0">
                  <a:pos x="0" y="0"/>
                </a:cxn>
                <a:cxn ang="0">
                  <a:pos x="3" y="11"/>
                </a:cxn>
                <a:cxn ang="0">
                  <a:pos x="6" y="11"/>
                </a:cxn>
                <a:cxn ang="0">
                  <a:pos x="12" y="7"/>
                </a:cxn>
                <a:cxn ang="0">
                  <a:pos x="6" y="2"/>
                </a:cxn>
                <a:cxn ang="0">
                  <a:pos x="3" y="3"/>
                </a:cxn>
                <a:cxn ang="0">
                  <a:pos x="3" y="11"/>
                </a:cxn>
              </a:cxnLst>
              <a:rect l="0" t="0" r="r" b="b"/>
              <a:pathLst>
                <a:path w="16" h="24">
                  <a:moveTo>
                    <a:pt x="0" y="0"/>
                  </a:moveTo>
                  <a:cubicBezTo>
                    <a:pt x="2" y="0"/>
                    <a:pt x="4" y="0"/>
                    <a:pt x="6" y="0"/>
                  </a:cubicBezTo>
                  <a:cubicBezTo>
                    <a:pt x="9" y="0"/>
                    <a:pt x="12" y="1"/>
                    <a:pt x="13" y="2"/>
                  </a:cubicBezTo>
                  <a:cubicBezTo>
                    <a:pt x="14" y="3"/>
                    <a:pt x="15" y="5"/>
                    <a:pt x="15" y="6"/>
                  </a:cubicBezTo>
                  <a:cubicBezTo>
                    <a:pt x="15" y="10"/>
                    <a:pt x="13" y="12"/>
                    <a:pt x="10" y="12"/>
                  </a:cubicBezTo>
                  <a:cubicBezTo>
                    <a:pt x="10" y="13"/>
                    <a:pt x="10" y="13"/>
                    <a:pt x="10" y="13"/>
                  </a:cubicBezTo>
                  <a:cubicBezTo>
                    <a:pt x="12" y="13"/>
                    <a:pt x="13" y="15"/>
                    <a:pt x="14" y="17"/>
                  </a:cubicBezTo>
                  <a:cubicBezTo>
                    <a:pt x="15" y="21"/>
                    <a:pt x="15" y="23"/>
                    <a:pt x="16" y="24"/>
                  </a:cubicBezTo>
                  <a:cubicBezTo>
                    <a:pt x="13" y="24"/>
                    <a:pt x="13" y="24"/>
                    <a:pt x="13" y="24"/>
                  </a:cubicBezTo>
                  <a:cubicBezTo>
                    <a:pt x="12" y="23"/>
                    <a:pt x="12" y="21"/>
                    <a:pt x="11" y="18"/>
                  </a:cubicBezTo>
                  <a:cubicBezTo>
                    <a:pt x="10" y="15"/>
                    <a:pt x="9" y="14"/>
                    <a:pt x="6" y="14"/>
                  </a:cubicBezTo>
                  <a:cubicBezTo>
                    <a:pt x="3" y="14"/>
                    <a:pt x="3" y="14"/>
                    <a:pt x="3" y="14"/>
                  </a:cubicBezTo>
                  <a:cubicBezTo>
                    <a:pt x="3" y="24"/>
                    <a:pt x="3" y="24"/>
                    <a:pt x="3" y="24"/>
                  </a:cubicBezTo>
                  <a:cubicBezTo>
                    <a:pt x="0" y="24"/>
                    <a:pt x="0" y="24"/>
                    <a:pt x="0" y="24"/>
                  </a:cubicBezTo>
                  <a:lnTo>
                    <a:pt x="0" y="0"/>
                  </a:lnTo>
                  <a:close/>
                  <a:moveTo>
                    <a:pt x="3" y="11"/>
                  </a:moveTo>
                  <a:cubicBezTo>
                    <a:pt x="6" y="11"/>
                    <a:pt x="6" y="11"/>
                    <a:pt x="6" y="11"/>
                  </a:cubicBezTo>
                  <a:cubicBezTo>
                    <a:pt x="10" y="11"/>
                    <a:pt x="12" y="9"/>
                    <a:pt x="12" y="7"/>
                  </a:cubicBezTo>
                  <a:cubicBezTo>
                    <a:pt x="12" y="4"/>
                    <a:pt x="10" y="2"/>
                    <a:pt x="6" y="2"/>
                  </a:cubicBezTo>
                  <a:cubicBezTo>
                    <a:pt x="5" y="2"/>
                    <a:pt x="4" y="2"/>
                    <a:pt x="3" y="3"/>
                  </a:cubicBezTo>
                  <a:lnTo>
                    <a:pt x="3" y="1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1" name="Freeform 50">
              <a:extLst>
                <a:ext uri="{FF2B5EF4-FFF2-40B4-BE49-F238E27FC236}">
                  <a16:creationId xmlns:a16="http://schemas.microsoft.com/office/drawing/2014/main" id="{E8E7D28C-6FD1-EB4F-A858-517D723839BC}"/>
                </a:ext>
              </a:extLst>
            </p:cNvPr>
            <p:cNvSpPr>
              <a:spLocks/>
            </p:cNvSpPr>
            <p:nvPr userDrawn="1"/>
          </p:nvSpPr>
          <p:spPr bwMode="gray">
            <a:xfrm>
              <a:off x="5305425" y="6445250"/>
              <a:ext cx="44450" cy="76200"/>
            </a:xfrm>
            <a:custGeom>
              <a:avLst/>
              <a:gdLst/>
              <a:ahLst/>
              <a:cxnLst>
                <a:cxn ang="0">
                  <a:pos x="26" y="26"/>
                </a:cxn>
                <a:cxn ang="0">
                  <a:pos x="6" y="26"/>
                </a:cxn>
                <a:cxn ang="0">
                  <a:pos x="6" y="42"/>
                </a:cxn>
                <a:cxn ang="0">
                  <a:pos x="28" y="42"/>
                </a:cxn>
                <a:cxn ang="0">
                  <a:pos x="28" y="48"/>
                </a:cxn>
                <a:cxn ang="0">
                  <a:pos x="0" y="48"/>
                </a:cxn>
                <a:cxn ang="0">
                  <a:pos x="0" y="0"/>
                </a:cxn>
                <a:cxn ang="0">
                  <a:pos x="26" y="0"/>
                </a:cxn>
                <a:cxn ang="0">
                  <a:pos x="26" y="6"/>
                </a:cxn>
                <a:cxn ang="0">
                  <a:pos x="6" y="6"/>
                </a:cxn>
                <a:cxn ang="0">
                  <a:pos x="6" y="20"/>
                </a:cxn>
                <a:cxn ang="0">
                  <a:pos x="26" y="20"/>
                </a:cxn>
                <a:cxn ang="0">
                  <a:pos x="26" y="26"/>
                </a:cxn>
              </a:cxnLst>
              <a:rect l="0" t="0" r="r" b="b"/>
              <a:pathLst>
                <a:path w="28" h="48">
                  <a:moveTo>
                    <a:pt x="26" y="26"/>
                  </a:moveTo>
                  <a:lnTo>
                    <a:pt x="6" y="26"/>
                  </a:lnTo>
                  <a:lnTo>
                    <a:pt x="6" y="42"/>
                  </a:lnTo>
                  <a:lnTo>
                    <a:pt x="28" y="42"/>
                  </a:lnTo>
                  <a:lnTo>
                    <a:pt x="28" y="48"/>
                  </a:lnTo>
                  <a:lnTo>
                    <a:pt x="0" y="48"/>
                  </a:lnTo>
                  <a:lnTo>
                    <a:pt x="0" y="0"/>
                  </a:lnTo>
                  <a:lnTo>
                    <a:pt x="26" y="0"/>
                  </a:lnTo>
                  <a:lnTo>
                    <a:pt x="26" y="6"/>
                  </a:lnTo>
                  <a:lnTo>
                    <a:pt x="6" y="6"/>
                  </a:lnTo>
                  <a:lnTo>
                    <a:pt x="6" y="20"/>
                  </a:lnTo>
                  <a:lnTo>
                    <a:pt x="26" y="20"/>
                  </a:lnTo>
                  <a:lnTo>
                    <a:pt x="26" y="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2" name="Freeform 51">
              <a:extLst>
                <a:ext uri="{FF2B5EF4-FFF2-40B4-BE49-F238E27FC236}">
                  <a16:creationId xmlns:a16="http://schemas.microsoft.com/office/drawing/2014/main" id="{4DC1EB11-F0B3-524D-B44F-D9492B0A1147}"/>
                </a:ext>
              </a:extLst>
            </p:cNvPr>
            <p:cNvSpPr>
              <a:spLocks noEditPoints="1"/>
            </p:cNvSpPr>
            <p:nvPr userDrawn="1"/>
          </p:nvSpPr>
          <p:spPr bwMode="gray">
            <a:xfrm>
              <a:off x="5368925" y="6445250"/>
              <a:ext cx="58738" cy="76200"/>
            </a:xfrm>
            <a:custGeom>
              <a:avLst/>
              <a:gdLst/>
              <a:ahLst/>
              <a:cxnLst>
                <a:cxn ang="0">
                  <a:pos x="0" y="0"/>
                </a:cxn>
                <a:cxn ang="0">
                  <a:pos x="6" y="0"/>
                </a:cxn>
                <a:cxn ang="0">
                  <a:pos x="16" y="3"/>
                </a:cxn>
                <a:cxn ang="0">
                  <a:pos x="19" y="11"/>
                </a:cxn>
                <a:cxn ang="0">
                  <a:pos x="16" y="21"/>
                </a:cxn>
                <a:cxn ang="0">
                  <a:pos x="5" y="24"/>
                </a:cxn>
                <a:cxn ang="0">
                  <a:pos x="0" y="24"/>
                </a:cxn>
                <a:cxn ang="0">
                  <a:pos x="0" y="0"/>
                </a:cxn>
                <a:cxn ang="0">
                  <a:pos x="3" y="22"/>
                </a:cxn>
                <a:cxn ang="0">
                  <a:pos x="6" y="22"/>
                </a:cxn>
                <a:cxn ang="0">
                  <a:pos x="16" y="12"/>
                </a:cxn>
                <a:cxn ang="0">
                  <a:pos x="6" y="2"/>
                </a:cxn>
                <a:cxn ang="0">
                  <a:pos x="3" y="3"/>
                </a:cxn>
                <a:cxn ang="0">
                  <a:pos x="3" y="22"/>
                </a:cxn>
              </a:cxnLst>
              <a:rect l="0" t="0" r="r" b="b"/>
              <a:pathLst>
                <a:path w="19" h="24">
                  <a:moveTo>
                    <a:pt x="0" y="0"/>
                  </a:moveTo>
                  <a:cubicBezTo>
                    <a:pt x="2" y="0"/>
                    <a:pt x="4" y="0"/>
                    <a:pt x="6" y="0"/>
                  </a:cubicBezTo>
                  <a:cubicBezTo>
                    <a:pt x="11" y="0"/>
                    <a:pt x="14" y="1"/>
                    <a:pt x="16" y="3"/>
                  </a:cubicBezTo>
                  <a:cubicBezTo>
                    <a:pt x="18" y="5"/>
                    <a:pt x="19" y="8"/>
                    <a:pt x="19" y="11"/>
                  </a:cubicBezTo>
                  <a:cubicBezTo>
                    <a:pt x="19" y="15"/>
                    <a:pt x="18" y="19"/>
                    <a:pt x="16" y="21"/>
                  </a:cubicBezTo>
                  <a:cubicBezTo>
                    <a:pt x="14" y="23"/>
                    <a:pt x="10" y="24"/>
                    <a:pt x="5" y="24"/>
                  </a:cubicBezTo>
                  <a:cubicBezTo>
                    <a:pt x="3" y="24"/>
                    <a:pt x="1" y="24"/>
                    <a:pt x="0" y="24"/>
                  </a:cubicBezTo>
                  <a:lnTo>
                    <a:pt x="0" y="0"/>
                  </a:lnTo>
                  <a:close/>
                  <a:moveTo>
                    <a:pt x="3" y="22"/>
                  </a:moveTo>
                  <a:cubicBezTo>
                    <a:pt x="4" y="22"/>
                    <a:pt x="5" y="22"/>
                    <a:pt x="6" y="22"/>
                  </a:cubicBezTo>
                  <a:cubicBezTo>
                    <a:pt x="12" y="22"/>
                    <a:pt x="16" y="18"/>
                    <a:pt x="16" y="12"/>
                  </a:cubicBezTo>
                  <a:cubicBezTo>
                    <a:pt x="16" y="6"/>
                    <a:pt x="13" y="2"/>
                    <a:pt x="6" y="2"/>
                  </a:cubicBezTo>
                  <a:cubicBezTo>
                    <a:pt x="5" y="2"/>
                    <a:pt x="4" y="3"/>
                    <a:pt x="3" y="3"/>
                  </a:cubicBezTo>
                  <a:lnTo>
                    <a:pt x="3"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3" name="Freeform 52">
              <a:extLst>
                <a:ext uri="{FF2B5EF4-FFF2-40B4-BE49-F238E27FC236}">
                  <a16:creationId xmlns:a16="http://schemas.microsoft.com/office/drawing/2014/main" id="{295216A1-4E49-AB48-815D-ECC09ADF8AA2}"/>
                </a:ext>
              </a:extLst>
            </p:cNvPr>
            <p:cNvSpPr>
              <a:spLocks noEditPoints="1"/>
            </p:cNvSpPr>
            <p:nvPr userDrawn="1"/>
          </p:nvSpPr>
          <p:spPr bwMode="gray">
            <a:xfrm>
              <a:off x="5472113" y="6445250"/>
              <a:ext cx="63500" cy="76200"/>
            </a:xfrm>
            <a:custGeom>
              <a:avLst/>
              <a:gdLst/>
              <a:ahLst/>
              <a:cxnLst>
                <a:cxn ang="0">
                  <a:pos x="6" y="16"/>
                </a:cxn>
                <a:cxn ang="0">
                  <a:pos x="3" y="24"/>
                </a:cxn>
                <a:cxn ang="0">
                  <a:pos x="0" y="24"/>
                </a:cxn>
                <a:cxn ang="0">
                  <a:pos x="8" y="0"/>
                </a:cxn>
                <a:cxn ang="0">
                  <a:pos x="12" y="0"/>
                </a:cxn>
                <a:cxn ang="0">
                  <a:pos x="20" y="24"/>
                </a:cxn>
                <a:cxn ang="0">
                  <a:pos x="17" y="24"/>
                </a:cxn>
                <a:cxn ang="0">
                  <a:pos x="14" y="16"/>
                </a:cxn>
                <a:cxn ang="0">
                  <a:pos x="6" y="16"/>
                </a:cxn>
                <a:cxn ang="0">
                  <a:pos x="13" y="14"/>
                </a:cxn>
                <a:cxn ang="0">
                  <a:pos x="11" y="7"/>
                </a:cxn>
                <a:cxn ang="0">
                  <a:pos x="10" y="3"/>
                </a:cxn>
                <a:cxn ang="0">
                  <a:pos x="10" y="3"/>
                </a:cxn>
                <a:cxn ang="0">
                  <a:pos x="9" y="7"/>
                </a:cxn>
                <a:cxn ang="0">
                  <a:pos x="6" y="14"/>
                </a:cxn>
                <a:cxn ang="0">
                  <a:pos x="13" y="14"/>
                </a:cxn>
              </a:cxnLst>
              <a:rect l="0" t="0" r="r" b="b"/>
              <a:pathLst>
                <a:path w="20" h="24">
                  <a:moveTo>
                    <a:pt x="6" y="16"/>
                  </a:moveTo>
                  <a:cubicBezTo>
                    <a:pt x="3" y="24"/>
                    <a:pt x="3" y="24"/>
                    <a:pt x="3" y="24"/>
                  </a:cubicBezTo>
                  <a:cubicBezTo>
                    <a:pt x="0" y="24"/>
                    <a:pt x="0" y="24"/>
                    <a:pt x="0" y="24"/>
                  </a:cubicBezTo>
                  <a:cubicBezTo>
                    <a:pt x="8" y="0"/>
                    <a:pt x="8" y="0"/>
                    <a:pt x="8" y="0"/>
                  </a:cubicBezTo>
                  <a:cubicBezTo>
                    <a:pt x="12" y="0"/>
                    <a:pt x="12" y="0"/>
                    <a:pt x="12" y="0"/>
                  </a:cubicBezTo>
                  <a:cubicBezTo>
                    <a:pt x="20" y="24"/>
                    <a:pt x="20" y="24"/>
                    <a:pt x="20" y="24"/>
                  </a:cubicBezTo>
                  <a:cubicBezTo>
                    <a:pt x="17" y="24"/>
                    <a:pt x="17" y="24"/>
                    <a:pt x="17" y="24"/>
                  </a:cubicBezTo>
                  <a:cubicBezTo>
                    <a:pt x="14" y="16"/>
                    <a:pt x="14" y="16"/>
                    <a:pt x="14" y="16"/>
                  </a:cubicBezTo>
                  <a:lnTo>
                    <a:pt x="6" y="16"/>
                  </a:lnTo>
                  <a:close/>
                  <a:moveTo>
                    <a:pt x="13" y="14"/>
                  </a:moveTo>
                  <a:cubicBezTo>
                    <a:pt x="11" y="7"/>
                    <a:pt x="11" y="7"/>
                    <a:pt x="11" y="7"/>
                  </a:cubicBezTo>
                  <a:cubicBezTo>
                    <a:pt x="11" y="6"/>
                    <a:pt x="10" y="4"/>
                    <a:pt x="10" y="3"/>
                  </a:cubicBezTo>
                  <a:cubicBezTo>
                    <a:pt x="10" y="3"/>
                    <a:pt x="10" y="3"/>
                    <a:pt x="10" y="3"/>
                  </a:cubicBezTo>
                  <a:cubicBezTo>
                    <a:pt x="9" y="4"/>
                    <a:pt x="9" y="6"/>
                    <a:pt x="9" y="7"/>
                  </a:cubicBezTo>
                  <a:cubicBezTo>
                    <a:pt x="6" y="14"/>
                    <a:pt x="6" y="14"/>
                    <a:pt x="6" y="14"/>
                  </a:cubicBezTo>
                  <a:lnTo>
                    <a:pt x="13"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4" name="Freeform 53">
              <a:extLst>
                <a:ext uri="{FF2B5EF4-FFF2-40B4-BE49-F238E27FC236}">
                  <a16:creationId xmlns:a16="http://schemas.microsoft.com/office/drawing/2014/main" id="{5A184FCE-C47B-4446-BA1D-E286DDD84B06}"/>
                </a:ext>
              </a:extLst>
            </p:cNvPr>
            <p:cNvSpPr>
              <a:spLocks/>
            </p:cNvSpPr>
            <p:nvPr userDrawn="1"/>
          </p:nvSpPr>
          <p:spPr bwMode="gray">
            <a:xfrm>
              <a:off x="5548313" y="6445250"/>
              <a:ext cx="57150" cy="76200"/>
            </a:xfrm>
            <a:custGeom>
              <a:avLst/>
              <a:gdLst/>
              <a:ahLst/>
              <a:cxnLst>
                <a:cxn ang="0">
                  <a:pos x="18" y="23"/>
                </a:cxn>
                <a:cxn ang="0">
                  <a:pos x="11" y="24"/>
                </a:cxn>
                <a:cxn ang="0">
                  <a:pos x="0" y="12"/>
                </a:cxn>
                <a:cxn ang="0">
                  <a:pos x="12" y="0"/>
                </a:cxn>
                <a:cxn ang="0">
                  <a:pos x="18" y="1"/>
                </a:cxn>
                <a:cxn ang="0">
                  <a:pos x="17" y="3"/>
                </a:cxn>
                <a:cxn ang="0">
                  <a:pos x="12" y="2"/>
                </a:cxn>
                <a:cxn ang="0">
                  <a:pos x="3" y="12"/>
                </a:cxn>
                <a:cxn ang="0">
                  <a:pos x="12" y="22"/>
                </a:cxn>
                <a:cxn ang="0">
                  <a:pos x="17" y="21"/>
                </a:cxn>
                <a:cxn ang="0">
                  <a:pos x="18" y="23"/>
                </a:cxn>
              </a:cxnLst>
              <a:rect l="0" t="0" r="r" b="b"/>
              <a:pathLst>
                <a:path w="18" h="24">
                  <a:moveTo>
                    <a:pt x="18" y="23"/>
                  </a:moveTo>
                  <a:cubicBezTo>
                    <a:pt x="16" y="24"/>
                    <a:pt x="14" y="24"/>
                    <a:pt x="11" y="24"/>
                  </a:cubicBezTo>
                  <a:cubicBezTo>
                    <a:pt x="5" y="24"/>
                    <a:pt x="0" y="20"/>
                    <a:pt x="0" y="12"/>
                  </a:cubicBezTo>
                  <a:cubicBezTo>
                    <a:pt x="0" y="5"/>
                    <a:pt x="5" y="0"/>
                    <a:pt x="12" y="0"/>
                  </a:cubicBezTo>
                  <a:cubicBezTo>
                    <a:pt x="15" y="0"/>
                    <a:pt x="17" y="0"/>
                    <a:pt x="18" y="1"/>
                  </a:cubicBezTo>
                  <a:cubicBezTo>
                    <a:pt x="17" y="3"/>
                    <a:pt x="17" y="3"/>
                    <a:pt x="17" y="3"/>
                  </a:cubicBezTo>
                  <a:cubicBezTo>
                    <a:pt x="16" y="3"/>
                    <a:pt x="14" y="2"/>
                    <a:pt x="12" y="2"/>
                  </a:cubicBezTo>
                  <a:cubicBezTo>
                    <a:pt x="6" y="2"/>
                    <a:pt x="3" y="6"/>
                    <a:pt x="3" y="12"/>
                  </a:cubicBezTo>
                  <a:cubicBezTo>
                    <a:pt x="3" y="18"/>
                    <a:pt x="6" y="22"/>
                    <a:pt x="12" y="22"/>
                  </a:cubicBezTo>
                  <a:cubicBezTo>
                    <a:pt x="14" y="22"/>
                    <a:pt x="16" y="21"/>
                    <a:pt x="17" y="21"/>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5" name="Freeform 54">
              <a:extLst>
                <a:ext uri="{FF2B5EF4-FFF2-40B4-BE49-F238E27FC236}">
                  <a16:creationId xmlns:a16="http://schemas.microsoft.com/office/drawing/2014/main" id="{7650BDEC-1252-284F-B324-192B5232D5E8}"/>
                </a:ext>
              </a:extLst>
            </p:cNvPr>
            <p:cNvSpPr>
              <a:spLocks/>
            </p:cNvSpPr>
            <p:nvPr userDrawn="1"/>
          </p:nvSpPr>
          <p:spPr bwMode="gray">
            <a:xfrm>
              <a:off x="5614988" y="6445250"/>
              <a:ext cx="57150" cy="76200"/>
            </a:xfrm>
            <a:custGeom>
              <a:avLst/>
              <a:gdLst/>
              <a:ahLst/>
              <a:cxnLst>
                <a:cxn ang="0">
                  <a:pos x="18" y="23"/>
                </a:cxn>
                <a:cxn ang="0">
                  <a:pos x="12" y="24"/>
                </a:cxn>
                <a:cxn ang="0">
                  <a:pos x="0" y="12"/>
                </a:cxn>
                <a:cxn ang="0">
                  <a:pos x="13" y="0"/>
                </a:cxn>
                <a:cxn ang="0">
                  <a:pos x="18" y="1"/>
                </a:cxn>
                <a:cxn ang="0">
                  <a:pos x="18" y="3"/>
                </a:cxn>
                <a:cxn ang="0">
                  <a:pos x="13" y="2"/>
                </a:cxn>
                <a:cxn ang="0">
                  <a:pos x="4" y="12"/>
                </a:cxn>
                <a:cxn ang="0">
                  <a:pos x="13" y="22"/>
                </a:cxn>
                <a:cxn ang="0">
                  <a:pos x="18" y="21"/>
                </a:cxn>
                <a:cxn ang="0">
                  <a:pos x="18" y="23"/>
                </a:cxn>
              </a:cxnLst>
              <a:rect l="0" t="0" r="r" b="b"/>
              <a:pathLst>
                <a:path w="18" h="24">
                  <a:moveTo>
                    <a:pt x="18" y="23"/>
                  </a:moveTo>
                  <a:cubicBezTo>
                    <a:pt x="17" y="24"/>
                    <a:pt x="15" y="24"/>
                    <a:pt x="12" y="24"/>
                  </a:cubicBezTo>
                  <a:cubicBezTo>
                    <a:pt x="5" y="24"/>
                    <a:pt x="0" y="20"/>
                    <a:pt x="0" y="12"/>
                  </a:cubicBezTo>
                  <a:cubicBezTo>
                    <a:pt x="0" y="5"/>
                    <a:pt x="5" y="0"/>
                    <a:pt x="13" y="0"/>
                  </a:cubicBezTo>
                  <a:cubicBezTo>
                    <a:pt x="16" y="0"/>
                    <a:pt x="18" y="0"/>
                    <a:pt x="18" y="1"/>
                  </a:cubicBezTo>
                  <a:cubicBezTo>
                    <a:pt x="18" y="3"/>
                    <a:pt x="18" y="3"/>
                    <a:pt x="18" y="3"/>
                  </a:cubicBezTo>
                  <a:cubicBezTo>
                    <a:pt x="17" y="3"/>
                    <a:pt x="15" y="2"/>
                    <a:pt x="13" y="2"/>
                  </a:cubicBezTo>
                  <a:cubicBezTo>
                    <a:pt x="7" y="2"/>
                    <a:pt x="4" y="6"/>
                    <a:pt x="4" y="12"/>
                  </a:cubicBezTo>
                  <a:cubicBezTo>
                    <a:pt x="4" y="18"/>
                    <a:pt x="7" y="22"/>
                    <a:pt x="13" y="22"/>
                  </a:cubicBezTo>
                  <a:cubicBezTo>
                    <a:pt x="15" y="22"/>
                    <a:pt x="17" y="21"/>
                    <a:pt x="18" y="21"/>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6" name="Freeform 55">
              <a:extLst>
                <a:ext uri="{FF2B5EF4-FFF2-40B4-BE49-F238E27FC236}">
                  <a16:creationId xmlns:a16="http://schemas.microsoft.com/office/drawing/2014/main" id="{E7AA754E-863D-8D4E-880A-9688B2FA106D}"/>
                </a:ext>
              </a:extLst>
            </p:cNvPr>
            <p:cNvSpPr>
              <a:spLocks noEditPoints="1"/>
            </p:cNvSpPr>
            <p:nvPr userDrawn="1"/>
          </p:nvSpPr>
          <p:spPr bwMode="gray">
            <a:xfrm>
              <a:off x="5684838" y="6445250"/>
              <a:ext cx="69850" cy="76200"/>
            </a:xfrm>
            <a:custGeom>
              <a:avLst/>
              <a:gdLst/>
              <a:ahLst/>
              <a:cxnLst>
                <a:cxn ang="0">
                  <a:pos x="11" y="24"/>
                </a:cxn>
                <a:cxn ang="0">
                  <a:pos x="0" y="12"/>
                </a:cxn>
                <a:cxn ang="0">
                  <a:pos x="11" y="0"/>
                </a:cxn>
                <a:cxn ang="0">
                  <a:pos x="22" y="12"/>
                </a:cxn>
                <a:cxn ang="0">
                  <a:pos x="11" y="24"/>
                </a:cxn>
                <a:cxn ang="0">
                  <a:pos x="11" y="22"/>
                </a:cxn>
                <a:cxn ang="0">
                  <a:pos x="19" y="12"/>
                </a:cxn>
                <a:cxn ang="0">
                  <a:pos x="11" y="2"/>
                </a:cxn>
                <a:cxn ang="0">
                  <a:pos x="3" y="12"/>
                </a:cxn>
                <a:cxn ang="0">
                  <a:pos x="11" y="22"/>
                </a:cxn>
              </a:cxnLst>
              <a:rect l="0" t="0" r="r" b="b"/>
              <a:pathLst>
                <a:path w="22" h="24">
                  <a:moveTo>
                    <a:pt x="11" y="24"/>
                  </a:moveTo>
                  <a:cubicBezTo>
                    <a:pt x="4" y="24"/>
                    <a:pt x="0" y="19"/>
                    <a:pt x="0" y="12"/>
                  </a:cubicBezTo>
                  <a:cubicBezTo>
                    <a:pt x="0" y="5"/>
                    <a:pt x="5" y="0"/>
                    <a:pt x="11" y="0"/>
                  </a:cubicBezTo>
                  <a:cubicBezTo>
                    <a:pt x="18" y="0"/>
                    <a:pt x="22" y="5"/>
                    <a:pt x="22" y="12"/>
                  </a:cubicBezTo>
                  <a:cubicBezTo>
                    <a:pt x="22" y="20"/>
                    <a:pt x="17" y="24"/>
                    <a:pt x="11" y="24"/>
                  </a:cubicBezTo>
                  <a:close/>
                  <a:moveTo>
                    <a:pt x="11" y="22"/>
                  </a:moveTo>
                  <a:cubicBezTo>
                    <a:pt x="16" y="22"/>
                    <a:pt x="19" y="17"/>
                    <a:pt x="19" y="12"/>
                  </a:cubicBezTo>
                  <a:cubicBezTo>
                    <a:pt x="19" y="7"/>
                    <a:pt x="16" y="2"/>
                    <a:pt x="11" y="2"/>
                  </a:cubicBezTo>
                  <a:cubicBezTo>
                    <a:pt x="6" y="2"/>
                    <a:pt x="3" y="7"/>
                    <a:pt x="3" y="12"/>
                  </a:cubicBezTo>
                  <a:cubicBezTo>
                    <a:pt x="3" y="17"/>
                    <a:pt x="6" y="22"/>
                    <a:pt x="11" y="2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7" name="Freeform 56">
              <a:extLst>
                <a:ext uri="{FF2B5EF4-FFF2-40B4-BE49-F238E27FC236}">
                  <a16:creationId xmlns:a16="http://schemas.microsoft.com/office/drawing/2014/main" id="{84DB7819-658F-A34B-9126-9F2AE4653F96}"/>
                </a:ext>
              </a:extLst>
            </p:cNvPr>
            <p:cNvSpPr>
              <a:spLocks/>
            </p:cNvSpPr>
            <p:nvPr userDrawn="1"/>
          </p:nvSpPr>
          <p:spPr bwMode="gray">
            <a:xfrm>
              <a:off x="5773738" y="6445250"/>
              <a:ext cx="53975" cy="76200"/>
            </a:xfrm>
            <a:custGeom>
              <a:avLst/>
              <a:gdLst/>
              <a:ahLst/>
              <a:cxnLst>
                <a:cxn ang="0">
                  <a:pos x="3" y="0"/>
                </a:cxn>
                <a:cxn ang="0">
                  <a:pos x="3" y="14"/>
                </a:cxn>
                <a:cxn ang="0">
                  <a:pos x="9" y="22"/>
                </a:cxn>
                <a:cxn ang="0">
                  <a:pos x="14" y="14"/>
                </a:cxn>
                <a:cxn ang="0">
                  <a:pos x="14" y="0"/>
                </a:cxn>
                <a:cxn ang="0">
                  <a:pos x="17" y="0"/>
                </a:cxn>
                <a:cxn ang="0">
                  <a:pos x="17" y="14"/>
                </a:cxn>
                <a:cxn ang="0">
                  <a:pos x="8" y="24"/>
                </a:cxn>
                <a:cxn ang="0">
                  <a:pos x="0" y="14"/>
                </a:cxn>
                <a:cxn ang="0">
                  <a:pos x="0" y="0"/>
                </a:cxn>
                <a:cxn ang="0">
                  <a:pos x="3" y="0"/>
                </a:cxn>
              </a:cxnLst>
              <a:rect l="0" t="0" r="r" b="b"/>
              <a:pathLst>
                <a:path w="17" h="24">
                  <a:moveTo>
                    <a:pt x="3" y="0"/>
                  </a:moveTo>
                  <a:cubicBezTo>
                    <a:pt x="3" y="14"/>
                    <a:pt x="3" y="14"/>
                    <a:pt x="3" y="14"/>
                  </a:cubicBezTo>
                  <a:cubicBezTo>
                    <a:pt x="3" y="20"/>
                    <a:pt x="5" y="22"/>
                    <a:pt x="9" y="22"/>
                  </a:cubicBezTo>
                  <a:cubicBezTo>
                    <a:pt x="12" y="22"/>
                    <a:pt x="14" y="19"/>
                    <a:pt x="14" y="14"/>
                  </a:cubicBezTo>
                  <a:cubicBezTo>
                    <a:pt x="14" y="0"/>
                    <a:pt x="14" y="0"/>
                    <a:pt x="14" y="0"/>
                  </a:cubicBezTo>
                  <a:cubicBezTo>
                    <a:pt x="17" y="0"/>
                    <a:pt x="17" y="0"/>
                    <a:pt x="17" y="0"/>
                  </a:cubicBezTo>
                  <a:cubicBezTo>
                    <a:pt x="17" y="14"/>
                    <a:pt x="17" y="14"/>
                    <a:pt x="17" y="14"/>
                  </a:cubicBezTo>
                  <a:cubicBezTo>
                    <a:pt x="17" y="21"/>
                    <a:pt x="14" y="24"/>
                    <a:pt x="8" y="24"/>
                  </a:cubicBezTo>
                  <a:cubicBezTo>
                    <a:pt x="4" y="24"/>
                    <a:pt x="0" y="22"/>
                    <a:pt x="0" y="14"/>
                  </a:cubicBezTo>
                  <a:cubicBezTo>
                    <a:pt x="0" y="0"/>
                    <a:pt x="0" y="0"/>
                    <a:pt x="0" y="0"/>
                  </a:cubicBezTo>
                  <a:lnTo>
                    <a:pt x="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8" name="Freeform 57">
              <a:extLst>
                <a:ext uri="{FF2B5EF4-FFF2-40B4-BE49-F238E27FC236}">
                  <a16:creationId xmlns:a16="http://schemas.microsoft.com/office/drawing/2014/main" id="{68F19E23-4072-8643-B801-45EB60AB012F}"/>
                </a:ext>
              </a:extLst>
            </p:cNvPr>
            <p:cNvSpPr>
              <a:spLocks/>
            </p:cNvSpPr>
            <p:nvPr userDrawn="1"/>
          </p:nvSpPr>
          <p:spPr bwMode="gray">
            <a:xfrm>
              <a:off x="5853113" y="6445250"/>
              <a:ext cx="57150" cy="76200"/>
            </a:xfrm>
            <a:custGeom>
              <a:avLst/>
              <a:gdLst/>
              <a:ahLst/>
              <a:cxnLst>
                <a:cxn ang="0">
                  <a:pos x="0" y="24"/>
                </a:cxn>
                <a:cxn ang="0">
                  <a:pos x="0" y="0"/>
                </a:cxn>
                <a:cxn ang="0">
                  <a:pos x="3" y="0"/>
                </a:cxn>
                <a:cxn ang="0">
                  <a:pos x="11" y="12"/>
                </a:cxn>
                <a:cxn ang="0">
                  <a:pos x="15" y="20"/>
                </a:cxn>
                <a:cxn ang="0">
                  <a:pos x="15" y="20"/>
                </a:cxn>
                <a:cxn ang="0">
                  <a:pos x="15" y="10"/>
                </a:cxn>
                <a:cxn ang="0">
                  <a:pos x="15" y="0"/>
                </a:cxn>
                <a:cxn ang="0">
                  <a:pos x="18" y="0"/>
                </a:cxn>
                <a:cxn ang="0">
                  <a:pos x="18" y="24"/>
                </a:cxn>
                <a:cxn ang="0">
                  <a:pos x="15" y="24"/>
                </a:cxn>
                <a:cxn ang="0">
                  <a:pos x="7" y="12"/>
                </a:cxn>
                <a:cxn ang="0">
                  <a:pos x="3" y="4"/>
                </a:cxn>
                <a:cxn ang="0">
                  <a:pos x="3" y="4"/>
                </a:cxn>
                <a:cxn ang="0">
                  <a:pos x="3" y="14"/>
                </a:cxn>
                <a:cxn ang="0">
                  <a:pos x="3" y="24"/>
                </a:cxn>
                <a:cxn ang="0">
                  <a:pos x="0" y="24"/>
                </a:cxn>
              </a:cxnLst>
              <a:rect l="0" t="0" r="r" b="b"/>
              <a:pathLst>
                <a:path w="18" h="24">
                  <a:moveTo>
                    <a:pt x="0" y="24"/>
                  </a:moveTo>
                  <a:cubicBezTo>
                    <a:pt x="0" y="0"/>
                    <a:pt x="0" y="0"/>
                    <a:pt x="0" y="0"/>
                  </a:cubicBezTo>
                  <a:cubicBezTo>
                    <a:pt x="3" y="0"/>
                    <a:pt x="3" y="0"/>
                    <a:pt x="3" y="0"/>
                  </a:cubicBezTo>
                  <a:cubicBezTo>
                    <a:pt x="11" y="12"/>
                    <a:pt x="11" y="12"/>
                    <a:pt x="11" y="12"/>
                  </a:cubicBezTo>
                  <a:cubicBezTo>
                    <a:pt x="13" y="15"/>
                    <a:pt x="14" y="17"/>
                    <a:pt x="15" y="20"/>
                  </a:cubicBezTo>
                  <a:cubicBezTo>
                    <a:pt x="15" y="20"/>
                    <a:pt x="15" y="20"/>
                    <a:pt x="15" y="20"/>
                  </a:cubicBezTo>
                  <a:cubicBezTo>
                    <a:pt x="15" y="17"/>
                    <a:pt x="15" y="14"/>
                    <a:pt x="15" y="10"/>
                  </a:cubicBezTo>
                  <a:cubicBezTo>
                    <a:pt x="15" y="0"/>
                    <a:pt x="15" y="0"/>
                    <a:pt x="15" y="0"/>
                  </a:cubicBezTo>
                  <a:cubicBezTo>
                    <a:pt x="18" y="0"/>
                    <a:pt x="18" y="0"/>
                    <a:pt x="18" y="0"/>
                  </a:cubicBezTo>
                  <a:cubicBezTo>
                    <a:pt x="18" y="24"/>
                    <a:pt x="18" y="24"/>
                    <a:pt x="18" y="24"/>
                  </a:cubicBezTo>
                  <a:cubicBezTo>
                    <a:pt x="15" y="24"/>
                    <a:pt x="15" y="24"/>
                    <a:pt x="15" y="24"/>
                  </a:cubicBezTo>
                  <a:cubicBezTo>
                    <a:pt x="7" y="12"/>
                    <a:pt x="7" y="12"/>
                    <a:pt x="7" y="12"/>
                  </a:cubicBezTo>
                  <a:cubicBezTo>
                    <a:pt x="5" y="9"/>
                    <a:pt x="4" y="6"/>
                    <a:pt x="3" y="4"/>
                  </a:cubicBezTo>
                  <a:cubicBezTo>
                    <a:pt x="3" y="4"/>
                    <a:pt x="3" y="4"/>
                    <a:pt x="3" y="4"/>
                  </a:cubicBezTo>
                  <a:cubicBezTo>
                    <a:pt x="3" y="7"/>
                    <a:pt x="3" y="10"/>
                    <a:pt x="3" y="14"/>
                  </a:cubicBezTo>
                  <a:cubicBezTo>
                    <a:pt x="3" y="24"/>
                    <a:pt x="3" y="24"/>
                    <a:pt x="3" y="24"/>
                  </a:cubicBezTo>
                  <a:lnTo>
                    <a:pt x="0" y="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9" name="Freeform 58">
              <a:extLst>
                <a:ext uri="{FF2B5EF4-FFF2-40B4-BE49-F238E27FC236}">
                  <a16:creationId xmlns:a16="http://schemas.microsoft.com/office/drawing/2014/main" id="{EDAAEB5A-913B-5149-8D4C-6226360A848C}"/>
                </a:ext>
              </a:extLst>
            </p:cNvPr>
            <p:cNvSpPr>
              <a:spLocks/>
            </p:cNvSpPr>
            <p:nvPr userDrawn="1"/>
          </p:nvSpPr>
          <p:spPr bwMode="gray">
            <a:xfrm>
              <a:off x="5922963" y="6445250"/>
              <a:ext cx="57150" cy="76200"/>
            </a:xfrm>
            <a:custGeom>
              <a:avLst/>
              <a:gdLst/>
              <a:ahLst/>
              <a:cxnLst>
                <a:cxn ang="0">
                  <a:pos x="16" y="6"/>
                </a:cxn>
                <a:cxn ang="0">
                  <a:pos x="0" y="6"/>
                </a:cxn>
                <a:cxn ang="0">
                  <a:pos x="0" y="0"/>
                </a:cxn>
                <a:cxn ang="0">
                  <a:pos x="36" y="0"/>
                </a:cxn>
                <a:cxn ang="0">
                  <a:pos x="36" y="6"/>
                </a:cxn>
                <a:cxn ang="0">
                  <a:pos x="22" y="6"/>
                </a:cxn>
                <a:cxn ang="0">
                  <a:pos x="22" y="48"/>
                </a:cxn>
                <a:cxn ang="0">
                  <a:pos x="16" y="48"/>
                </a:cxn>
                <a:cxn ang="0">
                  <a:pos x="16" y="6"/>
                </a:cxn>
              </a:cxnLst>
              <a:rect l="0" t="0" r="r" b="b"/>
              <a:pathLst>
                <a:path w="36" h="48">
                  <a:moveTo>
                    <a:pt x="16" y="6"/>
                  </a:moveTo>
                  <a:lnTo>
                    <a:pt x="0" y="6"/>
                  </a:lnTo>
                  <a:lnTo>
                    <a:pt x="0" y="0"/>
                  </a:lnTo>
                  <a:lnTo>
                    <a:pt x="36" y="0"/>
                  </a:lnTo>
                  <a:lnTo>
                    <a:pt x="36" y="6"/>
                  </a:lnTo>
                  <a:lnTo>
                    <a:pt x="22" y="6"/>
                  </a:lnTo>
                  <a:lnTo>
                    <a:pt x="22" y="48"/>
                  </a:lnTo>
                  <a:lnTo>
                    <a:pt x="16" y="48"/>
                  </a:lnTo>
                  <a:lnTo>
                    <a:pt x="16"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0" name="Freeform 59">
              <a:extLst>
                <a:ext uri="{FF2B5EF4-FFF2-40B4-BE49-F238E27FC236}">
                  <a16:creationId xmlns:a16="http://schemas.microsoft.com/office/drawing/2014/main" id="{9D6B94BE-F458-EA4C-A6AD-EF06C16D8B5E}"/>
                </a:ext>
              </a:extLst>
            </p:cNvPr>
            <p:cNvSpPr>
              <a:spLocks noEditPoints="1"/>
            </p:cNvSpPr>
            <p:nvPr userDrawn="1"/>
          </p:nvSpPr>
          <p:spPr bwMode="gray">
            <a:xfrm>
              <a:off x="5980113" y="6445250"/>
              <a:ext cx="63500" cy="76200"/>
            </a:xfrm>
            <a:custGeom>
              <a:avLst/>
              <a:gdLst/>
              <a:ahLst/>
              <a:cxnLst>
                <a:cxn ang="0">
                  <a:pos x="6" y="16"/>
                </a:cxn>
                <a:cxn ang="0">
                  <a:pos x="3" y="24"/>
                </a:cxn>
                <a:cxn ang="0">
                  <a:pos x="0" y="24"/>
                </a:cxn>
                <a:cxn ang="0">
                  <a:pos x="8" y="0"/>
                </a:cxn>
                <a:cxn ang="0">
                  <a:pos x="12" y="0"/>
                </a:cxn>
                <a:cxn ang="0">
                  <a:pos x="20" y="24"/>
                </a:cxn>
                <a:cxn ang="0">
                  <a:pos x="17" y="24"/>
                </a:cxn>
                <a:cxn ang="0">
                  <a:pos x="14" y="16"/>
                </a:cxn>
                <a:cxn ang="0">
                  <a:pos x="6" y="16"/>
                </a:cxn>
                <a:cxn ang="0">
                  <a:pos x="14" y="14"/>
                </a:cxn>
                <a:cxn ang="0">
                  <a:pos x="11" y="7"/>
                </a:cxn>
                <a:cxn ang="0">
                  <a:pos x="10" y="3"/>
                </a:cxn>
                <a:cxn ang="0">
                  <a:pos x="10" y="3"/>
                </a:cxn>
                <a:cxn ang="0">
                  <a:pos x="9" y="7"/>
                </a:cxn>
                <a:cxn ang="0">
                  <a:pos x="7" y="14"/>
                </a:cxn>
                <a:cxn ang="0">
                  <a:pos x="14" y="14"/>
                </a:cxn>
              </a:cxnLst>
              <a:rect l="0" t="0" r="r" b="b"/>
              <a:pathLst>
                <a:path w="20" h="24">
                  <a:moveTo>
                    <a:pt x="6" y="16"/>
                  </a:moveTo>
                  <a:cubicBezTo>
                    <a:pt x="3" y="24"/>
                    <a:pt x="3" y="24"/>
                    <a:pt x="3" y="24"/>
                  </a:cubicBezTo>
                  <a:cubicBezTo>
                    <a:pt x="0" y="24"/>
                    <a:pt x="0" y="24"/>
                    <a:pt x="0" y="24"/>
                  </a:cubicBezTo>
                  <a:cubicBezTo>
                    <a:pt x="8" y="0"/>
                    <a:pt x="8" y="0"/>
                    <a:pt x="8" y="0"/>
                  </a:cubicBezTo>
                  <a:cubicBezTo>
                    <a:pt x="12" y="0"/>
                    <a:pt x="12" y="0"/>
                    <a:pt x="12" y="0"/>
                  </a:cubicBezTo>
                  <a:cubicBezTo>
                    <a:pt x="20" y="24"/>
                    <a:pt x="20" y="24"/>
                    <a:pt x="20" y="24"/>
                  </a:cubicBezTo>
                  <a:cubicBezTo>
                    <a:pt x="17" y="24"/>
                    <a:pt x="17" y="24"/>
                    <a:pt x="17" y="24"/>
                  </a:cubicBezTo>
                  <a:cubicBezTo>
                    <a:pt x="14" y="16"/>
                    <a:pt x="14" y="16"/>
                    <a:pt x="14" y="16"/>
                  </a:cubicBezTo>
                  <a:lnTo>
                    <a:pt x="6" y="16"/>
                  </a:lnTo>
                  <a:close/>
                  <a:moveTo>
                    <a:pt x="14" y="14"/>
                  </a:moveTo>
                  <a:cubicBezTo>
                    <a:pt x="11" y="7"/>
                    <a:pt x="11" y="7"/>
                    <a:pt x="11" y="7"/>
                  </a:cubicBezTo>
                  <a:cubicBezTo>
                    <a:pt x="11" y="6"/>
                    <a:pt x="11" y="4"/>
                    <a:pt x="10" y="3"/>
                  </a:cubicBezTo>
                  <a:cubicBezTo>
                    <a:pt x="10" y="3"/>
                    <a:pt x="10" y="3"/>
                    <a:pt x="10" y="3"/>
                  </a:cubicBezTo>
                  <a:cubicBezTo>
                    <a:pt x="10" y="4"/>
                    <a:pt x="9" y="6"/>
                    <a:pt x="9" y="7"/>
                  </a:cubicBezTo>
                  <a:cubicBezTo>
                    <a:pt x="7" y="14"/>
                    <a:pt x="7" y="14"/>
                    <a:pt x="7" y="14"/>
                  </a:cubicBezTo>
                  <a:lnTo>
                    <a:pt x="14"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1" name="Freeform 60">
              <a:extLst>
                <a:ext uri="{FF2B5EF4-FFF2-40B4-BE49-F238E27FC236}">
                  <a16:creationId xmlns:a16="http://schemas.microsoft.com/office/drawing/2014/main" id="{92029383-DF5D-824B-8BAA-7730BD7E9995}"/>
                </a:ext>
              </a:extLst>
            </p:cNvPr>
            <p:cNvSpPr>
              <a:spLocks/>
            </p:cNvSpPr>
            <p:nvPr userDrawn="1"/>
          </p:nvSpPr>
          <p:spPr bwMode="gray">
            <a:xfrm>
              <a:off x="6062663" y="6445250"/>
              <a:ext cx="57150" cy="76200"/>
            </a:xfrm>
            <a:custGeom>
              <a:avLst/>
              <a:gdLst/>
              <a:ahLst/>
              <a:cxnLst>
                <a:cxn ang="0">
                  <a:pos x="0" y="24"/>
                </a:cxn>
                <a:cxn ang="0">
                  <a:pos x="0" y="0"/>
                </a:cxn>
                <a:cxn ang="0">
                  <a:pos x="3" y="0"/>
                </a:cxn>
                <a:cxn ang="0">
                  <a:pos x="11" y="12"/>
                </a:cxn>
                <a:cxn ang="0">
                  <a:pos x="15" y="20"/>
                </a:cxn>
                <a:cxn ang="0">
                  <a:pos x="15" y="20"/>
                </a:cxn>
                <a:cxn ang="0">
                  <a:pos x="15" y="10"/>
                </a:cxn>
                <a:cxn ang="0">
                  <a:pos x="15" y="0"/>
                </a:cxn>
                <a:cxn ang="0">
                  <a:pos x="18" y="0"/>
                </a:cxn>
                <a:cxn ang="0">
                  <a:pos x="18" y="24"/>
                </a:cxn>
                <a:cxn ang="0">
                  <a:pos x="15" y="24"/>
                </a:cxn>
                <a:cxn ang="0">
                  <a:pos x="7" y="12"/>
                </a:cxn>
                <a:cxn ang="0">
                  <a:pos x="3" y="4"/>
                </a:cxn>
                <a:cxn ang="0">
                  <a:pos x="2" y="4"/>
                </a:cxn>
                <a:cxn ang="0">
                  <a:pos x="3" y="14"/>
                </a:cxn>
                <a:cxn ang="0">
                  <a:pos x="3" y="24"/>
                </a:cxn>
                <a:cxn ang="0">
                  <a:pos x="0" y="24"/>
                </a:cxn>
              </a:cxnLst>
              <a:rect l="0" t="0" r="r" b="b"/>
              <a:pathLst>
                <a:path w="18" h="24">
                  <a:moveTo>
                    <a:pt x="0" y="24"/>
                  </a:moveTo>
                  <a:cubicBezTo>
                    <a:pt x="0" y="0"/>
                    <a:pt x="0" y="0"/>
                    <a:pt x="0" y="0"/>
                  </a:cubicBezTo>
                  <a:cubicBezTo>
                    <a:pt x="3" y="0"/>
                    <a:pt x="3" y="0"/>
                    <a:pt x="3" y="0"/>
                  </a:cubicBezTo>
                  <a:cubicBezTo>
                    <a:pt x="11" y="12"/>
                    <a:pt x="11" y="12"/>
                    <a:pt x="11" y="12"/>
                  </a:cubicBezTo>
                  <a:cubicBezTo>
                    <a:pt x="12" y="15"/>
                    <a:pt x="14" y="17"/>
                    <a:pt x="15" y="20"/>
                  </a:cubicBezTo>
                  <a:cubicBezTo>
                    <a:pt x="15" y="20"/>
                    <a:pt x="15" y="20"/>
                    <a:pt x="15" y="20"/>
                  </a:cubicBezTo>
                  <a:cubicBezTo>
                    <a:pt x="15" y="17"/>
                    <a:pt x="15" y="14"/>
                    <a:pt x="15" y="10"/>
                  </a:cubicBezTo>
                  <a:cubicBezTo>
                    <a:pt x="15" y="0"/>
                    <a:pt x="15" y="0"/>
                    <a:pt x="15" y="0"/>
                  </a:cubicBezTo>
                  <a:cubicBezTo>
                    <a:pt x="18" y="0"/>
                    <a:pt x="18" y="0"/>
                    <a:pt x="18" y="0"/>
                  </a:cubicBezTo>
                  <a:cubicBezTo>
                    <a:pt x="18" y="24"/>
                    <a:pt x="18" y="24"/>
                    <a:pt x="18" y="24"/>
                  </a:cubicBezTo>
                  <a:cubicBezTo>
                    <a:pt x="15" y="24"/>
                    <a:pt x="15" y="24"/>
                    <a:pt x="15" y="24"/>
                  </a:cubicBezTo>
                  <a:cubicBezTo>
                    <a:pt x="7" y="12"/>
                    <a:pt x="7" y="12"/>
                    <a:pt x="7" y="12"/>
                  </a:cubicBezTo>
                  <a:cubicBezTo>
                    <a:pt x="5" y="9"/>
                    <a:pt x="4" y="6"/>
                    <a:pt x="3" y="4"/>
                  </a:cubicBezTo>
                  <a:cubicBezTo>
                    <a:pt x="2" y="4"/>
                    <a:pt x="2" y="4"/>
                    <a:pt x="2" y="4"/>
                  </a:cubicBezTo>
                  <a:cubicBezTo>
                    <a:pt x="3" y="7"/>
                    <a:pt x="3" y="10"/>
                    <a:pt x="3" y="14"/>
                  </a:cubicBezTo>
                  <a:cubicBezTo>
                    <a:pt x="3" y="24"/>
                    <a:pt x="3" y="24"/>
                    <a:pt x="3" y="24"/>
                  </a:cubicBezTo>
                  <a:lnTo>
                    <a:pt x="0" y="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2" name="Freeform 61">
              <a:extLst>
                <a:ext uri="{FF2B5EF4-FFF2-40B4-BE49-F238E27FC236}">
                  <a16:creationId xmlns:a16="http://schemas.microsoft.com/office/drawing/2014/main" id="{5BA3FC7A-DD70-B441-9DD6-BE680E63D1FF}"/>
                </a:ext>
              </a:extLst>
            </p:cNvPr>
            <p:cNvSpPr>
              <a:spLocks/>
            </p:cNvSpPr>
            <p:nvPr userDrawn="1"/>
          </p:nvSpPr>
          <p:spPr bwMode="gray">
            <a:xfrm>
              <a:off x="6132513" y="6445250"/>
              <a:ext cx="57150" cy="76200"/>
            </a:xfrm>
            <a:custGeom>
              <a:avLst/>
              <a:gdLst/>
              <a:ahLst/>
              <a:cxnLst>
                <a:cxn ang="0">
                  <a:pos x="16" y="6"/>
                </a:cxn>
                <a:cxn ang="0">
                  <a:pos x="0" y="6"/>
                </a:cxn>
                <a:cxn ang="0">
                  <a:pos x="0" y="0"/>
                </a:cxn>
                <a:cxn ang="0">
                  <a:pos x="36" y="0"/>
                </a:cxn>
                <a:cxn ang="0">
                  <a:pos x="36" y="6"/>
                </a:cxn>
                <a:cxn ang="0">
                  <a:pos x="22" y="6"/>
                </a:cxn>
                <a:cxn ang="0">
                  <a:pos x="22" y="48"/>
                </a:cxn>
                <a:cxn ang="0">
                  <a:pos x="16" y="48"/>
                </a:cxn>
                <a:cxn ang="0">
                  <a:pos x="16" y="6"/>
                </a:cxn>
              </a:cxnLst>
              <a:rect l="0" t="0" r="r" b="b"/>
              <a:pathLst>
                <a:path w="36" h="48">
                  <a:moveTo>
                    <a:pt x="16" y="6"/>
                  </a:moveTo>
                  <a:lnTo>
                    <a:pt x="0" y="6"/>
                  </a:lnTo>
                  <a:lnTo>
                    <a:pt x="0" y="0"/>
                  </a:lnTo>
                  <a:lnTo>
                    <a:pt x="36" y="0"/>
                  </a:lnTo>
                  <a:lnTo>
                    <a:pt x="36" y="6"/>
                  </a:lnTo>
                  <a:lnTo>
                    <a:pt x="22" y="6"/>
                  </a:lnTo>
                  <a:lnTo>
                    <a:pt x="22" y="48"/>
                  </a:lnTo>
                  <a:lnTo>
                    <a:pt x="16" y="48"/>
                  </a:lnTo>
                  <a:lnTo>
                    <a:pt x="16"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3" name="Freeform 62">
              <a:extLst>
                <a:ext uri="{FF2B5EF4-FFF2-40B4-BE49-F238E27FC236}">
                  <a16:creationId xmlns:a16="http://schemas.microsoft.com/office/drawing/2014/main" id="{C659A941-A4F0-8343-81F4-0281EEF2ADF2}"/>
                </a:ext>
              </a:extLst>
            </p:cNvPr>
            <p:cNvSpPr>
              <a:spLocks/>
            </p:cNvSpPr>
            <p:nvPr userDrawn="1"/>
          </p:nvSpPr>
          <p:spPr bwMode="gray">
            <a:xfrm>
              <a:off x="6199188" y="6445250"/>
              <a:ext cx="47625" cy="76200"/>
            </a:xfrm>
            <a:custGeom>
              <a:avLst/>
              <a:gdLst/>
              <a:ahLst/>
              <a:cxnLst>
                <a:cxn ang="0">
                  <a:pos x="1" y="20"/>
                </a:cxn>
                <a:cxn ang="0">
                  <a:pos x="6" y="22"/>
                </a:cxn>
                <a:cxn ang="0">
                  <a:pos x="11" y="18"/>
                </a:cxn>
                <a:cxn ang="0">
                  <a:pos x="7" y="13"/>
                </a:cxn>
                <a:cxn ang="0">
                  <a:pos x="1" y="6"/>
                </a:cxn>
                <a:cxn ang="0">
                  <a:pos x="8" y="0"/>
                </a:cxn>
                <a:cxn ang="0">
                  <a:pos x="14" y="1"/>
                </a:cxn>
                <a:cxn ang="0">
                  <a:pos x="13" y="3"/>
                </a:cxn>
                <a:cxn ang="0">
                  <a:pos x="8" y="2"/>
                </a:cxn>
                <a:cxn ang="0">
                  <a:pos x="4" y="6"/>
                </a:cxn>
                <a:cxn ang="0">
                  <a:pos x="9" y="10"/>
                </a:cxn>
                <a:cxn ang="0">
                  <a:pos x="15" y="17"/>
                </a:cxn>
                <a:cxn ang="0">
                  <a:pos x="6" y="24"/>
                </a:cxn>
                <a:cxn ang="0">
                  <a:pos x="0" y="23"/>
                </a:cxn>
                <a:cxn ang="0">
                  <a:pos x="1" y="20"/>
                </a:cxn>
              </a:cxnLst>
              <a:rect l="0" t="0" r="r" b="b"/>
              <a:pathLst>
                <a:path w="15" h="24">
                  <a:moveTo>
                    <a:pt x="1" y="20"/>
                  </a:moveTo>
                  <a:cubicBezTo>
                    <a:pt x="2" y="21"/>
                    <a:pt x="4" y="22"/>
                    <a:pt x="6" y="22"/>
                  </a:cubicBezTo>
                  <a:cubicBezTo>
                    <a:pt x="10" y="22"/>
                    <a:pt x="11" y="20"/>
                    <a:pt x="11" y="18"/>
                  </a:cubicBezTo>
                  <a:cubicBezTo>
                    <a:pt x="11" y="15"/>
                    <a:pt x="10" y="14"/>
                    <a:pt x="7" y="13"/>
                  </a:cubicBezTo>
                  <a:cubicBezTo>
                    <a:pt x="3" y="12"/>
                    <a:pt x="1" y="10"/>
                    <a:pt x="1" y="6"/>
                  </a:cubicBezTo>
                  <a:cubicBezTo>
                    <a:pt x="1" y="2"/>
                    <a:pt x="4" y="0"/>
                    <a:pt x="8" y="0"/>
                  </a:cubicBezTo>
                  <a:cubicBezTo>
                    <a:pt x="11" y="0"/>
                    <a:pt x="13" y="0"/>
                    <a:pt x="14" y="1"/>
                  </a:cubicBezTo>
                  <a:cubicBezTo>
                    <a:pt x="13" y="3"/>
                    <a:pt x="13" y="3"/>
                    <a:pt x="13" y="3"/>
                  </a:cubicBezTo>
                  <a:cubicBezTo>
                    <a:pt x="12" y="3"/>
                    <a:pt x="10" y="2"/>
                    <a:pt x="8" y="2"/>
                  </a:cubicBezTo>
                  <a:cubicBezTo>
                    <a:pt x="5" y="2"/>
                    <a:pt x="4" y="4"/>
                    <a:pt x="4" y="6"/>
                  </a:cubicBezTo>
                  <a:cubicBezTo>
                    <a:pt x="4" y="8"/>
                    <a:pt x="5" y="9"/>
                    <a:pt x="9" y="10"/>
                  </a:cubicBezTo>
                  <a:cubicBezTo>
                    <a:pt x="13" y="12"/>
                    <a:pt x="15" y="14"/>
                    <a:pt x="15" y="17"/>
                  </a:cubicBezTo>
                  <a:cubicBezTo>
                    <a:pt x="15" y="21"/>
                    <a:pt x="12" y="24"/>
                    <a:pt x="6" y="24"/>
                  </a:cubicBezTo>
                  <a:cubicBezTo>
                    <a:pt x="4" y="24"/>
                    <a:pt x="1" y="24"/>
                    <a:pt x="0" y="23"/>
                  </a:cubicBezTo>
                  <a:lnTo>
                    <a:pt x="1" y="2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grpSp>
      <p:sp>
        <p:nvSpPr>
          <p:cNvPr id="3" name="Chart Placeholder 2"/>
          <p:cNvSpPr>
            <a:spLocks noGrp="1"/>
          </p:cNvSpPr>
          <p:nvPr>
            <p:ph type="chart" sz="quarter" idx="18" hasCustomPrompt="1"/>
          </p:nvPr>
        </p:nvSpPr>
        <p:spPr>
          <a:xfrm>
            <a:off x="4108887" y="1842436"/>
            <a:ext cx="4657725" cy="2819400"/>
          </a:xfrm>
          <a:prstGeom prst="rect">
            <a:avLst/>
          </a:prstGeom>
        </p:spPr>
        <p:txBody>
          <a:bodyPr/>
          <a:lstStyle>
            <a:lvl1pPr marL="0" indent="0">
              <a:buFontTx/>
              <a:buNone/>
              <a:defRPr sz="800">
                <a:solidFill>
                  <a:schemeClr val="bg1"/>
                </a:solidFill>
                <a:latin typeface="+mj-lt"/>
              </a:defRPr>
            </a:lvl1pPr>
          </a:lstStyle>
          <a:p>
            <a:r>
              <a:rPr lang="en-GB" sz="800" dirty="0" smtClean="0">
                <a:latin typeface="+mj-lt"/>
              </a:rPr>
              <a:t>Click icon to insert chart</a:t>
            </a:r>
            <a:endParaRPr lang="en-GB" dirty="0"/>
          </a:p>
        </p:txBody>
      </p:sp>
    </p:spTree>
    <p:extLst>
      <p:ext uri="{BB962C8B-B14F-4D97-AF65-F5344CB8AC3E}">
        <p14:creationId xmlns:p14="http://schemas.microsoft.com/office/powerpoint/2010/main" val="406681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extLst mod="1">
    <p:ext uri="{DCECCB84-F9BA-43D5-87BE-67443E8EF086}">
      <p15:sldGuideLst xmlns:p15="http://schemas.microsoft.com/office/powerpoint/2012/main">
        <p15:guide id="1" orient="horz" pos="1620">
          <p15:clr>
            <a:srgbClr val="FBAE40"/>
          </p15:clr>
        </p15:guide>
        <p15:guide id="2" pos="2880">
          <p15:clr>
            <a:srgbClr val="FBAE40"/>
          </p15:clr>
        </p15:guide>
        <p15:guide id="3" pos="492">
          <p15:clr>
            <a:srgbClr val="FBAE40"/>
          </p15:clr>
        </p15:guide>
        <p15:guide id="4" orient="horz" pos="60">
          <p15:clr>
            <a:srgbClr val="FBAE40"/>
          </p15:clr>
        </p15:guide>
        <p15:guide id="5" orient="horz" pos="482">
          <p15:clr>
            <a:srgbClr val="FBAE40"/>
          </p15:clr>
        </p15:guide>
        <p15:guide id="6" orient="horz" pos="1169">
          <p15:clr>
            <a:srgbClr val="FBAE40"/>
          </p15:clr>
        </p15:guide>
        <p15:guide id="7" pos="2127">
          <p15:clr>
            <a:srgbClr val="FBAE40"/>
          </p15:clr>
        </p15:guide>
        <p15:guide id="8" pos="5090">
          <p15:clr>
            <a:srgbClr val="FBAE40"/>
          </p15:clr>
        </p15:guide>
        <p15:guide id="9" orient="horz" pos="87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9F91B72-7D62-1843-BF2C-1B0305C98973}"/>
              </a:ext>
            </a:extLst>
          </p:cNvPr>
          <p:cNvSpPr/>
          <p:nvPr userDrawn="1"/>
        </p:nvSpPr>
        <p:spPr>
          <a:xfrm rot="16200000">
            <a:off x="594713" y="-193605"/>
            <a:ext cx="98580" cy="4857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Calibri Light" panose="020F0302020204030204" pitchFamily="34" charset="0"/>
              <a:cs typeface="Calibri Light" panose="020F0302020204030204" pitchFamily="34" charset="0"/>
            </a:endParaRPr>
          </a:p>
        </p:txBody>
      </p:sp>
      <p:sp>
        <p:nvSpPr>
          <p:cNvPr id="24" name="Title 1">
            <a:extLst>
              <a:ext uri="{FF2B5EF4-FFF2-40B4-BE49-F238E27FC236}">
                <a16:creationId xmlns:a16="http://schemas.microsoft.com/office/drawing/2014/main" id="{70DA622A-201C-4C4F-9B25-9B5ED401021A}"/>
              </a:ext>
            </a:extLst>
          </p:cNvPr>
          <p:cNvSpPr txBox="1">
            <a:spLocks/>
          </p:cNvSpPr>
          <p:nvPr userDrawn="1"/>
        </p:nvSpPr>
        <p:spPr bwMode="gray">
          <a:xfrm>
            <a:off x="401108" y="217970"/>
            <a:ext cx="1826414" cy="111620"/>
          </a:xfrm>
          <a:prstGeom prst="rect">
            <a:avLst/>
          </a:prstGeom>
        </p:spPr>
        <p:txBody>
          <a:bodyPr vert="horz" lIns="0" tIns="0" rIns="0" bIns="0" rtlCol="0" anchor="t" anchorCtr="0">
            <a:normAutofit/>
          </a:bodyPr>
          <a:lstStyle>
            <a:lvl1pPr algn="l" defTabSz="685800" rtl="0" eaLnBrk="1" latinLnBrk="0" hangingPunct="1">
              <a:spcBef>
                <a:spcPct val="0"/>
              </a:spcBef>
              <a:buNone/>
              <a:defRPr lang="en-GB" sz="4000" kern="1200" dirty="0">
                <a:solidFill>
                  <a:srgbClr val="00766B"/>
                </a:solidFill>
                <a:latin typeface="+mn-lt"/>
                <a:ea typeface="Arial" charset="0"/>
                <a:cs typeface="Arial" charset="0"/>
              </a:defRPr>
            </a:lvl1pPr>
          </a:lstStyle>
          <a:p>
            <a:pPr defTabSz="913271">
              <a:lnSpc>
                <a:spcPct val="90000"/>
              </a:lnSpc>
              <a:spcBef>
                <a:spcPts val="1000"/>
              </a:spcBef>
              <a:buFont typeface="Arial" panose="020B0604020202020204" pitchFamily="34" charset="0"/>
              <a:buNone/>
            </a:pPr>
            <a:r>
              <a:rPr lang="en-GB" sz="750" dirty="0">
                <a:solidFill>
                  <a:schemeClr val="tx1">
                    <a:lumMod val="85000"/>
                    <a:lumOff val="15000"/>
                  </a:schemeClr>
                </a:solidFill>
                <a:latin typeface="Calibri Light" panose="020F0302020204030204" pitchFamily="34" charset="0"/>
                <a:cs typeface="Calibri Light" panose="020F0302020204030204" pitchFamily="34" charset="0"/>
              </a:rPr>
              <a:t>Page </a:t>
            </a:r>
            <a:fld id="{53E7601D-6FDA-7B44-B5BA-3778DAD9E216}" type="slidenum">
              <a:rPr lang="en-GB" sz="750" smtClean="0">
                <a:solidFill>
                  <a:schemeClr val="tx1">
                    <a:lumMod val="85000"/>
                    <a:lumOff val="15000"/>
                  </a:schemeClr>
                </a:solidFill>
                <a:latin typeface="Calibri Light" panose="020F0302020204030204" pitchFamily="34" charset="0"/>
                <a:cs typeface="Calibri Light" panose="020F0302020204030204" pitchFamily="34" charset="0"/>
              </a:rPr>
              <a:t>‹#›</a:t>
            </a:fld>
            <a:endParaRPr lang="en-GB" sz="750" dirty="0">
              <a:solidFill>
                <a:schemeClr val="tx1">
                  <a:lumMod val="85000"/>
                  <a:lumOff val="15000"/>
                </a:schemeClr>
              </a:solidFill>
              <a:latin typeface="Calibri Light" panose="020F0302020204030204" pitchFamily="34" charset="0"/>
              <a:cs typeface="Calibri Light" panose="020F0302020204030204" pitchFamily="34" charset="0"/>
            </a:endParaRPr>
          </a:p>
        </p:txBody>
      </p:sp>
      <p:pic>
        <p:nvPicPr>
          <p:cNvPr id="5" name="Picture 4" descr="Price Bailey logo"/>
          <p:cNvPicPr>
            <a:picLocks noChangeAspect="1"/>
          </p:cNvPicPr>
          <p:nvPr userDrawn="1"/>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63200" y="288000"/>
            <a:ext cx="828000" cy="161062"/>
          </a:xfrm>
          <a:prstGeom prst="rect">
            <a:avLst/>
          </a:prstGeom>
          <a:noFill/>
          <a:ln>
            <a:noFill/>
          </a:ln>
        </p:spPr>
      </p:pic>
    </p:spTree>
    <p:extLst>
      <p:ext uri="{BB962C8B-B14F-4D97-AF65-F5344CB8AC3E}">
        <p14:creationId xmlns:p14="http://schemas.microsoft.com/office/powerpoint/2010/main" val="60605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extLst mod="1">
    <p:ext uri="{DCECCB84-F9BA-43D5-87BE-67443E8EF086}">
      <p15:sldGuideLst xmlns:p15="http://schemas.microsoft.com/office/powerpoint/2012/main">
        <p15:guide id="1" orient="horz" pos="1620">
          <p15:clr>
            <a:srgbClr val="FBAE40"/>
          </p15:clr>
        </p15:guide>
        <p15:guide id="2" pos="2880">
          <p15:clr>
            <a:srgbClr val="FBAE40"/>
          </p15:clr>
        </p15:guide>
        <p15:guide id="3" pos="251">
          <p15:clr>
            <a:srgbClr val="FBAE40"/>
          </p15:clr>
        </p15:guide>
        <p15:guide id="4" orient="horz" pos="432">
          <p15:clr>
            <a:srgbClr val="FBAE40"/>
          </p15:clr>
        </p15:guide>
        <p15:guide id="5" pos="5505">
          <p15:clr>
            <a:srgbClr val="FBAE40"/>
          </p15:clr>
        </p15:guide>
        <p15:guide id="6" pos="148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9F91B72-7D62-1843-BF2C-1B0305C98973}"/>
              </a:ext>
            </a:extLst>
          </p:cNvPr>
          <p:cNvSpPr/>
          <p:nvPr userDrawn="1"/>
        </p:nvSpPr>
        <p:spPr>
          <a:xfrm rot="16200000">
            <a:off x="594713" y="-193605"/>
            <a:ext cx="98580" cy="4857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Calibri Light" panose="020F0302020204030204" pitchFamily="34" charset="0"/>
              <a:cs typeface="Calibri Light" panose="020F0302020204030204" pitchFamily="34" charset="0"/>
            </a:endParaRPr>
          </a:p>
        </p:txBody>
      </p:sp>
      <p:sp>
        <p:nvSpPr>
          <p:cNvPr id="24" name="Title 1">
            <a:extLst>
              <a:ext uri="{FF2B5EF4-FFF2-40B4-BE49-F238E27FC236}">
                <a16:creationId xmlns:a16="http://schemas.microsoft.com/office/drawing/2014/main" id="{70DA622A-201C-4C4F-9B25-9B5ED401021A}"/>
              </a:ext>
            </a:extLst>
          </p:cNvPr>
          <p:cNvSpPr txBox="1">
            <a:spLocks/>
          </p:cNvSpPr>
          <p:nvPr userDrawn="1"/>
        </p:nvSpPr>
        <p:spPr bwMode="gray">
          <a:xfrm>
            <a:off x="401108" y="217970"/>
            <a:ext cx="1826414" cy="111620"/>
          </a:xfrm>
          <a:prstGeom prst="rect">
            <a:avLst/>
          </a:prstGeom>
        </p:spPr>
        <p:txBody>
          <a:bodyPr vert="horz" lIns="0" tIns="0" rIns="0" bIns="0" rtlCol="0" anchor="t" anchorCtr="0">
            <a:normAutofit/>
          </a:bodyPr>
          <a:lstStyle>
            <a:lvl1pPr algn="l" defTabSz="685800" rtl="0" eaLnBrk="1" latinLnBrk="0" hangingPunct="1">
              <a:spcBef>
                <a:spcPct val="0"/>
              </a:spcBef>
              <a:buNone/>
              <a:defRPr lang="en-GB" sz="4000" kern="1200" dirty="0">
                <a:solidFill>
                  <a:srgbClr val="00766B"/>
                </a:solidFill>
                <a:latin typeface="+mn-lt"/>
                <a:ea typeface="Arial" charset="0"/>
                <a:cs typeface="Arial" charset="0"/>
              </a:defRPr>
            </a:lvl1pPr>
          </a:lstStyle>
          <a:p>
            <a:pPr defTabSz="913271">
              <a:lnSpc>
                <a:spcPct val="90000"/>
              </a:lnSpc>
              <a:spcBef>
                <a:spcPts val="1000"/>
              </a:spcBef>
              <a:buFont typeface="Arial" panose="020B0604020202020204" pitchFamily="34" charset="0"/>
              <a:buNone/>
            </a:pPr>
            <a:r>
              <a:rPr lang="en-GB" sz="750" dirty="0">
                <a:solidFill>
                  <a:schemeClr val="tx1">
                    <a:lumMod val="85000"/>
                    <a:lumOff val="15000"/>
                  </a:schemeClr>
                </a:solidFill>
                <a:latin typeface="Calibri Light" panose="020F0302020204030204" pitchFamily="34" charset="0"/>
                <a:cs typeface="Calibri Light" panose="020F0302020204030204" pitchFamily="34" charset="0"/>
              </a:rPr>
              <a:t>Page </a:t>
            </a:r>
            <a:fld id="{53E7601D-6FDA-7B44-B5BA-3778DAD9E216}" type="slidenum">
              <a:rPr lang="en-GB" sz="750" smtClean="0">
                <a:solidFill>
                  <a:schemeClr val="tx1">
                    <a:lumMod val="85000"/>
                    <a:lumOff val="15000"/>
                  </a:schemeClr>
                </a:solidFill>
                <a:latin typeface="Calibri Light" panose="020F0302020204030204" pitchFamily="34" charset="0"/>
                <a:cs typeface="Calibri Light" panose="020F0302020204030204" pitchFamily="34" charset="0"/>
              </a:rPr>
              <a:t>‹#›</a:t>
            </a:fld>
            <a:endParaRPr lang="en-GB" sz="750" dirty="0">
              <a:solidFill>
                <a:schemeClr val="tx1">
                  <a:lumMod val="85000"/>
                  <a:lumOff val="15000"/>
                </a:schemeClr>
              </a:solidFill>
              <a:latin typeface="Calibri Light" panose="020F0302020204030204" pitchFamily="34" charset="0"/>
              <a:cs typeface="Calibri Light" panose="020F0302020204030204" pitchFamily="34" charset="0"/>
            </a:endParaRPr>
          </a:p>
        </p:txBody>
      </p:sp>
      <p:sp>
        <p:nvSpPr>
          <p:cNvPr id="30" name="Text Placeholder 23">
            <a:extLst>
              <a:ext uri="{FF2B5EF4-FFF2-40B4-BE49-F238E27FC236}">
                <a16:creationId xmlns:a16="http://schemas.microsoft.com/office/drawing/2014/main" id="{E5204E96-50F6-7846-B57C-47CDDB6B6085}"/>
              </a:ext>
            </a:extLst>
          </p:cNvPr>
          <p:cNvSpPr>
            <a:spLocks noGrp="1"/>
          </p:cNvSpPr>
          <p:nvPr>
            <p:ph type="body" sz="quarter" idx="10" hasCustomPrompt="1"/>
          </p:nvPr>
        </p:nvSpPr>
        <p:spPr>
          <a:xfrm>
            <a:off x="388308" y="653904"/>
            <a:ext cx="8350880" cy="346503"/>
          </a:xfrm>
          <a:prstGeom prst="rect">
            <a:avLst/>
          </a:prstGeom>
        </p:spPr>
        <p:txBody>
          <a:bodyPr lIns="0" tIns="0" rIns="0" bIns="0"/>
          <a:lstStyle>
            <a:lvl1pPr marL="3175" indent="-3175">
              <a:buNone/>
              <a:tabLst/>
              <a:defRPr sz="2000" b="0" i="0">
                <a:solidFill>
                  <a:schemeClr val="tx1">
                    <a:lumMod val="85000"/>
                    <a:lumOff val="1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Title</a:t>
            </a:r>
            <a:endParaRPr lang="en-GB" dirty="0"/>
          </a:p>
        </p:txBody>
      </p:sp>
      <p:pic>
        <p:nvPicPr>
          <p:cNvPr id="8" name="Picture 7" descr="Price Bailey logo"/>
          <p:cNvPicPr>
            <a:picLocks noChangeAspect="1"/>
          </p:cNvPicPr>
          <p:nvPr userDrawn="1"/>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63200" y="288000"/>
            <a:ext cx="828000" cy="161062"/>
          </a:xfrm>
          <a:prstGeom prst="rect">
            <a:avLst/>
          </a:prstGeom>
          <a:noFill/>
          <a:ln>
            <a:noFill/>
          </a:ln>
        </p:spPr>
      </p:pic>
    </p:spTree>
    <p:extLst>
      <p:ext uri="{BB962C8B-B14F-4D97-AF65-F5344CB8AC3E}">
        <p14:creationId xmlns:p14="http://schemas.microsoft.com/office/powerpoint/2010/main" val="279867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extLst mod="1">
    <p:ext uri="{DCECCB84-F9BA-43D5-87BE-67443E8EF086}">
      <p15:sldGuideLst xmlns:p15="http://schemas.microsoft.com/office/powerpoint/2012/main">
        <p15:guide id="1" orient="horz" pos="1620">
          <p15:clr>
            <a:srgbClr val="FBAE40"/>
          </p15:clr>
        </p15:guide>
        <p15:guide id="2" pos="2880">
          <p15:clr>
            <a:srgbClr val="FBAE40"/>
          </p15:clr>
        </p15:guide>
        <p15:guide id="3" pos="251">
          <p15:clr>
            <a:srgbClr val="FBAE40"/>
          </p15:clr>
        </p15:guide>
        <p15:guide id="4" orient="horz" pos="432">
          <p15:clr>
            <a:srgbClr val="FBAE40"/>
          </p15:clr>
        </p15:guide>
        <p15:guide id="5" pos="5505">
          <p15:clr>
            <a:srgbClr val="FBAE40"/>
          </p15:clr>
        </p15:guide>
        <p15:guide id="6" pos="148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Column ">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9F91B72-7D62-1843-BF2C-1B0305C98973}"/>
              </a:ext>
            </a:extLst>
          </p:cNvPr>
          <p:cNvSpPr/>
          <p:nvPr userDrawn="1"/>
        </p:nvSpPr>
        <p:spPr>
          <a:xfrm rot="16200000">
            <a:off x="594713" y="-193605"/>
            <a:ext cx="98580" cy="4857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Calibri Light" panose="020F0302020204030204" pitchFamily="34" charset="0"/>
              <a:cs typeface="Calibri Light" panose="020F0302020204030204" pitchFamily="34" charset="0"/>
            </a:endParaRPr>
          </a:p>
        </p:txBody>
      </p:sp>
      <p:sp>
        <p:nvSpPr>
          <p:cNvPr id="24" name="Title 1">
            <a:extLst>
              <a:ext uri="{FF2B5EF4-FFF2-40B4-BE49-F238E27FC236}">
                <a16:creationId xmlns:a16="http://schemas.microsoft.com/office/drawing/2014/main" id="{70DA622A-201C-4C4F-9B25-9B5ED401021A}"/>
              </a:ext>
            </a:extLst>
          </p:cNvPr>
          <p:cNvSpPr txBox="1">
            <a:spLocks/>
          </p:cNvSpPr>
          <p:nvPr userDrawn="1"/>
        </p:nvSpPr>
        <p:spPr bwMode="gray">
          <a:xfrm>
            <a:off x="401108" y="217970"/>
            <a:ext cx="1826414" cy="111620"/>
          </a:xfrm>
          <a:prstGeom prst="rect">
            <a:avLst/>
          </a:prstGeom>
        </p:spPr>
        <p:txBody>
          <a:bodyPr vert="horz" lIns="0" tIns="0" rIns="0" bIns="0" rtlCol="0" anchor="t" anchorCtr="0">
            <a:normAutofit/>
          </a:bodyPr>
          <a:lstStyle>
            <a:lvl1pPr algn="l" defTabSz="685800" rtl="0" eaLnBrk="1" latinLnBrk="0" hangingPunct="1">
              <a:spcBef>
                <a:spcPct val="0"/>
              </a:spcBef>
              <a:buNone/>
              <a:defRPr lang="en-GB" sz="4000" kern="1200" dirty="0">
                <a:solidFill>
                  <a:srgbClr val="00766B"/>
                </a:solidFill>
                <a:latin typeface="+mn-lt"/>
                <a:ea typeface="Arial" charset="0"/>
                <a:cs typeface="Arial" charset="0"/>
              </a:defRPr>
            </a:lvl1pPr>
          </a:lstStyle>
          <a:p>
            <a:pPr defTabSz="913271">
              <a:lnSpc>
                <a:spcPct val="90000"/>
              </a:lnSpc>
              <a:spcBef>
                <a:spcPts val="1000"/>
              </a:spcBef>
              <a:buFont typeface="Arial" panose="020B0604020202020204" pitchFamily="34" charset="0"/>
              <a:buNone/>
            </a:pPr>
            <a:r>
              <a:rPr lang="en-GB" sz="750" dirty="0">
                <a:solidFill>
                  <a:schemeClr val="tx1">
                    <a:lumMod val="85000"/>
                    <a:lumOff val="15000"/>
                  </a:schemeClr>
                </a:solidFill>
                <a:latin typeface="Calibri Light" panose="020F0302020204030204" pitchFamily="34" charset="0"/>
                <a:cs typeface="Calibri Light" panose="020F0302020204030204" pitchFamily="34" charset="0"/>
              </a:rPr>
              <a:t>Page </a:t>
            </a:r>
            <a:fld id="{53E7601D-6FDA-7B44-B5BA-3778DAD9E216}" type="slidenum">
              <a:rPr lang="en-GB" sz="750" smtClean="0">
                <a:solidFill>
                  <a:schemeClr val="tx1">
                    <a:lumMod val="85000"/>
                    <a:lumOff val="15000"/>
                  </a:schemeClr>
                </a:solidFill>
                <a:latin typeface="Calibri Light" panose="020F0302020204030204" pitchFamily="34" charset="0"/>
                <a:cs typeface="Calibri Light" panose="020F0302020204030204" pitchFamily="34" charset="0"/>
              </a:rPr>
              <a:t>‹#›</a:t>
            </a:fld>
            <a:endParaRPr lang="en-GB" sz="750" dirty="0">
              <a:solidFill>
                <a:schemeClr val="tx1">
                  <a:lumMod val="85000"/>
                  <a:lumOff val="15000"/>
                </a:schemeClr>
              </a:solidFill>
              <a:latin typeface="Calibri Light" panose="020F0302020204030204" pitchFamily="34" charset="0"/>
              <a:cs typeface="Calibri Light" panose="020F0302020204030204" pitchFamily="34" charset="0"/>
            </a:endParaRPr>
          </a:p>
        </p:txBody>
      </p:sp>
      <p:sp>
        <p:nvSpPr>
          <p:cNvPr id="30" name="Text Placeholder 23">
            <a:extLst>
              <a:ext uri="{FF2B5EF4-FFF2-40B4-BE49-F238E27FC236}">
                <a16:creationId xmlns:a16="http://schemas.microsoft.com/office/drawing/2014/main" id="{E5204E96-50F6-7846-B57C-47CDDB6B6085}"/>
              </a:ext>
            </a:extLst>
          </p:cNvPr>
          <p:cNvSpPr>
            <a:spLocks noGrp="1"/>
          </p:cNvSpPr>
          <p:nvPr>
            <p:ph type="body" sz="quarter" idx="10" hasCustomPrompt="1"/>
          </p:nvPr>
        </p:nvSpPr>
        <p:spPr>
          <a:xfrm>
            <a:off x="388308" y="653904"/>
            <a:ext cx="8350879" cy="346503"/>
          </a:xfrm>
          <a:prstGeom prst="rect">
            <a:avLst/>
          </a:prstGeom>
        </p:spPr>
        <p:txBody>
          <a:bodyPr lIns="0" tIns="0" rIns="0" bIns="0"/>
          <a:lstStyle>
            <a:lvl1pPr marL="3175" indent="-3175">
              <a:buNone/>
              <a:tabLst/>
              <a:defRPr sz="2000" b="0" i="0">
                <a:solidFill>
                  <a:schemeClr val="tx1">
                    <a:lumMod val="85000"/>
                    <a:lumOff val="1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Title</a:t>
            </a:r>
            <a:endParaRPr lang="en-GB" dirty="0"/>
          </a:p>
        </p:txBody>
      </p:sp>
      <p:pic>
        <p:nvPicPr>
          <p:cNvPr id="8" name="Picture 7" descr="Price Bailey logo"/>
          <p:cNvPicPr>
            <a:picLocks noChangeAspect="1"/>
          </p:cNvPicPr>
          <p:nvPr userDrawn="1"/>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63200" y="288000"/>
            <a:ext cx="828000" cy="161062"/>
          </a:xfrm>
          <a:prstGeom prst="rect">
            <a:avLst/>
          </a:prstGeom>
          <a:noFill/>
          <a:ln>
            <a:noFill/>
          </a:ln>
        </p:spPr>
      </p:pic>
      <p:sp>
        <p:nvSpPr>
          <p:cNvPr id="10" name="Text Placeholder 2"/>
          <p:cNvSpPr>
            <a:spLocks noGrp="1"/>
          </p:cNvSpPr>
          <p:nvPr>
            <p:ph type="body" sz="quarter" idx="16" hasCustomPrompt="1"/>
          </p:nvPr>
        </p:nvSpPr>
        <p:spPr>
          <a:xfrm>
            <a:off x="386535" y="1388853"/>
            <a:ext cx="8352651" cy="3415309"/>
          </a:xfrm>
          <a:prstGeom prst="rect">
            <a:avLst/>
          </a:prstGeom>
        </p:spPr>
        <p:txBody>
          <a:bodyPr/>
          <a:lstStyle>
            <a:lvl1pPr marL="228600" indent="-228600">
              <a:buClr>
                <a:schemeClr val="accent3"/>
              </a:buClr>
              <a:buFont typeface="Wingdings" panose="05000000000000000000" pitchFamily="2" charset="2"/>
              <a:buChar char="§"/>
              <a:defRPr sz="1600">
                <a:latin typeface="+mj-lt"/>
              </a:defRPr>
            </a:lvl1pPr>
            <a:lvl2pPr marL="541338" indent="-274638">
              <a:buClr>
                <a:schemeClr val="accent3"/>
              </a:buClr>
              <a:buFont typeface="Wingdings" panose="05000000000000000000" pitchFamily="2" charset="2"/>
              <a:buChar char="§"/>
              <a:defRPr sz="1400">
                <a:latin typeface="+mj-lt"/>
              </a:defRPr>
            </a:lvl2pPr>
            <a:lvl3pPr marL="898525" indent="-357188">
              <a:buClr>
                <a:schemeClr val="accent3"/>
              </a:buClr>
              <a:buFont typeface="Wingdings" panose="05000000000000000000" pitchFamily="2" charset="2"/>
              <a:buChar char="§"/>
              <a:defRPr sz="1200"/>
            </a:lvl3pPr>
            <a:lvl4pPr>
              <a:defRPr/>
            </a:lvl4pPr>
            <a:lvl5pPr>
              <a:defRPr/>
            </a:lvl5pPr>
          </a:lstStyle>
          <a:p>
            <a:pPr lvl="0"/>
            <a:r>
              <a:rPr lang="en-US" dirty="0" smtClean="0"/>
              <a:t>Add text</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53182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extLst mod="1">
    <p:ext uri="{DCECCB84-F9BA-43D5-87BE-67443E8EF086}">
      <p15:sldGuideLst xmlns:p15="http://schemas.microsoft.com/office/powerpoint/2012/main">
        <p15:guide id="1" orient="horz" pos="1620">
          <p15:clr>
            <a:srgbClr val="FBAE40"/>
          </p15:clr>
        </p15:guide>
        <p15:guide id="2" pos="2880">
          <p15:clr>
            <a:srgbClr val="FBAE40"/>
          </p15:clr>
        </p15:guide>
        <p15:guide id="3" pos="251">
          <p15:clr>
            <a:srgbClr val="FBAE40"/>
          </p15:clr>
        </p15:guide>
        <p15:guide id="4" orient="horz" pos="432">
          <p15:clr>
            <a:srgbClr val="FBAE40"/>
          </p15:clr>
        </p15:guide>
        <p15:guide id="5" pos="5505">
          <p15:clr>
            <a:srgbClr val="FBAE40"/>
          </p15:clr>
        </p15:guide>
        <p15:guide id="6" pos="1487">
          <p15:clr>
            <a:srgbClr val="FBAE40"/>
          </p15:clr>
        </p15:guide>
        <p15:guide id="7" pos="2984">
          <p15:clr>
            <a:srgbClr val="FBAE40"/>
          </p15:clr>
        </p15:guide>
        <p15:guide id="8" orient="horz" pos="287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9F91B72-7D62-1843-BF2C-1B0305C98973}"/>
              </a:ext>
            </a:extLst>
          </p:cNvPr>
          <p:cNvSpPr/>
          <p:nvPr userDrawn="1"/>
        </p:nvSpPr>
        <p:spPr>
          <a:xfrm rot="16200000">
            <a:off x="594713" y="-193605"/>
            <a:ext cx="98580" cy="4857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Calibri Light" panose="020F0302020204030204" pitchFamily="34" charset="0"/>
              <a:cs typeface="Calibri Light" panose="020F0302020204030204" pitchFamily="34" charset="0"/>
            </a:endParaRPr>
          </a:p>
        </p:txBody>
      </p:sp>
      <p:sp>
        <p:nvSpPr>
          <p:cNvPr id="24" name="Title 1">
            <a:extLst>
              <a:ext uri="{FF2B5EF4-FFF2-40B4-BE49-F238E27FC236}">
                <a16:creationId xmlns:a16="http://schemas.microsoft.com/office/drawing/2014/main" id="{70DA622A-201C-4C4F-9B25-9B5ED401021A}"/>
              </a:ext>
            </a:extLst>
          </p:cNvPr>
          <p:cNvSpPr txBox="1">
            <a:spLocks/>
          </p:cNvSpPr>
          <p:nvPr userDrawn="1"/>
        </p:nvSpPr>
        <p:spPr bwMode="gray">
          <a:xfrm>
            <a:off x="401108" y="217970"/>
            <a:ext cx="1826414" cy="111620"/>
          </a:xfrm>
          <a:prstGeom prst="rect">
            <a:avLst/>
          </a:prstGeom>
        </p:spPr>
        <p:txBody>
          <a:bodyPr vert="horz" lIns="0" tIns="0" rIns="0" bIns="0" rtlCol="0" anchor="t" anchorCtr="0">
            <a:normAutofit/>
          </a:bodyPr>
          <a:lstStyle>
            <a:lvl1pPr algn="l" defTabSz="685800" rtl="0" eaLnBrk="1" latinLnBrk="0" hangingPunct="1">
              <a:spcBef>
                <a:spcPct val="0"/>
              </a:spcBef>
              <a:buNone/>
              <a:defRPr lang="en-GB" sz="4000" kern="1200" dirty="0">
                <a:solidFill>
                  <a:srgbClr val="00766B"/>
                </a:solidFill>
                <a:latin typeface="+mn-lt"/>
                <a:ea typeface="Arial" charset="0"/>
                <a:cs typeface="Arial" charset="0"/>
              </a:defRPr>
            </a:lvl1pPr>
          </a:lstStyle>
          <a:p>
            <a:pPr defTabSz="913271">
              <a:lnSpc>
                <a:spcPct val="90000"/>
              </a:lnSpc>
              <a:spcBef>
                <a:spcPts val="1000"/>
              </a:spcBef>
              <a:buFont typeface="Arial" panose="020B0604020202020204" pitchFamily="34" charset="0"/>
              <a:buNone/>
            </a:pPr>
            <a:r>
              <a:rPr lang="en-GB" sz="750" dirty="0">
                <a:solidFill>
                  <a:schemeClr val="tx1">
                    <a:lumMod val="85000"/>
                    <a:lumOff val="15000"/>
                  </a:schemeClr>
                </a:solidFill>
                <a:latin typeface="Calibri Light" panose="020F0302020204030204" pitchFamily="34" charset="0"/>
                <a:cs typeface="Calibri Light" panose="020F0302020204030204" pitchFamily="34" charset="0"/>
              </a:rPr>
              <a:t>Page </a:t>
            </a:r>
            <a:fld id="{53E7601D-6FDA-7B44-B5BA-3778DAD9E216}" type="slidenum">
              <a:rPr lang="en-GB" sz="750" smtClean="0">
                <a:solidFill>
                  <a:schemeClr val="tx1">
                    <a:lumMod val="85000"/>
                    <a:lumOff val="15000"/>
                  </a:schemeClr>
                </a:solidFill>
                <a:latin typeface="Calibri Light" panose="020F0302020204030204" pitchFamily="34" charset="0"/>
                <a:cs typeface="Calibri Light" panose="020F0302020204030204" pitchFamily="34" charset="0"/>
              </a:rPr>
              <a:t>‹#›</a:t>
            </a:fld>
            <a:endParaRPr lang="en-GB" sz="750" dirty="0">
              <a:solidFill>
                <a:schemeClr val="tx1">
                  <a:lumMod val="85000"/>
                  <a:lumOff val="15000"/>
                </a:schemeClr>
              </a:solidFill>
              <a:latin typeface="Calibri Light" panose="020F0302020204030204" pitchFamily="34" charset="0"/>
              <a:cs typeface="Calibri Light" panose="020F0302020204030204" pitchFamily="34" charset="0"/>
            </a:endParaRPr>
          </a:p>
        </p:txBody>
      </p:sp>
      <p:sp>
        <p:nvSpPr>
          <p:cNvPr id="30" name="Text Placeholder 23">
            <a:extLst>
              <a:ext uri="{FF2B5EF4-FFF2-40B4-BE49-F238E27FC236}">
                <a16:creationId xmlns:a16="http://schemas.microsoft.com/office/drawing/2014/main" id="{E5204E96-50F6-7846-B57C-47CDDB6B6085}"/>
              </a:ext>
            </a:extLst>
          </p:cNvPr>
          <p:cNvSpPr>
            <a:spLocks noGrp="1"/>
          </p:cNvSpPr>
          <p:nvPr>
            <p:ph type="body" sz="quarter" idx="10" hasCustomPrompt="1"/>
          </p:nvPr>
        </p:nvSpPr>
        <p:spPr>
          <a:xfrm>
            <a:off x="388308" y="653904"/>
            <a:ext cx="4018883" cy="346503"/>
          </a:xfrm>
          <a:prstGeom prst="rect">
            <a:avLst/>
          </a:prstGeom>
        </p:spPr>
        <p:txBody>
          <a:bodyPr lIns="0" tIns="0" rIns="0" bIns="0"/>
          <a:lstStyle>
            <a:lvl1pPr marL="3175" indent="-3175">
              <a:buNone/>
              <a:tabLst/>
              <a:defRPr sz="2000" b="0" i="0">
                <a:solidFill>
                  <a:schemeClr val="tx1">
                    <a:lumMod val="85000"/>
                    <a:lumOff val="1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Title</a:t>
            </a:r>
            <a:endParaRPr lang="en-GB" dirty="0"/>
          </a:p>
        </p:txBody>
      </p:sp>
      <p:cxnSp>
        <p:nvCxnSpPr>
          <p:cNvPr id="7" name="Straight Connector 6">
            <a:extLst>
              <a:ext uri="{FF2B5EF4-FFF2-40B4-BE49-F238E27FC236}">
                <a16:creationId xmlns:a16="http://schemas.microsoft.com/office/drawing/2014/main" id="{7D10273F-DFCA-084A-97D6-8EDAF7FB4964}"/>
              </a:ext>
            </a:extLst>
          </p:cNvPr>
          <p:cNvCxnSpPr>
            <a:cxnSpLocks/>
          </p:cNvCxnSpPr>
          <p:nvPr userDrawn="1"/>
        </p:nvCxnSpPr>
        <p:spPr>
          <a:xfrm flipV="1">
            <a:off x="4572493" y="687389"/>
            <a:ext cx="0" cy="4038599"/>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23">
            <a:extLst>
              <a:ext uri="{FF2B5EF4-FFF2-40B4-BE49-F238E27FC236}">
                <a16:creationId xmlns:a16="http://schemas.microsoft.com/office/drawing/2014/main" id="{B5943A23-45F6-3546-88B0-3FE3A4DD304F}"/>
              </a:ext>
            </a:extLst>
          </p:cNvPr>
          <p:cNvSpPr>
            <a:spLocks noGrp="1"/>
          </p:cNvSpPr>
          <p:nvPr>
            <p:ph type="body" sz="quarter" idx="13" hasCustomPrompt="1"/>
          </p:nvPr>
        </p:nvSpPr>
        <p:spPr>
          <a:xfrm>
            <a:off x="4727159" y="653904"/>
            <a:ext cx="4012029" cy="346503"/>
          </a:xfrm>
          <a:prstGeom prst="rect">
            <a:avLst/>
          </a:prstGeom>
        </p:spPr>
        <p:txBody>
          <a:bodyPr lIns="0" tIns="0" rIns="0" bIns="0"/>
          <a:lstStyle>
            <a:lvl1pPr marL="3175" indent="-3175">
              <a:buNone/>
              <a:tabLst/>
              <a:defRPr sz="2000" b="0" i="0">
                <a:solidFill>
                  <a:schemeClr val="tx1">
                    <a:lumMod val="85000"/>
                    <a:lumOff val="1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Title</a:t>
            </a:r>
            <a:endParaRPr lang="en-GB" dirty="0"/>
          </a:p>
        </p:txBody>
      </p:sp>
      <p:pic>
        <p:nvPicPr>
          <p:cNvPr id="14" name="Picture 13" descr="Price Bailey logo"/>
          <p:cNvPicPr>
            <a:picLocks noChangeAspect="1"/>
          </p:cNvPicPr>
          <p:nvPr userDrawn="1"/>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63200" y="288000"/>
            <a:ext cx="828000" cy="161062"/>
          </a:xfrm>
          <a:prstGeom prst="rect">
            <a:avLst/>
          </a:prstGeom>
          <a:noFill/>
          <a:ln>
            <a:noFill/>
          </a:ln>
        </p:spPr>
      </p:pic>
      <p:sp>
        <p:nvSpPr>
          <p:cNvPr id="3" name="Text Placeholder 2"/>
          <p:cNvSpPr>
            <a:spLocks noGrp="1"/>
          </p:cNvSpPr>
          <p:nvPr>
            <p:ph type="body" sz="quarter" idx="16" hasCustomPrompt="1"/>
          </p:nvPr>
        </p:nvSpPr>
        <p:spPr>
          <a:xfrm>
            <a:off x="386536" y="1380226"/>
            <a:ext cx="4013016" cy="3423936"/>
          </a:xfrm>
          <a:prstGeom prst="rect">
            <a:avLst/>
          </a:prstGeom>
        </p:spPr>
        <p:txBody>
          <a:bodyPr/>
          <a:lstStyle>
            <a:lvl1pPr marL="228600" indent="-228600">
              <a:buClr>
                <a:schemeClr val="accent3"/>
              </a:buClr>
              <a:buFont typeface="Wingdings" panose="05000000000000000000" pitchFamily="2" charset="2"/>
              <a:buChar char="§"/>
              <a:defRPr sz="1600">
                <a:latin typeface="+mj-lt"/>
              </a:defRPr>
            </a:lvl1pPr>
            <a:lvl2pPr marL="541338" indent="-274638">
              <a:buClr>
                <a:schemeClr val="accent3"/>
              </a:buClr>
              <a:buFont typeface="Wingdings" panose="05000000000000000000" pitchFamily="2" charset="2"/>
              <a:buChar char="§"/>
              <a:defRPr sz="1400">
                <a:latin typeface="+mj-lt"/>
              </a:defRPr>
            </a:lvl2pPr>
            <a:lvl3pPr marL="898525" indent="-357188">
              <a:buClr>
                <a:schemeClr val="accent3"/>
              </a:buClr>
              <a:buFont typeface="Wingdings" panose="05000000000000000000" pitchFamily="2" charset="2"/>
              <a:buChar char="§"/>
              <a:defRPr sz="1200"/>
            </a:lvl3pPr>
            <a:lvl4pPr>
              <a:defRPr/>
            </a:lvl4pPr>
            <a:lvl5pPr>
              <a:defRPr/>
            </a:lvl5pPr>
          </a:lstStyle>
          <a:p>
            <a:pPr lvl="0"/>
            <a:r>
              <a:rPr lang="en-US" dirty="0" smtClean="0"/>
              <a:t>Add text</a:t>
            </a:r>
          </a:p>
          <a:p>
            <a:pPr lvl="1"/>
            <a:r>
              <a:rPr lang="en-US" dirty="0" smtClean="0"/>
              <a:t>Second level</a:t>
            </a:r>
          </a:p>
          <a:p>
            <a:pPr lvl="2"/>
            <a:r>
              <a:rPr lang="en-US" dirty="0" smtClean="0"/>
              <a:t>Third level</a:t>
            </a:r>
          </a:p>
        </p:txBody>
      </p:sp>
      <p:sp>
        <p:nvSpPr>
          <p:cNvPr id="15" name="Text Placeholder 2"/>
          <p:cNvSpPr>
            <a:spLocks noGrp="1"/>
          </p:cNvSpPr>
          <p:nvPr>
            <p:ph type="body" sz="quarter" idx="17" hasCustomPrompt="1"/>
          </p:nvPr>
        </p:nvSpPr>
        <p:spPr>
          <a:xfrm>
            <a:off x="4727159" y="1380226"/>
            <a:ext cx="4013016" cy="3423936"/>
          </a:xfrm>
          <a:prstGeom prst="rect">
            <a:avLst/>
          </a:prstGeom>
        </p:spPr>
        <p:txBody>
          <a:bodyPr/>
          <a:lstStyle>
            <a:lvl1pPr marL="228600" indent="-228600">
              <a:buClr>
                <a:schemeClr val="accent3"/>
              </a:buClr>
              <a:buFont typeface="Wingdings" panose="05000000000000000000" pitchFamily="2" charset="2"/>
              <a:buChar char="§"/>
              <a:defRPr sz="1600">
                <a:latin typeface="+mj-lt"/>
              </a:defRPr>
            </a:lvl1pPr>
            <a:lvl2pPr marL="541338" indent="-274638">
              <a:buClr>
                <a:schemeClr val="accent3"/>
              </a:buClr>
              <a:buFont typeface="Wingdings" panose="05000000000000000000" pitchFamily="2" charset="2"/>
              <a:buChar char="§"/>
              <a:defRPr sz="1400">
                <a:latin typeface="+mj-lt"/>
              </a:defRPr>
            </a:lvl2pPr>
            <a:lvl3pPr marL="898525" indent="-357188">
              <a:buClr>
                <a:schemeClr val="accent3"/>
              </a:buClr>
              <a:buFont typeface="Wingdings" panose="05000000000000000000" pitchFamily="2" charset="2"/>
              <a:buChar char="§"/>
              <a:defRPr sz="1200"/>
            </a:lvl3pPr>
            <a:lvl4pPr>
              <a:defRPr/>
            </a:lvl4pPr>
            <a:lvl5pPr>
              <a:defRPr/>
            </a:lvl5pPr>
          </a:lstStyle>
          <a:p>
            <a:pPr lvl="0"/>
            <a:r>
              <a:rPr lang="en-US" dirty="0" smtClean="0"/>
              <a:t>Add text</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50237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extLst mod="1">
    <p:ext uri="{DCECCB84-F9BA-43D5-87BE-67443E8EF086}">
      <p15:sldGuideLst xmlns:p15="http://schemas.microsoft.com/office/powerpoint/2012/main">
        <p15:guide id="1" orient="horz" pos="1620">
          <p15:clr>
            <a:srgbClr val="FBAE40"/>
          </p15:clr>
        </p15:guide>
        <p15:guide id="2" pos="2880">
          <p15:clr>
            <a:srgbClr val="FBAE40"/>
          </p15:clr>
        </p15:guide>
        <p15:guide id="3" pos="251">
          <p15:clr>
            <a:srgbClr val="FBAE40"/>
          </p15:clr>
        </p15:guide>
        <p15:guide id="4" orient="horz" pos="432">
          <p15:clr>
            <a:srgbClr val="FBAE40"/>
          </p15:clr>
        </p15:guide>
        <p15:guide id="5" pos="5505">
          <p15:clr>
            <a:srgbClr val="FBAE40"/>
          </p15:clr>
        </p15:guide>
        <p15:guide id="6" pos="1487">
          <p15:clr>
            <a:srgbClr val="FBAE40"/>
          </p15:clr>
        </p15:guide>
        <p15:guide id="7" pos="2984" userDrawn="1">
          <p15:clr>
            <a:srgbClr val="FBAE40"/>
          </p15:clr>
        </p15:guide>
        <p15:guide id="8" orient="horz" pos="2977"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essage Box 2 /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78DA51-9968-D347-BE63-A112F38B2ACD}"/>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12034" y="0"/>
            <a:ext cx="4583384" cy="5143500"/>
          </a:xfrm>
          <a:prstGeom prst="rect">
            <a:avLst/>
          </a:prstGeom>
        </p:spPr>
      </p:pic>
      <p:sp>
        <p:nvSpPr>
          <p:cNvPr id="18" name="Round Single Corner Rectangle 37">
            <a:extLst>
              <a:ext uri="{FF2B5EF4-FFF2-40B4-BE49-F238E27FC236}">
                <a16:creationId xmlns:a16="http://schemas.microsoft.com/office/drawing/2014/main" id="{E9D47C24-F886-A34D-8979-BCB7289D6E94}"/>
              </a:ext>
            </a:extLst>
          </p:cNvPr>
          <p:cNvSpPr/>
          <p:nvPr userDrawn="1"/>
        </p:nvSpPr>
        <p:spPr>
          <a:xfrm>
            <a:off x="398463" y="0"/>
            <a:ext cx="3286341" cy="4725988"/>
          </a:xfrm>
          <a:prstGeom prst="round1Rect">
            <a:avLst>
              <a:gd name="adj" fmla="val 0"/>
            </a:avLst>
          </a:prstGeom>
          <a:gradFill>
            <a:gsLst>
              <a:gs pos="0">
                <a:schemeClr val="accent2">
                  <a:alpha val="85000"/>
                </a:schemeClr>
              </a:gs>
              <a:gs pos="100000">
                <a:schemeClr val="accent4"/>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
        <p:nvSpPr>
          <p:cNvPr id="19" name="Title 1">
            <a:extLst>
              <a:ext uri="{FF2B5EF4-FFF2-40B4-BE49-F238E27FC236}">
                <a16:creationId xmlns:a16="http://schemas.microsoft.com/office/drawing/2014/main" id="{4D7731E5-696A-7C42-B0B8-CA16BCA6071D}"/>
              </a:ext>
            </a:extLst>
          </p:cNvPr>
          <p:cNvSpPr txBox="1">
            <a:spLocks/>
          </p:cNvSpPr>
          <p:nvPr userDrawn="1"/>
        </p:nvSpPr>
        <p:spPr bwMode="gray">
          <a:xfrm>
            <a:off x="786206" y="217970"/>
            <a:ext cx="2498764" cy="184301"/>
          </a:xfrm>
          <a:prstGeom prst="rect">
            <a:avLst/>
          </a:prstGeom>
        </p:spPr>
        <p:txBody>
          <a:bodyPr vert="horz" lIns="0" tIns="0" rIns="0" bIns="0" rtlCol="0" anchor="t" anchorCtr="0">
            <a:normAutofit/>
          </a:bodyPr>
          <a:lstStyle>
            <a:lvl1pPr algn="l" defTabSz="685800" rtl="0" eaLnBrk="1" latinLnBrk="0" hangingPunct="1">
              <a:spcBef>
                <a:spcPct val="0"/>
              </a:spcBef>
              <a:buNone/>
              <a:defRPr lang="en-GB" sz="4000" kern="1200" dirty="0">
                <a:solidFill>
                  <a:srgbClr val="00766B"/>
                </a:solidFill>
                <a:latin typeface="+mn-lt"/>
                <a:ea typeface="Arial" charset="0"/>
                <a:cs typeface="Arial" charset="0"/>
              </a:defRPr>
            </a:lvl1pPr>
          </a:lstStyle>
          <a:p>
            <a:pPr defTabSz="913271">
              <a:lnSpc>
                <a:spcPct val="90000"/>
              </a:lnSpc>
              <a:spcBef>
                <a:spcPts val="1000"/>
              </a:spcBef>
              <a:buFont typeface="Arial" panose="020B0604020202020204" pitchFamily="34" charset="0"/>
              <a:buNone/>
            </a:pPr>
            <a:r>
              <a:rPr lang="en-GB" sz="750" dirty="0">
                <a:solidFill>
                  <a:schemeClr val="bg1"/>
                </a:solidFill>
                <a:latin typeface="Calibri Light" panose="020F0302020204030204" pitchFamily="34" charset="0"/>
                <a:cs typeface="Calibri Light" panose="020F0302020204030204" pitchFamily="34" charset="0"/>
              </a:rPr>
              <a:t>Page </a:t>
            </a:r>
            <a:fld id="{53E7601D-6FDA-7B44-B5BA-3778DAD9E216}" type="slidenum">
              <a:rPr lang="en-GB" sz="750" smtClean="0">
                <a:solidFill>
                  <a:schemeClr val="bg1"/>
                </a:solidFill>
                <a:latin typeface="Calibri Light" panose="020F0302020204030204" pitchFamily="34" charset="0"/>
                <a:cs typeface="Calibri Light" panose="020F0302020204030204" pitchFamily="34" charset="0"/>
              </a:rPr>
              <a:t>‹#›</a:t>
            </a:fld>
            <a:endParaRPr lang="en-GB" sz="750" dirty="0">
              <a:solidFill>
                <a:schemeClr val="bg1"/>
              </a:solidFill>
              <a:latin typeface="Calibri Light" panose="020F0302020204030204" pitchFamily="34" charset="0"/>
              <a:cs typeface="Calibri Light" panose="020F0302020204030204" pitchFamily="34" charset="0"/>
            </a:endParaRPr>
          </a:p>
        </p:txBody>
      </p:sp>
      <p:sp>
        <p:nvSpPr>
          <p:cNvPr id="20" name="Rectangle 19">
            <a:extLst>
              <a:ext uri="{FF2B5EF4-FFF2-40B4-BE49-F238E27FC236}">
                <a16:creationId xmlns:a16="http://schemas.microsoft.com/office/drawing/2014/main" id="{626CA295-5365-9545-B0B9-F98FC0289AFF}"/>
              </a:ext>
            </a:extLst>
          </p:cNvPr>
          <p:cNvSpPr/>
          <p:nvPr userDrawn="1"/>
        </p:nvSpPr>
        <p:spPr>
          <a:xfrm rot="16200000">
            <a:off x="978728" y="-193605"/>
            <a:ext cx="98580" cy="485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Calibri Light" panose="020F0302020204030204" pitchFamily="34" charset="0"/>
              <a:cs typeface="Calibri Light" panose="020F0302020204030204" pitchFamily="34" charset="0"/>
            </a:endParaRPr>
          </a:p>
        </p:txBody>
      </p:sp>
      <p:cxnSp>
        <p:nvCxnSpPr>
          <p:cNvPr id="21" name="Straight Connector 20">
            <a:extLst>
              <a:ext uri="{FF2B5EF4-FFF2-40B4-BE49-F238E27FC236}">
                <a16:creationId xmlns:a16="http://schemas.microsoft.com/office/drawing/2014/main" id="{DAE7D70D-5B02-8F4F-88B1-8B18E39CF003}"/>
              </a:ext>
            </a:extLst>
          </p:cNvPr>
          <p:cNvCxnSpPr>
            <a:cxnSpLocks/>
          </p:cNvCxnSpPr>
          <p:nvPr userDrawn="1"/>
        </p:nvCxnSpPr>
        <p:spPr>
          <a:xfrm>
            <a:off x="785762" y="1388788"/>
            <a:ext cx="36970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71864E8F-E618-CB45-A578-D3645B31DF05}"/>
              </a:ext>
            </a:extLst>
          </p:cNvPr>
          <p:cNvSpPr>
            <a:spLocks noGrp="1"/>
          </p:cNvSpPr>
          <p:nvPr>
            <p:ph type="body" sz="quarter" idx="10" hasCustomPrompt="1"/>
          </p:nvPr>
        </p:nvSpPr>
        <p:spPr>
          <a:xfrm>
            <a:off x="775131" y="738595"/>
            <a:ext cx="2509838" cy="346503"/>
          </a:xfrm>
          <a:prstGeom prst="rect">
            <a:avLst/>
          </a:prstGeom>
        </p:spPr>
        <p:txBody>
          <a:bodyPr lIns="0" tIns="0" rIns="0" bIns="0"/>
          <a:lstStyle>
            <a:lvl1pPr marL="3175" indent="-3175">
              <a:spcBef>
                <a:spcPts val="0"/>
              </a:spcBef>
              <a:spcAft>
                <a:spcPts val="500"/>
              </a:spcAft>
              <a:buNone/>
              <a:tabLst/>
              <a:defRPr sz="20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Title</a:t>
            </a:r>
            <a:endParaRPr lang="en-GB" dirty="0"/>
          </a:p>
        </p:txBody>
      </p:sp>
      <p:sp>
        <p:nvSpPr>
          <p:cNvPr id="25" name="Text Placeholder 23">
            <a:extLst>
              <a:ext uri="{FF2B5EF4-FFF2-40B4-BE49-F238E27FC236}">
                <a16:creationId xmlns:a16="http://schemas.microsoft.com/office/drawing/2014/main" id="{D7285DF8-8BEB-F44F-B27F-D94EFD1C7112}"/>
              </a:ext>
            </a:extLst>
          </p:cNvPr>
          <p:cNvSpPr>
            <a:spLocks noGrp="1"/>
          </p:cNvSpPr>
          <p:nvPr>
            <p:ph type="body" sz="quarter" idx="11" hasCustomPrompt="1"/>
          </p:nvPr>
        </p:nvSpPr>
        <p:spPr>
          <a:xfrm>
            <a:off x="785763" y="1838963"/>
            <a:ext cx="2509838" cy="346503"/>
          </a:xfrm>
          <a:prstGeom prst="rect">
            <a:avLst/>
          </a:prstGeom>
        </p:spPr>
        <p:txBody>
          <a:bodyPr lIns="0" tIns="0" rIns="0" bIns="0"/>
          <a:lstStyle>
            <a:lvl1pPr marL="3175" indent="-3175">
              <a:spcBef>
                <a:spcPts val="0"/>
              </a:spcBef>
              <a:spcAft>
                <a:spcPts val="500"/>
              </a:spcAft>
              <a:buNone/>
              <a:tabLst/>
              <a:defRPr sz="16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text</a:t>
            </a:r>
            <a:endParaRPr lang="en-GB" dirty="0"/>
          </a:p>
        </p:txBody>
      </p:sp>
      <p:pic>
        <p:nvPicPr>
          <p:cNvPr id="11" name="Picture 10" descr="Price Bailey logo"/>
          <p:cNvPicPr>
            <a:picLocks noChangeAspect="1"/>
          </p:cNvPicPr>
          <p:nvPr userDrawn="1"/>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63200" y="288000"/>
            <a:ext cx="828000" cy="161062"/>
          </a:xfrm>
          <a:prstGeom prst="rect">
            <a:avLst/>
          </a:prstGeom>
          <a:noFill/>
          <a:ln>
            <a:noFill/>
          </a:ln>
        </p:spPr>
      </p:pic>
      <p:sp>
        <p:nvSpPr>
          <p:cNvPr id="12" name="Text Placeholder 2"/>
          <p:cNvSpPr>
            <a:spLocks noGrp="1"/>
          </p:cNvSpPr>
          <p:nvPr>
            <p:ph type="body" sz="quarter" idx="17" hasCustomPrompt="1"/>
          </p:nvPr>
        </p:nvSpPr>
        <p:spPr>
          <a:xfrm>
            <a:off x="4727159" y="738595"/>
            <a:ext cx="4013016" cy="3987393"/>
          </a:xfrm>
          <a:prstGeom prst="rect">
            <a:avLst/>
          </a:prstGeom>
        </p:spPr>
        <p:txBody>
          <a:bodyPr/>
          <a:lstStyle>
            <a:lvl1pPr marL="228600" indent="-228600">
              <a:buClr>
                <a:schemeClr val="accent3"/>
              </a:buClr>
              <a:buFont typeface="Wingdings" panose="05000000000000000000" pitchFamily="2" charset="2"/>
              <a:buChar char="§"/>
              <a:defRPr sz="1600">
                <a:latin typeface="+mj-lt"/>
              </a:defRPr>
            </a:lvl1pPr>
            <a:lvl2pPr marL="541338" indent="-274638">
              <a:buClr>
                <a:schemeClr val="accent3"/>
              </a:buClr>
              <a:buFont typeface="Wingdings" panose="05000000000000000000" pitchFamily="2" charset="2"/>
              <a:buChar char="§"/>
              <a:defRPr sz="1400">
                <a:latin typeface="+mj-lt"/>
              </a:defRPr>
            </a:lvl2pPr>
            <a:lvl3pPr marL="898525" indent="-357188">
              <a:buClr>
                <a:schemeClr val="accent3"/>
              </a:buClr>
              <a:buFont typeface="Wingdings" panose="05000000000000000000" pitchFamily="2" charset="2"/>
              <a:buChar char="§"/>
              <a:defRPr sz="1200"/>
            </a:lvl3pPr>
            <a:lvl4pPr>
              <a:defRPr/>
            </a:lvl4pPr>
            <a:lvl5pPr>
              <a:defRPr/>
            </a:lvl5pPr>
          </a:lstStyle>
          <a:p>
            <a:pPr lvl="0"/>
            <a:r>
              <a:rPr lang="en-US" dirty="0" smtClean="0"/>
              <a:t>Add text</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028679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extLst mod="1">
    <p:ext uri="{DCECCB84-F9BA-43D5-87BE-67443E8EF086}">
      <p15:sldGuideLst xmlns:p15="http://schemas.microsoft.com/office/powerpoint/2012/main">
        <p15:guide id="1" orient="horz" pos="1620">
          <p15:clr>
            <a:srgbClr val="FBAE40"/>
          </p15:clr>
        </p15:guide>
        <p15:guide id="2" pos="2880">
          <p15:clr>
            <a:srgbClr val="FBAE40"/>
          </p15:clr>
        </p15:guide>
        <p15:guide id="3" pos="251">
          <p15:clr>
            <a:srgbClr val="FBAE40"/>
          </p15:clr>
        </p15:guide>
        <p15:guide id="4" orient="horz" pos="486" userDrawn="1">
          <p15:clr>
            <a:srgbClr val="FBAE40"/>
          </p15:clr>
        </p15:guide>
        <p15:guide id="5" pos="5505">
          <p15:clr>
            <a:srgbClr val="FBAE40"/>
          </p15:clr>
        </p15:guide>
        <p15:guide id="6" pos="1487">
          <p15:clr>
            <a:srgbClr val="FBAE40"/>
          </p15:clr>
        </p15:guide>
        <p15:guide id="8" orient="horz" pos="2977" userDrawn="1">
          <p15:clr>
            <a:srgbClr val="FBAE40"/>
          </p15:clr>
        </p15:guide>
        <p15:guide id="9" pos="3131"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Message Box Layout revers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78DA51-9968-D347-BE63-A112F38B2ACD}"/>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4560616" y="0"/>
            <a:ext cx="4583384" cy="5143500"/>
          </a:xfrm>
          <a:prstGeom prst="rect">
            <a:avLst/>
          </a:prstGeom>
        </p:spPr>
      </p:pic>
      <p:sp>
        <p:nvSpPr>
          <p:cNvPr id="18" name="Round Single Corner Rectangle 37">
            <a:extLst>
              <a:ext uri="{FF2B5EF4-FFF2-40B4-BE49-F238E27FC236}">
                <a16:creationId xmlns:a16="http://schemas.microsoft.com/office/drawing/2014/main" id="{E9D47C24-F886-A34D-8979-BCB7289D6E94}"/>
              </a:ext>
            </a:extLst>
          </p:cNvPr>
          <p:cNvSpPr/>
          <p:nvPr userDrawn="1"/>
        </p:nvSpPr>
        <p:spPr>
          <a:xfrm>
            <a:off x="4971114" y="0"/>
            <a:ext cx="2293200" cy="4725988"/>
          </a:xfrm>
          <a:prstGeom prst="round1Rect">
            <a:avLst>
              <a:gd name="adj" fmla="val 0"/>
            </a:avLst>
          </a:prstGeom>
          <a:gradFill>
            <a:gsLst>
              <a:gs pos="0">
                <a:schemeClr val="accent2">
                  <a:alpha val="85000"/>
                </a:schemeClr>
              </a:gs>
              <a:gs pos="100000">
                <a:schemeClr val="accent4"/>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
        <p:nvSpPr>
          <p:cNvPr id="19" name="Title 1">
            <a:extLst>
              <a:ext uri="{FF2B5EF4-FFF2-40B4-BE49-F238E27FC236}">
                <a16:creationId xmlns:a16="http://schemas.microsoft.com/office/drawing/2014/main" id="{4D7731E5-696A-7C42-B0B8-CA16BCA6071D}"/>
              </a:ext>
            </a:extLst>
          </p:cNvPr>
          <p:cNvSpPr txBox="1">
            <a:spLocks/>
          </p:cNvSpPr>
          <p:nvPr userDrawn="1"/>
        </p:nvSpPr>
        <p:spPr bwMode="gray">
          <a:xfrm>
            <a:off x="248884" y="217970"/>
            <a:ext cx="2498764" cy="184301"/>
          </a:xfrm>
          <a:prstGeom prst="rect">
            <a:avLst/>
          </a:prstGeom>
        </p:spPr>
        <p:txBody>
          <a:bodyPr vert="horz" lIns="0" tIns="0" rIns="0" bIns="0" rtlCol="0" anchor="t" anchorCtr="0">
            <a:normAutofit/>
          </a:bodyPr>
          <a:lstStyle>
            <a:lvl1pPr algn="l" defTabSz="685800" rtl="0" eaLnBrk="1" latinLnBrk="0" hangingPunct="1">
              <a:spcBef>
                <a:spcPct val="0"/>
              </a:spcBef>
              <a:buNone/>
              <a:defRPr lang="en-GB" sz="4000" kern="1200" dirty="0">
                <a:solidFill>
                  <a:srgbClr val="00766B"/>
                </a:solidFill>
                <a:latin typeface="+mn-lt"/>
                <a:ea typeface="Arial" charset="0"/>
                <a:cs typeface="Arial" charset="0"/>
              </a:defRPr>
            </a:lvl1pPr>
          </a:lstStyle>
          <a:p>
            <a:pPr defTabSz="913271">
              <a:lnSpc>
                <a:spcPct val="90000"/>
              </a:lnSpc>
              <a:spcBef>
                <a:spcPts val="1000"/>
              </a:spcBef>
              <a:buFont typeface="Arial" panose="020B0604020202020204" pitchFamily="34" charset="0"/>
              <a:buNone/>
            </a:pPr>
            <a:r>
              <a:rPr lang="en-GB" sz="750" dirty="0">
                <a:solidFill>
                  <a:schemeClr val="tx1"/>
                </a:solidFill>
                <a:latin typeface="Calibri Light" panose="020F0302020204030204" pitchFamily="34" charset="0"/>
                <a:cs typeface="Calibri Light" panose="020F0302020204030204" pitchFamily="34" charset="0"/>
              </a:rPr>
              <a:t>Page </a:t>
            </a:r>
            <a:fld id="{53E7601D-6FDA-7B44-B5BA-3778DAD9E216}" type="slidenum">
              <a:rPr lang="en-GB" sz="750" smtClean="0">
                <a:solidFill>
                  <a:schemeClr val="tx1"/>
                </a:solidFill>
                <a:latin typeface="Calibri Light" panose="020F0302020204030204" pitchFamily="34" charset="0"/>
                <a:cs typeface="Calibri Light" panose="020F0302020204030204" pitchFamily="34" charset="0"/>
              </a:rPr>
              <a:t>‹#›</a:t>
            </a:fld>
            <a:endParaRPr lang="en-GB" sz="750" dirty="0">
              <a:solidFill>
                <a:schemeClr val="tx1"/>
              </a:solidFill>
              <a:latin typeface="Calibri Light" panose="020F0302020204030204" pitchFamily="34" charset="0"/>
              <a:cs typeface="Calibri Light" panose="020F0302020204030204" pitchFamily="34" charset="0"/>
            </a:endParaRPr>
          </a:p>
        </p:txBody>
      </p:sp>
      <p:sp>
        <p:nvSpPr>
          <p:cNvPr id="20" name="Rectangle 19">
            <a:extLst>
              <a:ext uri="{FF2B5EF4-FFF2-40B4-BE49-F238E27FC236}">
                <a16:creationId xmlns:a16="http://schemas.microsoft.com/office/drawing/2014/main" id="{626CA295-5365-9545-B0B9-F98FC0289AFF}"/>
              </a:ext>
            </a:extLst>
          </p:cNvPr>
          <p:cNvSpPr/>
          <p:nvPr userDrawn="1"/>
        </p:nvSpPr>
        <p:spPr>
          <a:xfrm rot="16200000">
            <a:off x="441406" y="-193605"/>
            <a:ext cx="98580" cy="4857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Calibri Light" panose="020F0302020204030204" pitchFamily="34" charset="0"/>
              <a:cs typeface="Calibri Light" panose="020F0302020204030204" pitchFamily="34" charset="0"/>
            </a:endParaRPr>
          </a:p>
        </p:txBody>
      </p:sp>
      <p:cxnSp>
        <p:nvCxnSpPr>
          <p:cNvPr id="21" name="Straight Connector 20">
            <a:extLst>
              <a:ext uri="{FF2B5EF4-FFF2-40B4-BE49-F238E27FC236}">
                <a16:creationId xmlns:a16="http://schemas.microsoft.com/office/drawing/2014/main" id="{DAE7D70D-5B02-8F4F-88B1-8B18E39CF003}"/>
              </a:ext>
            </a:extLst>
          </p:cNvPr>
          <p:cNvCxnSpPr>
            <a:cxnSpLocks/>
          </p:cNvCxnSpPr>
          <p:nvPr userDrawn="1"/>
        </p:nvCxnSpPr>
        <p:spPr>
          <a:xfrm>
            <a:off x="5358412" y="1388788"/>
            <a:ext cx="36970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71864E8F-E618-CB45-A578-D3645B31DF05}"/>
              </a:ext>
            </a:extLst>
          </p:cNvPr>
          <p:cNvSpPr>
            <a:spLocks noGrp="1"/>
          </p:cNvSpPr>
          <p:nvPr>
            <p:ph type="body" sz="quarter" idx="10" hasCustomPrompt="1"/>
          </p:nvPr>
        </p:nvSpPr>
        <p:spPr>
          <a:xfrm>
            <a:off x="5347781" y="738595"/>
            <a:ext cx="1559972" cy="346503"/>
          </a:xfrm>
          <a:prstGeom prst="rect">
            <a:avLst/>
          </a:prstGeom>
        </p:spPr>
        <p:txBody>
          <a:bodyPr lIns="0" tIns="0" rIns="0" bIns="0"/>
          <a:lstStyle>
            <a:lvl1pPr marL="3175" indent="-3175">
              <a:spcBef>
                <a:spcPts val="0"/>
              </a:spcBef>
              <a:spcAft>
                <a:spcPts val="500"/>
              </a:spcAft>
              <a:buNone/>
              <a:tabLst/>
              <a:defRPr sz="16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edit</a:t>
            </a:r>
            <a:endParaRPr lang="en-GB" dirty="0"/>
          </a:p>
        </p:txBody>
      </p:sp>
      <p:sp>
        <p:nvSpPr>
          <p:cNvPr id="25" name="Text Placeholder 23">
            <a:extLst>
              <a:ext uri="{FF2B5EF4-FFF2-40B4-BE49-F238E27FC236}">
                <a16:creationId xmlns:a16="http://schemas.microsoft.com/office/drawing/2014/main" id="{D7285DF8-8BEB-F44F-B27F-D94EFD1C7112}"/>
              </a:ext>
            </a:extLst>
          </p:cNvPr>
          <p:cNvSpPr>
            <a:spLocks noGrp="1"/>
          </p:cNvSpPr>
          <p:nvPr>
            <p:ph type="body" sz="quarter" idx="11" hasCustomPrompt="1"/>
          </p:nvPr>
        </p:nvSpPr>
        <p:spPr>
          <a:xfrm>
            <a:off x="5358413" y="1838963"/>
            <a:ext cx="1559972" cy="346503"/>
          </a:xfrm>
          <a:prstGeom prst="rect">
            <a:avLst/>
          </a:prstGeom>
        </p:spPr>
        <p:txBody>
          <a:bodyPr lIns="0" tIns="0" rIns="0" bIns="0"/>
          <a:lstStyle>
            <a:lvl1pPr marL="3175" indent="-3175">
              <a:spcBef>
                <a:spcPts val="0"/>
              </a:spcBef>
              <a:spcAft>
                <a:spcPts val="500"/>
              </a:spcAft>
              <a:buNone/>
              <a:tabLst/>
              <a:defRPr sz="14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edit</a:t>
            </a:r>
            <a:endParaRPr lang="en-GB" dirty="0"/>
          </a:p>
        </p:txBody>
      </p:sp>
      <p:grpSp>
        <p:nvGrpSpPr>
          <p:cNvPr id="13" name="Group 12">
            <a:extLst>
              <a:ext uri="{FF2B5EF4-FFF2-40B4-BE49-F238E27FC236}">
                <a16:creationId xmlns:a16="http://schemas.microsoft.com/office/drawing/2014/main" id="{38773A36-8220-0740-B96C-83A5F83F77D1}"/>
              </a:ext>
            </a:extLst>
          </p:cNvPr>
          <p:cNvGrpSpPr>
            <a:grpSpLocks noChangeAspect="1"/>
          </p:cNvGrpSpPr>
          <p:nvPr userDrawn="1"/>
        </p:nvGrpSpPr>
        <p:grpSpPr bwMode="gray">
          <a:xfrm>
            <a:off x="7974612" y="291900"/>
            <a:ext cx="792000" cy="153571"/>
            <a:chOff x="4375150" y="6157913"/>
            <a:chExt cx="1874838" cy="363537"/>
          </a:xfrm>
        </p:grpSpPr>
        <p:sp>
          <p:nvSpPr>
            <p:cNvPr id="14" name="Freeform 13">
              <a:extLst>
                <a:ext uri="{FF2B5EF4-FFF2-40B4-BE49-F238E27FC236}">
                  <a16:creationId xmlns:a16="http://schemas.microsoft.com/office/drawing/2014/main" id="{CB15671B-C3EC-E245-80C2-28031C15E97D}"/>
                </a:ext>
              </a:extLst>
            </p:cNvPr>
            <p:cNvSpPr>
              <a:spLocks noEditPoints="1"/>
            </p:cNvSpPr>
            <p:nvPr userDrawn="1"/>
          </p:nvSpPr>
          <p:spPr bwMode="gray">
            <a:xfrm>
              <a:off x="4375150" y="6176963"/>
              <a:ext cx="193675" cy="341312"/>
            </a:xfrm>
            <a:custGeom>
              <a:avLst/>
              <a:gdLst/>
              <a:ahLst/>
              <a:cxnLst>
                <a:cxn ang="0">
                  <a:pos x="0" y="0"/>
                </a:cxn>
                <a:cxn ang="0">
                  <a:pos x="0" y="108"/>
                </a:cxn>
                <a:cxn ang="0">
                  <a:pos x="61" y="108"/>
                </a:cxn>
                <a:cxn ang="0">
                  <a:pos x="61" y="0"/>
                </a:cxn>
                <a:cxn ang="0">
                  <a:pos x="0" y="0"/>
                </a:cxn>
                <a:cxn ang="0">
                  <a:pos x="33" y="71"/>
                </a:cxn>
                <a:cxn ang="0">
                  <a:pos x="20" y="64"/>
                </a:cxn>
                <a:cxn ang="0">
                  <a:pos x="19" y="87"/>
                </a:cxn>
                <a:cxn ang="0">
                  <a:pos x="28" y="90"/>
                </a:cxn>
                <a:cxn ang="0">
                  <a:pos x="28" y="91"/>
                </a:cxn>
                <a:cxn ang="0">
                  <a:pos x="6" y="91"/>
                </a:cxn>
                <a:cxn ang="0">
                  <a:pos x="6" y="90"/>
                </a:cxn>
                <a:cxn ang="0">
                  <a:pos x="12" y="87"/>
                </a:cxn>
                <a:cxn ang="0">
                  <a:pos x="11" y="21"/>
                </a:cxn>
                <a:cxn ang="0">
                  <a:pos x="5" y="21"/>
                </a:cxn>
                <a:cxn ang="0">
                  <a:pos x="5" y="19"/>
                </a:cxn>
                <a:cxn ang="0">
                  <a:pos x="20" y="16"/>
                </a:cxn>
                <a:cxn ang="0">
                  <a:pos x="20" y="44"/>
                </a:cxn>
                <a:cxn ang="0">
                  <a:pos x="42" y="16"/>
                </a:cxn>
                <a:cxn ang="0">
                  <a:pos x="54" y="36"/>
                </a:cxn>
                <a:cxn ang="0">
                  <a:pos x="33" y="71"/>
                </a:cxn>
              </a:cxnLst>
              <a:rect l="0" t="0" r="r" b="b"/>
              <a:pathLst>
                <a:path w="61" h="108">
                  <a:moveTo>
                    <a:pt x="0" y="0"/>
                  </a:moveTo>
                  <a:cubicBezTo>
                    <a:pt x="0" y="108"/>
                    <a:pt x="0" y="108"/>
                    <a:pt x="0" y="108"/>
                  </a:cubicBezTo>
                  <a:cubicBezTo>
                    <a:pt x="61" y="108"/>
                    <a:pt x="61" y="108"/>
                    <a:pt x="61" y="108"/>
                  </a:cubicBezTo>
                  <a:cubicBezTo>
                    <a:pt x="61" y="0"/>
                    <a:pt x="61" y="0"/>
                    <a:pt x="61" y="0"/>
                  </a:cubicBezTo>
                  <a:lnTo>
                    <a:pt x="0" y="0"/>
                  </a:lnTo>
                  <a:close/>
                  <a:moveTo>
                    <a:pt x="33" y="71"/>
                  </a:moveTo>
                  <a:cubicBezTo>
                    <a:pt x="23" y="71"/>
                    <a:pt x="20" y="64"/>
                    <a:pt x="20" y="64"/>
                  </a:cubicBezTo>
                  <a:cubicBezTo>
                    <a:pt x="19" y="87"/>
                    <a:pt x="19" y="87"/>
                    <a:pt x="19" y="87"/>
                  </a:cubicBezTo>
                  <a:cubicBezTo>
                    <a:pt x="28" y="90"/>
                    <a:pt x="28" y="90"/>
                    <a:pt x="28" y="90"/>
                  </a:cubicBezTo>
                  <a:cubicBezTo>
                    <a:pt x="28" y="91"/>
                    <a:pt x="28" y="91"/>
                    <a:pt x="28" y="91"/>
                  </a:cubicBezTo>
                  <a:cubicBezTo>
                    <a:pt x="6" y="91"/>
                    <a:pt x="6" y="91"/>
                    <a:pt x="6" y="91"/>
                  </a:cubicBezTo>
                  <a:cubicBezTo>
                    <a:pt x="6" y="90"/>
                    <a:pt x="6" y="90"/>
                    <a:pt x="6" y="90"/>
                  </a:cubicBezTo>
                  <a:cubicBezTo>
                    <a:pt x="12" y="87"/>
                    <a:pt x="12" y="87"/>
                    <a:pt x="12" y="87"/>
                  </a:cubicBezTo>
                  <a:cubicBezTo>
                    <a:pt x="11" y="21"/>
                    <a:pt x="11" y="21"/>
                    <a:pt x="11" y="21"/>
                  </a:cubicBezTo>
                  <a:cubicBezTo>
                    <a:pt x="5" y="21"/>
                    <a:pt x="5" y="21"/>
                    <a:pt x="5" y="21"/>
                  </a:cubicBezTo>
                  <a:cubicBezTo>
                    <a:pt x="5" y="21"/>
                    <a:pt x="5" y="19"/>
                    <a:pt x="5" y="19"/>
                  </a:cubicBezTo>
                  <a:cubicBezTo>
                    <a:pt x="20" y="16"/>
                    <a:pt x="20" y="16"/>
                    <a:pt x="20" y="16"/>
                  </a:cubicBezTo>
                  <a:cubicBezTo>
                    <a:pt x="20" y="44"/>
                    <a:pt x="20" y="44"/>
                    <a:pt x="20" y="44"/>
                  </a:cubicBezTo>
                  <a:cubicBezTo>
                    <a:pt x="26" y="23"/>
                    <a:pt x="36" y="16"/>
                    <a:pt x="42" y="16"/>
                  </a:cubicBezTo>
                  <a:cubicBezTo>
                    <a:pt x="47" y="16"/>
                    <a:pt x="54" y="19"/>
                    <a:pt x="54" y="36"/>
                  </a:cubicBezTo>
                  <a:cubicBezTo>
                    <a:pt x="54" y="67"/>
                    <a:pt x="38" y="71"/>
                    <a:pt x="33" y="7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15" name="Freeform 14">
              <a:extLst>
                <a:ext uri="{FF2B5EF4-FFF2-40B4-BE49-F238E27FC236}">
                  <a16:creationId xmlns:a16="http://schemas.microsoft.com/office/drawing/2014/main" id="{846EF31E-3418-7A49-80B5-9483B5C07B34}"/>
                </a:ext>
              </a:extLst>
            </p:cNvPr>
            <p:cNvSpPr>
              <a:spLocks/>
            </p:cNvSpPr>
            <p:nvPr userDrawn="1"/>
          </p:nvSpPr>
          <p:spPr bwMode="gray">
            <a:xfrm>
              <a:off x="4435475" y="6246813"/>
              <a:ext cx="82550" cy="147637"/>
            </a:xfrm>
            <a:custGeom>
              <a:avLst/>
              <a:gdLst/>
              <a:ahLst/>
              <a:cxnLst>
                <a:cxn ang="0">
                  <a:pos x="19" y="0"/>
                </a:cxn>
                <a:cxn ang="0">
                  <a:pos x="0" y="33"/>
                </a:cxn>
                <a:cxn ang="0">
                  <a:pos x="14" y="47"/>
                </a:cxn>
                <a:cxn ang="0">
                  <a:pos x="26" y="17"/>
                </a:cxn>
                <a:cxn ang="0">
                  <a:pos x="19" y="0"/>
                </a:cxn>
              </a:cxnLst>
              <a:rect l="0" t="0" r="r" b="b"/>
              <a:pathLst>
                <a:path w="26" h="47">
                  <a:moveTo>
                    <a:pt x="19" y="0"/>
                  </a:moveTo>
                  <a:cubicBezTo>
                    <a:pt x="9" y="0"/>
                    <a:pt x="0" y="28"/>
                    <a:pt x="0" y="33"/>
                  </a:cubicBezTo>
                  <a:cubicBezTo>
                    <a:pt x="0" y="34"/>
                    <a:pt x="4" y="47"/>
                    <a:pt x="14" y="47"/>
                  </a:cubicBezTo>
                  <a:cubicBezTo>
                    <a:pt x="24" y="47"/>
                    <a:pt x="26" y="27"/>
                    <a:pt x="26" y="17"/>
                  </a:cubicBezTo>
                  <a:cubicBezTo>
                    <a:pt x="26" y="7"/>
                    <a:pt x="23" y="0"/>
                    <a:pt x="19"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16" name="Freeform 15">
              <a:extLst>
                <a:ext uri="{FF2B5EF4-FFF2-40B4-BE49-F238E27FC236}">
                  <a16:creationId xmlns:a16="http://schemas.microsoft.com/office/drawing/2014/main" id="{D4A5FD6C-ACBD-E648-8CC6-4D14A371C5CE}"/>
                </a:ext>
              </a:extLst>
            </p:cNvPr>
            <p:cNvSpPr>
              <a:spLocks/>
            </p:cNvSpPr>
            <p:nvPr userDrawn="1"/>
          </p:nvSpPr>
          <p:spPr bwMode="gray">
            <a:xfrm>
              <a:off x="4625975" y="6300788"/>
              <a:ext cx="98425" cy="144462"/>
            </a:xfrm>
            <a:custGeom>
              <a:avLst/>
              <a:gdLst/>
              <a:ahLst/>
              <a:cxnLst>
                <a:cxn ang="0">
                  <a:pos x="18" y="0"/>
                </a:cxn>
                <a:cxn ang="0">
                  <a:pos x="7" y="22"/>
                </a:cxn>
                <a:cxn ang="0">
                  <a:pos x="23" y="46"/>
                </a:cxn>
                <a:cxn ang="0">
                  <a:pos x="31" y="27"/>
                </a:cxn>
                <a:cxn ang="0">
                  <a:pos x="18" y="0"/>
                </a:cxn>
              </a:cxnLst>
              <a:rect l="0" t="0" r="r" b="b"/>
              <a:pathLst>
                <a:path w="31" h="46">
                  <a:moveTo>
                    <a:pt x="18" y="0"/>
                  </a:moveTo>
                  <a:cubicBezTo>
                    <a:pt x="17" y="0"/>
                    <a:pt x="0" y="4"/>
                    <a:pt x="7" y="22"/>
                  </a:cubicBezTo>
                  <a:cubicBezTo>
                    <a:pt x="15" y="46"/>
                    <a:pt x="22" y="46"/>
                    <a:pt x="23" y="46"/>
                  </a:cubicBezTo>
                  <a:cubicBezTo>
                    <a:pt x="25" y="46"/>
                    <a:pt x="31" y="45"/>
                    <a:pt x="31" y="27"/>
                  </a:cubicBezTo>
                  <a:cubicBezTo>
                    <a:pt x="30" y="8"/>
                    <a:pt x="25" y="0"/>
                    <a:pt x="18"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17" name="Freeform 16">
              <a:extLst>
                <a:ext uri="{FF2B5EF4-FFF2-40B4-BE49-F238E27FC236}">
                  <a16:creationId xmlns:a16="http://schemas.microsoft.com/office/drawing/2014/main" id="{C5C25555-2E21-0C4E-BB50-D3BD5936928B}"/>
                </a:ext>
              </a:extLst>
            </p:cNvPr>
            <p:cNvSpPr>
              <a:spLocks noEditPoints="1"/>
            </p:cNvSpPr>
            <p:nvPr userDrawn="1"/>
          </p:nvSpPr>
          <p:spPr bwMode="gray">
            <a:xfrm>
              <a:off x="4581525" y="6176963"/>
              <a:ext cx="193675" cy="341312"/>
            </a:xfrm>
            <a:custGeom>
              <a:avLst/>
              <a:gdLst/>
              <a:ahLst/>
              <a:cxnLst>
                <a:cxn ang="0">
                  <a:pos x="0" y="0"/>
                </a:cxn>
                <a:cxn ang="0">
                  <a:pos x="0" y="108"/>
                </a:cxn>
                <a:cxn ang="0">
                  <a:pos x="61" y="108"/>
                </a:cxn>
                <a:cxn ang="0">
                  <a:pos x="61" y="0"/>
                </a:cxn>
                <a:cxn ang="0">
                  <a:pos x="0" y="0"/>
                </a:cxn>
                <a:cxn ang="0">
                  <a:pos x="42" y="91"/>
                </a:cxn>
                <a:cxn ang="0">
                  <a:pos x="19" y="63"/>
                </a:cxn>
                <a:cxn ang="0">
                  <a:pos x="20" y="91"/>
                </a:cxn>
                <a:cxn ang="0">
                  <a:pos x="5" y="88"/>
                </a:cxn>
                <a:cxn ang="0">
                  <a:pos x="4" y="86"/>
                </a:cxn>
                <a:cxn ang="0">
                  <a:pos x="11" y="86"/>
                </a:cxn>
                <a:cxn ang="0">
                  <a:pos x="11" y="19"/>
                </a:cxn>
                <a:cxn ang="0">
                  <a:pos x="6" y="17"/>
                </a:cxn>
                <a:cxn ang="0">
                  <a:pos x="5" y="16"/>
                </a:cxn>
                <a:cxn ang="0">
                  <a:pos x="28" y="16"/>
                </a:cxn>
                <a:cxn ang="0">
                  <a:pos x="27" y="18"/>
                </a:cxn>
                <a:cxn ang="0">
                  <a:pos x="19" y="19"/>
                </a:cxn>
                <a:cxn ang="0">
                  <a:pos x="19" y="43"/>
                </a:cxn>
                <a:cxn ang="0">
                  <a:pos x="32" y="37"/>
                </a:cxn>
                <a:cxn ang="0">
                  <a:pos x="53" y="70"/>
                </a:cxn>
                <a:cxn ang="0">
                  <a:pos x="42" y="91"/>
                </a:cxn>
              </a:cxnLst>
              <a:rect l="0" t="0" r="r" b="b"/>
              <a:pathLst>
                <a:path w="61" h="108">
                  <a:moveTo>
                    <a:pt x="0" y="0"/>
                  </a:moveTo>
                  <a:cubicBezTo>
                    <a:pt x="0" y="108"/>
                    <a:pt x="0" y="108"/>
                    <a:pt x="0" y="108"/>
                  </a:cubicBezTo>
                  <a:cubicBezTo>
                    <a:pt x="61" y="108"/>
                    <a:pt x="61" y="108"/>
                    <a:pt x="61" y="108"/>
                  </a:cubicBezTo>
                  <a:cubicBezTo>
                    <a:pt x="61" y="0"/>
                    <a:pt x="61" y="0"/>
                    <a:pt x="61" y="0"/>
                  </a:cubicBezTo>
                  <a:lnTo>
                    <a:pt x="0" y="0"/>
                  </a:lnTo>
                  <a:close/>
                  <a:moveTo>
                    <a:pt x="42" y="91"/>
                  </a:moveTo>
                  <a:cubicBezTo>
                    <a:pt x="26" y="91"/>
                    <a:pt x="19" y="63"/>
                    <a:pt x="19" y="63"/>
                  </a:cubicBezTo>
                  <a:cubicBezTo>
                    <a:pt x="20" y="91"/>
                    <a:pt x="20" y="91"/>
                    <a:pt x="20" y="91"/>
                  </a:cubicBezTo>
                  <a:cubicBezTo>
                    <a:pt x="20" y="91"/>
                    <a:pt x="6" y="89"/>
                    <a:pt x="5" y="88"/>
                  </a:cubicBezTo>
                  <a:cubicBezTo>
                    <a:pt x="4" y="88"/>
                    <a:pt x="4" y="86"/>
                    <a:pt x="4" y="86"/>
                  </a:cubicBezTo>
                  <a:cubicBezTo>
                    <a:pt x="11" y="86"/>
                    <a:pt x="11" y="86"/>
                    <a:pt x="11" y="86"/>
                  </a:cubicBezTo>
                  <a:cubicBezTo>
                    <a:pt x="11" y="86"/>
                    <a:pt x="12" y="21"/>
                    <a:pt x="11" y="19"/>
                  </a:cubicBezTo>
                  <a:cubicBezTo>
                    <a:pt x="11" y="18"/>
                    <a:pt x="6" y="17"/>
                    <a:pt x="6" y="17"/>
                  </a:cubicBezTo>
                  <a:cubicBezTo>
                    <a:pt x="5" y="16"/>
                    <a:pt x="5" y="16"/>
                    <a:pt x="5" y="16"/>
                  </a:cubicBezTo>
                  <a:cubicBezTo>
                    <a:pt x="28" y="16"/>
                    <a:pt x="28" y="16"/>
                    <a:pt x="28" y="16"/>
                  </a:cubicBezTo>
                  <a:cubicBezTo>
                    <a:pt x="27" y="18"/>
                    <a:pt x="27" y="18"/>
                    <a:pt x="27" y="18"/>
                  </a:cubicBezTo>
                  <a:cubicBezTo>
                    <a:pt x="24" y="18"/>
                    <a:pt x="19" y="19"/>
                    <a:pt x="19" y="19"/>
                  </a:cubicBezTo>
                  <a:cubicBezTo>
                    <a:pt x="19" y="43"/>
                    <a:pt x="19" y="43"/>
                    <a:pt x="19" y="43"/>
                  </a:cubicBezTo>
                  <a:cubicBezTo>
                    <a:pt x="19" y="43"/>
                    <a:pt x="24" y="37"/>
                    <a:pt x="32" y="37"/>
                  </a:cubicBezTo>
                  <a:cubicBezTo>
                    <a:pt x="53" y="37"/>
                    <a:pt x="53" y="67"/>
                    <a:pt x="53" y="70"/>
                  </a:cubicBezTo>
                  <a:cubicBezTo>
                    <a:pt x="53" y="73"/>
                    <a:pt x="54" y="91"/>
                    <a:pt x="42" y="9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2" name="Freeform 21">
              <a:extLst>
                <a:ext uri="{FF2B5EF4-FFF2-40B4-BE49-F238E27FC236}">
                  <a16:creationId xmlns:a16="http://schemas.microsoft.com/office/drawing/2014/main" id="{B5000CB5-8FA5-3B48-8335-EAB6EDA5BE77}"/>
                </a:ext>
              </a:extLst>
            </p:cNvPr>
            <p:cNvSpPr>
              <a:spLocks noEditPoints="1"/>
            </p:cNvSpPr>
            <p:nvPr userDrawn="1"/>
          </p:nvSpPr>
          <p:spPr bwMode="gray">
            <a:xfrm>
              <a:off x="4816475" y="6176963"/>
              <a:ext cx="139700" cy="193675"/>
            </a:xfrm>
            <a:custGeom>
              <a:avLst/>
              <a:gdLst/>
              <a:ahLst/>
              <a:cxnLst>
                <a:cxn ang="0">
                  <a:pos x="18" y="35"/>
                </a:cxn>
                <a:cxn ang="0">
                  <a:pos x="14" y="33"/>
                </a:cxn>
                <a:cxn ang="0">
                  <a:pos x="15" y="3"/>
                </a:cxn>
                <a:cxn ang="0">
                  <a:pos x="20" y="1"/>
                </a:cxn>
                <a:cxn ang="0">
                  <a:pos x="35" y="17"/>
                </a:cxn>
                <a:cxn ang="0">
                  <a:pos x="18" y="35"/>
                </a:cxn>
                <a:cxn ang="0">
                  <a:pos x="5" y="3"/>
                </a:cxn>
                <a:cxn ang="0">
                  <a:pos x="6" y="4"/>
                </a:cxn>
                <a:cxn ang="0">
                  <a:pos x="6" y="29"/>
                </a:cxn>
                <a:cxn ang="0">
                  <a:pos x="7" y="57"/>
                </a:cxn>
                <a:cxn ang="0">
                  <a:pos x="5" y="59"/>
                </a:cxn>
                <a:cxn ang="0">
                  <a:pos x="1" y="60"/>
                </a:cxn>
                <a:cxn ang="0">
                  <a:pos x="1" y="61"/>
                </a:cxn>
                <a:cxn ang="0">
                  <a:pos x="1" y="61"/>
                </a:cxn>
                <a:cxn ang="0">
                  <a:pos x="10" y="61"/>
                </a:cxn>
                <a:cxn ang="0">
                  <a:pos x="22" y="61"/>
                </a:cxn>
                <a:cxn ang="0">
                  <a:pos x="22" y="61"/>
                </a:cxn>
                <a:cxn ang="0">
                  <a:pos x="22" y="60"/>
                </a:cxn>
                <a:cxn ang="0">
                  <a:pos x="15" y="58"/>
                </a:cxn>
                <a:cxn ang="0">
                  <a:pos x="14" y="57"/>
                </a:cxn>
                <a:cxn ang="0">
                  <a:pos x="14" y="36"/>
                </a:cxn>
                <a:cxn ang="0">
                  <a:pos x="19" y="36"/>
                </a:cxn>
                <a:cxn ang="0">
                  <a:pos x="44" y="16"/>
                </a:cxn>
                <a:cxn ang="0">
                  <a:pos x="21" y="0"/>
                </a:cxn>
                <a:cxn ang="0">
                  <a:pos x="0" y="1"/>
                </a:cxn>
                <a:cxn ang="0">
                  <a:pos x="0" y="1"/>
                </a:cxn>
                <a:cxn ang="0">
                  <a:pos x="1" y="2"/>
                </a:cxn>
                <a:cxn ang="0">
                  <a:pos x="5" y="3"/>
                </a:cxn>
              </a:cxnLst>
              <a:rect l="0" t="0" r="r" b="b"/>
              <a:pathLst>
                <a:path w="44" h="61">
                  <a:moveTo>
                    <a:pt x="18" y="35"/>
                  </a:moveTo>
                  <a:cubicBezTo>
                    <a:pt x="16" y="35"/>
                    <a:pt x="14" y="34"/>
                    <a:pt x="14" y="33"/>
                  </a:cubicBezTo>
                  <a:cubicBezTo>
                    <a:pt x="14" y="31"/>
                    <a:pt x="14" y="13"/>
                    <a:pt x="15" y="3"/>
                  </a:cubicBezTo>
                  <a:cubicBezTo>
                    <a:pt x="15" y="2"/>
                    <a:pt x="16" y="1"/>
                    <a:pt x="20" y="1"/>
                  </a:cubicBezTo>
                  <a:cubicBezTo>
                    <a:pt x="29" y="1"/>
                    <a:pt x="35" y="8"/>
                    <a:pt x="35" y="17"/>
                  </a:cubicBezTo>
                  <a:cubicBezTo>
                    <a:pt x="35" y="28"/>
                    <a:pt x="27" y="35"/>
                    <a:pt x="18" y="35"/>
                  </a:cubicBezTo>
                  <a:close/>
                  <a:moveTo>
                    <a:pt x="5" y="3"/>
                  </a:moveTo>
                  <a:cubicBezTo>
                    <a:pt x="6" y="3"/>
                    <a:pt x="6" y="3"/>
                    <a:pt x="6" y="4"/>
                  </a:cubicBezTo>
                  <a:cubicBezTo>
                    <a:pt x="6" y="7"/>
                    <a:pt x="6" y="25"/>
                    <a:pt x="6" y="29"/>
                  </a:cubicBezTo>
                  <a:cubicBezTo>
                    <a:pt x="6" y="34"/>
                    <a:pt x="7" y="54"/>
                    <a:pt x="7" y="57"/>
                  </a:cubicBezTo>
                  <a:cubicBezTo>
                    <a:pt x="7" y="58"/>
                    <a:pt x="6" y="58"/>
                    <a:pt x="5" y="59"/>
                  </a:cubicBezTo>
                  <a:cubicBezTo>
                    <a:pt x="1" y="60"/>
                    <a:pt x="1" y="60"/>
                    <a:pt x="1" y="60"/>
                  </a:cubicBezTo>
                  <a:cubicBezTo>
                    <a:pt x="1" y="60"/>
                    <a:pt x="1" y="60"/>
                    <a:pt x="1" y="61"/>
                  </a:cubicBezTo>
                  <a:cubicBezTo>
                    <a:pt x="1" y="61"/>
                    <a:pt x="1" y="61"/>
                    <a:pt x="1" y="61"/>
                  </a:cubicBezTo>
                  <a:cubicBezTo>
                    <a:pt x="3" y="61"/>
                    <a:pt x="7" y="61"/>
                    <a:pt x="10" y="61"/>
                  </a:cubicBezTo>
                  <a:cubicBezTo>
                    <a:pt x="14" y="61"/>
                    <a:pt x="18" y="61"/>
                    <a:pt x="22" y="61"/>
                  </a:cubicBezTo>
                  <a:cubicBezTo>
                    <a:pt x="22" y="61"/>
                    <a:pt x="22" y="61"/>
                    <a:pt x="22" y="61"/>
                  </a:cubicBezTo>
                  <a:cubicBezTo>
                    <a:pt x="22" y="60"/>
                    <a:pt x="22" y="60"/>
                    <a:pt x="22" y="60"/>
                  </a:cubicBezTo>
                  <a:cubicBezTo>
                    <a:pt x="15" y="58"/>
                    <a:pt x="15" y="58"/>
                    <a:pt x="15" y="58"/>
                  </a:cubicBezTo>
                  <a:cubicBezTo>
                    <a:pt x="14" y="58"/>
                    <a:pt x="14" y="58"/>
                    <a:pt x="14" y="57"/>
                  </a:cubicBezTo>
                  <a:cubicBezTo>
                    <a:pt x="14" y="55"/>
                    <a:pt x="14" y="39"/>
                    <a:pt x="14" y="36"/>
                  </a:cubicBezTo>
                  <a:cubicBezTo>
                    <a:pt x="15" y="36"/>
                    <a:pt x="17" y="36"/>
                    <a:pt x="19" y="36"/>
                  </a:cubicBezTo>
                  <a:cubicBezTo>
                    <a:pt x="34" y="36"/>
                    <a:pt x="44" y="27"/>
                    <a:pt x="44" y="16"/>
                  </a:cubicBezTo>
                  <a:cubicBezTo>
                    <a:pt x="44" y="6"/>
                    <a:pt x="37" y="0"/>
                    <a:pt x="21" y="0"/>
                  </a:cubicBezTo>
                  <a:cubicBezTo>
                    <a:pt x="13" y="0"/>
                    <a:pt x="3" y="1"/>
                    <a:pt x="0" y="1"/>
                  </a:cubicBezTo>
                  <a:cubicBezTo>
                    <a:pt x="0" y="1"/>
                    <a:pt x="0" y="1"/>
                    <a:pt x="0" y="1"/>
                  </a:cubicBezTo>
                  <a:cubicBezTo>
                    <a:pt x="0" y="2"/>
                    <a:pt x="0" y="2"/>
                    <a:pt x="1" y="2"/>
                  </a:cubicBezTo>
                  <a:lnTo>
                    <a:pt x="5" y="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4" name="Freeform 23">
              <a:extLst>
                <a:ext uri="{FF2B5EF4-FFF2-40B4-BE49-F238E27FC236}">
                  <a16:creationId xmlns:a16="http://schemas.microsoft.com/office/drawing/2014/main" id="{8079FB22-5781-BE4B-8072-1501CD47DFAA}"/>
                </a:ext>
              </a:extLst>
            </p:cNvPr>
            <p:cNvSpPr>
              <a:spLocks/>
            </p:cNvSpPr>
            <p:nvPr userDrawn="1"/>
          </p:nvSpPr>
          <p:spPr bwMode="gray">
            <a:xfrm>
              <a:off x="4972050" y="6224588"/>
              <a:ext cx="117475" cy="146050"/>
            </a:xfrm>
            <a:custGeom>
              <a:avLst/>
              <a:gdLst/>
              <a:ahLst/>
              <a:cxnLst>
                <a:cxn ang="0">
                  <a:pos x="14" y="26"/>
                </a:cxn>
                <a:cxn ang="0">
                  <a:pos x="15" y="23"/>
                </a:cxn>
                <a:cxn ang="0">
                  <a:pos x="33" y="0"/>
                </a:cxn>
                <a:cxn ang="0">
                  <a:pos x="36" y="1"/>
                </a:cxn>
                <a:cxn ang="0">
                  <a:pos x="36" y="2"/>
                </a:cxn>
                <a:cxn ang="0">
                  <a:pos x="37" y="13"/>
                </a:cxn>
                <a:cxn ang="0">
                  <a:pos x="36" y="14"/>
                </a:cxn>
                <a:cxn ang="0">
                  <a:pos x="36" y="13"/>
                </a:cxn>
                <a:cxn ang="0">
                  <a:pos x="33" y="7"/>
                </a:cxn>
                <a:cxn ang="0">
                  <a:pos x="30" y="5"/>
                </a:cxn>
                <a:cxn ang="0">
                  <a:pos x="15" y="33"/>
                </a:cxn>
                <a:cxn ang="0">
                  <a:pos x="14" y="42"/>
                </a:cxn>
                <a:cxn ang="0">
                  <a:pos x="15" y="44"/>
                </a:cxn>
                <a:cxn ang="0">
                  <a:pos x="22" y="45"/>
                </a:cxn>
                <a:cxn ang="0">
                  <a:pos x="23" y="46"/>
                </a:cxn>
                <a:cxn ang="0">
                  <a:pos x="23" y="46"/>
                </a:cxn>
                <a:cxn ang="0">
                  <a:pos x="11" y="46"/>
                </a:cxn>
                <a:cxn ang="0">
                  <a:pos x="1" y="46"/>
                </a:cxn>
                <a:cxn ang="0">
                  <a:pos x="1" y="46"/>
                </a:cxn>
                <a:cxn ang="0">
                  <a:pos x="2" y="45"/>
                </a:cxn>
                <a:cxn ang="0">
                  <a:pos x="6" y="44"/>
                </a:cxn>
                <a:cxn ang="0">
                  <a:pos x="7" y="43"/>
                </a:cxn>
                <a:cxn ang="0">
                  <a:pos x="7" y="23"/>
                </a:cxn>
                <a:cxn ang="0">
                  <a:pos x="7" y="6"/>
                </a:cxn>
                <a:cxn ang="0">
                  <a:pos x="6" y="4"/>
                </a:cxn>
                <a:cxn ang="0">
                  <a:pos x="1" y="4"/>
                </a:cxn>
                <a:cxn ang="0">
                  <a:pos x="0" y="3"/>
                </a:cxn>
                <a:cxn ang="0">
                  <a:pos x="1" y="3"/>
                </a:cxn>
                <a:cxn ang="0">
                  <a:pos x="14" y="0"/>
                </a:cxn>
                <a:cxn ang="0">
                  <a:pos x="15" y="1"/>
                </a:cxn>
                <a:cxn ang="0">
                  <a:pos x="14" y="22"/>
                </a:cxn>
                <a:cxn ang="0">
                  <a:pos x="14" y="26"/>
                </a:cxn>
              </a:cxnLst>
              <a:rect l="0" t="0" r="r" b="b"/>
              <a:pathLst>
                <a:path w="37" h="46">
                  <a:moveTo>
                    <a:pt x="14" y="26"/>
                  </a:moveTo>
                  <a:cubicBezTo>
                    <a:pt x="15" y="25"/>
                    <a:pt x="15" y="24"/>
                    <a:pt x="15" y="23"/>
                  </a:cubicBezTo>
                  <a:cubicBezTo>
                    <a:pt x="17" y="14"/>
                    <a:pt x="23" y="0"/>
                    <a:pt x="33" y="0"/>
                  </a:cubicBezTo>
                  <a:cubicBezTo>
                    <a:pt x="34" y="0"/>
                    <a:pt x="35" y="0"/>
                    <a:pt x="36" y="1"/>
                  </a:cubicBezTo>
                  <a:cubicBezTo>
                    <a:pt x="36" y="1"/>
                    <a:pt x="36" y="1"/>
                    <a:pt x="36" y="2"/>
                  </a:cubicBezTo>
                  <a:cubicBezTo>
                    <a:pt x="37" y="13"/>
                    <a:pt x="37" y="13"/>
                    <a:pt x="37" y="13"/>
                  </a:cubicBezTo>
                  <a:cubicBezTo>
                    <a:pt x="37" y="13"/>
                    <a:pt x="36" y="14"/>
                    <a:pt x="36" y="14"/>
                  </a:cubicBezTo>
                  <a:cubicBezTo>
                    <a:pt x="36" y="14"/>
                    <a:pt x="36" y="13"/>
                    <a:pt x="36" y="13"/>
                  </a:cubicBezTo>
                  <a:cubicBezTo>
                    <a:pt x="35" y="11"/>
                    <a:pt x="34" y="9"/>
                    <a:pt x="33" y="7"/>
                  </a:cubicBezTo>
                  <a:cubicBezTo>
                    <a:pt x="32" y="6"/>
                    <a:pt x="31" y="5"/>
                    <a:pt x="30" y="5"/>
                  </a:cubicBezTo>
                  <a:cubicBezTo>
                    <a:pt x="22" y="5"/>
                    <a:pt x="17" y="21"/>
                    <a:pt x="15" y="33"/>
                  </a:cubicBezTo>
                  <a:cubicBezTo>
                    <a:pt x="14" y="36"/>
                    <a:pt x="14" y="41"/>
                    <a:pt x="14" y="42"/>
                  </a:cubicBezTo>
                  <a:cubicBezTo>
                    <a:pt x="14" y="43"/>
                    <a:pt x="14" y="43"/>
                    <a:pt x="15" y="44"/>
                  </a:cubicBezTo>
                  <a:cubicBezTo>
                    <a:pt x="22" y="45"/>
                    <a:pt x="22" y="45"/>
                    <a:pt x="22" y="45"/>
                  </a:cubicBezTo>
                  <a:cubicBezTo>
                    <a:pt x="23" y="45"/>
                    <a:pt x="23" y="45"/>
                    <a:pt x="23" y="46"/>
                  </a:cubicBezTo>
                  <a:cubicBezTo>
                    <a:pt x="23" y="46"/>
                    <a:pt x="23" y="46"/>
                    <a:pt x="23" y="46"/>
                  </a:cubicBezTo>
                  <a:cubicBezTo>
                    <a:pt x="21" y="46"/>
                    <a:pt x="16" y="46"/>
                    <a:pt x="11" y="46"/>
                  </a:cubicBezTo>
                  <a:cubicBezTo>
                    <a:pt x="6" y="46"/>
                    <a:pt x="3" y="46"/>
                    <a:pt x="1" y="46"/>
                  </a:cubicBezTo>
                  <a:cubicBezTo>
                    <a:pt x="1" y="46"/>
                    <a:pt x="1" y="46"/>
                    <a:pt x="1" y="46"/>
                  </a:cubicBezTo>
                  <a:cubicBezTo>
                    <a:pt x="1" y="45"/>
                    <a:pt x="1" y="45"/>
                    <a:pt x="2" y="45"/>
                  </a:cubicBezTo>
                  <a:cubicBezTo>
                    <a:pt x="6" y="44"/>
                    <a:pt x="6" y="44"/>
                    <a:pt x="6" y="44"/>
                  </a:cubicBezTo>
                  <a:cubicBezTo>
                    <a:pt x="7" y="43"/>
                    <a:pt x="7" y="43"/>
                    <a:pt x="7" y="43"/>
                  </a:cubicBezTo>
                  <a:cubicBezTo>
                    <a:pt x="7" y="40"/>
                    <a:pt x="7" y="28"/>
                    <a:pt x="7" y="23"/>
                  </a:cubicBezTo>
                  <a:cubicBezTo>
                    <a:pt x="7" y="18"/>
                    <a:pt x="7" y="8"/>
                    <a:pt x="7" y="6"/>
                  </a:cubicBezTo>
                  <a:cubicBezTo>
                    <a:pt x="7" y="5"/>
                    <a:pt x="6" y="4"/>
                    <a:pt x="6" y="4"/>
                  </a:cubicBezTo>
                  <a:cubicBezTo>
                    <a:pt x="1" y="4"/>
                    <a:pt x="1" y="4"/>
                    <a:pt x="1" y="4"/>
                  </a:cubicBezTo>
                  <a:cubicBezTo>
                    <a:pt x="0" y="4"/>
                    <a:pt x="0" y="3"/>
                    <a:pt x="0" y="3"/>
                  </a:cubicBezTo>
                  <a:cubicBezTo>
                    <a:pt x="0" y="3"/>
                    <a:pt x="0" y="3"/>
                    <a:pt x="1" y="3"/>
                  </a:cubicBezTo>
                  <a:cubicBezTo>
                    <a:pt x="14" y="0"/>
                    <a:pt x="14" y="0"/>
                    <a:pt x="14" y="0"/>
                  </a:cubicBezTo>
                  <a:cubicBezTo>
                    <a:pt x="15" y="0"/>
                    <a:pt x="15" y="0"/>
                    <a:pt x="15" y="1"/>
                  </a:cubicBezTo>
                  <a:cubicBezTo>
                    <a:pt x="15" y="3"/>
                    <a:pt x="14" y="17"/>
                    <a:pt x="14" y="22"/>
                  </a:cubicBezTo>
                  <a:cubicBezTo>
                    <a:pt x="14" y="24"/>
                    <a:pt x="14" y="25"/>
                    <a:pt x="14" y="2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6" name="Freeform 25">
              <a:extLst>
                <a:ext uri="{FF2B5EF4-FFF2-40B4-BE49-F238E27FC236}">
                  <a16:creationId xmlns:a16="http://schemas.microsoft.com/office/drawing/2014/main" id="{F37F23CE-F62C-A547-B89F-C7CC061F66CE}"/>
                </a:ext>
              </a:extLst>
            </p:cNvPr>
            <p:cNvSpPr>
              <a:spLocks noEditPoints="1"/>
            </p:cNvSpPr>
            <p:nvPr userDrawn="1"/>
          </p:nvSpPr>
          <p:spPr bwMode="gray">
            <a:xfrm>
              <a:off x="5099050" y="6176963"/>
              <a:ext cx="66675" cy="193675"/>
            </a:xfrm>
            <a:custGeom>
              <a:avLst/>
              <a:gdLst/>
              <a:ahLst/>
              <a:cxnLst>
                <a:cxn ang="0">
                  <a:pos x="10" y="0"/>
                </a:cxn>
                <a:cxn ang="0">
                  <a:pos x="14" y="4"/>
                </a:cxn>
                <a:cxn ang="0">
                  <a:pos x="10" y="9"/>
                </a:cxn>
                <a:cxn ang="0">
                  <a:pos x="5" y="4"/>
                </a:cxn>
                <a:cxn ang="0">
                  <a:pos x="10" y="0"/>
                </a:cxn>
                <a:cxn ang="0">
                  <a:pos x="14" y="15"/>
                </a:cxn>
                <a:cxn ang="0">
                  <a:pos x="15" y="16"/>
                </a:cxn>
                <a:cxn ang="0">
                  <a:pos x="14" y="39"/>
                </a:cxn>
                <a:cxn ang="0">
                  <a:pos x="14" y="58"/>
                </a:cxn>
                <a:cxn ang="0">
                  <a:pos x="15" y="59"/>
                </a:cxn>
                <a:cxn ang="0">
                  <a:pos x="20" y="60"/>
                </a:cxn>
                <a:cxn ang="0">
                  <a:pos x="21" y="61"/>
                </a:cxn>
                <a:cxn ang="0">
                  <a:pos x="20" y="61"/>
                </a:cxn>
                <a:cxn ang="0">
                  <a:pos x="11" y="61"/>
                </a:cxn>
                <a:cxn ang="0">
                  <a:pos x="1" y="61"/>
                </a:cxn>
                <a:cxn ang="0">
                  <a:pos x="1" y="61"/>
                </a:cxn>
                <a:cxn ang="0">
                  <a:pos x="1" y="60"/>
                </a:cxn>
                <a:cxn ang="0">
                  <a:pos x="6" y="59"/>
                </a:cxn>
                <a:cxn ang="0">
                  <a:pos x="7" y="58"/>
                </a:cxn>
                <a:cxn ang="0">
                  <a:pos x="7" y="38"/>
                </a:cxn>
                <a:cxn ang="0">
                  <a:pos x="7" y="21"/>
                </a:cxn>
                <a:cxn ang="0">
                  <a:pos x="6" y="19"/>
                </a:cxn>
                <a:cxn ang="0">
                  <a:pos x="1" y="19"/>
                </a:cxn>
                <a:cxn ang="0">
                  <a:pos x="0" y="18"/>
                </a:cxn>
                <a:cxn ang="0">
                  <a:pos x="0" y="18"/>
                </a:cxn>
                <a:cxn ang="0">
                  <a:pos x="14" y="15"/>
                </a:cxn>
              </a:cxnLst>
              <a:rect l="0" t="0" r="r" b="b"/>
              <a:pathLst>
                <a:path w="21" h="61">
                  <a:moveTo>
                    <a:pt x="10" y="0"/>
                  </a:moveTo>
                  <a:cubicBezTo>
                    <a:pt x="13" y="0"/>
                    <a:pt x="14" y="2"/>
                    <a:pt x="14" y="4"/>
                  </a:cubicBezTo>
                  <a:cubicBezTo>
                    <a:pt x="14" y="7"/>
                    <a:pt x="12" y="9"/>
                    <a:pt x="10" y="9"/>
                  </a:cubicBezTo>
                  <a:cubicBezTo>
                    <a:pt x="8" y="9"/>
                    <a:pt x="5" y="7"/>
                    <a:pt x="5" y="4"/>
                  </a:cubicBezTo>
                  <a:cubicBezTo>
                    <a:pt x="5" y="2"/>
                    <a:pt x="7" y="0"/>
                    <a:pt x="10" y="0"/>
                  </a:cubicBezTo>
                  <a:close/>
                  <a:moveTo>
                    <a:pt x="14" y="15"/>
                  </a:moveTo>
                  <a:cubicBezTo>
                    <a:pt x="15" y="15"/>
                    <a:pt x="15" y="15"/>
                    <a:pt x="15" y="16"/>
                  </a:cubicBezTo>
                  <a:cubicBezTo>
                    <a:pt x="15" y="20"/>
                    <a:pt x="14" y="34"/>
                    <a:pt x="14" y="39"/>
                  </a:cubicBezTo>
                  <a:cubicBezTo>
                    <a:pt x="14" y="43"/>
                    <a:pt x="14" y="55"/>
                    <a:pt x="14" y="58"/>
                  </a:cubicBezTo>
                  <a:cubicBezTo>
                    <a:pt x="14" y="58"/>
                    <a:pt x="14" y="59"/>
                    <a:pt x="15" y="59"/>
                  </a:cubicBezTo>
                  <a:cubicBezTo>
                    <a:pt x="20" y="60"/>
                    <a:pt x="20" y="60"/>
                    <a:pt x="20" y="60"/>
                  </a:cubicBezTo>
                  <a:cubicBezTo>
                    <a:pt x="20" y="60"/>
                    <a:pt x="21" y="60"/>
                    <a:pt x="21" y="61"/>
                  </a:cubicBezTo>
                  <a:cubicBezTo>
                    <a:pt x="21" y="61"/>
                    <a:pt x="20" y="61"/>
                    <a:pt x="20" y="61"/>
                  </a:cubicBezTo>
                  <a:cubicBezTo>
                    <a:pt x="18" y="61"/>
                    <a:pt x="15" y="61"/>
                    <a:pt x="11" y="61"/>
                  </a:cubicBezTo>
                  <a:cubicBezTo>
                    <a:pt x="7" y="61"/>
                    <a:pt x="3" y="61"/>
                    <a:pt x="1" y="61"/>
                  </a:cubicBezTo>
                  <a:cubicBezTo>
                    <a:pt x="1" y="61"/>
                    <a:pt x="1" y="61"/>
                    <a:pt x="1" y="61"/>
                  </a:cubicBezTo>
                  <a:cubicBezTo>
                    <a:pt x="1" y="60"/>
                    <a:pt x="1" y="60"/>
                    <a:pt x="1" y="60"/>
                  </a:cubicBezTo>
                  <a:cubicBezTo>
                    <a:pt x="6" y="59"/>
                    <a:pt x="6" y="59"/>
                    <a:pt x="6" y="59"/>
                  </a:cubicBezTo>
                  <a:cubicBezTo>
                    <a:pt x="7" y="58"/>
                    <a:pt x="7" y="58"/>
                    <a:pt x="7" y="58"/>
                  </a:cubicBezTo>
                  <a:cubicBezTo>
                    <a:pt x="7" y="55"/>
                    <a:pt x="7" y="43"/>
                    <a:pt x="7" y="38"/>
                  </a:cubicBezTo>
                  <a:cubicBezTo>
                    <a:pt x="7" y="34"/>
                    <a:pt x="7" y="23"/>
                    <a:pt x="7" y="21"/>
                  </a:cubicBezTo>
                  <a:cubicBezTo>
                    <a:pt x="6" y="20"/>
                    <a:pt x="6" y="19"/>
                    <a:pt x="6" y="19"/>
                  </a:cubicBezTo>
                  <a:cubicBezTo>
                    <a:pt x="1" y="19"/>
                    <a:pt x="1" y="19"/>
                    <a:pt x="1" y="19"/>
                  </a:cubicBezTo>
                  <a:cubicBezTo>
                    <a:pt x="0" y="19"/>
                    <a:pt x="0" y="18"/>
                    <a:pt x="0" y="18"/>
                  </a:cubicBezTo>
                  <a:cubicBezTo>
                    <a:pt x="0" y="18"/>
                    <a:pt x="0" y="18"/>
                    <a:pt x="0" y="18"/>
                  </a:cubicBezTo>
                  <a:lnTo>
                    <a:pt x="14" y="1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7" name="Freeform 26">
              <a:extLst>
                <a:ext uri="{FF2B5EF4-FFF2-40B4-BE49-F238E27FC236}">
                  <a16:creationId xmlns:a16="http://schemas.microsoft.com/office/drawing/2014/main" id="{77AD480E-49FF-AD4A-A91A-69E44C369372}"/>
                </a:ext>
              </a:extLst>
            </p:cNvPr>
            <p:cNvSpPr>
              <a:spLocks/>
            </p:cNvSpPr>
            <p:nvPr userDrawn="1"/>
          </p:nvSpPr>
          <p:spPr bwMode="gray">
            <a:xfrm>
              <a:off x="5181600" y="6224588"/>
              <a:ext cx="111125" cy="146050"/>
            </a:xfrm>
            <a:custGeom>
              <a:avLst/>
              <a:gdLst/>
              <a:ahLst/>
              <a:cxnLst>
                <a:cxn ang="0">
                  <a:pos x="0" y="27"/>
                </a:cxn>
                <a:cxn ang="0">
                  <a:pos x="9" y="6"/>
                </a:cxn>
                <a:cxn ang="0">
                  <a:pos x="25" y="0"/>
                </a:cxn>
                <a:cxn ang="0">
                  <a:pos x="33" y="1"/>
                </a:cxn>
                <a:cxn ang="0">
                  <a:pos x="33" y="2"/>
                </a:cxn>
                <a:cxn ang="0">
                  <a:pos x="34" y="12"/>
                </a:cxn>
                <a:cxn ang="0">
                  <a:pos x="33" y="13"/>
                </a:cxn>
                <a:cxn ang="0">
                  <a:pos x="33" y="13"/>
                </a:cxn>
                <a:cxn ang="0">
                  <a:pos x="29" y="5"/>
                </a:cxn>
                <a:cxn ang="0">
                  <a:pos x="28" y="3"/>
                </a:cxn>
                <a:cxn ang="0">
                  <a:pos x="24" y="2"/>
                </a:cxn>
                <a:cxn ang="0">
                  <a:pos x="12" y="10"/>
                </a:cxn>
                <a:cxn ang="0">
                  <a:pos x="8" y="27"/>
                </a:cxn>
                <a:cxn ang="0">
                  <a:pos x="21" y="43"/>
                </a:cxn>
                <a:cxn ang="0">
                  <a:pos x="27" y="43"/>
                </a:cxn>
                <a:cxn ang="0">
                  <a:pos x="35" y="39"/>
                </a:cxn>
                <a:cxn ang="0">
                  <a:pos x="35" y="40"/>
                </a:cxn>
                <a:cxn ang="0">
                  <a:pos x="35" y="41"/>
                </a:cxn>
                <a:cxn ang="0">
                  <a:pos x="25" y="46"/>
                </a:cxn>
                <a:cxn ang="0">
                  <a:pos x="18" y="46"/>
                </a:cxn>
                <a:cxn ang="0">
                  <a:pos x="0" y="27"/>
                </a:cxn>
              </a:cxnLst>
              <a:rect l="0" t="0" r="r" b="b"/>
              <a:pathLst>
                <a:path w="35" h="46">
                  <a:moveTo>
                    <a:pt x="0" y="27"/>
                  </a:moveTo>
                  <a:cubicBezTo>
                    <a:pt x="0" y="20"/>
                    <a:pt x="3" y="12"/>
                    <a:pt x="9" y="6"/>
                  </a:cubicBezTo>
                  <a:cubicBezTo>
                    <a:pt x="13" y="2"/>
                    <a:pt x="19" y="0"/>
                    <a:pt x="25" y="0"/>
                  </a:cubicBezTo>
                  <a:cubicBezTo>
                    <a:pt x="29" y="0"/>
                    <a:pt x="31" y="1"/>
                    <a:pt x="33" y="1"/>
                  </a:cubicBezTo>
                  <a:cubicBezTo>
                    <a:pt x="33" y="2"/>
                    <a:pt x="33" y="2"/>
                    <a:pt x="33" y="2"/>
                  </a:cubicBezTo>
                  <a:cubicBezTo>
                    <a:pt x="34" y="12"/>
                    <a:pt x="34" y="12"/>
                    <a:pt x="34" y="12"/>
                  </a:cubicBezTo>
                  <a:cubicBezTo>
                    <a:pt x="34" y="13"/>
                    <a:pt x="33" y="13"/>
                    <a:pt x="33" y="13"/>
                  </a:cubicBezTo>
                  <a:cubicBezTo>
                    <a:pt x="33" y="13"/>
                    <a:pt x="33" y="13"/>
                    <a:pt x="33" y="13"/>
                  </a:cubicBezTo>
                  <a:cubicBezTo>
                    <a:pt x="31" y="10"/>
                    <a:pt x="30" y="8"/>
                    <a:pt x="29" y="5"/>
                  </a:cubicBezTo>
                  <a:cubicBezTo>
                    <a:pt x="29" y="4"/>
                    <a:pt x="28" y="4"/>
                    <a:pt x="28" y="3"/>
                  </a:cubicBezTo>
                  <a:cubicBezTo>
                    <a:pt x="27" y="3"/>
                    <a:pt x="25" y="2"/>
                    <a:pt x="24" y="2"/>
                  </a:cubicBezTo>
                  <a:cubicBezTo>
                    <a:pt x="19" y="2"/>
                    <a:pt x="15" y="5"/>
                    <a:pt x="12" y="10"/>
                  </a:cubicBezTo>
                  <a:cubicBezTo>
                    <a:pt x="10" y="14"/>
                    <a:pt x="8" y="20"/>
                    <a:pt x="8" y="27"/>
                  </a:cubicBezTo>
                  <a:cubicBezTo>
                    <a:pt x="8" y="38"/>
                    <a:pt x="14" y="43"/>
                    <a:pt x="21" y="43"/>
                  </a:cubicBezTo>
                  <a:cubicBezTo>
                    <a:pt x="24" y="43"/>
                    <a:pt x="26" y="43"/>
                    <a:pt x="27" y="43"/>
                  </a:cubicBezTo>
                  <a:cubicBezTo>
                    <a:pt x="30" y="42"/>
                    <a:pt x="32" y="41"/>
                    <a:pt x="35" y="39"/>
                  </a:cubicBezTo>
                  <a:cubicBezTo>
                    <a:pt x="35" y="39"/>
                    <a:pt x="35" y="40"/>
                    <a:pt x="35" y="40"/>
                  </a:cubicBezTo>
                  <a:cubicBezTo>
                    <a:pt x="35" y="40"/>
                    <a:pt x="35" y="41"/>
                    <a:pt x="35" y="41"/>
                  </a:cubicBezTo>
                  <a:cubicBezTo>
                    <a:pt x="33" y="42"/>
                    <a:pt x="29" y="44"/>
                    <a:pt x="25" y="46"/>
                  </a:cubicBezTo>
                  <a:cubicBezTo>
                    <a:pt x="24" y="46"/>
                    <a:pt x="22" y="46"/>
                    <a:pt x="18" y="46"/>
                  </a:cubicBezTo>
                  <a:cubicBezTo>
                    <a:pt x="7" y="46"/>
                    <a:pt x="0" y="40"/>
                    <a:pt x="0" y="2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9" name="Freeform 28">
              <a:extLst>
                <a:ext uri="{FF2B5EF4-FFF2-40B4-BE49-F238E27FC236}">
                  <a16:creationId xmlns:a16="http://schemas.microsoft.com/office/drawing/2014/main" id="{EBC727E0-F742-6B45-B468-6E1A28AB6550}"/>
                </a:ext>
              </a:extLst>
            </p:cNvPr>
            <p:cNvSpPr>
              <a:spLocks noEditPoints="1"/>
            </p:cNvSpPr>
            <p:nvPr userDrawn="1"/>
          </p:nvSpPr>
          <p:spPr bwMode="gray">
            <a:xfrm>
              <a:off x="5308600" y="6224588"/>
              <a:ext cx="119063" cy="146050"/>
            </a:xfrm>
            <a:custGeom>
              <a:avLst/>
              <a:gdLst/>
              <a:ahLst/>
              <a:cxnLst>
                <a:cxn ang="0">
                  <a:pos x="20" y="2"/>
                </a:cxn>
                <a:cxn ang="0">
                  <a:pos x="29" y="18"/>
                </a:cxn>
                <a:cxn ang="0">
                  <a:pos x="27" y="21"/>
                </a:cxn>
                <a:cxn ang="0">
                  <a:pos x="9" y="21"/>
                </a:cxn>
                <a:cxn ang="0">
                  <a:pos x="20" y="2"/>
                </a:cxn>
                <a:cxn ang="0">
                  <a:pos x="38" y="20"/>
                </a:cxn>
                <a:cxn ang="0">
                  <a:pos x="21" y="0"/>
                </a:cxn>
                <a:cxn ang="0">
                  <a:pos x="0" y="27"/>
                </a:cxn>
                <a:cxn ang="0">
                  <a:pos x="19" y="46"/>
                </a:cxn>
                <a:cxn ang="0">
                  <a:pos x="26" y="45"/>
                </a:cxn>
                <a:cxn ang="0">
                  <a:pos x="37" y="40"/>
                </a:cxn>
                <a:cxn ang="0">
                  <a:pos x="37" y="40"/>
                </a:cxn>
                <a:cxn ang="0">
                  <a:pos x="37" y="39"/>
                </a:cxn>
                <a:cxn ang="0">
                  <a:pos x="29" y="42"/>
                </a:cxn>
                <a:cxn ang="0">
                  <a:pos x="22" y="43"/>
                </a:cxn>
                <a:cxn ang="0">
                  <a:pos x="9" y="29"/>
                </a:cxn>
                <a:cxn ang="0">
                  <a:pos x="9" y="23"/>
                </a:cxn>
                <a:cxn ang="0">
                  <a:pos x="35" y="22"/>
                </a:cxn>
                <a:cxn ang="0">
                  <a:pos x="38" y="20"/>
                </a:cxn>
              </a:cxnLst>
              <a:rect l="0" t="0" r="r" b="b"/>
              <a:pathLst>
                <a:path w="38" h="46">
                  <a:moveTo>
                    <a:pt x="20" y="2"/>
                  </a:moveTo>
                  <a:cubicBezTo>
                    <a:pt x="26" y="2"/>
                    <a:pt x="29" y="13"/>
                    <a:pt x="29" y="18"/>
                  </a:cubicBezTo>
                  <a:cubicBezTo>
                    <a:pt x="29" y="20"/>
                    <a:pt x="28" y="20"/>
                    <a:pt x="27" y="21"/>
                  </a:cubicBezTo>
                  <a:cubicBezTo>
                    <a:pt x="24" y="21"/>
                    <a:pt x="15" y="22"/>
                    <a:pt x="9" y="21"/>
                  </a:cubicBezTo>
                  <a:cubicBezTo>
                    <a:pt x="9" y="9"/>
                    <a:pt x="14" y="2"/>
                    <a:pt x="20" y="2"/>
                  </a:cubicBezTo>
                  <a:close/>
                  <a:moveTo>
                    <a:pt x="38" y="20"/>
                  </a:moveTo>
                  <a:cubicBezTo>
                    <a:pt x="38" y="11"/>
                    <a:pt x="33" y="0"/>
                    <a:pt x="21" y="0"/>
                  </a:cubicBezTo>
                  <a:cubicBezTo>
                    <a:pt x="9" y="0"/>
                    <a:pt x="0" y="14"/>
                    <a:pt x="0" y="27"/>
                  </a:cubicBezTo>
                  <a:cubicBezTo>
                    <a:pt x="0" y="40"/>
                    <a:pt x="8" y="46"/>
                    <a:pt x="19" y="46"/>
                  </a:cubicBezTo>
                  <a:cubicBezTo>
                    <a:pt x="22" y="46"/>
                    <a:pt x="25" y="46"/>
                    <a:pt x="26" y="45"/>
                  </a:cubicBezTo>
                  <a:cubicBezTo>
                    <a:pt x="30" y="44"/>
                    <a:pt x="35" y="42"/>
                    <a:pt x="37" y="40"/>
                  </a:cubicBezTo>
                  <a:cubicBezTo>
                    <a:pt x="37" y="40"/>
                    <a:pt x="37" y="40"/>
                    <a:pt x="37" y="40"/>
                  </a:cubicBezTo>
                  <a:cubicBezTo>
                    <a:pt x="37" y="39"/>
                    <a:pt x="37" y="39"/>
                    <a:pt x="37" y="39"/>
                  </a:cubicBezTo>
                  <a:cubicBezTo>
                    <a:pt x="34" y="40"/>
                    <a:pt x="31" y="41"/>
                    <a:pt x="29" y="42"/>
                  </a:cubicBezTo>
                  <a:cubicBezTo>
                    <a:pt x="27" y="43"/>
                    <a:pt x="25" y="43"/>
                    <a:pt x="22" y="43"/>
                  </a:cubicBezTo>
                  <a:cubicBezTo>
                    <a:pt x="16" y="43"/>
                    <a:pt x="10" y="38"/>
                    <a:pt x="9" y="29"/>
                  </a:cubicBezTo>
                  <a:cubicBezTo>
                    <a:pt x="9" y="27"/>
                    <a:pt x="9" y="25"/>
                    <a:pt x="9" y="23"/>
                  </a:cubicBezTo>
                  <a:cubicBezTo>
                    <a:pt x="13" y="23"/>
                    <a:pt x="31" y="23"/>
                    <a:pt x="35" y="22"/>
                  </a:cubicBezTo>
                  <a:cubicBezTo>
                    <a:pt x="37" y="22"/>
                    <a:pt x="38" y="21"/>
                    <a:pt x="38" y="2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0" name="Freeform 29">
              <a:extLst>
                <a:ext uri="{FF2B5EF4-FFF2-40B4-BE49-F238E27FC236}">
                  <a16:creationId xmlns:a16="http://schemas.microsoft.com/office/drawing/2014/main" id="{E6DDB773-26B3-EC4C-9477-74CE4F904CFC}"/>
                </a:ext>
              </a:extLst>
            </p:cNvPr>
            <p:cNvSpPr>
              <a:spLocks noEditPoints="1"/>
            </p:cNvSpPr>
            <p:nvPr userDrawn="1"/>
          </p:nvSpPr>
          <p:spPr bwMode="gray">
            <a:xfrm>
              <a:off x="5503863" y="6176963"/>
              <a:ext cx="146050" cy="193675"/>
            </a:xfrm>
            <a:custGeom>
              <a:avLst/>
              <a:gdLst/>
              <a:ahLst/>
              <a:cxnLst>
                <a:cxn ang="0">
                  <a:pos x="19" y="1"/>
                </a:cxn>
                <a:cxn ang="0">
                  <a:pos x="34" y="14"/>
                </a:cxn>
                <a:cxn ang="0">
                  <a:pos x="16" y="29"/>
                </a:cxn>
                <a:cxn ang="0">
                  <a:pos x="14" y="28"/>
                </a:cxn>
                <a:cxn ang="0">
                  <a:pos x="15" y="3"/>
                </a:cxn>
                <a:cxn ang="0">
                  <a:pos x="19" y="1"/>
                </a:cxn>
                <a:cxn ang="0">
                  <a:pos x="28" y="28"/>
                </a:cxn>
                <a:cxn ang="0">
                  <a:pos x="30" y="28"/>
                </a:cxn>
                <a:cxn ang="0">
                  <a:pos x="43" y="14"/>
                </a:cxn>
                <a:cxn ang="0">
                  <a:pos x="20" y="0"/>
                </a:cxn>
                <a:cxn ang="0">
                  <a:pos x="0" y="1"/>
                </a:cxn>
                <a:cxn ang="0">
                  <a:pos x="0" y="1"/>
                </a:cxn>
                <a:cxn ang="0">
                  <a:pos x="0" y="2"/>
                </a:cxn>
                <a:cxn ang="0">
                  <a:pos x="5" y="3"/>
                </a:cxn>
                <a:cxn ang="0">
                  <a:pos x="6" y="4"/>
                </a:cxn>
                <a:cxn ang="0">
                  <a:pos x="6" y="30"/>
                </a:cxn>
                <a:cxn ang="0">
                  <a:pos x="6" y="57"/>
                </a:cxn>
                <a:cxn ang="0">
                  <a:pos x="5" y="59"/>
                </a:cxn>
                <a:cxn ang="0">
                  <a:pos x="1" y="60"/>
                </a:cxn>
                <a:cxn ang="0">
                  <a:pos x="0" y="61"/>
                </a:cxn>
                <a:cxn ang="0">
                  <a:pos x="0" y="61"/>
                </a:cxn>
                <a:cxn ang="0">
                  <a:pos x="9" y="61"/>
                </a:cxn>
                <a:cxn ang="0">
                  <a:pos x="17" y="61"/>
                </a:cxn>
                <a:cxn ang="0">
                  <a:pos x="46" y="44"/>
                </a:cxn>
                <a:cxn ang="0">
                  <a:pos x="30" y="29"/>
                </a:cxn>
                <a:cxn ang="0">
                  <a:pos x="28" y="29"/>
                </a:cxn>
                <a:cxn ang="0">
                  <a:pos x="28" y="28"/>
                </a:cxn>
                <a:cxn ang="0">
                  <a:pos x="37" y="45"/>
                </a:cxn>
                <a:cxn ang="0">
                  <a:pos x="18" y="59"/>
                </a:cxn>
                <a:cxn ang="0">
                  <a:pos x="13" y="57"/>
                </a:cxn>
                <a:cxn ang="0">
                  <a:pos x="14" y="31"/>
                </a:cxn>
                <a:cxn ang="0">
                  <a:pos x="19" y="30"/>
                </a:cxn>
                <a:cxn ang="0">
                  <a:pos x="37" y="45"/>
                </a:cxn>
              </a:cxnLst>
              <a:rect l="0" t="0" r="r" b="b"/>
              <a:pathLst>
                <a:path w="46" h="61">
                  <a:moveTo>
                    <a:pt x="19" y="1"/>
                  </a:moveTo>
                  <a:cubicBezTo>
                    <a:pt x="29" y="1"/>
                    <a:pt x="34" y="6"/>
                    <a:pt x="34" y="14"/>
                  </a:cubicBezTo>
                  <a:cubicBezTo>
                    <a:pt x="34" y="24"/>
                    <a:pt x="25" y="29"/>
                    <a:pt x="16" y="29"/>
                  </a:cubicBezTo>
                  <a:cubicBezTo>
                    <a:pt x="15" y="29"/>
                    <a:pt x="14" y="28"/>
                    <a:pt x="14" y="28"/>
                  </a:cubicBezTo>
                  <a:cubicBezTo>
                    <a:pt x="14" y="26"/>
                    <a:pt x="14" y="10"/>
                    <a:pt x="15" y="3"/>
                  </a:cubicBezTo>
                  <a:cubicBezTo>
                    <a:pt x="15" y="2"/>
                    <a:pt x="16" y="1"/>
                    <a:pt x="19" y="1"/>
                  </a:cubicBezTo>
                  <a:close/>
                  <a:moveTo>
                    <a:pt x="28" y="28"/>
                  </a:moveTo>
                  <a:cubicBezTo>
                    <a:pt x="28" y="28"/>
                    <a:pt x="29" y="28"/>
                    <a:pt x="30" y="28"/>
                  </a:cubicBezTo>
                  <a:cubicBezTo>
                    <a:pt x="36" y="26"/>
                    <a:pt x="43" y="21"/>
                    <a:pt x="43" y="14"/>
                  </a:cubicBezTo>
                  <a:cubicBezTo>
                    <a:pt x="43" y="5"/>
                    <a:pt x="36" y="0"/>
                    <a:pt x="20" y="0"/>
                  </a:cubicBezTo>
                  <a:cubicBezTo>
                    <a:pt x="12" y="0"/>
                    <a:pt x="4" y="0"/>
                    <a:pt x="0" y="1"/>
                  </a:cubicBezTo>
                  <a:cubicBezTo>
                    <a:pt x="0" y="1"/>
                    <a:pt x="0" y="1"/>
                    <a:pt x="0" y="1"/>
                  </a:cubicBezTo>
                  <a:cubicBezTo>
                    <a:pt x="0" y="2"/>
                    <a:pt x="0" y="2"/>
                    <a:pt x="0" y="2"/>
                  </a:cubicBezTo>
                  <a:cubicBezTo>
                    <a:pt x="5" y="3"/>
                    <a:pt x="5" y="3"/>
                    <a:pt x="5" y="3"/>
                  </a:cubicBezTo>
                  <a:cubicBezTo>
                    <a:pt x="6" y="3"/>
                    <a:pt x="6" y="3"/>
                    <a:pt x="6" y="4"/>
                  </a:cubicBezTo>
                  <a:cubicBezTo>
                    <a:pt x="6" y="9"/>
                    <a:pt x="6" y="24"/>
                    <a:pt x="6" y="30"/>
                  </a:cubicBezTo>
                  <a:cubicBezTo>
                    <a:pt x="6" y="34"/>
                    <a:pt x="7" y="54"/>
                    <a:pt x="6" y="57"/>
                  </a:cubicBezTo>
                  <a:cubicBezTo>
                    <a:pt x="6" y="58"/>
                    <a:pt x="6" y="58"/>
                    <a:pt x="5" y="59"/>
                  </a:cubicBezTo>
                  <a:cubicBezTo>
                    <a:pt x="1" y="60"/>
                    <a:pt x="1" y="60"/>
                    <a:pt x="1" y="60"/>
                  </a:cubicBezTo>
                  <a:cubicBezTo>
                    <a:pt x="0" y="60"/>
                    <a:pt x="0" y="60"/>
                    <a:pt x="0" y="61"/>
                  </a:cubicBezTo>
                  <a:cubicBezTo>
                    <a:pt x="0" y="61"/>
                    <a:pt x="0" y="61"/>
                    <a:pt x="0" y="61"/>
                  </a:cubicBezTo>
                  <a:cubicBezTo>
                    <a:pt x="3" y="61"/>
                    <a:pt x="7" y="61"/>
                    <a:pt x="9" y="61"/>
                  </a:cubicBezTo>
                  <a:cubicBezTo>
                    <a:pt x="11" y="61"/>
                    <a:pt x="15" y="61"/>
                    <a:pt x="17" y="61"/>
                  </a:cubicBezTo>
                  <a:cubicBezTo>
                    <a:pt x="33" y="61"/>
                    <a:pt x="46" y="56"/>
                    <a:pt x="46" y="44"/>
                  </a:cubicBezTo>
                  <a:cubicBezTo>
                    <a:pt x="46" y="36"/>
                    <a:pt x="39" y="30"/>
                    <a:pt x="30" y="29"/>
                  </a:cubicBezTo>
                  <a:cubicBezTo>
                    <a:pt x="29" y="29"/>
                    <a:pt x="28" y="29"/>
                    <a:pt x="28" y="29"/>
                  </a:cubicBezTo>
                  <a:lnTo>
                    <a:pt x="28" y="28"/>
                  </a:lnTo>
                  <a:close/>
                  <a:moveTo>
                    <a:pt x="37" y="45"/>
                  </a:moveTo>
                  <a:cubicBezTo>
                    <a:pt x="37" y="55"/>
                    <a:pt x="28" y="59"/>
                    <a:pt x="18" y="59"/>
                  </a:cubicBezTo>
                  <a:cubicBezTo>
                    <a:pt x="16" y="59"/>
                    <a:pt x="13" y="58"/>
                    <a:pt x="13" y="57"/>
                  </a:cubicBezTo>
                  <a:cubicBezTo>
                    <a:pt x="13" y="56"/>
                    <a:pt x="14" y="33"/>
                    <a:pt x="14" y="31"/>
                  </a:cubicBezTo>
                  <a:cubicBezTo>
                    <a:pt x="14" y="30"/>
                    <a:pt x="16" y="30"/>
                    <a:pt x="19" y="30"/>
                  </a:cubicBezTo>
                  <a:cubicBezTo>
                    <a:pt x="30" y="30"/>
                    <a:pt x="37" y="37"/>
                    <a:pt x="37" y="4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1" name="Freeform 30">
              <a:extLst>
                <a:ext uri="{FF2B5EF4-FFF2-40B4-BE49-F238E27FC236}">
                  <a16:creationId xmlns:a16="http://schemas.microsoft.com/office/drawing/2014/main" id="{2ED4ABDA-23FE-4A44-8CA1-396D7262AABB}"/>
                </a:ext>
              </a:extLst>
            </p:cNvPr>
            <p:cNvSpPr>
              <a:spLocks noEditPoints="1"/>
            </p:cNvSpPr>
            <p:nvPr userDrawn="1"/>
          </p:nvSpPr>
          <p:spPr bwMode="gray">
            <a:xfrm>
              <a:off x="5672138" y="6224588"/>
              <a:ext cx="136525" cy="146050"/>
            </a:xfrm>
            <a:custGeom>
              <a:avLst/>
              <a:gdLst/>
              <a:ahLst/>
              <a:cxnLst>
                <a:cxn ang="0">
                  <a:pos x="16" y="43"/>
                </a:cxn>
                <a:cxn ang="0">
                  <a:pos x="8" y="32"/>
                </a:cxn>
                <a:cxn ang="0">
                  <a:pos x="18" y="18"/>
                </a:cxn>
                <a:cxn ang="0">
                  <a:pos x="29" y="25"/>
                </a:cxn>
                <a:cxn ang="0">
                  <a:pos x="30" y="27"/>
                </a:cxn>
                <a:cxn ang="0">
                  <a:pos x="29" y="29"/>
                </a:cxn>
                <a:cxn ang="0">
                  <a:pos x="16" y="43"/>
                </a:cxn>
                <a:cxn ang="0">
                  <a:pos x="29" y="21"/>
                </a:cxn>
                <a:cxn ang="0">
                  <a:pos x="28" y="20"/>
                </a:cxn>
                <a:cxn ang="0">
                  <a:pos x="17" y="16"/>
                </a:cxn>
                <a:cxn ang="0">
                  <a:pos x="0" y="34"/>
                </a:cxn>
                <a:cxn ang="0">
                  <a:pos x="11" y="46"/>
                </a:cxn>
                <a:cxn ang="0">
                  <a:pos x="28" y="35"/>
                </a:cxn>
                <a:cxn ang="0">
                  <a:pos x="30" y="33"/>
                </a:cxn>
                <a:cxn ang="0">
                  <a:pos x="30" y="33"/>
                </a:cxn>
                <a:cxn ang="0">
                  <a:pos x="30" y="36"/>
                </a:cxn>
                <a:cxn ang="0">
                  <a:pos x="30" y="45"/>
                </a:cxn>
                <a:cxn ang="0">
                  <a:pos x="31" y="46"/>
                </a:cxn>
                <a:cxn ang="0">
                  <a:pos x="36" y="46"/>
                </a:cxn>
                <a:cxn ang="0">
                  <a:pos x="43" y="46"/>
                </a:cxn>
                <a:cxn ang="0">
                  <a:pos x="43" y="45"/>
                </a:cxn>
                <a:cxn ang="0">
                  <a:pos x="42" y="45"/>
                </a:cxn>
                <a:cxn ang="0">
                  <a:pos x="38" y="43"/>
                </a:cxn>
                <a:cxn ang="0">
                  <a:pos x="37" y="42"/>
                </a:cxn>
                <a:cxn ang="0">
                  <a:pos x="37" y="31"/>
                </a:cxn>
                <a:cxn ang="0">
                  <a:pos x="37" y="20"/>
                </a:cxn>
                <a:cxn ang="0">
                  <a:pos x="24" y="0"/>
                </a:cxn>
                <a:cxn ang="0">
                  <a:pos x="4" y="10"/>
                </a:cxn>
                <a:cxn ang="0">
                  <a:pos x="5" y="12"/>
                </a:cxn>
                <a:cxn ang="0">
                  <a:pos x="5" y="12"/>
                </a:cxn>
                <a:cxn ang="0">
                  <a:pos x="20" y="4"/>
                </a:cxn>
                <a:cxn ang="0">
                  <a:pos x="29" y="14"/>
                </a:cxn>
                <a:cxn ang="0">
                  <a:pos x="30" y="21"/>
                </a:cxn>
                <a:cxn ang="0">
                  <a:pos x="29" y="21"/>
                </a:cxn>
              </a:cxnLst>
              <a:rect l="0" t="0" r="r" b="b"/>
              <a:pathLst>
                <a:path w="43" h="46">
                  <a:moveTo>
                    <a:pt x="16" y="43"/>
                  </a:moveTo>
                  <a:cubicBezTo>
                    <a:pt x="11" y="43"/>
                    <a:pt x="8" y="39"/>
                    <a:pt x="8" y="32"/>
                  </a:cubicBezTo>
                  <a:cubicBezTo>
                    <a:pt x="8" y="25"/>
                    <a:pt x="12" y="18"/>
                    <a:pt x="18" y="18"/>
                  </a:cubicBezTo>
                  <a:cubicBezTo>
                    <a:pt x="24" y="18"/>
                    <a:pt x="27" y="22"/>
                    <a:pt x="29" y="25"/>
                  </a:cubicBezTo>
                  <a:cubicBezTo>
                    <a:pt x="29" y="26"/>
                    <a:pt x="30" y="27"/>
                    <a:pt x="30" y="27"/>
                  </a:cubicBezTo>
                  <a:cubicBezTo>
                    <a:pt x="30" y="28"/>
                    <a:pt x="29" y="29"/>
                    <a:pt x="29" y="29"/>
                  </a:cubicBezTo>
                  <a:cubicBezTo>
                    <a:pt x="27" y="37"/>
                    <a:pt x="21" y="43"/>
                    <a:pt x="16" y="43"/>
                  </a:cubicBezTo>
                  <a:close/>
                  <a:moveTo>
                    <a:pt x="29" y="21"/>
                  </a:moveTo>
                  <a:cubicBezTo>
                    <a:pt x="29" y="21"/>
                    <a:pt x="28" y="20"/>
                    <a:pt x="28" y="20"/>
                  </a:cubicBezTo>
                  <a:cubicBezTo>
                    <a:pt x="26" y="18"/>
                    <a:pt x="22" y="16"/>
                    <a:pt x="17" y="16"/>
                  </a:cubicBezTo>
                  <a:cubicBezTo>
                    <a:pt x="5" y="16"/>
                    <a:pt x="0" y="26"/>
                    <a:pt x="0" y="34"/>
                  </a:cubicBezTo>
                  <a:cubicBezTo>
                    <a:pt x="0" y="42"/>
                    <a:pt x="5" y="46"/>
                    <a:pt x="11" y="46"/>
                  </a:cubicBezTo>
                  <a:cubicBezTo>
                    <a:pt x="20" y="46"/>
                    <a:pt x="26" y="40"/>
                    <a:pt x="28" y="35"/>
                  </a:cubicBezTo>
                  <a:cubicBezTo>
                    <a:pt x="29" y="34"/>
                    <a:pt x="29" y="33"/>
                    <a:pt x="30" y="33"/>
                  </a:cubicBezTo>
                  <a:cubicBezTo>
                    <a:pt x="30" y="33"/>
                    <a:pt x="30" y="33"/>
                    <a:pt x="30" y="33"/>
                  </a:cubicBezTo>
                  <a:cubicBezTo>
                    <a:pt x="30" y="34"/>
                    <a:pt x="30" y="35"/>
                    <a:pt x="30" y="36"/>
                  </a:cubicBezTo>
                  <a:cubicBezTo>
                    <a:pt x="30" y="38"/>
                    <a:pt x="30" y="44"/>
                    <a:pt x="30" y="45"/>
                  </a:cubicBezTo>
                  <a:cubicBezTo>
                    <a:pt x="30" y="45"/>
                    <a:pt x="30" y="46"/>
                    <a:pt x="31" y="46"/>
                  </a:cubicBezTo>
                  <a:cubicBezTo>
                    <a:pt x="32" y="46"/>
                    <a:pt x="34" y="46"/>
                    <a:pt x="36" y="46"/>
                  </a:cubicBezTo>
                  <a:cubicBezTo>
                    <a:pt x="39" y="46"/>
                    <a:pt x="42" y="46"/>
                    <a:pt x="43" y="46"/>
                  </a:cubicBezTo>
                  <a:cubicBezTo>
                    <a:pt x="43" y="46"/>
                    <a:pt x="43" y="46"/>
                    <a:pt x="43" y="45"/>
                  </a:cubicBezTo>
                  <a:cubicBezTo>
                    <a:pt x="43" y="45"/>
                    <a:pt x="43" y="45"/>
                    <a:pt x="42" y="45"/>
                  </a:cubicBezTo>
                  <a:cubicBezTo>
                    <a:pt x="38" y="43"/>
                    <a:pt x="38" y="43"/>
                    <a:pt x="38" y="43"/>
                  </a:cubicBezTo>
                  <a:cubicBezTo>
                    <a:pt x="37" y="43"/>
                    <a:pt x="37" y="43"/>
                    <a:pt x="37" y="42"/>
                  </a:cubicBezTo>
                  <a:cubicBezTo>
                    <a:pt x="37" y="40"/>
                    <a:pt x="37" y="34"/>
                    <a:pt x="37" y="31"/>
                  </a:cubicBezTo>
                  <a:cubicBezTo>
                    <a:pt x="37" y="28"/>
                    <a:pt x="37" y="22"/>
                    <a:pt x="37" y="20"/>
                  </a:cubicBezTo>
                  <a:cubicBezTo>
                    <a:pt x="37" y="10"/>
                    <a:pt x="35" y="0"/>
                    <a:pt x="24" y="0"/>
                  </a:cubicBezTo>
                  <a:cubicBezTo>
                    <a:pt x="15" y="0"/>
                    <a:pt x="9" y="4"/>
                    <a:pt x="4" y="10"/>
                  </a:cubicBezTo>
                  <a:cubicBezTo>
                    <a:pt x="4" y="11"/>
                    <a:pt x="4" y="12"/>
                    <a:pt x="5" y="12"/>
                  </a:cubicBezTo>
                  <a:cubicBezTo>
                    <a:pt x="5" y="12"/>
                    <a:pt x="5" y="12"/>
                    <a:pt x="5" y="12"/>
                  </a:cubicBezTo>
                  <a:cubicBezTo>
                    <a:pt x="9" y="7"/>
                    <a:pt x="14" y="4"/>
                    <a:pt x="20" y="4"/>
                  </a:cubicBezTo>
                  <a:cubicBezTo>
                    <a:pt x="25" y="4"/>
                    <a:pt x="28" y="8"/>
                    <a:pt x="29" y="14"/>
                  </a:cubicBezTo>
                  <a:cubicBezTo>
                    <a:pt x="29" y="16"/>
                    <a:pt x="29" y="19"/>
                    <a:pt x="30" y="21"/>
                  </a:cubicBezTo>
                  <a:lnTo>
                    <a:pt x="29" y="2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2" name="Freeform 31">
              <a:extLst>
                <a:ext uri="{FF2B5EF4-FFF2-40B4-BE49-F238E27FC236}">
                  <a16:creationId xmlns:a16="http://schemas.microsoft.com/office/drawing/2014/main" id="{04A122A7-509A-BC43-A647-BE0C1AD19D35}"/>
                </a:ext>
              </a:extLst>
            </p:cNvPr>
            <p:cNvSpPr>
              <a:spLocks noEditPoints="1"/>
            </p:cNvSpPr>
            <p:nvPr userDrawn="1"/>
          </p:nvSpPr>
          <p:spPr bwMode="gray">
            <a:xfrm>
              <a:off x="5818188" y="6176963"/>
              <a:ext cx="63500" cy="193675"/>
            </a:xfrm>
            <a:custGeom>
              <a:avLst/>
              <a:gdLst/>
              <a:ahLst/>
              <a:cxnLst>
                <a:cxn ang="0">
                  <a:pos x="10" y="0"/>
                </a:cxn>
                <a:cxn ang="0">
                  <a:pos x="14" y="4"/>
                </a:cxn>
                <a:cxn ang="0">
                  <a:pos x="10" y="9"/>
                </a:cxn>
                <a:cxn ang="0">
                  <a:pos x="5" y="4"/>
                </a:cxn>
                <a:cxn ang="0">
                  <a:pos x="10" y="0"/>
                </a:cxn>
                <a:cxn ang="0">
                  <a:pos x="14" y="15"/>
                </a:cxn>
                <a:cxn ang="0">
                  <a:pos x="15" y="16"/>
                </a:cxn>
                <a:cxn ang="0">
                  <a:pos x="14" y="39"/>
                </a:cxn>
                <a:cxn ang="0">
                  <a:pos x="14" y="58"/>
                </a:cxn>
                <a:cxn ang="0">
                  <a:pos x="15" y="59"/>
                </a:cxn>
                <a:cxn ang="0">
                  <a:pos x="20" y="60"/>
                </a:cxn>
                <a:cxn ang="0">
                  <a:pos x="20" y="61"/>
                </a:cxn>
                <a:cxn ang="0">
                  <a:pos x="20" y="61"/>
                </a:cxn>
                <a:cxn ang="0">
                  <a:pos x="10" y="61"/>
                </a:cxn>
                <a:cxn ang="0">
                  <a:pos x="1" y="61"/>
                </a:cxn>
                <a:cxn ang="0">
                  <a:pos x="1" y="61"/>
                </a:cxn>
                <a:cxn ang="0">
                  <a:pos x="1" y="60"/>
                </a:cxn>
                <a:cxn ang="0">
                  <a:pos x="6" y="59"/>
                </a:cxn>
                <a:cxn ang="0">
                  <a:pos x="7" y="58"/>
                </a:cxn>
                <a:cxn ang="0">
                  <a:pos x="7" y="38"/>
                </a:cxn>
                <a:cxn ang="0">
                  <a:pos x="6" y="21"/>
                </a:cxn>
                <a:cxn ang="0">
                  <a:pos x="5" y="19"/>
                </a:cxn>
                <a:cxn ang="0">
                  <a:pos x="0" y="19"/>
                </a:cxn>
                <a:cxn ang="0">
                  <a:pos x="0" y="18"/>
                </a:cxn>
                <a:cxn ang="0">
                  <a:pos x="0" y="18"/>
                </a:cxn>
                <a:cxn ang="0">
                  <a:pos x="14" y="15"/>
                </a:cxn>
              </a:cxnLst>
              <a:rect l="0" t="0" r="r" b="b"/>
              <a:pathLst>
                <a:path w="20" h="61">
                  <a:moveTo>
                    <a:pt x="10" y="0"/>
                  </a:moveTo>
                  <a:cubicBezTo>
                    <a:pt x="12" y="0"/>
                    <a:pt x="14" y="2"/>
                    <a:pt x="14" y="4"/>
                  </a:cubicBezTo>
                  <a:cubicBezTo>
                    <a:pt x="14" y="7"/>
                    <a:pt x="12" y="9"/>
                    <a:pt x="10" y="9"/>
                  </a:cubicBezTo>
                  <a:cubicBezTo>
                    <a:pt x="7" y="9"/>
                    <a:pt x="5" y="7"/>
                    <a:pt x="5" y="4"/>
                  </a:cubicBezTo>
                  <a:cubicBezTo>
                    <a:pt x="5" y="2"/>
                    <a:pt x="7" y="0"/>
                    <a:pt x="10" y="0"/>
                  </a:cubicBezTo>
                  <a:close/>
                  <a:moveTo>
                    <a:pt x="14" y="15"/>
                  </a:moveTo>
                  <a:cubicBezTo>
                    <a:pt x="15" y="15"/>
                    <a:pt x="15" y="15"/>
                    <a:pt x="15" y="16"/>
                  </a:cubicBezTo>
                  <a:cubicBezTo>
                    <a:pt x="15" y="20"/>
                    <a:pt x="14" y="34"/>
                    <a:pt x="14" y="39"/>
                  </a:cubicBezTo>
                  <a:cubicBezTo>
                    <a:pt x="14" y="43"/>
                    <a:pt x="14" y="55"/>
                    <a:pt x="14" y="58"/>
                  </a:cubicBezTo>
                  <a:cubicBezTo>
                    <a:pt x="14" y="58"/>
                    <a:pt x="14" y="59"/>
                    <a:pt x="15" y="59"/>
                  </a:cubicBezTo>
                  <a:cubicBezTo>
                    <a:pt x="20" y="60"/>
                    <a:pt x="20" y="60"/>
                    <a:pt x="20" y="60"/>
                  </a:cubicBezTo>
                  <a:cubicBezTo>
                    <a:pt x="20" y="60"/>
                    <a:pt x="20" y="60"/>
                    <a:pt x="20" y="61"/>
                  </a:cubicBezTo>
                  <a:cubicBezTo>
                    <a:pt x="20" y="61"/>
                    <a:pt x="20" y="61"/>
                    <a:pt x="20" y="61"/>
                  </a:cubicBezTo>
                  <a:cubicBezTo>
                    <a:pt x="18" y="61"/>
                    <a:pt x="15" y="61"/>
                    <a:pt x="10" y="61"/>
                  </a:cubicBezTo>
                  <a:cubicBezTo>
                    <a:pt x="6" y="61"/>
                    <a:pt x="3" y="61"/>
                    <a:pt x="1" y="61"/>
                  </a:cubicBezTo>
                  <a:cubicBezTo>
                    <a:pt x="1" y="61"/>
                    <a:pt x="1" y="61"/>
                    <a:pt x="1" y="61"/>
                  </a:cubicBezTo>
                  <a:cubicBezTo>
                    <a:pt x="1" y="60"/>
                    <a:pt x="1" y="60"/>
                    <a:pt x="1" y="60"/>
                  </a:cubicBezTo>
                  <a:cubicBezTo>
                    <a:pt x="6" y="59"/>
                    <a:pt x="6" y="59"/>
                    <a:pt x="6" y="59"/>
                  </a:cubicBezTo>
                  <a:cubicBezTo>
                    <a:pt x="7" y="58"/>
                    <a:pt x="7" y="58"/>
                    <a:pt x="7" y="58"/>
                  </a:cubicBezTo>
                  <a:cubicBezTo>
                    <a:pt x="7" y="55"/>
                    <a:pt x="7" y="43"/>
                    <a:pt x="7" y="38"/>
                  </a:cubicBezTo>
                  <a:cubicBezTo>
                    <a:pt x="7" y="34"/>
                    <a:pt x="6" y="23"/>
                    <a:pt x="6" y="21"/>
                  </a:cubicBezTo>
                  <a:cubicBezTo>
                    <a:pt x="6" y="20"/>
                    <a:pt x="6" y="19"/>
                    <a:pt x="5" y="19"/>
                  </a:cubicBezTo>
                  <a:cubicBezTo>
                    <a:pt x="0" y="19"/>
                    <a:pt x="0" y="19"/>
                    <a:pt x="0" y="19"/>
                  </a:cubicBezTo>
                  <a:cubicBezTo>
                    <a:pt x="0" y="19"/>
                    <a:pt x="0" y="18"/>
                    <a:pt x="0" y="18"/>
                  </a:cubicBezTo>
                  <a:cubicBezTo>
                    <a:pt x="0" y="18"/>
                    <a:pt x="0" y="18"/>
                    <a:pt x="0" y="18"/>
                  </a:cubicBezTo>
                  <a:lnTo>
                    <a:pt x="14" y="1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3" name="Freeform 32">
              <a:extLst>
                <a:ext uri="{FF2B5EF4-FFF2-40B4-BE49-F238E27FC236}">
                  <a16:creationId xmlns:a16="http://schemas.microsoft.com/office/drawing/2014/main" id="{F5D4C3C2-F5EE-3244-9BE4-0FD99AB5841E}"/>
                </a:ext>
              </a:extLst>
            </p:cNvPr>
            <p:cNvSpPr>
              <a:spLocks/>
            </p:cNvSpPr>
            <p:nvPr userDrawn="1"/>
          </p:nvSpPr>
          <p:spPr bwMode="gray">
            <a:xfrm>
              <a:off x="5891213" y="6157913"/>
              <a:ext cx="66675" cy="212725"/>
            </a:xfrm>
            <a:custGeom>
              <a:avLst/>
              <a:gdLst/>
              <a:ahLst/>
              <a:cxnLst>
                <a:cxn ang="0">
                  <a:pos x="15" y="0"/>
                </a:cxn>
                <a:cxn ang="0">
                  <a:pos x="16" y="1"/>
                </a:cxn>
                <a:cxn ang="0">
                  <a:pos x="15" y="33"/>
                </a:cxn>
                <a:cxn ang="0">
                  <a:pos x="14" y="64"/>
                </a:cxn>
                <a:cxn ang="0">
                  <a:pos x="15" y="65"/>
                </a:cxn>
                <a:cxn ang="0">
                  <a:pos x="21" y="66"/>
                </a:cxn>
                <a:cxn ang="0">
                  <a:pos x="21" y="67"/>
                </a:cxn>
                <a:cxn ang="0">
                  <a:pos x="21" y="67"/>
                </a:cxn>
                <a:cxn ang="0">
                  <a:pos x="11" y="67"/>
                </a:cxn>
                <a:cxn ang="0">
                  <a:pos x="2" y="67"/>
                </a:cxn>
                <a:cxn ang="0">
                  <a:pos x="2" y="67"/>
                </a:cxn>
                <a:cxn ang="0">
                  <a:pos x="2" y="66"/>
                </a:cxn>
                <a:cxn ang="0">
                  <a:pos x="7" y="65"/>
                </a:cxn>
                <a:cxn ang="0">
                  <a:pos x="8" y="64"/>
                </a:cxn>
                <a:cxn ang="0">
                  <a:pos x="8" y="33"/>
                </a:cxn>
                <a:cxn ang="0">
                  <a:pos x="7" y="5"/>
                </a:cxn>
                <a:cxn ang="0">
                  <a:pos x="6" y="3"/>
                </a:cxn>
                <a:cxn ang="0">
                  <a:pos x="0" y="3"/>
                </a:cxn>
                <a:cxn ang="0">
                  <a:pos x="0" y="2"/>
                </a:cxn>
                <a:cxn ang="0">
                  <a:pos x="0" y="2"/>
                </a:cxn>
                <a:cxn ang="0">
                  <a:pos x="15" y="0"/>
                </a:cxn>
              </a:cxnLst>
              <a:rect l="0" t="0" r="r" b="b"/>
              <a:pathLst>
                <a:path w="21" h="67">
                  <a:moveTo>
                    <a:pt x="15" y="0"/>
                  </a:moveTo>
                  <a:cubicBezTo>
                    <a:pt x="16" y="0"/>
                    <a:pt x="16" y="0"/>
                    <a:pt x="16" y="1"/>
                  </a:cubicBezTo>
                  <a:cubicBezTo>
                    <a:pt x="16" y="2"/>
                    <a:pt x="15" y="22"/>
                    <a:pt x="15" y="33"/>
                  </a:cubicBezTo>
                  <a:cubicBezTo>
                    <a:pt x="15" y="40"/>
                    <a:pt x="14" y="62"/>
                    <a:pt x="14" y="64"/>
                  </a:cubicBezTo>
                  <a:cubicBezTo>
                    <a:pt x="14" y="64"/>
                    <a:pt x="15" y="64"/>
                    <a:pt x="15" y="65"/>
                  </a:cubicBezTo>
                  <a:cubicBezTo>
                    <a:pt x="21" y="66"/>
                    <a:pt x="21" y="66"/>
                    <a:pt x="21" y="66"/>
                  </a:cubicBezTo>
                  <a:cubicBezTo>
                    <a:pt x="21" y="66"/>
                    <a:pt x="21" y="66"/>
                    <a:pt x="21" y="67"/>
                  </a:cubicBezTo>
                  <a:cubicBezTo>
                    <a:pt x="21" y="67"/>
                    <a:pt x="21" y="67"/>
                    <a:pt x="21" y="67"/>
                  </a:cubicBezTo>
                  <a:cubicBezTo>
                    <a:pt x="19" y="67"/>
                    <a:pt x="15" y="67"/>
                    <a:pt x="11" y="67"/>
                  </a:cubicBezTo>
                  <a:cubicBezTo>
                    <a:pt x="7" y="67"/>
                    <a:pt x="4" y="67"/>
                    <a:pt x="2" y="67"/>
                  </a:cubicBezTo>
                  <a:cubicBezTo>
                    <a:pt x="2" y="67"/>
                    <a:pt x="2" y="67"/>
                    <a:pt x="2" y="67"/>
                  </a:cubicBezTo>
                  <a:cubicBezTo>
                    <a:pt x="2" y="66"/>
                    <a:pt x="2" y="66"/>
                    <a:pt x="2" y="66"/>
                  </a:cubicBezTo>
                  <a:cubicBezTo>
                    <a:pt x="7" y="65"/>
                    <a:pt x="7" y="65"/>
                    <a:pt x="7" y="65"/>
                  </a:cubicBezTo>
                  <a:cubicBezTo>
                    <a:pt x="7" y="65"/>
                    <a:pt x="8" y="64"/>
                    <a:pt x="8" y="64"/>
                  </a:cubicBezTo>
                  <a:cubicBezTo>
                    <a:pt x="8" y="61"/>
                    <a:pt x="8" y="38"/>
                    <a:pt x="8" y="33"/>
                  </a:cubicBezTo>
                  <a:cubicBezTo>
                    <a:pt x="8" y="28"/>
                    <a:pt x="7" y="8"/>
                    <a:pt x="7" y="5"/>
                  </a:cubicBezTo>
                  <a:cubicBezTo>
                    <a:pt x="7" y="4"/>
                    <a:pt x="7" y="3"/>
                    <a:pt x="6" y="3"/>
                  </a:cubicBezTo>
                  <a:cubicBezTo>
                    <a:pt x="0" y="3"/>
                    <a:pt x="0" y="3"/>
                    <a:pt x="0" y="3"/>
                  </a:cubicBezTo>
                  <a:cubicBezTo>
                    <a:pt x="0" y="3"/>
                    <a:pt x="0" y="2"/>
                    <a:pt x="0" y="2"/>
                  </a:cubicBezTo>
                  <a:cubicBezTo>
                    <a:pt x="0" y="2"/>
                    <a:pt x="0" y="2"/>
                    <a:pt x="0" y="2"/>
                  </a:cubicBezTo>
                  <a:lnTo>
                    <a:pt x="15"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4" name="Freeform 33">
              <a:extLst>
                <a:ext uri="{FF2B5EF4-FFF2-40B4-BE49-F238E27FC236}">
                  <a16:creationId xmlns:a16="http://schemas.microsoft.com/office/drawing/2014/main" id="{9443B11F-71F4-8E49-BE90-4CB4DB1BA1D9}"/>
                </a:ext>
              </a:extLst>
            </p:cNvPr>
            <p:cNvSpPr>
              <a:spLocks noEditPoints="1"/>
            </p:cNvSpPr>
            <p:nvPr userDrawn="1"/>
          </p:nvSpPr>
          <p:spPr bwMode="gray">
            <a:xfrm>
              <a:off x="5973763" y="6224588"/>
              <a:ext cx="117475" cy="146050"/>
            </a:xfrm>
            <a:custGeom>
              <a:avLst/>
              <a:gdLst/>
              <a:ahLst/>
              <a:cxnLst>
                <a:cxn ang="0">
                  <a:pos x="20" y="2"/>
                </a:cxn>
                <a:cxn ang="0">
                  <a:pos x="29" y="18"/>
                </a:cxn>
                <a:cxn ang="0">
                  <a:pos x="27" y="21"/>
                </a:cxn>
                <a:cxn ang="0">
                  <a:pos x="9" y="21"/>
                </a:cxn>
                <a:cxn ang="0">
                  <a:pos x="20" y="2"/>
                </a:cxn>
                <a:cxn ang="0">
                  <a:pos x="37" y="20"/>
                </a:cxn>
                <a:cxn ang="0">
                  <a:pos x="21" y="0"/>
                </a:cxn>
                <a:cxn ang="0">
                  <a:pos x="0" y="27"/>
                </a:cxn>
                <a:cxn ang="0">
                  <a:pos x="19" y="46"/>
                </a:cxn>
                <a:cxn ang="0">
                  <a:pos x="26" y="45"/>
                </a:cxn>
                <a:cxn ang="0">
                  <a:pos x="37" y="40"/>
                </a:cxn>
                <a:cxn ang="0">
                  <a:pos x="37" y="40"/>
                </a:cxn>
                <a:cxn ang="0">
                  <a:pos x="36" y="39"/>
                </a:cxn>
                <a:cxn ang="0">
                  <a:pos x="28" y="42"/>
                </a:cxn>
                <a:cxn ang="0">
                  <a:pos x="22" y="43"/>
                </a:cxn>
                <a:cxn ang="0">
                  <a:pos x="9" y="29"/>
                </a:cxn>
                <a:cxn ang="0">
                  <a:pos x="9" y="23"/>
                </a:cxn>
                <a:cxn ang="0">
                  <a:pos x="35" y="22"/>
                </a:cxn>
                <a:cxn ang="0">
                  <a:pos x="37" y="20"/>
                </a:cxn>
              </a:cxnLst>
              <a:rect l="0" t="0" r="r" b="b"/>
              <a:pathLst>
                <a:path w="37" h="46">
                  <a:moveTo>
                    <a:pt x="20" y="2"/>
                  </a:moveTo>
                  <a:cubicBezTo>
                    <a:pt x="26" y="2"/>
                    <a:pt x="29" y="13"/>
                    <a:pt x="29" y="18"/>
                  </a:cubicBezTo>
                  <a:cubicBezTo>
                    <a:pt x="29" y="20"/>
                    <a:pt x="28" y="20"/>
                    <a:pt x="27" y="21"/>
                  </a:cubicBezTo>
                  <a:cubicBezTo>
                    <a:pt x="24" y="21"/>
                    <a:pt x="14" y="22"/>
                    <a:pt x="9" y="21"/>
                  </a:cubicBezTo>
                  <a:cubicBezTo>
                    <a:pt x="9" y="9"/>
                    <a:pt x="14" y="2"/>
                    <a:pt x="20" y="2"/>
                  </a:cubicBezTo>
                  <a:close/>
                  <a:moveTo>
                    <a:pt x="37" y="20"/>
                  </a:moveTo>
                  <a:cubicBezTo>
                    <a:pt x="37" y="11"/>
                    <a:pt x="32" y="0"/>
                    <a:pt x="21" y="0"/>
                  </a:cubicBezTo>
                  <a:cubicBezTo>
                    <a:pt x="9" y="0"/>
                    <a:pt x="0" y="14"/>
                    <a:pt x="0" y="27"/>
                  </a:cubicBezTo>
                  <a:cubicBezTo>
                    <a:pt x="0" y="40"/>
                    <a:pt x="8" y="46"/>
                    <a:pt x="19" y="46"/>
                  </a:cubicBezTo>
                  <a:cubicBezTo>
                    <a:pt x="22" y="46"/>
                    <a:pt x="25" y="46"/>
                    <a:pt x="26" y="45"/>
                  </a:cubicBezTo>
                  <a:cubicBezTo>
                    <a:pt x="30" y="44"/>
                    <a:pt x="34" y="42"/>
                    <a:pt x="37" y="40"/>
                  </a:cubicBezTo>
                  <a:cubicBezTo>
                    <a:pt x="37" y="40"/>
                    <a:pt x="37" y="40"/>
                    <a:pt x="37" y="40"/>
                  </a:cubicBezTo>
                  <a:cubicBezTo>
                    <a:pt x="37" y="39"/>
                    <a:pt x="37" y="39"/>
                    <a:pt x="36" y="39"/>
                  </a:cubicBezTo>
                  <a:cubicBezTo>
                    <a:pt x="34" y="40"/>
                    <a:pt x="31" y="41"/>
                    <a:pt x="28" y="42"/>
                  </a:cubicBezTo>
                  <a:cubicBezTo>
                    <a:pt x="27" y="43"/>
                    <a:pt x="25" y="43"/>
                    <a:pt x="22" y="43"/>
                  </a:cubicBezTo>
                  <a:cubicBezTo>
                    <a:pt x="15" y="43"/>
                    <a:pt x="10" y="38"/>
                    <a:pt x="9" y="29"/>
                  </a:cubicBezTo>
                  <a:cubicBezTo>
                    <a:pt x="9" y="27"/>
                    <a:pt x="9" y="25"/>
                    <a:pt x="9" y="23"/>
                  </a:cubicBezTo>
                  <a:cubicBezTo>
                    <a:pt x="13" y="23"/>
                    <a:pt x="31" y="23"/>
                    <a:pt x="35" y="22"/>
                  </a:cubicBezTo>
                  <a:cubicBezTo>
                    <a:pt x="36" y="22"/>
                    <a:pt x="37" y="21"/>
                    <a:pt x="37" y="2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5" name="Freeform 34">
              <a:extLst>
                <a:ext uri="{FF2B5EF4-FFF2-40B4-BE49-F238E27FC236}">
                  <a16:creationId xmlns:a16="http://schemas.microsoft.com/office/drawing/2014/main" id="{51017DC1-24EA-4D40-856A-036B0F212E0D}"/>
                </a:ext>
              </a:extLst>
            </p:cNvPr>
            <p:cNvSpPr>
              <a:spLocks/>
            </p:cNvSpPr>
            <p:nvPr userDrawn="1"/>
          </p:nvSpPr>
          <p:spPr bwMode="gray">
            <a:xfrm>
              <a:off x="6097588" y="6227763"/>
              <a:ext cx="152400" cy="201612"/>
            </a:xfrm>
            <a:custGeom>
              <a:avLst/>
              <a:gdLst/>
              <a:ahLst/>
              <a:cxnLst>
                <a:cxn ang="0">
                  <a:pos x="48" y="0"/>
                </a:cxn>
                <a:cxn ang="0">
                  <a:pos x="48" y="0"/>
                </a:cxn>
                <a:cxn ang="0">
                  <a:pos x="47" y="1"/>
                </a:cxn>
                <a:cxn ang="0">
                  <a:pos x="45" y="2"/>
                </a:cxn>
                <a:cxn ang="0">
                  <a:pos x="44" y="4"/>
                </a:cxn>
                <a:cxn ang="0">
                  <a:pos x="27" y="43"/>
                </a:cxn>
                <a:cxn ang="0">
                  <a:pos x="6" y="64"/>
                </a:cxn>
                <a:cxn ang="0">
                  <a:pos x="3" y="63"/>
                </a:cxn>
                <a:cxn ang="0">
                  <a:pos x="0" y="54"/>
                </a:cxn>
                <a:cxn ang="0">
                  <a:pos x="1" y="53"/>
                </a:cxn>
                <a:cxn ang="0">
                  <a:pos x="2" y="53"/>
                </a:cxn>
                <a:cxn ang="0">
                  <a:pos x="5" y="57"/>
                </a:cxn>
                <a:cxn ang="0">
                  <a:pos x="7" y="59"/>
                </a:cxn>
                <a:cxn ang="0">
                  <a:pos x="21" y="48"/>
                </a:cxn>
                <a:cxn ang="0">
                  <a:pos x="21" y="45"/>
                </a:cxn>
                <a:cxn ang="0">
                  <a:pos x="6" y="3"/>
                </a:cxn>
                <a:cxn ang="0">
                  <a:pos x="5" y="2"/>
                </a:cxn>
                <a:cxn ang="0">
                  <a:pos x="2" y="1"/>
                </a:cxn>
                <a:cxn ang="0">
                  <a:pos x="1" y="0"/>
                </a:cxn>
                <a:cxn ang="0">
                  <a:pos x="1" y="0"/>
                </a:cxn>
                <a:cxn ang="0">
                  <a:pos x="21" y="0"/>
                </a:cxn>
                <a:cxn ang="0">
                  <a:pos x="21" y="0"/>
                </a:cxn>
                <a:cxn ang="0">
                  <a:pos x="21" y="1"/>
                </a:cxn>
                <a:cxn ang="0">
                  <a:pos x="16" y="2"/>
                </a:cxn>
                <a:cxn ang="0">
                  <a:pos x="15" y="3"/>
                </a:cxn>
                <a:cxn ang="0">
                  <a:pos x="25" y="37"/>
                </a:cxn>
                <a:cxn ang="0">
                  <a:pos x="26" y="40"/>
                </a:cxn>
                <a:cxn ang="0">
                  <a:pos x="27" y="40"/>
                </a:cxn>
                <a:cxn ang="0">
                  <a:pos x="28" y="37"/>
                </a:cxn>
                <a:cxn ang="0">
                  <a:pos x="38" y="4"/>
                </a:cxn>
                <a:cxn ang="0">
                  <a:pos x="37" y="2"/>
                </a:cxn>
                <a:cxn ang="0">
                  <a:pos x="33" y="1"/>
                </a:cxn>
                <a:cxn ang="0">
                  <a:pos x="32" y="0"/>
                </a:cxn>
                <a:cxn ang="0">
                  <a:pos x="32" y="0"/>
                </a:cxn>
                <a:cxn ang="0">
                  <a:pos x="48" y="0"/>
                </a:cxn>
              </a:cxnLst>
              <a:rect l="0" t="0" r="r" b="b"/>
              <a:pathLst>
                <a:path w="48" h="64">
                  <a:moveTo>
                    <a:pt x="48" y="0"/>
                  </a:moveTo>
                  <a:cubicBezTo>
                    <a:pt x="48" y="0"/>
                    <a:pt x="48" y="0"/>
                    <a:pt x="48" y="0"/>
                  </a:cubicBezTo>
                  <a:cubicBezTo>
                    <a:pt x="48" y="1"/>
                    <a:pt x="48" y="1"/>
                    <a:pt x="47" y="1"/>
                  </a:cubicBezTo>
                  <a:cubicBezTo>
                    <a:pt x="45" y="2"/>
                    <a:pt x="45" y="2"/>
                    <a:pt x="45" y="2"/>
                  </a:cubicBezTo>
                  <a:cubicBezTo>
                    <a:pt x="45" y="2"/>
                    <a:pt x="44" y="3"/>
                    <a:pt x="44" y="4"/>
                  </a:cubicBezTo>
                  <a:cubicBezTo>
                    <a:pt x="42" y="10"/>
                    <a:pt x="33" y="33"/>
                    <a:pt x="27" y="43"/>
                  </a:cubicBezTo>
                  <a:cubicBezTo>
                    <a:pt x="22" y="52"/>
                    <a:pt x="14" y="64"/>
                    <a:pt x="6" y="64"/>
                  </a:cubicBezTo>
                  <a:cubicBezTo>
                    <a:pt x="3" y="64"/>
                    <a:pt x="3" y="63"/>
                    <a:pt x="3" y="63"/>
                  </a:cubicBezTo>
                  <a:cubicBezTo>
                    <a:pt x="0" y="54"/>
                    <a:pt x="0" y="54"/>
                    <a:pt x="0" y="54"/>
                  </a:cubicBezTo>
                  <a:cubicBezTo>
                    <a:pt x="0" y="53"/>
                    <a:pt x="1" y="53"/>
                    <a:pt x="1" y="53"/>
                  </a:cubicBezTo>
                  <a:cubicBezTo>
                    <a:pt x="1" y="53"/>
                    <a:pt x="1" y="53"/>
                    <a:pt x="2" y="53"/>
                  </a:cubicBezTo>
                  <a:cubicBezTo>
                    <a:pt x="5" y="57"/>
                    <a:pt x="5" y="57"/>
                    <a:pt x="5" y="57"/>
                  </a:cubicBezTo>
                  <a:cubicBezTo>
                    <a:pt x="5" y="58"/>
                    <a:pt x="6" y="59"/>
                    <a:pt x="7" y="59"/>
                  </a:cubicBezTo>
                  <a:cubicBezTo>
                    <a:pt x="11" y="59"/>
                    <a:pt x="17" y="54"/>
                    <a:pt x="21" y="48"/>
                  </a:cubicBezTo>
                  <a:cubicBezTo>
                    <a:pt x="22" y="47"/>
                    <a:pt x="22" y="46"/>
                    <a:pt x="21" y="45"/>
                  </a:cubicBezTo>
                  <a:cubicBezTo>
                    <a:pt x="18" y="37"/>
                    <a:pt x="9" y="13"/>
                    <a:pt x="6" y="3"/>
                  </a:cubicBezTo>
                  <a:cubicBezTo>
                    <a:pt x="5" y="3"/>
                    <a:pt x="5" y="2"/>
                    <a:pt x="5" y="2"/>
                  </a:cubicBezTo>
                  <a:cubicBezTo>
                    <a:pt x="2" y="1"/>
                    <a:pt x="2" y="1"/>
                    <a:pt x="2" y="1"/>
                  </a:cubicBezTo>
                  <a:cubicBezTo>
                    <a:pt x="1" y="1"/>
                    <a:pt x="1" y="1"/>
                    <a:pt x="1" y="0"/>
                  </a:cubicBezTo>
                  <a:cubicBezTo>
                    <a:pt x="1" y="0"/>
                    <a:pt x="1" y="0"/>
                    <a:pt x="1" y="0"/>
                  </a:cubicBezTo>
                  <a:cubicBezTo>
                    <a:pt x="21" y="0"/>
                    <a:pt x="21" y="0"/>
                    <a:pt x="21" y="0"/>
                  </a:cubicBezTo>
                  <a:cubicBezTo>
                    <a:pt x="21" y="0"/>
                    <a:pt x="21" y="0"/>
                    <a:pt x="21" y="0"/>
                  </a:cubicBezTo>
                  <a:cubicBezTo>
                    <a:pt x="21" y="1"/>
                    <a:pt x="21" y="1"/>
                    <a:pt x="21" y="1"/>
                  </a:cubicBezTo>
                  <a:cubicBezTo>
                    <a:pt x="16" y="2"/>
                    <a:pt x="16" y="2"/>
                    <a:pt x="16" y="2"/>
                  </a:cubicBezTo>
                  <a:cubicBezTo>
                    <a:pt x="15" y="2"/>
                    <a:pt x="15" y="3"/>
                    <a:pt x="15" y="3"/>
                  </a:cubicBezTo>
                  <a:cubicBezTo>
                    <a:pt x="17" y="11"/>
                    <a:pt x="23" y="29"/>
                    <a:pt x="25" y="37"/>
                  </a:cubicBezTo>
                  <a:cubicBezTo>
                    <a:pt x="26" y="38"/>
                    <a:pt x="26" y="39"/>
                    <a:pt x="26" y="40"/>
                  </a:cubicBezTo>
                  <a:cubicBezTo>
                    <a:pt x="27" y="40"/>
                    <a:pt x="27" y="40"/>
                    <a:pt x="27" y="40"/>
                  </a:cubicBezTo>
                  <a:cubicBezTo>
                    <a:pt x="27" y="39"/>
                    <a:pt x="28" y="38"/>
                    <a:pt x="28" y="37"/>
                  </a:cubicBezTo>
                  <a:cubicBezTo>
                    <a:pt x="31" y="29"/>
                    <a:pt x="36" y="13"/>
                    <a:pt x="38" y="4"/>
                  </a:cubicBezTo>
                  <a:cubicBezTo>
                    <a:pt x="38" y="2"/>
                    <a:pt x="38" y="2"/>
                    <a:pt x="37" y="2"/>
                  </a:cubicBezTo>
                  <a:cubicBezTo>
                    <a:pt x="33" y="1"/>
                    <a:pt x="33" y="1"/>
                    <a:pt x="33" y="1"/>
                  </a:cubicBezTo>
                  <a:cubicBezTo>
                    <a:pt x="32" y="1"/>
                    <a:pt x="32" y="1"/>
                    <a:pt x="32" y="0"/>
                  </a:cubicBezTo>
                  <a:cubicBezTo>
                    <a:pt x="32" y="0"/>
                    <a:pt x="32" y="0"/>
                    <a:pt x="32" y="0"/>
                  </a:cubicBezTo>
                  <a:lnTo>
                    <a:pt x="4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6" name="Freeform 35">
              <a:extLst>
                <a:ext uri="{FF2B5EF4-FFF2-40B4-BE49-F238E27FC236}">
                  <a16:creationId xmlns:a16="http://schemas.microsoft.com/office/drawing/2014/main" id="{04BBAE89-31B8-D74D-B9A0-6A709319630D}"/>
                </a:ext>
              </a:extLst>
            </p:cNvPr>
            <p:cNvSpPr>
              <a:spLocks/>
            </p:cNvSpPr>
            <p:nvPr userDrawn="1"/>
          </p:nvSpPr>
          <p:spPr bwMode="gray">
            <a:xfrm>
              <a:off x="4816475" y="6445250"/>
              <a:ext cx="57150" cy="76200"/>
            </a:xfrm>
            <a:custGeom>
              <a:avLst/>
              <a:gdLst/>
              <a:ahLst/>
              <a:cxnLst>
                <a:cxn ang="0">
                  <a:pos x="18" y="23"/>
                </a:cxn>
                <a:cxn ang="0">
                  <a:pos x="12" y="24"/>
                </a:cxn>
                <a:cxn ang="0">
                  <a:pos x="0" y="12"/>
                </a:cxn>
                <a:cxn ang="0">
                  <a:pos x="13" y="0"/>
                </a:cxn>
                <a:cxn ang="0">
                  <a:pos x="18" y="1"/>
                </a:cxn>
                <a:cxn ang="0">
                  <a:pos x="18" y="3"/>
                </a:cxn>
                <a:cxn ang="0">
                  <a:pos x="13" y="2"/>
                </a:cxn>
                <a:cxn ang="0">
                  <a:pos x="4" y="12"/>
                </a:cxn>
                <a:cxn ang="0">
                  <a:pos x="13" y="22"/>
                </a:cxn>
                <a:cxn ang="0">
                  <a:pos x="18" y="21"/>
                </a:cxn>
                <a:cxn ang="0">
                  <a:pos x="18" y="23"/>
                </a:cxn>
              </a:cxnLst>
              <a:rect l="0" t="0" r="r" b="b"/>
              <a:pathLst>
                <a:path w="18" h="24">
                  <a:moveTo>
                    <a:pt x="18" y="23"/>
                  </a:moveTo>
                  <a:cubicBezTo>
                    <a:pt x="17" y="24"/>
                    <a:pt x="15" y="24"/>
                    <a:pt x="12" y="24"/>
                  </a:cubicBezTo>
                  <a:cubicBezTo>
                    <a:pt x="5" y="24"/>
                    <a:pt x="0" y="20"/>
                    <a:pt x="0" y="12"/>
                  </a:cubicBezTo>
                  <a:cubicBezTo>
                    <a:pt x="0" y="5"/>
                    <a:pt x="5" y="0"/>
                    <a:pt x="13" y="0"/>
                  </a:cubicBezTo>
                  <a:cubicBezTo>
                    <a:pt x="16" y="0"/>
                    <a:pt x="18" y="0"/>
                    <a:pt x="18" y="1"/>
                  </a:cubicBezTo>
                  <a:cubicBezTo>
                    <a:pt x="18" y="3"/>
                    <a:pt x="18" y="3"/>
                    <a:pt x="18" y="3"/>
                  </a:cubicBezTo>
                  <a:cubicBezTo>
                    <a:pt x="16" y="3"/>
                    <a:pt x="15" y="2"/>
                    <a:pt x="13" y="2"/>
                  </a:cubicBezTo>
                  <a:cubicBezTo>
                    <a:pt x="7" y="2"/>
                    <a:pt x="4" y="6"/>
                    <a:pt x="4" y="12"/>
                  </a:cubicBezTo>
                  <a:cubicBezTo>
                    <a:pt x="4" y="18"/>
                    <a:pt x="7" y="22"/>
                    <a:pt x="13" y="22"/>
                  </a:cubicBezTo>
                  <a:cubicBezTo>
                    <a:pt x="15" y="22"/>
                    <a:pt x="16" y="21"/>
                    <a:pt x="18" y="21"/>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7" name="Freeform 36">
              <a:extLst>
                <a:ext uri="{FF2B5EF4-FFF2-40B4-BE49-F238E27FC236}">
                  <a16:creationId xmlns:a16="http://schemas.microsoft.com/office/drawing/2014/main" id="{F6BF25AA-3B89-114F-9520-60CA93016612}"/>
                </a:ext>
              </a:extLst>
            </p:cNvPr>
            <p:cNvSpPr>
              <a:spLocks/>
            </p:cNvSpPr>
            <p:nvPr userDrawn="1"/>
          </p:nvSpPr>
          <p:spPr bwMode="gray">
            <a:xfrm>
              <a:off x="4892675" y="6445250"/>
              <a:ext cx="57150" cy="76200"/>
            </a:xfrm>
            <a:custGeom>
              <a:avLst/>
              <a:gdLst/>
              <a:ahLst/>
              <a:cxnLst>
                <a:cxn ang="0">
                  <a:pos x="6" y="0"/>
                </a:cxn>
                <a:cxn ang="0">
                  <a:pos x="6" y="20"/>
                </a:cxn>
                <a:cxn ang="0">
                  <a:pos x="30" y="20"/>
                </a:cxn>
                <a:cxn ang="0">
                  <a:pos x="30" y="0"/>
                </a:cxn>
                <a:cxn ang="0">
                  <a:pos x="36" y="0"/>
                </a:cxn>
                <a:cxn ang="0">
                  <a:pos x="36" y="48"/>
                </a:cxn>
                <a:cxn ang="0">
                  <a:pos x="30" y="48"/>
                </a:cxn>
                <a:cxn ang="0">
                  <a:pos x="30" y="26"/>
                </a:cxn>
                <a:cxn ang="0">
                  <a:pos x="6" y="26"/>
                </a:cxn>
                <a:cxn ang="0">
                  <a:pos x="6" y="48"/>
                </a:cxn>
                <a:cxn ang="0">
                  <a:pos x="0" y="48"/>
                </a:cxn>
                <a:cxn ang="0">
                  <a:pos x="0" y="0"/>
                </a:cxn>
                <a:cxn ang="0">
                  <a:pos x="6" y="0"/>
                </a:cxn>
              </a:cxnLst>
              <a:rect l="0" t="0" r="r" b="b"/>
              <a:pathLst>
                <a:path w="36" h="48">
                  <a:moveTo>
                    <a:pt x="6" y="0"/>
                  </a:moveTo>
                  <a:lnTo>
                    <a:pt x="6" y="20"/>
                  </a:lnTo>
                  <a:lnTo>
                    <a:pt x="30" y="20"/>
                  </a:lnTo>
                  <a:lnTo>
                    <a:pt x="30" y="0"/>
                  </a:lnTo>
                  <a:lnTo>
                    <a:pt x="36" y="0"/>
                  </a:lnTo>
                  <a:lnTo>
                    <a:pt x="36" y="48"/>
                  </a:lnTo>
                  <a:lnTo>
                    <a:pt x="30" y="48"/>
                  </a:lnTo>
                  <a:lnTo>
                    <a:pt x="30" y="26"/>
                  </a:lnTo>
                  <a:lnTo>
                    <a:pt x="6" y="26"/>
                  </a:lnTo>
                  <a:lnTo>
                    <a:pt x="6" y="48"/>
                  </a:lnTo>
                  <a:lnTo>
                    <a:pt x="0" y="48"/>
                  </a:lnTo>
                  <a:lnTo>
                    <a:pt x="0" y="0"/>
                  </a:lnTo>
                  <a:lnTo>
                    <a:pt x="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8" name="Freeform 37">
              <a:extLst>
                <a:ext uri="{FF2B5EF4-FFF2-40B4-BE49-F238E27FC236}">
                  <a16:creationId xmlns:a16="http://schemas.microsoft.com/office/drawing/2014/main" id="{36D67D9C-2509-B443-8CDE-EE726599A4EA}"/>
                </a:ext>
              </a:extLst>
            </p:cNvPr>
            <p:cNvSpPr>
              <a:spLocks noEditPoints="1"/>
            </p:cNvSpPr>
            <p:nvPr userDrawn="1"/>
          </p:nvSpPr>
          <p:spPr bwMode="gray">
            <a:xfrm>
              <a:off x="4965700" y="6445250"/>
              <a:ext cx="63500" cy="76200"/>
            </a:xfrm>
            <a:custGeom>
              <a:avLst/>
              <a:gdLst/>
              <a:ahLst/>
              <a:cxnLst>
                <a:cxn ang="0">
                  <a:pos x="6" y="16"/>
                </a:cxn>
                <a:cxn ang="0">
                  <a:pos x="4" y="24"/>
                </a:cxn>
                <a:cxn ang="0">
                  <a:pos x="0" y="24"/>
                </a:cxn>
                <a:cxn ang="0">
                  <a:pos x="9" y="0"/>
                </a:cxn>
                <a:cxn ang="0">
                  <a:pos x="12" y="0"/>
                </a:cxn>
                <a:cxn ang="0">
                  <a:pos x="20" y="24"/>
                </a:cxn>
                <a:cxn ang="0">
                  <a:pos x="17" y="24"/>
                </a:cxn>
                <a:cxn ang="0">
                  <a:pos x="15" y="16"/>
                </a:cxn>
                <a:cxn ang="0">
                  <a:pos x="6" y="16"/>
                </a:cxn>
                <a:cxn ang="0">
                  <a:pos x="14" y="14"/>
                </a:cxn>
                <a:cxn ang="0">
                  <a:pos x="12" y="7"/>
                </a:cxn>
                <a:cxn ang="0">
                  <a:pos x="10" y="3"/>
                </a:cxn>
                <a:cxn ang="0">
                  <a:pos x="10" y="3"/>
                </a:cxn>
                <a:cxn ang="0">
                  <a:pos x="9" y="7"/>
                </a:cxn>
                <a:cxn ang="0">
                  <a:pos x="7" y="14"/>
                </a:cxn>
                <a:cxn ang="0">
                  <a:pos x="14" y="14"/>
                </a:cxn>
              </a:cxnLst>
              <a:rect l="0" t="0" r="r" b="b"/>
              <a:pathLst>
                <a:path w="20" h="24">
                  <a:moveTo>
                    <a:pt x="6" y="16"/>
                  </a:moveTo>
                  <a:cubicBezTo>
                    <a:pt x="4" y="24"/>
                    <a:pt x="4" y="24"/>
                    <a:pt x="4" y="24"/>
                  </a:cubicBezTo>
                  <a:cubicBezTo>
                    <a:pt x="0" y="24"/>
                    <a:pt x="0" y="24"/>
                    <a:pt x="0" y="24"/>
                  </a:cubicBezTo>
                  <a:cubicBezTo>
                    <a:pt x="9" y="0"/>
                    <a:pt x="9" y="0"/>
                    <a:pt x="9" y="0"/>
                  </a:cubicBezTo>
                  <a:cubicBezTo>
                    <a:pt x="12" y="0"/>
                    <a:pt x="12" y="0"/>
                    <a:pt x="12" y="0"/>
                  </a:cubicBezTo>
                  <a:cubicBezTo>
                    <a:pt x="20" y="24"/>
                    <a:pt x="20" y="24"/>
                    <a:pt x="20" y="24"/>
                  </a:cubicBezTo>
                  <a:cubicBezTo>
                    <a:pt x="17" y="24"/>
                    <a:pt x="17" y="24"/>
                    <a:pt x="17" y="24"/>
                  </a:cubicBezTo>
                  <a:cubicBezTo>
                    <a:pt x="15" y="16"/>
                    <a:pt x="15" y="16"/>
                    <a:pt x="15" y="16"/>
                  </a:cubicBezTo>
                  <a:lnTo>
                    <a:pt x="6" y="16"/>
                  </a:lnTo>
                  <a:close/>
                  <a:moveTo>
                    <a:pt x="14" y="14"/>
                  </a:moveTo>
                  <a:cubicBezTo>
                    <a:pt x="12" y="7"/>
                    <a:pt x="12" y="7"/>
                    <a:pt x="12" y="7"/>
                  </a:cubicBezTo>
                  <a:cubicBezTo>
                    <a:pt x="11" y="6"/>
                    <a:pt x="11" y="4"/>
                    <a:pt x="10" y="3"/>
                  </a:cubicBezTo>
                  <a:cubicBezTo>
                    <a:pt x="10" y="3"/>
                    <a:pt x="10" y="3"/>
                    <a:pt x="10" y="3"/>
                  </a:cubicBezTo>
                  <a:cubicBezTo>
                    <a:pt x="10" y="4"/>
                    <a:pt x="10" y="6"/>
                    <a:pt x="9" y="7"/>
                  </a:cubicBezTo>
                  <a:cubicBezTo>
                    <a:pt x="7" y="14"/>
                    <a:pt x="7" y="14"/>
                    <a:pt x="7" y="14"/>
                  </a:cubicBezTo>
                  <a:lnTo>
                    <a:pt x="14"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9" name="Freeform 38">
              <a:extLst>
                <a:ext uri="{FF2B5EF4-FFF2-40B4-BE49-F238E27FC236}">
                  <a16:creationId xmlns:a16="http://schemas.microsoft.com/office/drawing/2014/main" id="{B72926B1-9759-B34D-AA74-F3DBDCDA1EAE}"/>
                </a:ext>
              </a:extLst>
            </p:cNvPr>
            <p:cNvSpPr>
              <a:spLocks noEditPoints="1"/>
            </p:cNvSpPr>
            <p:nvPr userDrawn="1"/>
          </p:nvSpPr>
          <p:spPr bwMode="gray">
            <a:xfrm>
              <a:off x="5048250" y="6445250"/>
              <a:ext cx="47625" cy="76200"/>
            </a:xfrm>
            <a:custGeom>
              <a:avLst/>
              <a:gdLst/>
              <a:ahLst/>
              <a:cxnLst>
                <a:cxn ang="0">
                  <a:pos x="0" y="0"/>
                </a:cxn>
                <a:cxn ang="0">
                  <a:pos x="6" y="0"/>
                </a:cxn>
                <a:cxn ang="0">
                  <a:pos x="13" y="2"/>
                </a:cxn>
                <a:cxn ang="0">
                  <a:pos x="15" y="6"/>
                </a:cxn>
                <a:cxn ang="0">
                  <a:pos x="10" y="12"/>
                </a:cxn>
                <a:cxn ang="0">
                  <a:pos x="10" y="13"/>
                </a:cxn>
                <a:cxn ang="0">
                  <a:pos x="14" y="17"/>
                </a:cxn>
                <a:cxn ang="0">
                  <a:pos x="15" y="24"/>
                </a:cxn>
                <a:cxn ang="0">
                  <a:pos x="12" y="24"/>
                </a:cxn>
                <a:cxn ang="0">
                  <a:pos x="11" y="18"/>
                </a:cxn>
                <a:cxn ang="0">
                  <a:pos x="6" y="14"/>
                </a:cxn>
                <a:cxn ang="0">
                  <a:pos x="3" y="14"/>
                </a:cxn>
                <a:cxn ang="0">
                  <a:pos x="3" y="24"/>
                </a:cxn>
                <a:cxn ang="0">
                  <a:pos x="0" y="24"/>
                </a:cxn>
                <a:cxn ang="0">
                  <a:pos x="0" y="0"/>
                </a:cxn>
                <a:cxn ang="0">
                  <a:pos x="3" y="11"/>
                </a:cxn>
                <a:cxn ang="0">
                  <a:pos x="6" y="11"/>
                </a:cxn>
                <a:cxn ang="0">
                  <a:pos x="11" y="7"/>
                </a:cxn>
                <a:cxn ang="0">
                  <a:pos x="6" y="2"/>
                </a:cxn>
                <a:cxn ang="0">
                  <a:pos x="3" y="3"/>
                </a:cxn>
                <a:cxn ang="0">
                  <a:pos x="3" y="11"/>
                </a:cxn>
              </a:cxnLst>
              <a:rect l="0" t="0" r="r" b="b"/>
              <a:pathLst>
                <a:path w="15" h="24">
                  <a:moveTo>
                    <a:pt x="0" y="0"/>
                  </a:moveTo>
                  <a:cubicBezTo>
                    <a:pt x="1" y="0"/>
                    <a:pt x="4" y="0"/>
                    <a:pt x="6" y="0"/>
                  </a:cubicBezTo>
                  <a:cubicBezTo>
                    <a:pt x="9" y="0"/>
                    <a:pt x="11" y="1"/>
                    <a:pt x="13" y="2"/>
                  </a:cubicBezTo>
                  <a:cubicBezTo>
                    <a:pt x="14" y="3"/>
                    <a:pt x="15" y="5"/>
                    <a:pt x="15" y="6"/>
                  </a:cubicBezTo>
                  <a:cubicBezTo>
                    <a:pt x="15" y="10"/>
                    <a:pt x="13" y="12"/>
                    <a:pt x="10" y="12"/>
                  </a:cubicBezTo>
                  <a:cubicBezTo>
                    <a:pt x="10" y="13"/>
                    <a:pt x="10" y="13"/>
                    <a:pt x="10" y="13"/>
                  </a:cubicBezTo>
                  <a:cubicBezTo>
                    <a:pt x="12" y="13"/>
                    <a:pt x="13" y="15"/>
                    <a:pt x="14" y="17"/>
                  </a:cubicBezTo>
                  <a:cubicBezTo>
                    <a:pt x="14" y="21"/>
                    <a:pt x="15" y="23"/>
                    <a:pt x="15" y="24"/>
                  </a:cubicBezTo>
                  <a:cubicBezTo>
                    <a:pt x="12" y="24"/>
                    <a:pt x="12" y="24"/>
                    <a:pt x="12" y="24"/>
                  </a:cubicBezTo>
                  <a:cubicBezTo>
                    <a:pt x="12" y="23"/>
                    <a:pt x="11" y="21"/>
                    <a:pt x="11" y="18"/>
                  </a:cubicBezTo>
                  <a:cubicBezTo>
                    <a:pt x="10" y="15"/>
                    <a:pt x="9" y="14"/>
                    <a:pt x="6" y="14"/>
                  </a:cubicBezTo>
                  <a:cubicBezTo>
                    <a:pt x="3" y="14"/>
                    <a:pt x="3" y="14"/>
                    <a:pt x="3" y="14"/>
                  </a:cubicBezTo>
                  <a:cubicBezTo>
                    <a:pt x="3" y="24"/>
                    <a:pt x="3" y="24"/>
                    <a:pt x="3" y="24"/>
                  </a:cubicBezTo>
                  <a:cubicBezTo>
                    <a:pt x="0" y="24"/>
                    <a:pt x="0" y="24"/>
                    <a:pt x="0" y="24"/>
                  </a:cubicBezTo>
                  <a:lnTo>
                    <a:pt x="0" y="0"/>
                  </a:lnTo>
                  <a:close/>
                  <a:moveTo>
                    <a:pt x="3" y="11"/>
                  </a:moveTo>
                  <a:cubicBezTo>
                    <a:pt x="6" y="11"/>
                    <a:pt x="6" y="11"/>
                    <a:pt x="6" y="11"/>
                  </a:cubicBezTo>
                  <a:cubicBezTo>
                    <a:pt x="9" y="11"/>
                    <a:pt x="11" y="9"/>
                    <a:pt x="11" y="7"/>
                  </a:cubicBezTo>
                  <a:cubicBezTo>
                    <a:pt x="11" y="4"/>
                    <a:pt x="9" y="2"/>
                    <a:pt x="6" y="2"/>
                  </a:cubicBezTo>
                  <a:cubicBezTo>
                    <a:pt x="5" y="2"/>
                    <a:pt x="4" y="2"/>
                    <a:pt x="3" y="3"/>
                  </a:cubicBezTo>
                  <a:lnTo>
                    <a:pt x="3" y="1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0" name="Freeform 39">
              <a:extLst>
                <a:ext uri="{FF2B5EF4-FFF2-40B4-BE49-F238E27FC236}">
                  <a16:creationId xmlns:a16="http://schemas.microsoft.com/office/drawing/2014/main" id="{3F899399-A230-C044-8674-E4184BE74E26}"/>
                </a:ext>
              </a:extLst>
            </p:cNvPr>
            <p:cNvSpPr>
              <a:spLocks/>
            </p:cNvSpPr>
            <p:nvPr userDrawn="1"/>
          </p:nvSpPr>
          <p:spPr bwMode="gray">
            <a:xfrm>
              <a:off x="5108575" y="6445250"/>
              <a:ext cx="53975" cy="76200"/>
            </a:xfrm>
            <a:custGeom>
              <a:avLst/>
              <a:gdLst/>
              <a:ahLst/>
              <a:cxnLst>
                <a:cxn ang="0">
                  <a:pos x="14" y="6"/>
                </a:cxn>
                <a:cxn ang="0">
                  <a:pos x="0" y="6"/>
                </a:cxn>
                <a:cxn ang="0">
                  <a:pos x="0" y="0"/>
                </a:cxn>
                <a:cxn ang="0">
                  <a:pos x="34" y="0"/>
                </a:cxn>
                <a:cxn ang="0">
                  <a:pos x="34" y="6"/>
                </a:cxn>
                <a:cxn ang="0">
                  <a:pos x="20" y="6"/>
                </a:cxn>
                <a:cxn ang="0">
                  <a:pos x="20" y="48"/>
                </a:cxn>
                <a:cxn ang="0">
                  <a:pos x="14" y="48"/>
                </a:cxn>
                <a:cxn ang="0">
                  <a:pos x="14" y="6"/>
                </a:cxn>
              </a:cxnLst>
              <a:rect l="0" t="0" r="r" b="b"/>
              <a:pathLst>
                <a:path w="34" h="48">
                  <a:moveTo>
                    <a:pt x="14" y="6"/>
                  </a:moveTo>
                  <a:lnTo>
                    <a:pt x="0" y="6"/>
                  </a:lnTo>
                  <a:lnTo>
                    <a:pt x="0" y="0"/>
                  </a:lnTo>
                  <a:lnTo>
                    <a:pt x="34" y="0"/>
                  </a:lnTo>
                  <a:lnTo>
                    <a:pt x="34" y="6"/>
                  </a:lnTo>
                  <a:lnTo>
                    <a:pt x="20" y="6"/>
                  </a:lnTo>
                  <a:lnTo>
                    <a:pt x="20" y="48"/>
                  </a:lnTo>
                  <a:lnTo>
                    <a:pt x="14" y="48"/>
                  </a:lnTo>
                  <a:lnTo>
                    <a:pt x="14"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1" name="Freeform 40">
              <a:extLst>
                <a:ext uri="{FF2B5EF4-FFF2-40B4-BE49-F238E27FC236}">
                  <a16:creationId xmlns:a16="http://schemas.microsoft.com/office/drawing/2014/main" id="{88B22216-798E-044E-A1F1-37177EE1D834}"/>
                </a:ext>
              </a:extLst>
            </p:cNvPr>
            <p:cNvSpPr>
              <a:spLocks/>
            </p:cNvSpPr>
            <p:nvPr userDrawn="1"/>
          </p:nvSpPr>
          <p:spPr bwMode="gray">
            <a:xfrm>
              <a:off x="5178425" y="6445250"/>
              <a:ext cx="41275" cy="76200"/>
            </a:xfrm>
            <a:custGeom>
              <a:avLst/>
              <a:gdLst/>
              <a:ahLst/>
              <a:cxnLst>
                <a:cxn ang="0">
                  <a:pos x="24" y="26"/>
                </a:cxn>
                <a:cxn ang="0">
                  <a:pos x="6" y="26"/>
                </a:cxn>
                <a:cxn ang="0">
                  <a:pos x="6" y="42"/>
                </a:cxn>
                <a:cxn ang="0">
                  <a:pos x="26" y="42"/>
                </a:cxn>
                <a:cxn ang="0">
                  <a:pos x="26" y="48"/>
                </a:cxn>
                <a:cxn ang="0">
                  <a:pos x="0" y="48"/>
                </a:cxn>
                <a:cxn ang="0">
                  <a:pos x="0" y="0"/>
                </a:cxn>
                <a:cxn ang="0">
                  <a:pos x="26" y="0"/>
                </a:cxn>
                <a:cxn ang="0">
                  <a:pos x="26" y="6"/>
                </a:cxn>
                <a:cxn ang="0">
                  <a:pos x="6" y="6"/>
                </a:cxn>
                <a:cxn ang="0">
                  <a:pos x="6" y="20"/>
                </a:cxn>
                <a:cxn ang="0">
                  <a:pos x="24" y="20"/>
                </a:cxn>
                <a:cxn ang="0">
                  <a:pos x="24" y="26"/>
                </a:cxn>
              </a:cxnLst>
              <a:rect l="0" t="0" r="r" b="b"/>
              <a:pathLst>
                <a:path w="26" h="48">
                  <a:moveTo>
                    <a:pt x="24" y="26"/>
                  </a:moveTo>
                  <a:lnTo>
                    <a:pt x="6" y="26"/>
                  </a:lnTo>
                  <a:lnTo>
                    <a:pt x="6" y="42"/>
                  </a:lnTo>
                  <a:lnTo>
                    <a:pt x="26" y="42"/>
                  </a:lnTo>
                  <a:lnTo>
                    <a:pt x="26" y="48"/>
                  </a:lnTo>
                  <a:lnTo>
                    <a:pt x="0" y="48"/>
                  </a:lnTo>
                  <a:lnTo>
                    <a:pt x="0" y="0"/>
                  </a:lnTo>
                  <a:lnTo>
                    <a:pt x="26" y="0"/>
                  </a:lnTo>
                  <a:lnTo>
                    <a:pt x="26" y="6"/>
                  </a:lnTo>
                  <a:lnTo>
                    <a:pt x="6" y="6"/>
                  </a:lnTo>
                  <a:lnTo>
                    <a:pt x="6" y="20"/>
                  </a:lnTo>
                  <a:lnTo>
                    <a:pt x="24" y="20"/>
                  </a:lnTo>
                  <a:lnTo>
                    <a:pt x="24" y="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2" name="Freeform 41">
              <a:extLst>
                <a:ext uri="{FF2B5EF4-FFF2-40B4-BE49-F238E27FC236}">
                  <a16:creationId xmlns:a16="http://schemas.microsoft.com/office/drawing/2014/main" id="{15A67C64-C658-C342-91F8-AD722A6BD2CD}"/>
                </a:ext>
              </a:extLst>
            </p:cNvPr>
            <p:cNvSpPr>
              <a:spLocks noEditPoints="1"/>
            </p:cNvSpPr>
            <p:nvPr userDrawn="1"/>
          </p:nvSpPr>
          <p:spPr bwMode="gray">
            <a:xfrm>
              <a:off x="5238750" y="6445250"/>
              <a:ext cx="50800" cy="76200"/>
            </a:xfrm>
            <a:custGeom>
              <a:avLst/>
              <a:gdLst/>
              <a:ahLst/>
              <a:cxnLst>
                <a:cxn ang="0">
                  <a:pos x="0" y="0"/>
                </a:cxn>
                <a:cxn ang="0">
                  <a:pos x="6" y="0"/>
                </a:cxn>
                <a:cxn ang="0">
                  <a:pos x="13" y="2"/>
                </a:cxn>
                <a:cxn ang="0">
                  <a:pos x="15" y="6"/>
                </a:cxn>
                <a:cxn ang="0">
                  <a:pos x="10" y="12"/>
                </a:cxn>
                <a:cxn ang="0">
                  <a:pos x="10" y="13"/>
                </a:cxn>
                <a:cxn ang="0">
                  <a:pos x="14" y="17"/>
                </a:cxn>
                <a:cxn ang="0">
                  <a:pos x="16" y="24"/>
                </a:cxn>
                <a:cxn ang="0">
                  <a:pos x="13" y="24"/>
                </a:cxn>
                <a:cxn ang="0">
                  <a:pos x="11" y="18"/>
                </a:cxn>
                <a:cxn ang="0">
                  <a:pos x="6" y="14"/>
                </a:cxn>
                <a:cxn ang="0">
                  <a:pos x="3" y="14"/>
                </a:cxn>
                <a:cxn ang="0">
                  <a:pos x="3" y="24"/>
                </a:cxn>
                <a:cxn ang="0">
                  <a:pos x="0" y="24"/>
                </a:cxn>
                <a:cxn ang="0">
                  <a:pos x="0" y="0"/>
                </a:cxn>
                <a:cxn ang="0">
                  <a:pos x="3" y="11"/>
                </a:cxn>
                <a:cxn ang="0">
                  <a:pos x="6" y="11"/>
                </a:cxn>
                <a:cxn ang="0">
                  <a:pos x="12" y="7"/>
                </a:cxn>
                <a:cxn ang="0">
                  <a:pos x="6" y="2"/>
                </a:cxn>
                <a:cxn ang="0">
                  <a:pos x="3" y="3"/>
                </a:cxn>
                <a:cxn ang="0">
                  <a:pos x="3" y="11"/>
                </a:cxn>
              </a:cxnLst>
              <a:rect l="0" t="0" r="r" b="b"/>
              <a:pathLst>
                <a:path w="16" h="24">
                  <a:moveTo>
                    <a:pt x="0" y="0"/>
                  </a:moveTo>
                  <a:cubicBezTo>
                    <a:pt x="2" y="0"/>
                    <a:pt x="4" y="0"/>
                    <a:pt x="6" y="0"/>
                  </a:cubicBezTo>
                  <a:cubicBezTo>
                    <a:pt x="9" y="0"/>
                    <a:pt x="12" y="1"/>
                    <a:pt x="13" y="2"/>
                  </a:cubicBezTo>
                  <a:cubicBezTo>
                    <a:pt x="14" y="3"/>
                    <a:pt x="15" y="5"/>
                    <a:pt x="15" y="6"/>
                  </a:cubicBezTo>
                  <a:cubicBezTo>
                    <a:pt x="15" y="10"/>
                    <a:pt x="13" y="12"/>
                    <a:pt x="10" y="12"/>
                  </a:cubicBezTo>
                  <a:cubicBezTo>
                    <a:pt x="10" y="13"/>
                    <a:pt x="10" y="13"/>
                    <a:pt x="10" y="13"/>
                  </a:cubicBezTo>
                  <a:cubicBezTo>
                    <a:pt x="12" y="13"/>
                    <a:pt x="13" y="15"/>
                    <a:pt x="14" y="17"/>
                  </a:cubicBezTo>
                  <a:cubicBezTo>
                    <a:pt x="15" y="21"/>
                    <a:pt x="15" y="23"/>
                    <a:pt x="16" y="24"/>
                  </a:cubicBezTo>
                  <a:cubicBezTo>
                    <a:pt x="13" y="24"/>
                    <a:pt x="13" y="24"/>
                    <a:pt x="13" y="24"/>
                  </a:cubicBezTo>
                  <a:cubicBezTo>
                    <a:pt x="12" y="23"/>
                    <a:pt x="12" y="21"/>
                    <a:pt x="11" y="18"/>
                  </a:cubicBezTo>
                  <a:cubicBezTo>
                    <a:pt x="10" y="15"/>
                    <a:pt x="9" y="14"/>
                    <a:pt x="6" y="14"/>
                  </a:cubicBezTo>
                  <a:cubicBezTo>
                    <a:pt x="3" y="14"/>
                    <a:pt x="3" y="14"/>
                    <a:pt x="3" y="14"/>
                  </a:cubicBezTo>
                  <a:cubicBezTo>
                    <a:pt x="3" y="24"/>
                    <a:pt x="3" y="24"/>
                    <a:pt x="3" y="24"/>
                  </a:cubicBezTo>
                  <a:cubicBezTo>
                    <a:pt x="0" y="24"/>
                    <a:pt x="0" y="24"/>
                    <a:pt x="0" y="24"/>
                  </a:cubicBezTo>
                  <a:lnTo>
                    <a:pt x="0" y="0"/>
                  </a:lnTo>
                  <a:close/>
                  <a:moveTo>
                    <a:pt x="3" y="11"/>
                  </a:moveTo>
                  <a:cubicBezTo>
                    <a:pt x="6" y="11"/>
                    <a:pt x="6" y="11"/>
                    <a:pt x="6" y="11"/>
                  </a:cubicBezTo>
                  <a:cubicBezTo>
                    <a:pt x="10" y="11"/>
                    <a:pt x="12" y="9"/>
                    <a:pt x="12" y="7"/>
                  </a:cubicBezTo>
                  <a:cubicBezTo>
                    <a:pt x="12" y="4"/>
                    <a:pt x="10" y="2"/>
                    <a:pt x="6" y="2"/>
                  </a:cubicBezTo>
                  <a:cubicBezTo>
                    <a:pt x="5" y="2"/>
                    <a:pt x="4" y="2"/>
                    <a:pt x="3" y="3"/>
                  </a:cubicBezTo>
                  <a:lnTo>
                    <a:pt x="3" y="1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3" name="Freeform 42">
              <a:extLst>
                <a:ext uri="{FF2B5EF4-FFF2-40B4-BE49-F238E27FC236}">
                  <a16:creationId xmlns:a16="http://schemas.microsoft.com/office/drawing/2014/main" id="{E8E7D28C-6FD1-EB4F-A858-517D723839BC}"/>
                </a:ext>
              </a:extLst>
            </p:cNvPr>
            <p:cNvSpPr>
              <a:spLocks/>
            </p:cNvSpPr>
            <p:nvPr userDrawn="1"/>
          </p:nvSpPr>
          <p:spPr bwMode="gray">
            <a:xfrm>
              <a:off x="5305425" y="6445250"/>
              <a:ext cx="44450" cy="76200"/>
            </a:xfrm>
            <a:custGeom>
              <a:avLst/>
              <a:gdLst/>
              <a:ahLst/>
              <a:cxnLst>
                <a:cxn ang="0">
                  <a:pos x="26" y="26"/>
                </a:cxn>
                <a:cxn ang="0">
                  <a:pos x="6" y="26"/>
                </a:cxn>
                <a:cxn ang="0">
                  <a:pos x="6" y="42"/>
                </a:cxn>
                <a:cxn ang="0">
                  <a:pos x="28" y="42"/>
                </a:cxn>
                <a:cxn ang="0">
                  <a:pos x="28" y="48"/>
                </a:cxn>
                <a:cxn ang="0">
                  <a:pos x="0" y="48"/>
                </a:cxn>
                <a:cxn ang="0">
                  <a:pos x="0" y="0"/>
                </a:cxn>
                <a:cxn ang="0">
                  <a:pos x="26" y="0"/>
                </a:cxn>
                <a:cxn ang="0">
                  <a:pos x="26" y="6"/>
                </a:cxn>
                <a:cxn ang="0">
                  <a:pos x="6" y="6"/>
                </a:cxn>
                <a:cxn ang="0">
                  <a:pos x="6" y="20"/>
                </a:cxn>
                <a:cxn ang="0">
                  <a:pos x="26" y="20"/>
                </a:cxn>
                <a:cxn ang="0">
                  <a:pos x="26" y="26"/>
                </a:cxn>
              </a:cxnLst>
              <a:rect l="0" t="0" r="r" b="b"/>
              <a:pathLst>
                <a:path w="28" h="48">
                  <a:moveTo>
                    <a:pt x="26" y="26"/>
                  </a:moveTo>
                  <a:lnTo>
                    <a:pt x="6" y="26"/>
                  </a:lnTo>
                  <a:lnTo>
                    <a:pt x="6" y="42"/>
                  </a:lnTo>
                  <a:lnTo>
                    <a:pt x="28" y="42"/>
                  </a:lnTo>
                  <a:lnTo>
                    <a:pt x="28" y="48"/>
                  </a:lnTo>
                  <a:lnTo>
                    <a:pt x="0" y="48"/>
                  </a:lnTo>
                  <a:lnTo>
                    <a:pt x="0" y="0"/>
                  </a:lnTo>
                  <a:lnTo>
                    <a:pt x="26" y="0"/>
                  </a:lnTo>
                  <a:lnTo>
                    <a:pt x="26" y="6"/>
                  </a:lnTo>
                  <a:lnTo>
                    <a:pt x="6" y="6"/>
                  </a:lnTo>
                  <a:lnTo>
                    <a:pt x="6" y="20"/>
                  </a:lnTo>
                  <a:lnTo>
                    <a:pt x="26" y="20"/>
                  </a:lnTo>
                  <a:lnTo>
                    <a:pt x="26" y="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4" name="Freeform 43">
              <a:extLst>
                <a:ext uri="{FF2B5EF4-FFF2-40B4-BE49-F238E27FC236}">
                  <a16:creationId xmlns:a16="http://schemas.microsoft.com/office/drawing/2014/main" id="{4DC1EB11-F0B3-524D-B44F-D9492B0A1147}"/>
                </a:ext>
              </a:extLst>
            </p:cNvPr>
            <p:cNvSpPr>
              <a:spLocks noEditPoints="1"/>
            </p:cNvSpPr>
            <p:nvPr userDrawn="1"/>
          </p:nvSpPr>
          <p:spPr bwMode="gray">
            <a:xfrm>
              <a:off x="5368925" y="6445250"/>
              <a:ext cx="58738" cy="76200"/>
            </a:xfrm>
            <a:custGeom>
              <a:avLst/>
              <a:gdLst/>
              <a:ahLst/>
              <a:cxnLst>
                <a:cxn ang="0">
                  <a:pos x="0" y="0"/>
                </a:cxn>
                <a:cxn ang="0">
                  <a:pos x="6" y="0"/>
                </a:cxn>
                <a:cxn ang="0">
                  <a:pos x="16" y="3"/>
                </a:cxn>
                <a:cxn ang="0">
                  <a:pos x="19" y="11"/>
                </a:cxn>
                <a:cxn ang="0">
                  <a:pos x="16" y="21"/>
                </a:cxn>
                <a:cxn ang="0">
                  <a:pos x="5" y="24"/>
                </a:cxn>
                <a:cxn ang="0">
                  <a:pos x="0" y="24"/>
                </a:cxn>
                <a:cxn ang="0">
                  <a:pos x="0" y="0"/>
                </a:cxn>
                <a:cxn ang="0">
                  <a:pos x="3" y="22"/>
                </a:cxn>
                <a:cxn ang="0">
                  <a:pos x="6" y="22"/>
                </a:cxn>
                <a:cxn ang="0">
                  <a:pos x="16" y="12"/>
                </a:cxn>
                <a:cxn ang="0">
                  <a:pos x="6" y="2"/>
                </a:cxn>
                <a:cxn ang="0">
                  <a:pos x="3" y="3"/>
                </a:cxn>
                <a:cxn ang="0">
                  <a:pos x="3" y="22"/>
                </a:cxn>
              </a:cxnLst>
              <a:rect l="0" t="0" r="r" b="b"/>
              <a:pathLst>
                <a:path w="19" h="24">
                  <a:moveTo>
                    <a:pt x="0" y="0"/>
                  </a:moveTo>
                  <a:cubicBezTo>
                    <a:pt x="2" y="0"/>
                    <a:pt x="4" y="0"/>
                    <a:pt x="6" y="0"/>
                  </a:cubicBezTo>
                  <a:cubicBezTo>
                    <a:pt x="11" y="0"/>
                    <a:pt x="14" y="1"/>
                    <a:pt x="16" y="3"/>
                  </a:cubicBezTo>
                  <a:cubicBezTo>
                    <a:pt x="18" y="5"/>
                    <a:pt x="19" y="8"/>
                    <a:pt x="19" y="11"/>
                  </a:cubicBezTo>
                  <a:cubicBezTo>
                    <a:pt x="19" y="15"/>
                    <a:pt x="18" y="19"/>
                    <a:pt x="16" y="21"/>
                  </a:cubicBezTo>
                  <a:cubicBezTo>
                    <a:pt x="14" y="23"/>
                    <a:pt x="10" y="24"/>
                    <a:pt x="5" y="24"/>
                  </a:cubicBezTo>
                  <a:cubicBezTo>
                    <a:pt x="3" y="24"/>
                    <a:pt x="1" y="24"/>
                    <a:pt x="0" y="24"/>
                  </a:cubicBezTo>
                  <a:lnTo>
                    <a:pt x="0" y="0"/>
                  </a:lnTo>
                  <a:close/>
                  <a:moveTo>
                    <a:pt x="3" y="22"/>
                  </a:moveTo>
                  <a:cubicBezTo>
                    <a:pt x="4" y="22"/>
                    <a:pt x="5" y="22"/>
                    <a:pt x="6" y="22"/>
                  </a:cubicBezTo>
                  <a:cubicBezTo>
                    <a:pt x="12" y="22"/>
                    <a:pt x="16" y="18"/>
                    <a:pt x="16" y="12"/>
                  </a:cubicBezTo>
                  <a:cubicBezTo>
                    <a:pt x="16" y="6"/>
                    <a:pt x="13" y="2"/>
                    <a:pt x="6" y="2"/>
                  </a:cubicBezTo>
                  <a:cubicBezTo>
                    <a:pt x="5" y="2"/>
                    <a:pt x="4" y="3"/>
                    <a:pt x="3" y="3"/>
                  </a:cubicBezTo>
                  <a:lnTo>
                    <a:pt x="3"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5" name="Freeform 44">
              <a:extLst>
                <a:ext uri="{FF2B5EF4-FFF2-40B4-BE49-F238E27FC236}">
                  <a16:creationId xmlns:a16="http://schemas.microsoft.com/office/drawing/2014/main" id="{295216A1-4E49-AB48-815D-ECC09ADF8AA2}"/>
                </a:ext>
              </a:extLst>
            </p:cNvPr>
            <p:cNvSpPr>
              <a:spLocks noEditPoints="1"/>
            </p:cNvSpPr>
            <p:nvPr userDrawn="1"/>
          </p:nvSpPr>
          <p:spPr bwMode="gray">
            <a:xfrm>
              <a:off x="5472113" y="6445250"/>
              <a:ext cx="63500" cy="76200"/>
            </a:xfrm>
            <a:custGeom>
              <a:avLst/>
              <a:gdLst/>
              <a:ahLst/>
              <a:cxnLst>
                <a:cxn ang="0">
                  <a:pos x="6" y="16"/>
                </a:cxn>
                <a:cxn ang="0">
                  <a:pos x="3" y="24"/>
                </a:cxn>
                <a:cxn ang="0">
                  <a:pos x="0" y="24"/>
                </a:cxn>
                <a:cxn ang="0">
                  <a:pos x="8" y="0"/>
                </a:cxn>
                <a:cxn ang="0">
                  <a:pos x="12" y="0"/>
                </a:cxn>
                <a:cxn ang="0">
                  <a:pos x="20" y="24"/>
                </a:cxn>
                <a:cxn ang="0">
                  <a:pos x="17" y="24"/>
                </a:cxn>
                <a:cxn ang="0">
                  <a:pos x="14" y="16"/>
                </a:cxn>
                <a:cxn ang="0">
                  <a:pos x="6" y="16"/>
                </a:cxn>
                <a:cxn ang="0">
                  <a:pos x="13" y="14"/>
                </a:cxn>
                <a:cxn ang="0">
                  <a:pos x="11" y="7"/>
                </a:cxn>
                <a:cxn ang="0">
                  <a:pos x="10" y="3"/>
                </a:cxn>
                <a:cxn ang="0">
                  <a:pos x="10" y="3"/>
                </a:cxn>
                <a:cxn ang="0">
                  <a:pos x="9" y="7"/>
                </a:cxn>
                <a:cxn ang="0">
                  <a:pos x="6" y="14"/>
                </a:cxn>
                <a:cxn ang="0">
                  <a:pos x="13" y="14"/>
                </a:cxn>
              </a:cxnLst>
              <a:rect l="0" t="0" r="r" b="b"/>
              <a:pathLst>
                <a:path w="20" h="24">
                  <a:moveTo>
                    <a:pt x="6" y="16"/>
                  </a:moveTo>
                  <a:cubicBezTo>
                    <a:pt x="3" y="24"/>
                    <a:pt x="3" y="24"/>
                    <a:pt x="3" y="24"/>
                  </a:cubicBezTo>
                  <a:cubicBezTo>
                    <a:pt x="0" y="24"/>
                    <a:pt x="0" y="24"/>
                    <a:pt x="0" y="24"/>
                  </a:cubicBezTo>
                  <a:cubicBezTo>
                    <a:pt x="8" y="0"/>
                    <a:pt x="8" y="0"/>
                    <a:pt x="8" y="0"/>
                  </a:cubicBezTo>
                  <a:cubicBezTo>
                    <a:pt x="12" y="0"/>
                    <a:pt x="12" y="0"/>
                    <a:pt x="12" y="0"/>
                  </a:cubicBezTo>
                  <a:cubicBezTo>
                    <a:pt x="20" y="24"/>
                    <a:pt x="20" y="24"/>
                    <a:pt x="20" y="24"/>
                  </a:cubicBezTo>
                  <a:cubicBezTo>
                    <a:pt x="17" y="24"/>
                    <a:pt x="17" y="24"/>
                    <a:pt x="17" y="24"/>
                  </a:cubicBezTo>
                  <a:cubicBezTo>
                    <a:pt x="14" y="16"/>
                    <a:pt x="14" y="16"/>
                    <a:pt x="14" y="16"/>
                  </a:cubicBezTo>
                  <a:lnTo>
                    <a:pt x="6" y="16"/>
                  </a:lnTo>
                  <a:close/>
                  <a:moveTo>
                    <a:pt x="13" y="14"/>
                  </a:moveTo>
                  <a:cubicBezTo>
                    <a:pt x="11" y="7"/>
                    <a:pt x="11" y="7"/>
                    <a:pt x="11" y="7"/>
                  </a:cubicBezTo>
                  <a:cubicBezTo>
                    <a:pt x="11" y="6"/>
                    <a:pt x="10" y="4"/>
                    <a:pt x="10" y="3"/>
                  </a:cubicBezTo>
                  <a:cubicBezTo>
                    <a:pt x="10" y="3"/>
                    <a:pt x="10" y="3"/>
                    <a:pt x="10" y="3"/>
                  </a:cubicBezTo>
                  <a:cubicBezTo>
                    <a:pt x="9" y="4"/>
                    <a:pt x="9" y="6"/>
                    <a:pt x="9" y="7"/>
                  </a:cubicBezTo>
                  <a:cubicBezTo>
                    <a:pt x="6" y="14"/>
                    <a:pt x="6" y="14"/>
                    <a:pt x="6" y="14"/>
                  </a:cubicBezTo>
                  <a:lnTo>
                    <a:pt x="13"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6" name="Freeform 45">
              <a:extLst>
                <a:ext uri="{FF2B5EF4-FFF2-40B4-BE49-F238E27FC236}">
                  <a16:creationId xmlns:a16="http://schemas.microsoft.com/office/drawing/2014/main" id="{5A184FCE-C47B-4446-BA1D-E286DDD84B06}"/>
                </a:ext>
              </a:extLst>
            </p:cNvPr>
            <p:cNvSpPr>
              <a:spLocks/>
            </p:cNvSpPr>
            <p:nvPr userDrawn="1"/>
          </p:nvSpPr>
          <p:spPr bwMode="gray">
            <a:xfrm>
              <a:off x="5548313" y="6445250"/>
              <a:ext cx="57150" cy="76200"/>
            </a:xfrm>
            <a:custGeom>
              <a:avLst/>
              <a:gdLst/>
              <a:ahLst/>
              <a:cxnLst>
                <a:cxn ang="0">
                  <a:pos x="18" y="23"/>
                </a:cxn>
                <a:cxn ang="0">
                  <a:pos x="11" y="24"/>
                </a:cxn>
                <a:cxn ang="0">
                  <a:pos x="0" y="12"/>
                </a:cxn>
                <a:cxn ang="0">
                  <a:pos x="12" y="0"/>
                </a:cxn>
                <a:cxn ang="0">
                  <a:pos x="18" y="1"/>
                </a:cxn>
                <a:cxn ang="0">
                  <a:pos x="17" y="3"/>
                </a:cxn>
                <a:cxn ang="0">
                  <a:pos x="12" y="2"/>
                </a:cxn>
                <a:cxn ang="0">
                  <a:pos x="3" y="12"/>
                </a:cxn>
                <a:cxn ang="0">
                  <a:pos x="12" y="22"/>
                </a:cxn>
                <a:cxn ang="0">
                  <a:pos x="17" y="21"/>
                </a:cxn>
                <a:cxn ang="0">
                  <a:pos x="18" y="23"/>
                </a:cxn>
              </a:cxnLst>
              <a:rect l="0" t="0" r="r" b="b"/>
              <a:pathLst>
                <a:path w="18" h="24">
                  <a:moveTo>
                    <a:pt x="18" y="23"/>
                  </a:moveTo>
                  <a:cubicBezTo>
                    <a:pt x="16" y="24"/>
                    <a:pt x="14" y="24"/>
                    <a:pt x="11" y="24"/>
                  </a:cubicBezTo>
                  <a:cubicBezTo>
                    <a:pt x="5" y="24"/>
                    <a:pt x="0" y="20"/>
                    <a:pt x="0" y="12"/>
                  </a:cubicBezTo>
                  <a:cubicBezTo>
                    <a:pt x="0" y="5"/>
                    <a:pt x="5" y="0"/>
                    <a:pt x="12" y="0"/>
                  </a:cubicBezTo>
                  <a:cubicBezTo>
                    <a:pt x="15" y="0"/>
                    <a:pt x="17" y="0"/>
                    <a:pt x="18" y="1"/>
                  </a:cubicBezTo>
                  <a:cubicBezTo>
                    <a:pt x="17" y="3"/>
                    <a:pt x="17" y="3"/>
                    <a:pt x="17" y="3"/>
                  </a:cubicBezTo>
                  <a:cubicBezTo>
                    <a:pt x="16" y="3"/>
                    <a:pt x="14" y="2"/>
                    <a:pt x="12" y="2"/>
                  </a:cubicBezTo>
                  <a:cubicBezTo>
                    <a:pt x="6" y="2"/>
                    <a:pt x="3" y="6"/>
                    <a:pt x="3" y="12"/>
                  </a:cubicBezTo>
                  <a:cubicBezTo>
                    <a:pt x="3" y="18"/>
                    <a:pt x="6" y="22"/>
                    <a:pt x="12" y="22"/>
                  </a:cubicBezTo>
                  <a:cubicBezTo>
                    <a:pt x="14" y="22"/>
                    <a:pt x="16" y="21"/>
                    <a:pt x="17" y="21"/>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7" name="Freeform 46">
              <a:extLst>
                <a:ext uri="{FF2B5EF4-FFF2-40B4-BE49-F238E27FC236}">
                  <a16:creationId xmlns:a16="http://schemas.microsoft.com/office/drawing/2014/main" id="{7650BDEC-1252-284F-B324-192B5232D5E8}"/>
                </a:ext>
              </a:extLst>
            </p:cNvPr>
            <p:cNvSpPr>
              <a:spLocks/>
            </p:cNvSpPr>
            <p:nvPr userDrawn="1"/>
          </p:nvSpPr>
          <p:spPr bwMode="gray">
            <a:xfrm>
              <a:off x="5614988" y="6445250"/>
              <a:ext cx="57150" cy="76200"/>
            </a:xfrm>
            <a:custGeom>
              <a:avLst/>
              <a:gdLst/>
              <a:ahLst/>
              <a:cxnLst>
                <a:cxn ang="0">
                  <a:pos x="18" y="23"/>
                </a:cxn>
                <a:cxn ang="0">
                  <a:pos x="12" y="24"/>
                </a:cxn>
                <a:cxn ang="0">
                  <a:pos x="0" y="12"/>
                </a:cxn>
                <a:cxn ang="0">
                  <a:pos x="13" y="0"/>
                </a:cxn>
                <a:cxn ang="0">
                  <a:pos x="18" y="1"/>
                </a:cxn>
                <a:cxn ang="0">
                  <a:pos x="18" y="3"/>
                </a:cxn>
                <a:cxn ang="0">
                  <a:pos x="13" y="2"/>
                </a:cxn>
                <a:cxn ang="0">
                  <a:pos x="4" y="12"/>
                </a:cxn>
                <a:cxn ang="0">
                  <a:pos x="13" y="22"/>
                </a:cxn>
                <a:cxn ang="0">
                  <a:pos x="18" y="21"/>
                </a:cxn>
                <a:cxn ang="0">
                  <a:pos x="18" y="23"/>
                </a:cxn>
              </a:cxnLst>
              <a:rect l="0" t="0" r="r" b="b"/>
              <a:pathLst>
                <a:path w="18" h="24">
                  <a:moveTo>
                    <a:pt x="18" y="23"/>
                  </a:moveTo>
                  <a:cubicBezTo>
                    <a:pt x="17" y="24"/>
                    <a:pt x="15" y="24"/>
                    <a:pt x="12" y="24"/>
                  </a:cubicBezTo>
                  <a:cubicBezTo>
                    <a:pt x="5" y="24"/>
                    <a:pt x="0" y="20"/>
                    <a:pt x="0" y="12"/>
                  </a:cubicBezTo>
                  <a:cubicBezTo>
                    <a:pt x="0" y="5"/>
                    <a:pt x="5" y="0"/>
                    <a:pt x="13" y="0"/>
                  </a:cubicBezTo>
                  <a:cubicBezTo>
                    <a:pt x="16" y="0"/>
                    <a:pt x="18" y="0"/>
                    <a:pt x="18" y="1"/>
                  </a:cubicBezTo>
                  <a:cubicBezTo>
                    <a:pt x="18" y="3"/>
                    <a:pt x="18" y="3"/>
                    <a:pt x="18" y="3"/>
                  </a:cubicBezTo>
                  <a:cubicBezTo>
                    <a:pt x="17" y="3"/>
                    <a:pt x="15" y="2"/>
                    <a:pt x="13" y="2"/>
                  </a:cubicBezTo>
                  <a:cubicBezTo>
                    <a:pt x="7" y="2"/>
                    <a:pt x="4" y="6"/>
                    <a:pt x="4" y="12"/>
                  </a:cubicBezTo>
                  <a:cubicBezTo>
                    <a:pt x="4" y="18"/>
                    <a:pt x="7" y="22"/>
                    <a:pt x="13" y="22"/>
                  </a:cubicBezTo>
                  <a:cubicBezTo>
                    <a:pt x="15" y="22"/>
                    <a:pt x="17" y="21"/>
                    <a:pt x="18" y="21"/>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8" name="Freeform 47">
              <a:extLst>
                <a:ext uri="{FF2B5EF4-FFF2-40B4-BE49-F238E27FC236}">
                  <a16:creationId xmlns:a16="http://schemas.microsoft.com/office/drawing/2014/main" id="{E7AA754E-863D-8D4E-880A-9688B2FA106D}"/>
                </a:ext>
              </a:extLst>
            </p:cNvPr>
            <p:cNvSpPr>
              <a:spLocks noEditPoints="1"/>
            </p:cNvSpPr>
            <p:nvPr userDrawn="1"/>
          </p:nvSpPr>
          <p:spPr bwMode="gray">
            <a:xfrm>
              <a:off x="5684838" y="6445250"/>
              <a:ext cx="69850" cy="76200"/>
            </a:xfrm>
            <a:custGeom>
              <a:avLst/>
              <a:gdLst/>
              <a:ahLst/>
              <a:cxnLst>
                <a:cxn ang="0">
                  <a:pos x="11" y="24"/>
                </a:cxn>
                <a:cxn ang="0">
                  <a:pos x="0" y="12"/>
                </a:cxn>
                <a:cxn ang="0">
                  <a:pos x="11" y="0"/>
                </a:cxn>
                <a:cxn ang="0">
                  <a:pos x="22" y="12"/>
                </a:cxn>
                <a:cxn ang="0">
                  <a:pos x="11" y="24"/>
                </a:cxn>
                <a:cxn ang="0">
                  <a:pos x="11" y="22"/>
                </a:cxn>
                <a:cxn ang="0">
                  <a:pos x="19" y="12"/>
                </a:cxn>
                <a:cxn ang="0">
                  <a:pos x="11" y="2"/>
                </a:cxn>
                <a:cxn ang="0">
                  <a:pos x="3" y="12"/>
                </a:cxn>
                <a:cxn ang="0">
                  <a:pos x="11" y="22"/>
                </a:cxn>
              </a:cxnLst>
              <a:rect l="0" t="0" r="r" b="b"/>
              <a:pathLst>
                <a:path w="22" h="24">
                  <a:moveTo>
                    <a:pt x="11" y="24"/>
                  </a:moveTo>
                  <a:cubicBezTo>
                    <a:pt x="4" y="24"/>
                    <a:pt x="0" y="19"/>
                    <a:pt x="0" y="12"/>
                  </a:cubicBezTo>
                  <a:cubicBezTo>
                    <a:pt x="0" y="5"/>
                    <a:pt x="5" y="0"/>
                    <a:pt x="11" y="0"/>
                  </a:cubicBezTo>
                  <a:cubicBezTo>
                    <a:pt x="18" y="0"/>
                    <a:pt x="22" y="5"/>
                    <a:pt x="22" y="12"/>
                  </a:cubicBezTo>
                  <a:cubicBezTo>
                    <a:pt x="22" y="20"/>
                    <a:pt x="17" y="24"/>
                    <a:pt x="11" y="24"/>
                  </a:cubicBezTo>
                  <a:close/>
                  <a:moveTo>
                    <a:pt x="11" y="22"/>
                  </a:moveTo>
                  <a:cubicBezTo>
                    <a:pt x="16" y="22"/>
                    <a:pt x="19" y="17"/>
                    <a:pt x="19" y="12"/>
                  </a:cubicBezTo>
                  <a:cubicBezTo>
                    <a:pt x="19" y="7"/>
                    <a:pt x="16" y="2"/>
                    <a:pt x="11" y="2"/>
                  </a:cubicBezTo>
                  <a:cubicBezTo>
                    <a:pt x="6" y="2"/>
                    <a:pt x="3" y="7"/>
                    <a:pt x="3" y="12"/>
                  </a:cubicBezTo>
                  <a:cubicBezTo>
                    <a:pt x="3" y="17"/>
                    <a:pt x="6" y="22"/>
                    <a:pt x="11" y="2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9" name="Freeform 48">
              <a:extLst>
                <a:ext uri="{FF2B5EF4-FFF2-40B4-BE49-F238E27FC236}">
                  <a16:creationId xmlns:a16="http://schemas.microsoft.com/office/drawing/2014/main" id="{84DB7819-658F-A34B-9126-9F2AE4653F96}"/>
                </a:ext>
              </a:extLst>
            </p:cNvPr>
            <p:cNvSpPr>
              <a:spLocks/>
            </p:cNvSpPr>
            <p:nvPr userDrawn="1"/>
          </p:nvSpPr>
          <p:spPr bwMode="gray">
            <a:xfrm>
              <a:off x="5773738" y="6445250"/>
              <a:ext cx="53975" cy="76200"/>
            </a:xfrm>
            <a:custGeom>
              <a:avLst/>
              <a:gdLst/>
              <a:ahLst/>
              <a:cxnLst>
                <a:cxn ang="0">
                  <a:pos x="3" y="0"/>
                </a:cxn>
                <a:cxn ang="0">
                  <a:pos x="3" y="14"/>
                </a:cxn>
                <a:cxn ang="0">
                  <a:pos x="9" y="22"/>
                </a:cxn>
                <a:cxn ang="0">
                  <a:pos x="14" y="14"/>
                </a:cxn>
                <a:cxn ang="0">
                  <a:pos x="14" y="0"/>
                </a:cxn>
                <a:cxn ang="0">
                  <a:pos x="17" y="0"/>
                </a:cxn>
                <a:cxn ang="0">
                  <a:pos x="17" y="14"/>
                </a:cxn>
                <a:cxn ang="0">
                  <a:pos x="8" y="24"/>
                </a:cxn>
                <a:cxn ang="0">
                  <a:pos x="0" y="14"/>
                </a:cxn>
                <a:cxn ang="0">
                  <a:pos x="0" y="0"/>
                </a:cxn>
                <a:cxn ang="0">
                  <a:pos x="3" y="0"/>
                </a:cxn>
              </a:cxnLst>
              <a:rect l="0" t="0" r="r" b="b"/>
              <a:pathLst>
                <a:path w="17" h="24">
                  <a:moveTo>
                    <a:pt x="3" y="0"/>
                  </a:moveTo>
                  <a:cubicBezTo>
                    <a:pt x="3" y="14"/>
                    <a:pt x="3" y="14"/>
                    <a:pt x="3" y="14"/>
                  </a:cubicBezTo>
                  <a:cubicBezTo>
                    <a:pt x="3" y="20"/>
                    <a:pt x="5" y="22"/>
                    <a:pt x="9" y="22"/>
                  </a:cubicBezTo>
                  <a:cubicBezTo>
                    <a:pt x="12" y="22"/>
                    <a:pt x="14" y="19"/>
                    <a:pt x="14" y="14"/>
                  </a:cubicBezTo>
                  <a:cubicBezTo>
                    <a:pt x="14" y="0"/>
                    <a:pt x="14" y="0"/>
                    <a:pt x="14" y="0"/>
                  </a:cubicBezTo>
                  <a:cubicBezTo>
                    <a:pt x="17" y="0"/>
                    <a:pt x="17" y="0"/>
                    <a:pt x="17" y="0"/>
                  </a:cubicBezTo>
                  <a:cubicBezTo>
                    <a:pt x="17" y="14"/>
                    <a:pt x="17" y="14"/>
                    <a:pt x="17" y="14"/>
                  </a:cubicBezTo>
                  <a:cubicBezTo>
                    <a:pt x="17" y="21"/>
                    <a:pt x="14" y="24"/>
                    <a:pt x="8" y="24"/>
                  </a:cubicBezTo>
                  <a:cubicBezTo>
                    <a:pt x="4" y="24"/>
                    <a:pt x="0" y="22"/>
                    <a:pt x="0" y="14"/>
                  </a:cubicBezTo>
                  <a:cubicBezTo>
                    <a:pt x="0" y="0"/>
                    <a:pt x="0" y="0"/>
                    <a:pt x="0" y="0"/>
                  </a:cubicBezTo>
                  <a:lnTo>
                    <a:pt x="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0" name="Freeform 49">
              <a:extLst>
                <a:ext uri="{FF2B5EF4-FFF2-40B4-BE49-F238E27FC236}">
                  <a16:creationId xmlns:a16="http://schemas.microsoft.com/office/drawing/2014/main" id="{68F19E23-4072-8643-B801-45EB60AB012F}"/>
                </a:ext>
              </a:extLst>
            </p:cNvPr>
            <p:cNvSpPr>
              <a:spLocks/>
            </p:cNvSpPr>
            <p:nvPr userDrawn="1"/>
          </p:nvSpPr>
          <p:spPr bwMode="gray">
            <a:xfrm>
              <a:off x="5853113" y="6445250"/>
              <a:ext cx="57150" cy="76200"/>
            </a:xfrm>
            <a:custGeom>
              <a:avLst/>
              <a:gdLst/>
              <a:ahLst/>
              <a:cxnLst>
                <a:cxn ang="0">
                  <a:pos x="0" y="24"/>
                </a:cxn>
                <a:cxn ang="0">
                  <a:pos x="0" y="0"/>
                </a:cxn>
                <a:cxn ang="0">
                  <a:pos x="3" y="0"/>
                </a:cxn>
                <a:cxn ang="0">
                  <a:pos x="11" y="12"/>
                </a:cxn>
                <a:cxn ang="0">
                  <a:pos x="15" y="20"/>
                </a:cxn>
                <a:cxn ang="0">
                  <a:pos x="15" y="20"/>
                </a:cxn>
                <a:cxn ang="0">
                  <a:pos x="15" y="10"/>
                </a:cxn>
                <a:cxn ang="0">
                  <a:pos x="15" y="0"/>
                </a:cxn>
                <a:cxn ang="0">
                  <a:pos x="18" y="0"/>
                </a:cxn>
                <a:cxn ang="0">
                  <a:pos x="18" y="24"/>
                </a:cxn>
                <a:cxn ang="0">
                  <a:pos x="15" y="24"/>
                </a:cxn>
                <a:cxn ang="0">
                  <a:pos x="7" y="12"/>
                </a:cxn>
                <a:cxn ang="0">
                  <a:pos x="3" y="4"/>
                </a:cxn>
                <a:cxn ang="0">
                  <a:pos x="3" y="4"/>
                </a:cxn>
                <a:cxn ang="0">
                  <a:pos x="3" y="14"/>
                </a:cxn>
                <a:cxn ang="0">
                  <a:pos x="3" y="24"/>
                </a:cxn>
                <a:cxn ang="0">
                  <a:pos x="0" y="24"/>
                </a:cxn>
              </a:cxnLst>
              <a:rect l="0" t="0" r="r" b="b"/>
              <a:pathLst>
                <a:path w="18" h="24">
                  <a:moveTo>
                    <a:pt x="0" y="24"/>
                  </a:moveTo>
                  <a:cubicBezTo>
                    <a:pt x="0" y="0"/>
                    <a:pt x="0" y="0"/>
                    <a:pt x="0" y="0"/>
                  </a:cubicBezTo>
                  <a:cubicBezTo>
                    <a:pt x="3" y="0"/>
                    <a:pt x="3" y="0"/>
                    <a:pt x="3" y="0"/>
                  </a:cubicBezTo>
                  <a:cubicBezTo>
                    <a:pt x="11" y="12"/>
                    <a:pt x="11" y="12"/>
                    <a:pt x="11" y="12"/>
                  </a:cubicBezTo>
                  <a:cubicBezTo>
                    <a:pt x="13" y="15"/>
                    <a:pt x="14" y="17"/>
                    <a:pt x="15" y="20"/>
                  </a:cubicBezTo>
                  <a:cubicBezTo>
                    <a:pt x="15" y="20"/>
                    <a:pt x="15" y="20"/>
                    <a:pt x="15" y="20"/>
                  </a:cubicBezTo>
                  <a:cubicBezTo>
                    <a:pt x="15" y="17"/>
                    <a:pt x="15" y="14"/>
                    <a:pt x="15" y="10"/>
                  </a:cubicBezTo>
                  <a:cubicBezTo>
                    <a:pt x="15" y="0"/>
                    <a:pt x="15" y="0"/>
                    <a:pt x="15" y="0"/>
                  </a:cubicBezTo>
                  <a:cubicBezTo>
                    <a:pt x="18" y="0"/>
                    <a:pt x="18" y="0"/>
                    <a:pt x="18" y="0"/>
                  </a:cubicBezTo>
                  <a:cubicBezTo>
                    <a:pt x="18" y="24"/>
                    <a:pt x="18" y="24"/>
                    <a:pt x="18" y="24"/>
                  </a:cubicBezTo>
                  <a:cubicBezTo>
                    <a:pt x="15" y="24"/>
                    <a:pt x="15" y="24"/>
                    <a:pt x="15" y="24"/>
                  </a:cubicBezTo>
                  <a:cubicBezTo>
                    <a:pt x="7" y="12"/>
                    <a:pt x="7" y="12"/>
                    <a:pt x="7" y="12"/>
                  </a:cubicBezTo>
                  <a:cubicBezTo>
                    <a:pt x="5" y="9"/>
                    <a:pt x="4" y="6"/>
                    <a:pt x="3" y="4"/>
                  </a:cubicBezTo>
                  <a:cubicBezTo>
                    <a:pt x="3" y="4"/>
                    <a:pt x="3" y="4"/>
                    <a:pt x="3" y="4"/>
                  </a:cubicBezTo>
                  <a:cubicBezTo>
                    <a:pt x="3" y="7"/>
                    <a:pt x="3" y="10"/>
                    <a:pt x="3" y="14"/>
                  </a:cubicBezTo>
                  <a:cubicBezTo>
                    <a:pt x="3" y="24"/>
                    <a:pt x="3" y="24"/>
                    <a:pt x="3" y="24"/>
                  </a:cubicBezTo>
                  <a:lnTo>
                    <a:pt x="0" y="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1" name="Freeform 50">
              <a:extLst>
                <a:ext uri="{FF2B5EF4-FFF2-40B4-BE49-F238E27FC236}">
                  <a16:creationId xmlns:a16="http://schemas.microsoft.com/office/drawing/2014/main" id="{EDAAEB5A-913B-5149-8D4C-6226360A848C}"/>
                </a:ext>
              </a:extLst>
            </p:cNvPr>
            <p:cNvSpPr>
              <a:spLocks/>
            </p:cNvSpPr>
            <p:nvPr userDrawn="1"/>
          </p:nvSpPr>
          <p:spPr bwMode="gray">
            <a:xfrm>
              <a:off x="5922963" y="6445250"/>
              <a:ext cx="57150" cy="76200"/>
            </a:xfrm>
            <a:custGeom>
              <a:avLst/>
              <a:gdLst/>
              <a:ahLst/>
              <a:cxnLst>
                <a:cxn ang="0">
                  <a:pos x="16" y="6"/>
                </a:cxn>
                <a:cxn ang="0">
                  <a:pos x="0" y="6"/>
                </a:cxn>
                <a:cxn ang="0">
                  <a:pos x="0" y="0"/>
                </a:cxn>
                <a:cxn ang="0">
                  <a:pos x="36" y="0"/>
                </a:cxn>
                <a:cxn ang="0">
                  <a:pos x="36" y="6"/>
                </a:cxn>
                <a:cxn ang="0">
                  <a:pos x="22" y="6"/>
                </a:cxn>
                <a:cxn ang="0">
                  <a:pos x="22" y="48"/>
                </a:cxn>
                <a:cxn ang="0">
                  <a:pos x="16" y="48"/>
                </a:cxn>
                <a:cxn ang="0">
                  <a:pos x="16" y="6"/>
                </a:cxn>
              </a:cxnLst>
              <a:rect l="0" t="0" r="r" b="b"/>
              <a:pathLst>
                <a:path w="36" h="48">
                  <a:moveTo>
                    <a:pt x="16" y="6"/>
                  </a:moveTo>
                  <a:lnTo>
                    <a:pt x="0" y="6"/>
                  </a:lnTo>
                  <a:lnTo>
                    <a:pt x="0" y="0"/>
                  </a:lnTo>
                  <a:lnTo>
                    <a:pt x="36" y="0"/>
                  </a:lnTo>
                  <a:lnTo>
                    <a:pt x="36" y="6"/>
                  </a:lnTo>
                  <a:lnTo>
                    <a:pt x="22" y="6"/>
                  </a:lnTo>
                  <a:lnTo>
                    <a:pt x="22" y="48"/>
                  </a:lnTo>
                  <a:lnTo>
                    <a:pt x="16" y="48"/>
                  </a:lnTo>
                  <a:lnTo>
                    <a:pt x="16"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2" name="Freeform 51">
              <a:extLst>
                <a:ext uri="{FF2B5EF4-FFF2-40B4-BE49-F238E27FC236}">
                  <a16:creationId xmlns:a16="http://schemas.microsoft.com/office/drawing/2014/main" id="{9D6B94BE-F458-EA4C-A6AD-EF06C16D8B5E}"/>
                </a:ext>
              </a:extLst>
            </p:cNvPr>
            <p:cNvSpPr>
              <a:spLocks noEditPoints="1"/>
            </p:cNvSpPr>
            <p:nvPr userDrawn="1"/>
          </p:nvSpPr>
          <p:spPr bwMode="gray">
            <a:xfrm>
              <a:off x="5980113" y="6445250"/>
              <a:ext cx="63500" cy="76200"/>
            </a:xfrm>
            <a:custGeom>
              <a:avLst/>
              <a:gdLst/>
              <a:ahLst/>
              <a:cxnLst>
                <a:cxn ang="0">
                  <a:pos x="6" y="16"/>
                </a:cxn>
                <a:cxn ang="0">
                  <a:pos x="3" y="24"/>
                </a:cxn>
                <a:cxn ang="0">
                  <a:pos x="0" y="24"/>
                </a:cxn>
                <a:cxn ang="0">
                  <a:pos x="8" y="0"/>
                </a:cxn>
                <a:cxn ang="0">
                  <a:pos x="12" y="0"/>
                </a:cxn>
                <a:cxn ang="0">
                  <a:pos x="20" y="24"/>
                </a:cxn>
                <a:cxn ang="0">
                  <a:pos x="17" y="24"/>
                </a:cxn>
                <a:cxn ang="0">
                  <a:pos x="14" y="16"/>
                </a:cxn>
                <a:cxn ang="0">
                  <a:pos x="6" y="16"/>
                </a:cxn>
                <a:cxn ang="0">
                  <a:pos x="14" y="14"/>
                </a:cxn>
                <a:cxn ang="0">
                  <a:pos x="11" y="7"/>
                </a:cxn>
                <a:cxn ang="0">
                  <a:pos x="10" y="3"/>
                </a:cxn>
                <a:cxn ang="0">
                  <a:pos x="10" y="3"/>
                </a:cxn>
                <a:cxn ang="0">
                  <a:pos x="9" y="7"/>
                </a:cxn>
                <a:cxn ang="0">
                  <a:pos x="7" y="14"/>
                </a:cxn>
                <a:cxn ang="0">
                  <a:pos x="14" y="14"/>
                </a:cxn>
              </a:cxnLst>
              <a:rect l="0" t="0" r="r" b="b"/>
              <a:pathLst>
                <a:path w="20" h="24">
                  <a:moveTo>
                    <a:pt x="6" y="16"/>
                  </a:moveTo>
                  <a:cubicBezTo>
                    <a:pt x="3" y="24"/>
                    <a:pt x="3" y="24"/>
                    <a:pt x="3" y="24"/>
                  </a:cubicBezTo>
                  <a:cubicBezTo>
                    <a:pt x="0" y="24"/>
                    <a:pt x="0" y="24"/>
                    <a:pt x="0" y="24"/>
                  </a:cubicBezTo>
                  <a:cubicBezTo>
                    <a:pt x="8" y="0"/>
                    <a:pt x="8" y="0"/>
                    <a:pt x="8" y="0"/>
                  </a:cubicBezTo>
                  <a:cubicBezTo>
                    <a:pt x="12" y="0"/>
                    <a:pt x="12" y="0"/>
                    <a:pt x="12" y="0"/>
                  </a:cubicBezTo>
                  <a:cubicBezTo>
                    <a:pt x="20" y="24"/>
                    <a:pt x="20" y="24"/>
                    <a:pt x="20" y="24"/>
                  </a:cubicBezTo>
                  <a:cubicBezTo>
                    <a:pt x="17" y="24"/>
                    <a:pt x="17" y="24"/>
                    <a:pt x="17" y="24"/>
                  </a:cubicBezTo>
                  <a:cubicBezTo>
                    <a:pt x="14" y="16"/>
                    <a:pt x="14" y="16"/>
                    <a:pt x="14" y="16"/>
                  </a:cubicBezTo>
                  <a:lnTo>
                    <a:pt x="6" y="16"/>
                  </a:lnTo>
                  <a:close/>
                  <a:moveTo>
                    <a:pt x="14" y="14"/>
                  </a:moveTo>
                  <a:cubicBezTo>
                    <a:pt x="11" y="7"/>
                    <a:pt x="11" y="7"/>
                    <a:pt x="11" y="7"/>
                  </a:cubicBezTo>
                  <a:cubicBezTo>
                    <a:pt x="11" y="6"/>
                    <a:pt x="11" y="4"/>
                    <a:pt x="10" y="3"/>
                  </a:cubicBezTo>
                  <a:cubicBezTo>
                    <a:pt x="10" y="3"/>
                    <a:pt x="10" y="3"/>
                    <a:pt x="10" y="3"/>
                  </a:cubicBezTo>
                  <a:cubicBezTo>
                    <a:pt x="10" y="4"/>
                    <a:pt x="9" y="6"/>
                    <a:pt x="9" y="7"/>
                  </a:cubicBezTo>
                  <a:cubicBezTo>
                    <a:pt x="7" y="14"/>
                    <a:pt x="7" y="14"/>
                    <a:pt x="7" y="14"/>
                  </a:cubicBezTo>
                  <a:lnTo>
                    <a:pt x="14"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3" name="Freeform 52">
              <a:extLst>
                <a:ext uri="{FF2B5EF4-FFF2-40B4-BE49-F238E27FC236}">
                  <a16:creationId xmlns:a16="http://schemas.microsoft.com/office/drawing/2014/main" id="{92029383-DF5D-824B-8BAA-7730BD7E9995}"/>
                </a:ext>
              </a:extLst>
            </p:cNvPr>
            <p:cNvSpPr>
              <a:spLocks/>
            </p:cNvSpPr>
            <p:nvPr userDrawn="1"/>
          </p:nvSpPr>
          <p:spPr bwMode="gray">
            <a:xfrm>
              <a:off x="6062663" y="6445250"/>
              <a:ext cx="57150" cy="76200"/>
            </a:xfrm>
            <a:custGeom>
              <a:avLst/>
              <a:gdLst/>
              <a:ahLst/>
              <a:cxnLst>
                <a:cxn ang="0">
                  <a:pos x="0" y="24"/>
                </a:cxn>
                <a:cxn ang="0">
                  <a:pos x="0" y="0"/>
                </a:cxn>
                <a:cxn ang="0">
                  <a:pos x="3" y="0"/>
                </a:cxn>
                <a:cxn ang="0">
                  <a:pos x="11" y="12"/>
                </a:cxn>
                <a:cxn ang="0">
                  <a:pos x="15" y="20"/>
                </a:cxn>
                <a:cxn ang="0">
                  <a:pos x="15" y="20"/>
                </a:cxn>
                <a:cxn ang="0">
                  <a:pos x="15" y="10"/>
                </a:cxn>
                <a:cxn ang="0">
                  <a:pos x="15" y="0"/>
                </a:cxn>
                <a:cxn ang="0">
                  <a:pos x="18" y="0"/>
                </a:cxn>
                <a:cxn ang="0">
                  <a:pos x="18" y="24"/>
                </a:cxn>
                <a:cxn ang="0">
                  <a:pos x="15" y="24"/>
                </a:cxn>
                <a:cxn ang="0">
                  <a:pos x="7" y="12"/>
                </a:cxn>
                <a:cxn ang="0">
                  <a:pos x="3" y="4"/>
                </a:cxn>
                <a:cxn ang="0">
                  <a:pos x="2" y="4"/>
                </a:cxn>
                <a:cxn ang="0">
                  <a:pos x="3" y="14"/>
                </a:cxn>
                <a:cxn ang="0">
                  <a:pos x="3" y="24"/>
                </a:cxn>
                <a:cxn ang="0">
                  <a:pos x="0" y="24"/>
                </a:cxn>
              </a:cxnLst>
              <a:rect l="0" t="0" r="r" b="b"/>
              <a:pathLst>
                <a:path w="18" h="24">
                  <a:moveTo>
                    <a:pt x="0" y="24"/>
                  </a:moveTo>
                  <a:cubicBezTo>
                    <a:pt x="0" y="0"/>
                    <a:pt x="0" y="0"/>
                    <a:pt x="0" y="0"/>
                  </a:cubicBezTo>
                  <a:cubicBezTo>
                    <a:pt x="3" y="0"/>
                    <a:pt x="3" y="0"/>
                    <a:pt x="3" y="0"/>
                  </a:cubicBezTo>
                  <a:cubicBezTo>
                    <a:pt x="11" y="12"/>
                    <a:pt x="11" y="12"/>
                    <a:pt x="11" y="12"/>
                  </a:cubicBezTo>
                  <a:cubicBezTo>
                    <a:pt x="12" y="15"/>
                    <a:pt x="14" y="17"/>
                    <a:pt x="15" y="20"/>
                  </a:cubicBezTo>
                  <a:cubicBezTo>
                    <a:pt x="15" y="20"/>
                    <a:pt x="15" y="20"/>
                    <a:pt x="15" y="20"/>
                  </a:cubicBezTo>
                  <a:cubicBezTo>
                    <a:pt x="15" y="17"/>
                    <a:pt x="15" y="14"/>
                    <a:pt x="15" y="10"/>
                  </a:cubicBezTo>
                  <a:cubicBezTo>
                    <a:pt x="15" y="0"/>
                    <a:pt x="15" y="0"/>
                    <a:pt x="15" y="0"/>
                  </a:cubicBezTo>
                  <a:cubicBezTo>
                    <a:pt x="18" y="0"/>
                    <a:pt x="18" y="0"/>
                    <a:pt x="18" y="0"/>
                  </a:cubicBezTo>
                  <a:cubicBezTo>
                    <a:pt x="18" y="24"/>
                    <a:pt x="18" y="24"/>
                    <a:pt x="18" y="24"/>
                  </a:cubicBezTo>
                  <a:cubicBezTo>
                    <a:pt x="15" y="24"/>
                    <a:pt x="15" y="24"/>
                    <a:pt x="15" y="24"/>
                  </a:cubicBezTo>
                  <a:cubicBezTo>
                    <a:pt x="7" y="12"/>
                    <a:pt x="7" y="12"/>
                    <a:pt x="7" y="12"/>
                  </a:cubicBezTo>
                  <a:cubicBezTo>
                    <a:pt x="5" y="9"/>
                    <a:pt x="4" y="6"/>
                    <a:pt x="3" y="4"/>
                  </a:cubicBezTo>
                  <a:cubicBezTo>
                    <a:pt x="2" y="4"/>
                    <a:pt x="2" y="4"/>
                    <a:pt x="2" y="4"/>
                  </a:cubicBezTo>
                  <a:cubicBezTo>
                    <a:pt x="3" y="7"/>
                    <a:pt x="3" y="10"/>
                    <a:pt x="3" y="14"/>
                  </a:cubicBezTo>
                  <a:cubicBezTo>
                    <a:pt x="3" y="24"/>
                    <a:pt x="3" y="24"/>
                    <a:pt x="3" y="24"/>
                  </a:cubicBezTo>
                  <a:lnTo>
                    <a:pt x="0" y="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4" name="Freeform 53">
              <a:extLst>
                <a:ext uri="{FF2B5EF4-FFF2-40B4-BE49-F238E27FC236}">
                  <a16:creationId xmlns:a16="http://schemas.microsoft.com/office/drawing/2014/main" id="{5BA3FC7A-DD70-B441-9DD6-BE680E63D1FF}"/>
                </a:ext>
              </a:extLst>
            </p:cNvPr>
            <p:cNvSpPr>
              <a:spLocks/>
            </p:cNvSpPr>
            <p:nvPr userDrawn="1"/>
          </p:nvSpPr>
          <p:spPr bwMode="gray">
            <a:xfrm>
              <a:off x="6132513" y="6445250"/>
              <a:ext cx="57150" cy="76200"/>
            </a:xfrm>
            <a:custGeom>
              <a:avLst/>
              <a:gdLst/>
              <a:ahLst/>
              <a:cxnLst>
                <a:cxn ang="0">
                  <a:pos x="16" y="6"/>
                </a:cxn>
                <a:cxn ang="0">
                  <a:pos x="0" y="6"/>
                </a:cxn>
                <a:cxn ang="0">
                  <a:pos x="0" y="0"/>
                </a:cxn>
                <a:cxn ang="0">
                  <a:pos x="36" y="0"/>
                </a:cxn>
                <a:cxn ang="0">
                  <a:pos x="36" y="6"/>
                </a:cxn>
                <a:cxn ang="0">
                  <a:pos x="22" y="6"/>
                </a:cxn>
                <a:cxn ang="0">
                  <a:pos x="22" y="48"/>
                </a:cxn>
                <a:cxn ang="0">
                  <a:pos x="16" y="48"/>
                </a:cxn>
                <a:cxn ang="0">
                  <a:pos x="16" y="6"/>
                </a:cxn>
              </a:cxnLst>
              <a:rect l="0" t="0" r="r" b="b"/>
              <a:pathLst>
                <a:path w="36" h="48">
                  <a:moveTo>
                    <a:pt x="16" y="6"/>
                  </a:moveTo>
                  <a:lnTo>
                    <a:pt x="0" y="6"/>
                  </a:lnTo>
                  <a:lnTo>
                    <a:pt x="0" y="0"/>
                  </a:lnTo>
                  <a:lnTo>
                    <a:pt x="36" y="0"/>
                  </a:lnTo>
                  <a:lnTo>
                    <a:pt x="36" y="6"/>
                  </a:lnTo>
                  <a:lnTo>
                    <a:pt x="22" y="6"/>
                  </a:lnTo>
                  <a:lnTo>
                    <a:pt x="22" y="48"/>
                  </a:lnTo>
                  <a:lnTo>
                    <a:pt x="16" y="48"/>
                  </a:lnTo>
                  <a:lnTo>
                    <a:pt x="16"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5" name="Freeform 54">
              <a:extLst>
                <a:ext uri="{FF2B5EF4-FFF2-40B4-BE49-F238E27FC236}">
                  <a16:creationId xmlns:a16="http://schemas.microsoft.com/office/drawing/2014/main" id="{C659A941-A4F0-8343-81F4-0281EEF2ADF2}"/>
                </a:ext>
              </a:extLst>
            </p:cNvPr>
            <p:cNvSpPr>
              <a:spLocks/>
            </p:cNvSpPr>
            <p:nvPr userDrawn="1"/>
          </p:nvSpPr>
          <p:spPr bwMode="gray">
            <a:xfrm>
              <a:off x="6199188" y="6445250"/>
              <a:ext cx="47625" cy="76200"/>
            </a:xfrm>
            <a:custGeom>
              <a:avLst/>
              <a:gdLst/>
              <a:ahLst/>
              <a:cxnLst>
                <a:cxn ang="0">
                  <a:pos x="1" y="20"/>
                </a:cxn>
                <a:cxn ang="0">
                  <a:pos x="6" y="22"/>
                </a:cxn>
                <a:cxn ang="0">
                  <a:pos x="11" y="18"/>
                </a:cxn>
                <a:cxn ang="0">
                  <a:pos x="7" y="13"/>
                </a:cxn>
                <a:cxn ang="0">
                  <a:pos x="1" y="6"/>
                </a:cxn>
                <a:cxn ang="0">
                  <a:pos x="8" y="0"/>
                </a:cxn>
                <a:cxn ang="0">
                  <a:pos x="14" y="1"/>
                </a:cxn>
                <a:cxn ang="0">
                  <a:pos x="13" y="3"/>
                </a:cxn>
                <a:cxn ang="0">
                  <a:pos x="8" y="2"/>
                </a:cxn>
                <a:cxn ang="0">
                  <a:pos x="4" y="6"/>
                </a:cxn>
                <a:cxn ang="0">
                  <a:pos x="9" y="10"/>
                </a:cxn>
                <a:cxn ang="0">
                  <a:pos x="15" y="17"/>
                </a:cxn>
                <a:cxn ang="0">
                  <a:pos x="6" y="24"/>
                </a:cxn>
                <a:cxn ang="0">
                  <a:pos x="0" y="23"/>
                </a:cxn>
                <a:cxn ang="0">
                  <a:pos x="1" y="20"/>
                </a:cxn>
              </a:cxnLst>
              <a:rect l="0" t="0" r="r" b="b"/>
              <a:pathLst>
                <a:path w="15" h="24">
                  <a:moveTo>
                    <a:pt x="1" y="20"/>
                  </a:moveTo>
                  <a:cubicBezTo>
                    <a:pt x="2" y="21"/>
                    <a:pt x="4" y="22"/>
                    <a:pt x="6" y="22"/>
                  </a:cubicBezTo>
                  <a:cubicBezTo>
                    <a:pt x="10" y="22"/>
                    <a:pt x="11" y="20"/>
                    <a:pt x="11" y="18"/>
                  </a:cubicBezTo>
                  <a:cubicBezTo>
                    <a:pt x="11" y="15"/>
                    <a:pt x="10" y="14"/>
                    <a:pt x="7" y="13"/>
                  </a:cubicBezTo>
                  <a:cubicBezTo>
                    <a:pt x="3" y="12"/>
                    <a:pt x="1" y="10"/>
                    <a:pt x="1" y="6"/>
                  </a:cubicBezTo>
                  <a:cubicBezTo>
                    <a:pt x="1" y="2"/>
                    <a:pt x="4" y="0"/>
                    <a:pt x="8" y="0"/>
                  </a:cubicBezTo>
                  <a:cubicBezTo>
                    <a:pt x="11" y="0"/>
                    <a:pt x="13" y="0"/>
                    <a:pt x="14" y="1"/>
                  </a:cubicBezTo>
                  <a:cubicBezTo>
                    <a:pt x="13" y="3"/>
                    <a:pt x="13" y="3"/>
                    <a:pt x="13" y="3"/>
                  </a:cubicBezTo>
                  <a:cubicBezTo>
                    <a:pt x="12" y="3"/>
                    <a:pt x="10" y="2"/>
                    <a:pt x="8" y="2"/>
                  </a:cubicBezTo>
                  <a:cubicBezTo>
                    <a:pt x="5" y="2"/>
                    <a:pt x="4" y="4"/>
                    <a:pt x="4" y="6"/>
                  </a:cubicBezTo>
                  <a:cubicBezTo>
                    <a:pt x="4" y="8"/>
                    <a:pt x="5" y="9"/>
                    <a:pt x="9" y="10"/>
                  </a:cubicBezTo>
                  <a:cubicBezTo>
                    <a:pt x="13" y="12"/>
                    <a:pt x="15" y="14"/>
                    <a:pt x="15" y="17"/>
                  </a:cubicBezTo>
                  <a:cubicBezTo>
                    <a:pt x="15" y="21"/>
                    <a:pt x="12" y="24"/>
                    <a:pt x="6" y="24"/>
                  </a:cubicBezTo>
                  <a:cubicBezTo>
                    <a:pt x="4" y="24"/>
                    <a:pt x="1" y="24"/>
                    <a:pt x="0" y="23"/>
                  </a:cubicBezTo>
                  <a:lnTo>
                    <a:pt x="1" y="2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grpSp>
      <p:sp>
        <p:nvSpPr>
          <p:cNvPr id="56" name="Text Placeholder 2"/>
          <p:cNvSpPr>
            <a:spLocks noGrp="1"/>
          </p:cNvSpPr>
          <p:nvPr>
            <p:ph type="body" sz="quarter" idx="17" hasCustomPrompt="1"/>
          </p:nvPr>
        </p:nvSpPr>
        <p:spPr>
          <a:xfrm>
            <a:off x="247800" y="1388788"/>
            <a:ext cx="4013016" cy="3337200"/>
          </a:xfrm>
          <a:prstGeom prst="rect">
            <a:avLst/>
          </a:prstGeom>
        </p:spPr>
        <p:txBody>
          <a:bodyPr/>
          <a:lstStyle>
            <a:lvl1pPr marL="228600" indent="-228600">
              <a:buClr>
                <a:schemeClr val="accent3"/>
              </a:buClr>
              <a:buFont typeface="Wingdings" panose="05000000000000000000" pitchFamily="2" charset="2"/>
              <a:buChar char="§"/>
              <a:defRPr sz="1600">
                <a:latin typeface="+mj-lt"/>
              </a:defRPr>
            </a:lvl1pPr>
            <a:lvl2pPr marL="541338" indent="-274638">
              <a:buClr>
                <a:schemeClr val="accent3"/>
              </a:buClr>
              <a:buFont typeface="Wingdings" panose="05000000000000000000" pitchFamily="2" charset="2"/>
              <a:buChar char="§"/>
              <a:defRPr sz="1400">
                <a:latin typeface="+mj-lt"/>
              </a:defRPr>
            </a:lvl2pPr>
            <a:lvl3pPr marL="898525" indent="-357188">
              <a:buClr>
                <a:schemeClr val="accent3"/>
              </a:buClr>
              <a:buFont typeface="Wingdings" panose="05000000000000000000" pitchFamily="2" charset="2"/>
              <a:buChar char="§"/>
              <a:defRPr sz="1200"/>
            </a:lvl3pPr>
            <a:lvl4pPr>
              <a:defRPr/>
            </a:lvl4pPr>
            <a:lvl5pPr>
              <a:defRPr/>
            </a:lvl5pPr>
          </a:lstStyle>
          <a:p>
            <a:pPr lvl="0"/>
            <a:r>
              <a:rPr lang="en-US" dirty="0" smtClean="0"/>
              <a:t>Add text</a:t>
            </a:r>
          </a:p>
          <a:p>
            <a:pPr lvl="1"/>
            <a:r>
              <a:rPr lang="en-US" dirty="0" smtClean="0"/>
              <a:t>Second level</a:t>
            </a:r>
          </a:p>
          <a:p>
            <a:pPr lvl="2"/>
            <a:r>
              <a:rPr lang="en-US" dirty="0" smtClean="0"/>
              <a:t>Third level</a:t>
            </a:r>
          </a:p>
        </p:txBody>
      </p:sp>
      <p:sp>
        <p:nvSpPr>
          <p:cNvPr id="57" name="Text Placeholder 23">
            <a:extLst>
              <a:ext uri="{FF2B5EF4-FFF2-40B4-BE49-F238E27FC236}">
                <a16:creationId xmlns:a16="http://schemas.microsoft.com/office/drawing/2014/main" id="{E5204E96-50F6-7846-B57C-47CDDB6B6085}"/>
              </a:ext>
            </a:extLst>
          </p:cNvPr>
          <p:cNvSpPr>
            <a:spLocks noGrp="1"/>
          </p:cNvSpPr>
          <p:nvPr>
            <p:ph type="body" sz="quarter" idx="18" hasCustomPrompt="1"/>
          </p:nvPr>
        </p:nvSpPr>
        <p:spPr>
          <a:xfrm>
            <a:off x="247800" y="738595"/>
            <a:ext cx="4018883" cy="346503"/>
          </a:xfrm>
          <a:prstGeom prst="rect">
            <a:avLst/>
          </a:prstGeom>
        </p:spPr>
        <p:txBody>
          <a:bodyPr lIns="0" tIns="0" rIns="0" bIns="0"/>
          <a:lstStyle>
            <a:lvl1pPr marL="3175" indent="-3175">
              <a:buNone/>
              <a:tabLst/>
              <a:defRPr sz="2000" b="0" i="0">
                <a:solidFill>
                  <a:schemeClr val="tx1">
                    <a:lumMod val="85000"/>
                    <a:lumOff val="1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Title</a:t>
            </a:r>
            <a:endParaRPr lang="en-GB" dirty="0"/>
          </a:p>
        </p:txBody>
      </p:sp>
    </p:spTree>
    <p:extLst>
      <p:ext uri="{BB962C8B-B14F-4D97-AF65-F5344CB8AC3E}">
        <p14:creationId xmlns:p14="http://schemas.microsoft.com/office/powerpoint/2010/main" val="74989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extLst mod="1">
    <p:ext uri="{DCECCB84-F9BA-43D5-87BE-67443E8EF086}">
      <p15:sldGuideLst xmlns:p15="http://schemas.microsoft.com/office/powerpoint/2012/main">
        <p15:guide id="1" orient="horz" pos="1620">
          <p15:clr>
            <a:srgbClr val="FBAE40"/>
          </p15:clr>
        </p15:guide>
        <p15:guide id="2" pos="2880">
          <p15:clr>
            <a:srgbClr val="FBAE40"/>
          </p15:clr>
        </p15:guide>
        <p15:guide id="3" pos="251">
          <p15:clr>
            <a:srgbClr val="FBAE40"/>
          </p15:clr>
        </p15:guide>
        <p15:guide id="4" orient="horz" pos="486">
          <p15:clr>
            <a:srgbClr val="FBAE40"/>
          </p15:clr>
        </p15:guide>
        <p15:guide id="5" pos="5505">
          <p15:clr>
            <a:srgbClr val="FBAE40"/>
          </p15:clr>
        </p15:guide>
        <p15:guide id="6" pos="1487">
          <p15:clr>
            <a:srgbClr val="FBAE40"/>
          </p15:clr>
        </p15:guide>
        <p15:guide id="8" orient="horz" pos="2977">
          <p15:clr>
            <a:srgbClr val="FBAE40"/>
          </p15:clr>
        </p15:guide>
        <p15:guide id="9" pos="313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3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78DA51-9968-D347-BE63-A112F38B2ACD}"/>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r="36666"/>
          <a:stretch/>
        </p:blipFill>
        <p:spPr>
          <a:xfrm>
            <a:off x="0" y="-1"/>
            <a:ext cx="2902857" cy="5143500"/>
          </a:xfrm>
          <a:prstGeom prst="rect">
            <a:avLst/>
          </a:prstGeom>
        </p:spPr>
      </p:pic>
      <p:sp>
        <p:nvSpPr>
          <p:cNvPr id="18" name="Round Single Corner Rectangle 37">
            <a:extLst>
              <a:ext uri="{FF2B5EF4-FFF2-40B4-BE49-F238E27FC236}">
                <a16:creationId xmlns:a16="http://schemas.microsoft.com/office/drawing/2014/main" id="{E9D47C24-F886-A34D-8979-BCB7289D6E94}"/>
              </a:ext>
            </a:extLst>
          </p:cNvPr>
          <p:cNvSpPr/>
          <p:nvPr userDrawn="1"/>
        </p:nvSpPr>
        <p:spPr>
          <a:xfrm>
            <a:off x="398123" y="0"/>
            <a:ext cx="2106611" cy="4725988"/>
          </a:xfrm>
          <a:prstGeom prst="round1Rect">
            <a:avLst>
              <a:gd name="adj" fmla="val 0"/>
            </a:avLst>
          </a:prstGeom>
          <a:gradFill>
            <a:gsLst>
              <a:gs pos="0">
                <a:schemeClr val="accent2">
                  <a:alpha val="85000"/>
                </a:schemeClr>
              </a:gs>
              <a:gs pos="100000">
                <a:schemeClr val="accent4"/>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
        <p:nvSpPr>
          <p:cNvPr id="19" name="Title 1">
            <a:extLst>
              <a:ext uri="{FF2B5EF4-FFF2-40B4-BE49-F238E27FC236}">
                <a16:creationId xmlns:a16="http://schemas.microsoft.com/office/drawing/2014/main" id="{4D7731E5-696A-7C42-B0B8-CA16BCA6071D}"/>
              </a:ext>
            </a:extLst>
          </p:cNvPr>
          <p:cNvSpPr txBox="1">
            <a:spLocks/>
          </p:cNvSpPr>
          <p:nvPr userDrawn="1"/>
        </p:nvSpPr>
        <p:spPr bwMode="gray">
          <a:xfrm>
            <a:off x="786206" y="217970"/>
            <a:ext cx="2498764" cy="184301"/>
          </a:xfrm>
          <a:prstGeom prst="rect">
            <a:avLst/>
          </a:prstGeom>
        </p:spPr>
        <p:txBody>
          <a:bodyPr vert="horz" lIns="0" tIns="0" rIns="0" bIns="0" rtlCol="0" anchor="t" anchorCtr="0">
            <a:normAutofit/>
          </a:bodyPr>
          <a:lstStyle>
            <a:lvl1pPr algn="l" defTabSz="685800" rtl="0" eaLnBrk="1" latinLnBrk="0" hangingPunct="1">
              <a:spcBef>
                <a:spcPct val="0"/>
              </a:spcBef>
              <a:buNone/>
              <a:defRPr lang="en-GB" sz="4000" kern="1200" dirty="0">
                <a:solidFill>
                  <a:srgbClr val="00766B"/>
                </a:solidFill>
                <a:latin typeface="+mn-lt"/>
                <a:ea typeface="Arial" charset="0"/>
                <a:cs typeface="Arial" charset="0"/>
              </a:defRPr>
            </a:lvl1pPr>
          </a:lstStyle>
          <a:p>
            <a:pPr defTabSz="913271">
              <a:lnSpc>
                <a:spcPct val="90000"/>
              </a:lnSpc>
              <a:spcBef>
                <a:spcPts val="1000"/>
              </a:spcBef>
              <a:buFont typeface="Arial" panose="020B0604020202020204" pitchFamily="34" charset="0"/>
              <a:buNone/>
            </a:pPr>
            <a:r>
              <a:rPr lang="en-GB" sz="750" dirty="0">
                <a:solidFill>
                  <a:schemeClr val="bg1"/>
                </a:solidFill>
                <a:latin typeface="Calibri Light" panose="020F0302020204030204" pitchFamily="34" charset="0"/>
                <a:cs typeface="Calibri Light" panose="020F0302020204030204" pitchFamily="34" charset="0"/>
              </a:rPr>
              <a:t>Page </a:t>
            </a:r>
            <a:fld id="{53E7601D-6FDA-7B44-B5BA-3778DAD9E216}" type="slidenum">
              <a:rPr lang="en-GB" sz="750" smtClean="0">
                <a:solidFill>
                  <a:schemeClr val="bg1"/>
                </a:solidFill>
                <a:latin typeface="Calibri Light" panose="020F0302020204030204" pitchFamily="34" charset="0"/>
                <a:cs typeface="Calibri Light" panose="020F0302020204030204" pitchFamily="34" charset="0"/>
              </a:rPr>
              <a:t>‹#›</a:t>
            </a:fld>
            <a:endParaRPr lang="en-GB" sz="750" dirty="0">
              <a:solidFill>
                <a:schemeClr val="bg1"/>
              </a:solidFill>
              <a:latin typeface="Calibri Light" panose="020F0302020204030204" pitchFamily="34" charset="0"/>
              <a:cs typeface="Calibri Light" panose="020F0302020204030204" pitchFamily="34" charset="0"/>
            </a:endParaRPr>
          </a:p>
        </p:txBody>
      </p:sp>
      <p:sp>
        <p:nvSpPr>
          <p:cNvPr id="20" name="Rectangle 19">
            <a:extLst>
              <a:ext uri="{FF2B5EF4-FFF2-40B4-BE49-F238E27FC236}">
                <a16:creationId xmlns:a16="http://schemas.microsoft.com/office/drawing/2014/main" id="{626CA295-5365-9545-B0B9-F98FC0289AFF}"/>
              </a:ext>
            </a:extLst>
          </p:cNvPr>
          <p:cNvSpPr/>
          <p:nvPr userDrawn="1"/>
        </p:nvSpPr>
        <p:spPr>
          <a:xfrm rot="16200000">
            <a:off x="978728" y="-193605"/>
            <a:ext cx="98580" cy="485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Calibri Light" panose="020F0302020204030204" pitchFamily="34" charset="0"/>
              <a:cs typeface="Calibri Light" panose="020F0302020204030204" pitchFamily="34" charset="0"/>
            </a:endParaRPr>
          </a:p>
        </p:txBody>
      </p:sp>
      <p:pic>
        <p:nvPicPr>
          <p:cNvPr id="11" name="Picture 10" descr="Price Bailey logo"/>
          <p:cNvPicPr>
            <a:picLocks noChangeAspect="1"/>
          </p:cNvPicPr>
          <p:nvPr userDrawn="1"/>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63200" y="288000"/>
            <a:ext cx="828000" cy="161062"/>
          </a:xfrm>
          <a:prstGeom prst="rect">
            <a:avLst/>
          </a:prstGeom>
          <a:noFill/>
          <a:ln>
            <a:noFill/>
          </a:ln>
        </p:spPr>
      </p:pic>
      <p:sp>
        <p:nvSpPr>
          <p:cNvPr id="14" name="Text Placeholder 23">
            <a:extLst>
              <a:ext uri="{FF2B5EF4-FFF2-40B4-BE49-F238E27FC236}">
                <a16:creationId xmlns:a16="http://schemas.microsoft.com/office/drawing/2014/main" id="{9CC7F7B2-E491-4D43-BC5F-E56BE0BEBDC1}"/>
              </a:ext>
            </a:extLst>
          </p:cNvPr>
          <p:cNvSpPr>
            <a:spLocks noGrp="1"/>
          </p:cNvSpPr>
          <p:nvPr>
            <p:ph type="body" sz="quarter" idx="15" hasCustomPrompt="1"/>
          </p:nvPr>
        </p:nvSpPr>
        <p:spPr>
          <a:xfrm>
            <a:off x="786207" y="1356743"/>
            <a:ext cx="1366444" cy="584775"/>
          </a:xfrm>
          <a:prstGeom prst="rect">
            <a:avLst/>
          </a:prstGeom>
        </p:spPr>
        <p:txBody>
          <a:bodyPr lIns="0" tIns="0" rIns="0" bIns="0" numCol="1" spcCol="360000"/>
          <a:lstStyle>
            <a:lvl1pPr marL="3175" indent="-3175">
              <a:spcBef>
                <a:spcPts val="0"/>
              </a:spcBef>
              <a:spcAft>
                <a:spcPts val="500"/>
              </a:spcAft>
              <a:buNone/>
              <a:tabLst/>
              <a:defRPr sz="16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edit body copy</a:t>
            </a:r>
          </a:p>
        </p:txBody>
      </p:sp>
      <p:sp>
        <p:nvSpPr>
          <p:cNvPr id="12" name="Text Placeholder 2"/>
          <p:cNvSpPr>
            <a:spLocks noGrp="1"/>
          </p:cNvSpPr>
          <p:nvPr>
            <p:ph type="body" sz="quarter" idx="18" hasCustomPrompt="1"/>
          </p:nvPr>
        </p:nvSpPr>
        <p:spPr>
          <a:xfrm>
            <a:off x="3284970" y="1356743"/>
            <a:ext cx="5455205" cy="3369245"/>
          </a:xfrm>
          <a:prstGeom prst="rect">
            <a:avLst/>
          </a:prstGeom>
        </p:spPr>
        <p:txBody>
          <a:bodyPr/>
          <a:lstStyle>
            <a:lvl1pPr marL="228600" indent="-228600">
              <a:buClr>
                <a:schemeClr val="accent3"/>
              </a:buClr>
              <a:buFont typeface="Wingdings" panose="05000000000000000000" pitchFamily="2" charset="2"/>
              <a:buChar char="§"/>
              <a:defRPr sz="1600">
                <a:latin typeface="+mj-lt"/>
              </a:defRPr>
            </a:lvl1pPr>
            <a:lvl2pPr marL="541338" indent="-274638">
              <a:buClr>
                <a:schemeClr val="accent3"/>
              </a:buClr>
              <a:buFont typeface="Wingdings" panose="05000000000000000000" pitchFamily="2" charset="2"/>
              <a:buChar char="§"/>
              <a:defRPr sz="1400">
                <a:latin typeface="+mj-lt"/>
              </a:defRPr>
            </a:lvl2pPr>
            <a:lvl3pPr marL="898525" indent="-357188">
              <a:buClr>
                <a:schemeClr val="accent3"/>
              </a:buClr>
              <a:buFont typeface="Wingdings" panose="05000000000000000000" pitchFamily="2" charset="2"/>
              <a:buChar char="§"/>
              <a:defRPr sz="1200"/>
            </a:lvl3pPr>
            <a:lvl4pPr>
              <a:defRPr/>
            </a:lvl4pPr>
            <a:lvl5pPr>
              <a:defRPr/>
            </a:lvl5pPr>
          </a:lstStyle>
          <a:p>
            <a:pPr lvl="0"/>
            <a:r>
              <a:rPr lang="en-US" dirty="0" smtClean="0"/>
              <a:t>Add text</a:t>
            </a:r>
          </a:p>
          <a:p>
            <a:pPr lvl="1"/>
            <a:r>
              <a:rPr lang="en-US" dirty="0" smtClean="0"/>
              <a:t>Second level</a:t>
            </a:r>
          </a:p>
          <a:p>
            <a:pPr lvl="2"/>
            <a:r>
              <a:rPr lang="en-US" dirty="0" smtClean="0"/>
              <a:t>Third level</a:t>
            </a:r>
          </a:p>
        </p:txBody>
      </p:sp>
      <p:sp>
        <p:nvSpPr>
          <p:cNvPr id="17" name="Text Placeholder 23">
            <a:extLst>
              <a:ext uri="{FF2B5EF4-FFF2-40B4-BE49-F238E27FC236}">
                <a16:creationId xmlns:a16="http://schemas.microsoft.com/office/drawing/2014/main" id="{E5204E96-50F6-7846-B57C-47CDDB6B6085}"/>
              </a:ext>
            </a:extLst>
          </p:cNvPr>
          <p:cNvSpPr>
            <a:spLocks noGrp="1"/>
          </p:cNvSpPr>
          <p:nvPr>
            <p:ph type="body" sz="quarter" idx="19" hasCustomPrompt="1"/>
          </p:nvPr>
        </p:nvSpPr>
        <p:spPr>
          <a:xfrm>
            <a:off x="3284970" y="738595"/>
            <a:ext cx="5455205" cy="346503"/>
          </a:xfrm>
          <a:prstGeom prst="rect">
            <a:avLst/>
          </a:prstGeom>
        </p:spPr>
        <p:txBody>
          <a:bodyPr lIns="0" tIns="0" rIns="0" bIns="0"/>
          <a:lstStyle>
            <a:lvl1pPr marL="3175" indent="-3175">
              <a:buNone/>
              <a:tabLst/>
              <a:defRPr sz="2000" b="0" i="0">
                <a:solidFill>
                  <a:schemeClr val="tx1">
                    <a:lumMod val="85000"/>
                    <a:lumOff val="1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Title</a:t>
            </a:r>
            <a:endParaRPr lang="en-GB" dirty="0"/>
          </a:p>
        </p:txBody>
      </p:sp>
    </p:spTree>
    <p:extLst>
      <p:ext uri="{BB962C8B-B14F-4D97-AF65-F5344CB8AC3E}">
        <p14:creationId xmlns:p14="http://schemas.microsoft.com/office/powerpoint/2010/main" val="421597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extLst mod="1">
    <p:ext uri="{DCECCB84-F9BA-43D5-87BE-67443E8EF086}">
      <p15:sldGuideLst xmlns:p15="http://schemas.microsoft.com/office/powerpoint/2012/main">
        <p15:guide id="1" orient="horz" pos="1620">
          <p15:clr>
            <a:srgbClr val="FBAE40"/>
          </p15:clr>
        </p15:guide>
        <p15:guide id="2" pos="2880">
          <p15:clr>
            <a:srgbClr val="FBAE40"/>
          </p15:clr>
        </p15:guide>
        <p15:guide id="3" pos="251">
          <p15:clr>
            <a:srgbClr val="FBAE40"/>
          </p15:clr>
        </p15:guide>
        <p15:guide id="4" orient="horz" pos="486">
          <p15:clr>
            <a:srgbClr val="FBAE40"/>
          </p15:clr>
        </p15:guide>
        <p15:guide id="5" pos="5505">
          <p15:clr>
            <a:srgbClr val="FBAE40"/>
          </p15:clr>
        </p15:guide>
        <p15:guide id="6" pos="1487">
          <p15:clr>
            <a:srgbClr val="FBAE40"/>
          </p15:clr>
        </p15:guide>
        <p15:guide id="8" orient="horz" pos="2977">
          <p15:clr>
            <a:srgbClr val="FBAE40"/>
          </p15:clr>
        </p15:guide>
        <p15:guide id="9" pos="313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2/3 text reverse">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4D7731E5-696A-7C42-B0B8-CA16BCA6071D}"/>
              </a:ext>
            </a:extLst>
          </p:cNvPr>
          <p:cNvSpPr txBox="1">
            <a:spLocks/>
          </p:cNvSpPr>
          <p:nvPr userDrawn="1"/>
        </p:nvSpPr>
        <p:spPr bwMode="gray">
          <a:xfrm>
            <a:off x="248883" y="217970"/>
            <a:ext cx="2498764" cy="184301"/>
          </a:xfrm>
          <a:prstGeom prst="rect">
            <a:avLst/>
          </a:prstGeom>
        </p:spPr>
        <p:txBody>
          <a:bodyPr vert="horz" lIns="0" tIns="0" rIns="0" bIns="0" rtlCol="0" anchor="t" anchorCtr="0">
            <a:normAutofit/>
          </a:bodyPr>
          <a:lstStyle>
            <a:lvl1pPr algn="l" defTabSz="685800" rtl="0" eaLnBrk="1" latinLnBrk="0" hangingPunct="1">
              <a:spcBef>
                <a:spcPct val="0"/>
              </a:spcBef>
              <a:buNone/>
              <a:defRPr lang="en-GB" sz="4000" kern="1200" dirty="0">
                <a:solidFill>
                  <a:srgbClr val="00766B"/>
                </a:solidFill>
                <a:latin typeface="+mn-lt"/>
                <a:ea typeface="Arial" charset="0"/>
                <a:cs typeface="Arial" charset="0"/>
              </a:defRPr>
            </a:lvl1pPr>
          </a:lstStyle>
          <a:p>
            <a:pPr defTabSz="913271">
              <a:lnSpc>
                <a:spcPct val="90000"/>
              </a:lnSpc>
              <a:spcBef>
                <a:spcPts val="1000"/>
              </a:spcBef>
              <a:buFont typeface="Arial" panose="020B0604020202020204" pitchFamily="34" charset="0"/>
              <a:buNone/>
            </a:pPr>
            <a:r>
              <a:rPr lang="en-GB" sz="750" dirty="0">
                <a:solidFill>
                  <a:schemeClr val="tx1"/>
                </a:solidFill>
                <a:latin typeface="Calibri Light" panose="020F0302020204030204" pitchFamily="34" charset="0"/>
                <a:cs typeface="Calibri Light" panose="020F0302020204030204" pitchFamily="34" charset="0"/>
              </a:rPr>
              <a:t>Page </a:t>
            </a:r>
            <a:fld id="{53E7601D-6FDA-7B44-B5BA-3778DAD9E216}" type="slidenum">
              <a:rPr lang="en-GB" sz="750" smtClean="0">
                <a:solidFill>
                  <a:schemeClr val="tx1"/>
                </a:solidFill>
                <a:latin typeface="Calibri Light" panose="020F0302020204030204" pitchFamily="34" charset="0"/>
                <a:cs typeface="Calibri Light" panose="020F0302020204030204" pitchFamily="34" charset="0"/>
              </a:rPr>
              <a:t>‹#›</a:t>
            </a:fld>
            <a:endParaRPr lang="en-GB" sz="750" dirty="0">
              <a:solidFill>
                <a:schemeClr val="tx1"/>
              </a:solidFill>
              <a:latin typeface="Calibri Light" panose="020F0302020204030204" pitchFamily="34" charset="0"/>
              <a:cs typeface="Calibri Light" panose="020F0302020204030204" pitchFamily="34" charset="0"/>
            </a:endParaRPr>
          </a:p>
        </p:txBody>
      </p:sp>
      <p:sp>
        <p:nvSpPr>
          <p:cNvPr id="20" name="Rectangle 19">
            <a:extLst>
              <a:ext uri="{FF2B5EF4-FFF2-40B4-BE49-F238E27FC236}">
                <a16:creationId xmlns:a16="http://schemas.microsoft.com/office/drawing/2014/main" id="{626CA295-5365-9545-B0B9-F98FC0289AFF}"/>
              </a:ext>
            </a:extLst>
          </p:cNvPr>
          <p:cNvSpPr/>
          <p:nvPr userDrawn="1"/>
        </p:nvSpPr>
        <p:spPr>
          <a:xfrm rot="16200000">
            <a:off x="441405" y="-193605"/>
            <a:ext cx="98580" cy="4857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Calibri Light" panose="020F0302020204030204" pitchFamily="34" charset="0"/>
              <a:cs typeface="Calibri Light" panose="020F0302020204030204" pitchFamily="34" charset="0"/>
            </a:endParaRPr>
          </a:p>
        </p:txBody>
      </p:sp>
      <p:pic>
        <p:nvPicPr>
          <p:cNvPr id="12" name="Picture 11">
            <a:extLst>
              <a:ext uri="{FF2B5EF4-FFF2-40B4-BE49-F238E27FC236}">
                <a16:creationId xmlns:a16="http://schemas.microsoft.com/office/drawing/2014/main" id="{4F78DA51-9968-D347-BE63-A112F38B2ACD}"/>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r="36666"/>
          <a:stretch/>
        </p:blipFill>
        <p:spPr>
          <a:xfrm>
            <a:off x="6241143" y="-1"/>
            <a:ext cx="2902857" cy="5143500"/>
          </a:xfrm>
          <a:prstGeom prst="rect">
            <a:avLst/>
          </a:prstGeom>
        </p:spPr>
      </p:pic>
      <p:sp>
        <p:nvSpPr>
          <p:cNvPr id="13" name="Round Single Corner Rectangle 37">
            <a:extLst>
              <a:ext uri="{FF2B5EF4-FFF2-40B4-BE49-F238E27FC236}">
                <a16:creationId xmlns:a16="http://schemas.microsoft.com/office/drawing/2014/main" id="{E9D47C24-F886-A34D-8979-BCB7289D6E94}"/>
              </a:ext>
            </a:extLst>
          </p:cNvPr>
          <p:cNvSpPr/>
          <p:nvPr userDrawn="1"/>
        </p:nvSpPr>
        <p:spPr>
          <a:xfrm>
            <a:off x="6488793" y="0"/>
            <a:ext cx="2407558" cy="4725988"/>
          </a:xfrm>
          <a:prstGeom prst="round1Rect">
            <a:avLst>
              <a:gd name="adj" fmla="val 0"/>
            </a:avLst>
          </a:prstGeom>
          <a:gradFill>
            <a:gsLst>
              <a:gs pos="0">
                <a:schemeClr val="accent2">
                  <a:alpha val="85000"/>
                </a:schemeClr>
              </a:gs>
              <a:gs pos="100000">
                <a:schemeClr val="accent4"/>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
        <p:nvSpPr>
          <p:cNvPr id="17" name="Text Placeholder 23">
            <a:extLst>
              <a:ext uri="{FF2B5EF4-FFF2-40B4-BE49-F238E27FC236}">
                <a16:creationId xmlns:a16="http://schemas.microsoft.com/office/drawing/2014/main" id="{9CC7F7B2-E491-4D43-BC5F-E56BE0BEBDC1}"/>
              </a:ext>
            </a:extLst>
          </p:cNvPr>
          <p:cNvSpPr>
            <a:spLocks noGrp="1"/>
          </p:cNvSpPr>
          <p:nvPr>
            <p:ph type="body" sz="quarter" idx="18" hasCustomPrompt="1"/>
          </p:nvPr>
        </p:nvSpPr>
        <p:spPr>
          <a:xfrm>
            <a:off x="7027350" y="1356743"/>
            <a:ext cx="1366444" cy="584775"/>
          </a:xfrm>
          <a:prstGeom prst="rect">
            <a:avLst/>
          </a:prstGeom>
        </p:spPr>
        <p:txBody>
          <a:bodyPr lIns="0" tIns="0" rIns="0" bIns="0" numCol="1" spcCol="360000"/>
          <a:lstStyle>
            <a:lvl1pPr marL="3175" indent="-3175">
              <a:spcBef>
                <a:spcPts val="0"/>
              </a:spcBef>
              <a:spcAft>
                <a:spcPts val="500"/>
              </a:spcAft>
              <a:buNone/>
              <a:tabLst/>
              <a:defRPr sz="16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edit body copy</a:t>
            </a:r>
          </a:p>
        </p:txBody>
      </p:sp>
      <p:grpSp>
        <p:nvGrpSpPr>
          <p:cNvPr id="23" name="Group 22">
            <a:extLst>
              <a:ext uri="{FF2B5EF4-FFF2-40B4-BE49-F238E27FC236}">
                <a16:creationId xmlns:a16="http://schemas.microsoft.com/office/drawing/2014/main" id="{38773A36-8220-0740-B96C-83A5F83F77D1}"/>
              </a:ext>
            </a:extLst>
          </p:cNvPr>
          <p:cNvGrpSpPr>
            <a:grpSpLocks noChangeAspect="1"/>
          </p:cNvGrpSpPr>
          <p:nvPr userDrawn="1"/>
        </p:nvGrpSpPr>
        <p:grpSpPr bwMode="gray">
          <a:xfrm>
            <a:off x="7974612" y="291900"/>
            <a:ext cx="792000" cy="153571"/>
            <a:chOff x="4375150" y="6157913"/>
            <a:chExt cx="1874838" cy="363537"/>
          </a:xfrm>
        </p:grpSpPr>
        <p:sp>
          <p:nvSpPr>
            <p:cNvPr id="24" name="Freeform 23">
              <a:extLst>
                <a:ext uri="{FF2B5EF4-FFF2-40B4-BE49-F238E27FC236}">
                  <a16:creationId xmlns:a16="http://schemas.microsoft.com/office/drawing/2014/main" id="{CB15671B-C3EC-E245-80C2-28031C15E97D}"/>
                </a:ext>
              </a:extLst>
            </p:cNvPr>
            <p:cNvSpPr>
              <a:spLocks noEditPoints="1"/>
            </p:cNvSpPr>
            <p:nvPr userDrawn="1"/>
          </p:nvSpPr>
          <p:spPr bwMode="gray">
            <a:xfrm>
              <a:off x="4375150" y="6176963"/>
              <a:ext cx="193675" cy="341312"/>
            </a:xfrm>
            <a:custGeom>
              <a:avLst/>
              <a:gdLst/>
              <a:ahLst/>
              <a:cxnLst>
                <a:cxn ang="0">
                  <a:pos x="0" y="0"/>
                </a:cxn>
                <a:cxn ang="0">
                  <a:pos x="0" y="108"/>
                </a:cxn>
                <a:cxn ang="0">
                  <a:pos x="61" y="108"/>
                </a:cxn>
                <a:cxn ang="0">
                  <a:pos x="61" y="0"/>
                </a:cxn>
                <a:cxn ang="0">
                  <a:pos x="0" y="0"/>
                </a:cxn>
                <a:cxn ang="0">
                  <a:pos x="33" y="71"/>
                </a:cxn>
                <a:cxn ang="0">
                  <a:pos x="20" y="64"/>
                </a:cxn>
                <a:cxn ang="0">
                  <a:pos x="19" y="87"/>
                </a:cxn>
                <a:cxn ang="0">
                  <a:pos x="28" y="90"/>
                </a:cxn>
                <a:cxn ang="0">
                  <a:pos x="28" y="91"/>
                </a:cxn>
                <a:cxn ang="0">
                  <a:pos x="6" y="91"/>
                </a:cxn>
                <a:cxn ang="0">
                  <a:pos x="6" y="90"/>
                </a:cxn>
                <a:cxn ang="0">
                  <a:pos x="12" y="87"/>
                </a:cxn>
                <a:cxn ang="0">
                  <a:pos x="11" y="21"/>
                </a:cxn>
                <a:cxn ang="0">
                  <a:pos x="5" y="21"/>
                </a:cxn>
                <a:cxn ang="0">
                  <a:pos x="5" y="19"/>
                </a:cxn>
                <a:cxn ang="0">
                  <a:pos x="20" y="16"/>
                </a:cxn>
                <a:cxn ang="0">
                  <a:pos x="20" y="44"/>
                </a:cxn>
                <a:cxn ang="0">
                  <a:pos x="42" y="16"/>
                </a:cxn>
                <a:cxn ang="0">
                  <a:pos x="54" y="36"/>
                </a:cxn>
                <a:cxn ang="0">
                  <a:pos x="33" y="71"/>
                </a:cxn>
              </a:cxnLst>
              <a:rect l="0" t="0" r="r" b="b"/>
              <a:pathLst>
                <a:path w="61" h="108">
                  <a:moveTo>
                    <a:pt x="0" y="0"/>
                  </a:moveTo>
                  <a:cubicBezTo>
                    <a:pt x="0" y="108"/>
                    <a:pt x="0" y="108"/>
                    <a:pt x="0" y="108"/>
                  </a:cubicBezTo>
                  <a:cubicBezTo>
                    <a:pt x="61" y="108"/>
                    <a:pt x="61" y="108"/>
                    <a:pt x="61" y="108"/>
                  </a:cubicBezTo>
                  <a:cubicBezTo>
                    <a:pt x="61" y="0"/>
                    <a:pt x="61" y="0"/>
                    <a:pt x="61" y="0"/>
                  </a:cubicBezTo>
                  <a:lnTo>
                    <a:pt x="0" y="0"/>
                  </a:lnTo>
                  <a:close/>
                  <a:moveTo>
                    <a:pt x="33" y="71"/>
                  </a:moveTo>
                  <a:cubicBezTo>
                    <a:pt x="23" y="71"/>
                    <a:pt x="20" y="64"/>
                    <a:pt x="20" y="64"/>
                  </a:cubicBezTo>
                  <a:cubicBezTo>
                    <a:pt x="19" y="87"/>
                    <a:pt x="19" y="87"/>
                    <a:pt x="19" y="87"/>
                  </a:cubicBezTo>
                  <a:cubicBezTo>
                    <a:pt x="28" y="90"/>
                    <a:pt x="28" y="90"/>
                    <a:pt x="28" y="90"/>
                  </a:cubicBezTo>
                  <a:cubicBezTo>
                    <a:pt x="28" y="91"/>
                    <a:pt x="28" y="91"/>
                    <a:pt x="28" y="91"/>
                  </a:cubicBezTo>
                  <a:cubicBezTo>
                    <a:pt x="6" y="91"/>
                    <a:pt x="6" y="91"/>
                    <a:pt x="6" y="91"/>
                  </a:cubicBezTo>
                  <a:cubicBezTo>
                    <a:pt x="6" y="90"/>
                    <a:pt x="6" y="90"/>
                    <a:pt x="6" y="90"/>
                  </a:cubicBezTo>
                  <a:cubicBezTo>
                    <a:pt x="12" y="87"/>
                    <a:pt x="12" y="87"/>
                    <a:pt x="12" y="87"/>
                  </a:cubicBezTo>
                  <a:cubicBezTo>
                    <a:pt x="11" y="21"/>
                    <a:pt x="11" y="21"/>
                    <a:pt x="11" y="21"/>
                  </a:cubicBezTo>
                  <a:cubicBezTo>
                    <a:pt x="5" y="21"/>
                    <a:pt x="5" y="21"/>
                    <a:pt x="5" y="21"/>
                  </a:cubicBezTo>
                  <a:cubicBezTo>
                    <a:pt x="5" y="21"/>
                    <a:pt x="5" y="19"/>
                    <a:pt x="5" y="19"/>
                  </a:cubicBezTo>
                  <a:cubicBezTo>
                    <a:pt x="20" y="16"/>
                    <a:pt x="20" y="16"/>
                    <a:pt x="20" y="16"/>
                  </a:cubicBezTo>
                  <a:cubicBezTo>
                    <a:pt x="20" y="44"/>
                    <a:pt x="20" y="44"/>
                    <a:pt x="20" y="44"/>
                  </a:cubicBezTo>
                  <a:cubicBezTo>
                    <a:pt x="26" y="23"/>
                    <a:pt x="36" y="16"/>
                    <a:pt x="42" y="16"/>
                  </a:cubicBezTo>
                  <a:cubicBezTo>
                    <a:pt x="47" y="16"/>
                    <a:pt x="54" y="19"/>
                    <a:pt x="54" y="36"/>
                  </a:cubicBezTo>
                  <a:cubicBezTo>
                    <a:pt x="54" y="67"/>
                    <a:pt x="38" y="71"/>
                    <a:pt x="33" y="7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5" name="Freeform 24">
              <a:extLst>
                <a:ext uri="{FF2B5EF4-FFF2-40B4-BE49-F238E27FC236}">
                  <a16:creationId xmlns:a16="http://schemas.microsoft.com/office/drawing/2014/main" id="{846EF31E-3418-7A49-80B5-9483B5C07B34}"/>
                </a:ext>
              </a:extLst>
            </p:cNvPr>
            <p:cNvSpPr>
              <a:spLocks/>
            </p:cNvSpPr>
            <p:nvPr userDrawn="1"/>
          </p:nvSpPr>
          <p:spPr bwMode="gray">
            <a:xfrm>
              <a:off x="4435475" y="6246813"/>
              <a:ext cx="82550" cy="147637"/>
            </a:xfrm>
            <a:custGeom>
              <a:avLst/>
              <a:gdLst/>
              <a:ahLst/>
              <a:cxnLst>
                <a:cxn ang="0">
                  <a:pos x="19" y="0"/>
                </a:cxn>
                <a:cxn ang="0">
                  <a:pos x="0" y="33"/>
                </a:cxn>
                <a:cxn ang="0">
                  <a:pos x="14" y="47"/>
                </a:cxn>
                <a:cxn ang="0">
                  <a:pos x="26" y="17"/>
                </a:cxn>
                <a:cxn ang="0">
                  <a:pos x="19" y="0"/>
                </a:cxn>
              </a:cxnLst>
              <a:rect l="0" t="0" r="r" b="b"/>
              <a:pathLst>
                <a:path w="26" h="47">
                  <a:moveTo>
                    <a:pt x="19" y="0"/>
                  </a:moveTo>
                  <a:cubicBezTo>
                    <a:pt x="9" y="0"/>
                    <a:pt x="0" y="28"/>
                    <a:pt x="0" y="33"/>
                  </a:cubicBezTo>
                  <a:cubicBezTo>
                    <a:pt x="0" y="34"/>
                    <a:pt x="4" y="47"/>
                    <a:pt x="14" y="47"/>
                  </a:cubicBezTo>
                  <a:cubicBezTo>
                    <a:pt x="24" y="47"/>
                    <a:pt x="26" y="27"/>
                    <a:pt x="26" y="17"/>
                  </a:cubicBezTo>
                  <a:cubicBezTo>
                    <a:pt x="26" y="7"/>
                    <a:pt x="23" y="0"/>
                    <a:pt x="19"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6" name="Freeform 25">
              <a:extLst>
                <a:ext uri="{FF2B5EF4-FFF2-40B4-BE49-F238E27FC236}">
                  <a16:creationId xmlns:a16="http://schemas.microsoft.com/office/drawing/2014/main" id="{D4A5FD6C-ACBD-E648-8CC6-4D14A371C5CE}"/>
                </a:ext>
              </a:extLst>
            </p:cNvPr>
            <p:cNvSpPr>
              <a:spLocks/>
            </p:cNvSpPr>
            <p:nvPr userDrawn="1"/>
          </p:nvSpPr>
          <p:spPr bwMode="gray">
            <a:xfrm>
              <a:off x="4625975" y="6300788"/>
              <a:ext cx="98425" cy="144462"/>
            </a:xfrm>
            <a:custGeom>
              <a:avLst/>
              <a:gdLst/>
              <a:ahLst/>
              <a:cxnLst>
                <a:cxn ang="0">
                  <a:pos x="18" y="0"/>
                </a:cxn>
                <a:cxn ang="0">
                  <a:pos x="7" y="22"/>
                </a:cxn>
                <a:cxn ang="0">
                  <a:pos x="23" y="46"/>
                </a:cxn>
                <a:cxn ang="0">
                  <a:pos x="31" y="27"/>
                </a:cxn>
                <a:cxn ang="0">
                  <a:pos x="18" y="0"/>
                </a:cxn>
              </a:cxnLst>
              <a:rect l="0" t="0" r="r" b="b"/>
              <a:pathLst>
                <a:path w="31" h="46">
                  <a:moveTo>
                    <a:pt x="18" y="0"/>
                  </a:moveTo>
                  <a:cubicBezTo>
                    <a:pt x="17" y="0"/>
                    <a:pt x="0" y="4"/>
                    <a:pt x="7" y="22"/>
                  </a:cubicBezTo>
                  <a:cubicBezTo>
                    <a:pt x="15" y="46"/>
                    <a:pt x="22" y="46"/>
                    <a:pt x="23" y="46"/>
                  </a:cubicBezTo>
                  <a:cubicBezTo>
                    <a:pt x="25" y="46"/>
                    <a:pt x="31" y="45"/>
                    <a:pt x="31" y="27"/>
                  </a:cubicBezTo>
                  <a:cubicBezTo>
                    <a:pt x="30" y="8"/>
                    <a:pt x="25" y="0"/>
                    <a:pt x="18"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7" name="Freeform 26">
              <a:extLst>
                <a:ext uri="{FF2B5EF4-FFF2-40B4-BE49-F238E27FC236}">
                  <a16:creationId xmlns:a16="http://schemas.microsoft.com/office/drawing/2014/main" id="{C5C25555-2E21-0C4E-BB50-D3BD5936928B}"/>
                </a:ext>
              </a:extLst>
            </p:cNvPr>
            <p:cNvSpPr>
              <a:spLocks noEditPoints="1"/>
            </p:cNvSpPr>
            <p:nvPr userDrawn="1"/>
          </p:nvSpPr>
          <p:spPr bwMode="gray">
            <a:xfrm>
              <a:off x="4581525" y="6176963"/>
              <a:ext cx="193675" cy="341312"/>
            </a:xfrm>
            <a:custGeom>
              <a:avLst/>
              <a:gdLst/>
              <a:ahLst/>
              <a:cxnLst>
                <a:cxn ang="0">
                  <a:pos x="0" y="0"/>
                </a:cxn>
                <a:cxn ang="0">
                  <a:pos x="0" y="108"/>
                </a:cxn>
                <a:cxn ang="0">
                  <a:pos x="61" y="108"/>
                </a:cxn>
                <a:cxn ang="0">
                  <a:pos x="61" y="0"/>
                </a:cxn>
                <a:cxn ang="0">
                  <a:pos x="0" y="0"/>
                </a:cxn>
                <a:cxn ang="0">
                  <a:pos x="42" y="91"/>
                </a:cxn>
                <a:cxn ang="0">
                  <a:pos x="19" y="63"/>
                </a:cxn>
                <a:cxn ang="0">
                  <a:pos x="20" y="91"/>
                </a:cxn>
                <a:cxn ang="0">
                  <a:pos x="5" y="88"/>
                </a:cxn>
                <a:cxn ang="0">
                  <a:pos x="4" y="86"/>
                </a:cxn>
                <a:cxn ang="0">
                  <a:pos x="11" y="86"/>
                </a:cxn>
                <a:cxn ang="0">
                  <a:pos x="11" y="19"/>
                </a:cxn>
                <a:cxn ang="0">
                  <a:pos x="6" y="17"/>
                </a:cxn>
                <a:cxn ang="0">
                  <a:pos x="5" y="16"/>
                </a:cxn>
                <a:cxn ang="0">
                  <a:pos x="28" y="16"/>
                </a:cxn>
                <a:cxn ang="0">
                  <a:pos x="27" y="18"/>
                </a:cxn>
                <a:cxn ang="0">
                  <a:pos x="19" y="19"/>
                </a:cxn>
                <a:cxn ang="0">
                  <a:pos x="19" y="43"/>
                </a:cxn>
                <a:cxn ang="0">
                  <a:pos x="32" y="37"/>
                </a:cxn>
                <a:cxn ang="0">
                  <a:pos x="53" y="70"/>
                </a:cxn>
                <a:cxn ang="0">
                  <a:pos x="42" y="91"/>
                </a:cxn>
              </a:cxnLst>
              <a:rect l="0" t="0" r="r" b="b"/>
              <a:pathLst>
                <a:path w="61" h="108">
                  <a:moveTo>
                    <a:pt x="0" y="0"/>
                  </a:moveTo>
                  <a:cubicBezTo>
                    <a:pt x="0" y="108"/>
                    <a:pt x="0" y="108"/>
                    <a:pt x="0" y="108"/>
                  </a:cubicBezTo>
                  <a:cubicBezTo>
                    <a:pt x="61" y="108"/>
                    <a:pt x="61" y="108"/>
                    <a:pt x="61" y="108"/>
                  </a:cubicBezTo>
                  <a:cubicBezTo>
                    <a:pt x="61" y="0"/>
                    <a:pt x="61" y="0"/>
                    <a:pt x="61" y="0"/>
                  </a:cubicBezTo>
                  <a:lnTo>
                    <a:pt x="0" y="0"/>
                  </a:lnTo>
                  <a:close/>
                  <a:moveTo>
                    <a:pt x="42" y="91"/>
                  </a:moveTo>
                  <a:cubicBezTo>
                    <a:pt x="26" y="91"/>
                    <a:pt x="19" y="63"/>
                    <a:pt x="19" y="63"/>
                  </a:cubicBezTo>
                  <a:cubicBezTo>
                    <a:pt x="20" y="91"/>
                    <a:pt x="20" y="91"/>
                    <a:pt x="20" y="91"/>
                  </a:cubicBezTo>
                  <a:cubicBezTo>
                    <a:pt x="20" y="91"/>
                    <a:pt x="6" y="89"/>
                    <a:pt x="5" y="88"/>
                  </a:cubicBezTo>
                  <a:cubicBezTo>
                    <a:pt x="4" y="88"/>
                    <a:pt x="4" y="86"/>
                    <a:pt x="4" y="86"/>
                  </a:cubicBezTo>
                  <a:cubicBezTo>
                    <a:pt x="11" y="86"/>
                    <a:pt x="11" y="86"/>
                    <a:pt x="11" y="86"/>
                  </a:cubicBezTo>
                  <a:cubicBezTo>
                    <a:pt x="11" y="86"/>
                    <a:pt x="12" y="21"/>
                    <a:pt x="11" y="19"/>
                  </a:cubicBezTo>
                  <a:cubicBezTo>
                    <a:pt x="11" y="18"/>
                    <a:pt x="6" y="17"/>
                    <a:pt x="6" y="17"/>
                  </a:cubicBezTo>
                  <a:cubicBezTo>
                    <a:pt x="5" y="16"/>
                    <a:pt x="5" y="16"/>
                    <a:pt x="5" y="16"/>
                  </a:cubicBezTo>
                  <a:cubicBezTo>
                    <a:pt x="28" y="16"/>
                    <a:pt x="28" y="16"/>
                    <a:pt x="28" y="16"/>
                  </a:cubicBezTo>
                  <a:cubicBezTo>
                    <a:pt x="27" y="18"/>
                    <a:pt x="27" y="18"/>
                    <a:pt x="27" y="18"/>
                  </a:cubicBezTo>
                  <a:cubicBezTo>
                    <a:pt x="24" y="18"/>
                    <a:pt x="19" y="19"/>
                    <a:pt x="19" y="19"/>
                  </a:cubicBezTo>
                  <a:cubicBezTo>
                    <a:pt x="19" y="43"/>
                    <a:pt x="19" y="43"/>
                    <a:pt x="19" y="43"/>
                  </a:cubicBezTo>
                  <a:cubicBezTo>
                    <a:pt x="19" y="43"/>
                    <a:pt x="24" y="37"/>
                    <a:pt x="32" y="37"/>
                  </a:cubicBezTo>
                  <a:cubicBezTo>
                    <a:pt x="53" y="37"/>
                    <a:pt x="53" y="67"/>
                    <a:pt x="53" y="70"/>
                  </a:cubicBezTo>
                  <a:cubicBezTo>
                    <a:pt x="53" y="73"/>
                    <a:pt x="54" y="91"/>
                    <a:pt x="42" y="9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9" name="Freeform 28">
              <a:extLst>
                <a:ext uri="{FF2B5EF4-FFF2-40B4-BE49-F238E27FC236}">
                  <a16:creationId xmlns:a16="http://schemas.microsoft.com/office/drawing/2014/main" id="{B5000CB5-8FA5-3B48-8335-EAB6EDA5BE77}"/>
                </a:ext>
              </a:extLst>
            </p:cNvPr>
            <p:cNvSpPr>
              <a:spLocks noEditPoints="1"/>
            </p:cNvSpPr>
            <p:nvPr userDrawn="1"/>
          </p:nvSpPr>
          <p:spPr bwMode="gray">
            <a:xfrm>
              <a:off x="4816475" y="6176963"/>
              <a:ext cx="139700" cy="193675"/>
            </a:xfrm>
            <a:custGeom>
              <a:avLst/>
              <a:gdLst/>
              <a:ahLst/>
              <a:cxnLst>
                <a:cxn ang="0">
                  <a:pos x="18" y="35"/>
                </a:cxn>
                <a:cxn ang="0">
                  <a:pos x="14" y="33"/>
                </a:cxn>
                <a:cxn ang="0">
                  <a:pos x="15" y="3"/>
                </a:cxn>
                <a:cxn ang="0">
                  <a:pos x="20" y="1"/>
                </a:cxn>
                <a:cxn ang="0">
                  <a:pos x="35" y="17"/>
                </a:cxn>
                <a:cxn ang="0">
                  <a:pos x="18" y="35"/>
                </a:cxn>
                <a:cxn ang="0">
                  <a:pos x="5" y="3"/>
                </a:cxn>
                <a:cxn ang="0">
                  <a:pos x="6" y="4"/>
                </a:cxn>
                <a:cxn ang="0">
                  <a:pos x="6" y="29"/>
                </a:cxn>
                <a:cxn ang="0">
                  <a:pos x="7" y="57"/>
                </a:cxn>
                <a:cxn ang="0">
                  <a:pos x="5" y="59"/>
                </a:cxn>
                <a:cxn ang="0">
                  <a:pos x="1" y="60"/>
                </a:cxn>
                <a:cxn ang="0">
                  <a:pos x="1" y="61"/>
                </a:cxn>
                <a:cxn ang="0">
                  <a:pos x="1" y="61"/>
                </a:cxn>
                <a:cxn ang="0">
                  <a:pos x="10" y="61"/>
                </a:cxn>
                <a:cxn ang="0">
                  <a:pos x="22" y="61"/>
                </a:cxn>
                <a:cxn ang="0">
                  <a:pos x="22" y="61"/>
                </a:cxn>
                <a:cxn ang="0">
                  <a:pos x="22" y="60"/>
                </a:cxn>
                <a:cxn ang="0">
                  <a:pos x="15" y="58"/>
                </a:cxn>
                <a:cxn ang="0">
                  <a:pos x="14" y="57"/>
                </a:cxn>
                <a:cxn ang="0">
                  <a:pos x="14" y="36"/>
                </a:cxn>
                <a:cxn ang="0">
                  <a:pos x="19" y="36"/>
                </a:cxn>
                <a:cxn ang="0">
                  <a:pos x="44" y="16"/>
                </a:cxn>
                <a:cxn ang="0">
                  <a:pos x="21" y="0"/>
                </a:cxn>
                <a:cxn ang="0">
                  <a:pos x="0" y="1"/>
                </a:cxn>
                <a:cxn ang="0">
                  <a:pos x="0" y="1"/>
                </a:cxn>
                <a:cxn ang="0">
                  <a:pos x="1" y="2"/>
                </a:cxn>
                <a:cxn ang="0">
                  <a:pos x="5" y="3"/>
                </a:cxn>
              </a:cxnLst>
              <a:rect l="0" t="0" r="r" b="b"/>
              <a:pathLst>
                <a:path w="44" h="61">
                  <a:moveTo>
                    <a:pt x="18" y="35"/>
                  </a:moveTo>
                  <a:cubicBezTo>
                    <a:pt x="16" y="35"/>
                    <a:pt x="14" y="34"/>
                    <a:pt x="14" y="33"/>
                  </a:cubicBezTo>
                  <a:cubicBezTo>
                    <a:pt x="14" y="31"/>
                    <a:pt x="14" y="13"/>
                    <a:pt x="15" y="3"/>
                  </a:cubicBezTo>
                  <a:cubicBezTo>
                    <a:pt x="15" y="2"/>
                    <a:pt x="16" y="1"/>
                    <a:pt x="20" y="1"/>
                  </a:cubicBezTo>
                  <a:cubicBezTo>
                    <a:pt x="29" y="1"/>
                    <a:pt x="35" y="8"/>
                    <a:pt x="35" y="17"/>
                  </a:cubicBezTo>
                  <a:cubicBezTo>
                    <a:pt x="35" y="28"/>
                    <a:pt x="27" y="35"/>
                    <a:pt x="18" y="35"/>
                  </a:cubicBezTo>
                  <a:close/>
                  <a:moveTo>
                    <a:pt x="5" y="3"/>
                  </a:moveTo>
                  <a:cubicBezTo>
                    <a:pt x="6" y="3"/>
                    <a:pt x="6" y="3"/>
                    <a:pt x="6" y="4"/>
                  </a:cubicBezTo>
                  <a:cubicBezTo>
                    <a:pt x="6" y="7"/>
                    <a:pt x="6" y="25"/>
                    <a:pt x="6" y="29"/>
                  </a:cubicBezTo>
                  <a:cubicBezTo>
                    <a:pt x="6" y="34"/>
                    <a:pt x="7" y="54"/>
                    <a:pt x="7" y="57"/>
                  </a:cubicBezTo>
                  <a:cubicBezTo>
                    <a:pt x="7" y="58"/>
                    <a:pt x="6" y="58"/>
                    <a:pt x="5" y="59"/>
                  </a:cubicBezTo>
                  <a:cubicBezTo>
                    <a:pt x="1" y="60"/>
                    <a:pt x="1" y="60"/>
                    <a:pt x="1" y="60"/>
                  </a:cubicBezTo>
                  <a:cubicBezTo>
                    <a:pt x="1" y="60"/>
                    <a:pt x="1" y="60"/>
                    <a:pt x="1" y="61"/>
                  </a:cubicBezTo>
                  <a:cubicBezTo>
                    <a:pt x="1" y="61"/>
                    <a:pt x="1" y="61"/>
                    <a:pt x="1" y="61"/>
                  </a:cubicBezTo>
                  <a:cubicBezTo>
                    <a:pt x="3" y="61"/>
                    <a:pt x="7" y="61"/>
                    <a:pt x="10" y="61"/>
                  </a:cubicBezTo>
                  <a:cubicBezTo>
                    <a:pt x="14" y="61"/>
                    <a:pt x="18" y="61"/>
                    <a:pt x="22" y="61"/>
                  </a:cubicBezTo>
                  <a:cubicBezTo>
                    <a:pt x="22" y="61"/>
                    <a:pt x="22" y="61"/>
                    <a:pt x="22" y="61"/>
                  </a:cubicBezTo>
                  <a:cubicBezTo>
                    <a:pt x="22" y="60"/>
                    <a:pt x="22" y="60"/>
                    <a:pt x="22" y="60"/>
                  </a:cubicBezTo>
                  <a:cubicBezTo>
                    <a:pt x="15" y="58"/>
                    <a:pt x="15" y="58"/>
                    <a:pt x="15" y="58"/>
                  </a:cubicBezTo>
                  <a:cubicBezTo>
                    <a:pt x="14" y="58"/>
                    <a:pt x="14" y="58"/>
                    <a:pt x="14" y="57"/>
                  </a:cubicBezTo>
                  <a:cubicBezTo>
                    <a:pt x="14" y="55"/>
                    <a:pt x="14" y="39"/>
                    <a:pt x="14" y="36"/>
                  </a:cubicBezTo>
                  <a:cubicBezTo>
                    <a:pt x="15" y="36"/>
                    <a:pt x="17" y="36"/>
                    <a:pt x="19" y="36"/>
                  </a:cubicBezTo>
                  <a:cubicBezTo>
                    <a:pt x="34" y="36"/>
                    <a:pt x="44" y="27"/>
                    <a:pt x="44" y="16"/>
                  </a:cubicBezTo>
                  <a:cubicBezTo>
                    <a:pt x="44" y="6"/>
                    <a:pt x="37" y="0"/>
                    <a:pt x="21" y="0"/>
                  </a:cubicBezTo>
                  <a:cubicBezTo>
                    <a:pt x="13" y="0"/>
                    <a:pt x="3" y="1"/>
                    <a:pt x="0" y="1"/>
                  </a:cubicBezTo>
                  <a:cubicBezTo>
                    <a:pt x="0" y="1"/>
                    <a:pt x="0" y="1"/>
                    <a:pt x="0" y="1"/>
                  </a:cubicBezTo>
                  <a:cubicBezTo>
                    <a:pt x="0" y="2"/>
                    <a:pt x="0" y="2"/>
                    <a:pt x="1" y="2"/>
                  </a:cubicBezTo>
                  <a:lnTo>
                    <a:pt x="5" y="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0" name="Freeform 29">
              <a:extLst>
                <a:ext uri="{FF2B5EF4-FFF2-40B4-BE49-F238E27FC236}">
                  <a16:creationId xmlns:a16="http://schemas.microsoft.com/office/drawing/2014/main" id="{8079FB22-5781-BE4B-8072-1501CD47DFAA}"/>
                </a:ext>
              </a:extLst>
            </p:cNvPr>
            <p:cNvSpPr>
              <a:spLocks/>
            </p:cNvSpPr>
            <p:nvPr userDrawn="1"/>
          </p:nvSpPr>
          <p:spPr bwMode="gray">
            <a:xfrm>
              <a:off x="4972050" y="6224588"/>
              <a:ext cx="117475" cy="146050"/>
            </a:xfrm>
            <a:custGeom>
              <a:avLst/>
              <a:gdLst/>
              <a:ahLst/>
              <a:cxnLst>
                <a:cxn ang="0">
                  <a:pos x="14" y="26"/>
                </a:cxn>
                <a:cxn ang="0">
                  <a:pos x="15" y="23"/>
                </a:cxn>
                <a:cxn ang="0">
                  <a:pos x="33" y="0"/>
                </a:cxn>
                <a:cxn ang="0">
                  <a:pos x="36" y="1"/>
                </a:cxn>
                <a:cxn ang="0">
                  <a:pos x="36" y="2"/>
                </a:cxn>
                <a:cxn ang="0">
                  <a:pos x="37" y="13"/>
                </a:cxn>
                <a:cxn ang="0">
                  <a:pos x="36" y="14"/>
                </a:cxn>
                <a:cxn ang="0">
                  <a:pos x="36" y="13"/>
                </a:cxn>
                <a:cxn ang="0">
                  <a:pos x="33" y="7"/>
                </a:cxn>
                <a:cxn ang="0">
                  <a:pos x="30" y="5"/>
                </a:cxn>
                <a:cxn ang="0">
                  <a:pos x="15" y="33"/>
                </a:cxn>
                <a:cxn ang="0">
                  <a:pos x="14" y="42"/>
                </a:cxn>
                <a:cxn ang="0">
                  <a:pos x="15" y="44"/>
                </a:cxn>
                <a:cxn ang="0">
                  <a:pos x="22" y="45"/>
                </a:cxn>
                <a:cxn ang="0">
                  <a:pos x="23" y="46"/>
                </a:cxn>
                <a:cxn ang="0">
                  <a:pos x="23" y="46"/>
                </a:cxn>
                <a:cxn ang="0">
                  <a:pos x="11" y="46"/>
                </a:cxn>
                <a:cxn ang="0">
                  <a:pos x="1" y="46"/>
                </a:cxn>
                <a:cxn ang="0">
                  <a:pos x="1" y="46"/>
                </a:cxn>
                <a:cxn ang="0">
                  <a:pos x="2" y="45"/>
                </a:cxn>
                <a:cxn ang="0">
                  <a:pos x="6" y="44"/>
                </a:cxn>
                <a:cxn ang="0">
                  <a:pos x="7" y="43"/>
                </a:cxn>
                <a:cxn ang="0">
                  <a:pos x="7" y="23"/>
                </a:cxn>
                <a:cxn ang="0">
                  <a:pos x="7" y="6"/>
                </a:cxn>
                <a:cxn ang="0">
                  <a:pos x="6" y="4"/>
                </a:cxn>
                <a:cxn ang="0">
                  <a:pos x="1" y="4"/>
                </a:cxn>
                <a:cxn ang="0">
                  <a:pos x="0" y="3"/>
                </a:cxn>
                <a:cxn ang="0">
                  <a:pos x="1" y="3"/>
                </a:cxn>
                <a:cxn ang="0">
                  <a:pos x="14" y="0"/>
                </a:cxn>
                <a:cxn ang="0">
                  <a:pos x="15" y="1"/>
                </a:cxn>
                <a:cxn ang="0">
                  <a:pos x="14" y="22"/>
                </a:cxn>
                <a:cxn ang="0">
                  <a:pos x="14" y="26"/>
                </a:cxn>
              </a:cxnLst>
              <a:rect l="0" t="0" r="r" b="b"/>
              <a:pathLst>
                <a:path w="37" h="46">
                  <a:moveTo>
                    <a:pt x="14" y="26"/>
                  </a:moveTo>
                  <a:cubicBezTo>
                    <a:pt x="15" y="25"/>
                    <a:pt x="15" y="24"/>
                    <a:pt x="15" y="23"/>
                  </a:cubicBezTo>
                  <a:cubicBezTo>
                    <a:pt x="17" y="14"/>
                    <a:pt x="23" y="0"/>
                    <a:pt x="33" y="0"/>
                  </a:cubicBezTo>
                  <a:cubicBezTo>
                    <a:pt x="34" y="0"/>
                    <a:pt x="35" y="0"/>
                    <a:pt x="36" y="1"/>
                  </a:cubicBezTo>
                  <a:cubicBezTo>
                    <a:pt x="36" y="1"/>
                    <a:pt x="36" y="1"/>
                    <a:pt x="36" y="2"/>
                  </a:cubicBezTo>
                  <a:cubicBezTo>
                    <a:pt x="37" y="13"/>
                    <a:pt x="37" y="13"/>
                    <a:pt x="37" y="13"/>
                  </a:cubicBezTo>
                  <a:cubicBezTo>
                    <a:pt x="37" y="13"/>
                    <a:pt x="36" y="14"/>
                    <a:pt x="36" y="14"/>
                  </a:cubicBezTo>
                  <a:cubicBezTo>
                    <a:pt x="36" y="14"/>
                    <a:pt x="36" y="13"/>
                    <a:pt x="36" y="13"/>
                  </a:cubicBezTo>
                  <a:cubicBezTo>
                    <a:pt x="35" y="11"/>
                    <a:pt x="34" y="9"/>
                    <a:pt x="33" y="7"/>
                  </a:cubicBezTo>
                  <a:cubicBezTo>
                    <a:pt x="32" y="6"/>
                    <a:pt x="31" y="5"/>
                    <a:pt x="30" y="5"/>
                  </a:cubicBezTo>
                  <a:cubicBezTo>
                    <a:pt x="22" y="5"/>
                    <a:pt x="17" y="21"/>
                    <a:pt x="15" y="33"/>
                  </a:cubicBezTo>
                  <a:cubicBezTo>
                    <a:pt x="14" y="36"/>
                    <a:pt x="14" y="41"/>
                    <a:pt x="14" y="42"/>
                  </a:cubicBezTo>
                  <a:cubicBezTo>
                    <a:pt x="14" y="43"/>
                    <a:pt x="14" y="43"/>
                    <a:pt x="15" y="44"/>
                  </a:cubicBezTo>
                  <a:cubicBezTo>
                    <a:pt x="22" y="45"/>
                    <a:pt x="22" y="45"/>
                    <a:pt x="22" y="45"/>
                  </a:cubicBezTo>
                  <a:cubicBezTo>
                    <a:pt x="23" y="45"/>
                    <a:pt x="23" y="45"/>
                    <a:pt x="23" y="46"/>
                  </a:cubicBezTo>
                  <a:cubicBezTo>
                    <a:pt x="23" y="46"/>
                    <a:pt x="23" y="46"/>
                    <a:pt x="23" y="46"/>
                  </a:cubicBezTo>
                  <a:cubicBezTo>
                    <a:pt x="21" y="46"/>
                    <a:pt x="16" y="46"/>
                    <a:pt x="11" y="46"/>
                  </a:cubicBezTo>
                  <a:cubicBezTo>
                    <a:pt x="6" y="46"/>
                    <a:pt x="3" y="46"/>
                    <a:pt x="1" y="46"/>
                  </a:cubicBezTo>
                  <a:cubicBezTo>
                    <a:pt x="1" y="46"/>
                    <a:pt x="1" y="46"/>
                    <a:pt x="1" y="46"/>
                  </a:cubicBezTo>
                  <a:cubicBezTo>
                    <a:pt x="1" y="45"/>
                    <a:pt x="1" y="45"/>
                    <a:pt x="2" y="45"/>
                  </a:cubicBezTo>
                  <a:cubicBezTo>
                    <a:pt x="6" y="44"/>
                    <a:pt x="6" y="44"/>
                    <a:pt x="6" y="44"/>
                  </a:cubicBezTo>
                  <a:cubicBezTo>
                    <a:pt x="7" y="43"/>
                    <a:pt x="7" y="43"/>
                    <a:pt x="7" y="43"/>
                  </a:cubicBezTo>
                  <a:cubicBezTo>
                    <a:pt x="7" y="40"/>
                    <a:pt x="7" y="28"/>
                    <a:pt x="7" y="23"/>
                  </a:cubicBezTo>
                  <a:cubicBezTo>
                    <a:pt x="7" y="18"/>
                    <a:pt x="7" y="8"/>
                    <a:pt x="7" y="6"/>
                  </a:cubicBezTo>
                  <a:cubicBezTo>
                    <a:pt x="7" y="5"/>
                    <a:pt x="6" y="4"/>
                    <a:pt x="6" y="4"/>
                  </a:cubicBezTo>
                  <a:cubicBezTo>
                    <a:pt x="1" y="4"/>
                    <a:pt x="1" y="4"/>
                    <a:pt x="1" y="4"/>
                  </a:cubicBezTo>
                  <a:cubicBezTo>
                    <a:pt x="0" y="4"/>
                    <a:pt x="0" y="3"/>
                    <a:pt x="0" y="3"/>
                  </a:cubicBezTo>
                  <a:cubicBezTo>
                    <a:pt x="0" y="3"/>
                    <a:pt x="0" y="3"/>
                    <a:pt x="1" y="3"/>
                  </a:cubicBezTo>
                  <a:cubicBezTo>
                    <a:pt x="14" y="0"/>
                    <a:pt x="14" y="0"/>
                    <a:pt x="14" y="0"/>
                  </a:cubicBezTo>
                  <a:cubicBezTo>
                    <a:pt x="15" y="0"/>
                    <a:pt x="15" y="0"/>
                    <a:pt x="15" y="1"/>
                  </a:cubicBezTo>
                  <a:cubicBezTo>
                    <a:pt x="15" y="3"/>
                    <a:pt x="14" y="17"/>
                    <a:pt x="14" y="22"/>
                  </a:cubicBezTo>
                  <a:cubicBezTo>
                    <a:pt x="14" y="24"/>
                    <a:pt x="14" y="25"/>
                    <a:pt x="14" y="2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1" name="Freeform 30">
              <a:extLst>
                <a:ext uri="{FF2B5EF4-FFF2-40B4-BE49-F238E27FC236}">
                  <a16:creationId xmlns:a16="http://schemas.microsoft.com/office/drawing/2014/main" id="{F37F23CE-F62C-A547-B89F-C7CC061F66CE}"/>
                </a:ext>
              </a:extLst>
            </p:cNvPr>
            <p:cNvSpPr>
              <a:spLocks noEditPoints="1"/>
            </p:cNvSpPr>
            <p:nvPr userDrawn="1"/>
          </p:nvSpPr>
          <p:spPr bwMode="gray">
            <a:xfrm>
              <a:off x="5099050" y="6176963"/>
              <a:ext cx="66675" cy="193675"/>
            </a:xfrm>
            <a:custGeom>
              <a:avLst/>
              <a:gdLst/>
              <a:ahLst/>
              <a:cxnLst>
                <a:cxn ang="0">
                  <a:pos x="10" y="0"/>
                </a:cxn>
                <a:cxn ang="0">
                  <a:pos x="14" y="4"/>
                </a:cxn>
                <a:cxn ang="0">
                  <a:pos x="10" y="9"/>
                </a:cxn>
                <a:cxn ang="0">
                  <a:pos x="5" y="4"/>
                </a:cxn>
                <a:cxn ang="0">
                  <a:pos x="10" y="0"/>
                </a:cxn>
                <a:cxn ang="0">
                  <a:pos x="14" y="15"/>
                </a:cxn>
                <a:cxn ang="0">
                  <a:pos x="15" y="16"/>
                </a:cxn>
                <a:cxn ang="0">
                  <a:pos x="14" y="39"/>
                </a:cxn>
                <a:cxn ang="0">
                  <a:pos x="14" y="58"/>
                </a:cxn>
                <a:cxn ang="0">
                  <a:pos x="15" y="59"/>
                </a:cxn>
                <a:cxn ang="0">
                  <a:pos x="20" y="60"/>
                </a:cxn>
                <a:cxn ang="0">
                  <a:pos x="21" y="61"/>
                </a:cxn>
                <a:cxn ang="0">
                  <a:pos x="20" y="61"/>
                </a:cxn>
                <a:cxn ang="0">
                  <a:pos x="11" y="61"/>
                </a:cxn>
                <a:cxn ang="0">
                  <a:pos x="1" y="61"/>
                </a:cxn>
                <a:cxn ang="0">
                  <a:pos x="1" y="61"/>
                </a:cxn>
                <a:cxn ang="0">
                  <a:pos x="1" y="60"/>
                </a:cxn>
                <a:cxn ang="0">
                  <a:pos x="6" y="59"/>
                </a:cxn>
                <a:cxn ang="0">
                  <a:pos x="7" y="58"/>
                </a:cxn>
                <a:cxn ang="0">
                  <a:pos x="7" y="38"/>
                </a:cxn>
                <a:cxn ang="0">
                  <a:pos x="7" y="21"/>
                </a:cxn>
                <a:cxn ang="0">
                  <a:pos x="6" y="19"/>
                </a:cxn>
                <a:cxn ang="0">
                  <a:pos x="1" y="19"/>
                </a:cxn>
                <a:cxn ang="0">
                  <a:pos x="0" y="18"/>
                </a:cxn>
                <a:cxn ang="0">
                  <a:pos x="0" y="18"/>
                </a:cxn>
                <a:cxn ang="0">
                  <a:pos x="14" y="15"/>
                </a:cxn>
              </a:cxnLst>
              <a:rect l="0" t="0" r="r" b="b"/>
              <a:pathLst>
                <a:path w="21" h="61">
                  <a:moveTo>
                    <a:pt x="10" y="0"/>
                  </a:moveTo>
                  <a:cubicBezTo>
                    <a:pt x="13" y="0"/>
                    <a:pt x="14" y="2"/>
                    <a:pt x="14" y="4"/>
                  </a:cubicBezTo>
                  <a:cubicBezTo>
                    <a:pt x="14" y="7"/>
                    <a:pt x="12" y="9"/>
                    <a:pt x="10" y="9"/>
                  </a:cubicBezTo>
                  <a:cubicBezTo>
                    <a:pt x="8" y="9"/>
                    <a:pt x="5" y="7"/>
                    <a:pt x="5" y="4"/>
                  </a:cubicBezTo>
                  <a:cubicBezTo>
                    <a:pt x="5" y="2"/>
                    <a:pt x="7" y="0"/>
                    <a:pt x="10" y="0"/>
                  </a:cubicBezTo>
                  <a:close/>
                  <a:moveTo>
                    <a:pt x="14" y="15"/>
                  </a:moveTo>
                  <a:cubicBezTo>
                    <a:pt x="15" y="15"/>
                    <a:pt x="15" y="15"/>
                    <a:pt x="15" y="16"/>
                  </a:cubicBezTo>
                  <a:cubicBezTo>
                    <a:pt x="15" y="20"/>
                    <a:pt x="14" y="34"/>
                    <a:pt x="14" y="39"/>
                  </a:cubicBezTo>
                  <a:cubicBezTo>
                    <a:pt x="14" y="43"/>
                    <a:pt x="14" y="55"/>
                    <a:pt x="14" y="58"/>
                  </a:cubicBezTo>
                  <a:cubicBezTo>
                    <a:pt x="14" y="58"/>
                    <a:pt x="14" y="59"/>
                    <a:pt x="15" y="59"/>
                  </a:cubicBezTo>
                  <a:cubicBezTo>
                    <a:pt x="20" y="60"/>
                    <a:pt x="20" y="60"/>
                    <a:pt x="20" y="60"/>
                  </a:cubicBezTo>
                  <a:cubicBezTo>
                    <a:pt x="20" y="60"/>
                    <a:pt x="21" y="60"/>
                    <a:pt x="21" y="61"/>
                  </a:cubicBezTo>
                  <a:cubicBezTo>
                    <a:pt x="21" y="61"/>
                    <a:pt x="20" y="61"/>
                    <a:pt x="20" y="61"/>
                  </a:cubicBezTo>
                  <a:cubicBezTo>
                    <a:pt x="18" y="61"/>
                    <a:pt x="15" y="61"/>
                    <a:pt x="11" y="61"/>
                  </a:cubicBezTo>
                  <a:cubicBezTo>
                    <a:pt x="7" y="61"/>
                    <a:pt x="3" y="61"/>
                    <a:pt x="1" y="61"/>
                  </a:cubicBezTo>
                  <a:cubicBezTo>
                    <a:pt x="1" y="61"/>
                    <a:pt x="1" y="61"/>
                    <a:pt x="1" y="61"/>
                  </a:cubicBezTo>
                  <a:cubicBezTo>
                    <a:pt x="1" y="60"/>
                    <a:pt x="1" y="60"/>
                    <a:pt x="1" y="60"/>
                  </a:cubicBezTo>
                  <a:cubicBezTo>
                    <a:pt x="6" y="59"/>
                    <a:pt x="6" y="59"/>
                    <a:pt x="6" y="59"/>
                  </a:cubicBezTo>
                  <a:cubicBezTo>
                    <a:pt x="7" y="58"/>
                    <a:pt x="7" y="58"/>
                    <a:pt x="7" y="58"/>
                  </a:cubicBezTo>
                  <a:cubicBezTo>
                    <a:pt x="7" y="55"/>
                    <a:pt x="7" y="43"/>
                    <a:pt x="7" y="38"/>
                  </a:cubicBezTo>
                  <a:cubicBezTo>
                    <a:pt x="7" y="34"/>
                    <a:pt x="7" y="23"/>
                    <a:pt x="7" y="21"/>
                  </a:cubicBezTo>
                  <a:cubicBezTo>
                    <a:pt x="6" y="20"/>
                    <a:pt x="6" y="19"/>
                    <a:pt x="6" y="19"/>
                  </a:cubicBezTo>
                  <a:cubicBezTo>
                    <a:pt x="1" y="19"/>
                    <a:pt x="1" y="19"/>
                    <a:pt x="1" y="19"/>
                  </a:cubicBezTo>
                  <a:cubicBezTo>
                    <a:pt x="0" y="19"/>
                    <a:pt x="0" y="18"/>
                    <a:pt x="0" y="18"/>
                  </a:cubicBezTo>
                  <a:cubicBezTo>
                    <a:pt x="0" y="18"/>
                    <a:pt x="0" y="18"/>
                    <a:pt x="0" y="18"/>
                  </a:cubicBezTo>
                  <a:lnTo>
                    <a:pt x="14" y="1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2" name="Freeform 31">
              <a:extLst>
                <a:ext uri="{FF2B5EF4-FFF2-40B4-BE49-F238E27FC236}">
                  <a16:creationId xmlns:a16="http://schemas.microsoft.com/office/drawing/2014/main" id="{77AD480E-49FF-AD4A-A91A-69E44C369372}"/>
                </a:ext>
              </a:extLst>
            </p:cNvPr>
            <p:cNvSpPr>
              <a:spLocks/>
            </p:cNvSpPr>
            <p:nvPr userDrawn="1"/>
          </p:nvSpPr>
          <p:spPr bwMode="gray">
            <a:xfrm>
              <a:off x="5181600" y="6224588"/>
              <a:ext cx="111125" cy="146050"/>
            </a:xfrm>
            <a:custGeom>
              <a:avLst/>
              <a:gdLst/>
              <a:ahLst/>
              <a:cxnLst>
                <a:cxn ang="0">
                  <a:pos x="0" y="27"/>
                </a:cxn>
                <a:cxn ang="0">
                  <a:pos x="9" y="6"/>
                </a:cxn>
                <a:cxn ang="0">
                  <a:pos x="25" y="0"/>
                </a:cxn>
                <a:cxn ang="0">
                  <a:pos x="33" y="1"/>
                </a:cxn>
                <a:cxn ang="0">
                  <a:pos x="33" y="2"/>
                </a:cxn>
                <a:cxn ang="0">
                  <a:pos x="34" y="12"/>
                </a:cxn>
                <a:cxn ang="0">
                  <a:pos x="33" y="13"/>
                </a:cxn>
                <a:cxn ang="0">
                  <a:pos x="33" y="13"/>
                </a:cxn>
                <a:cxn ang="0">
                  <a:pos x="29" y="5"/>
                </a:cxn>
                <a:cxn ang="0">
                  <a:pos x="28" y="3"/>
                </a:cxn>
                <a:cxn ang="0">
                  <a:pos x="24" y="2"/>
                </a:cxn>
                <a:cxn ang="0">
                  <a:pos x="12" y="10"/>
                </a:cxn>
                <a:cxn ang="0">
                  <a:pos x="8" y="27"/>
                </a:cxn>
                <a:cxn ang="0">
                  <a:pos x="21" y="43"/>
                </a:cxn>
                <a:cxn ang="0">
                  <a:pos x="27" y="43"/>
                </a:cxn>
                <a:cxn ang="0">
                  <a:pos x="35" y="39"/>
                </a:cxn>
                <a:cxn ang="0">
                  <a:pos x="35" y="40"/>
                </a:cxn>
                <a:cxn ang="0">
                  <a:pos x="35" y="41"/>
                </a:cxn>
                <a:cxn ang="0">
                  <a:pos x="25" y="46"/>
                </a:cxn>
                <a:cxn ang="0">
                  <a:pos x="18" y="46"/>
                </a:cxn>
                <a:cxn ang="0">
                  <a:pos x="0" y="27"/>
                </a:cxn>
              </a:cxnLst>
              <a:rect l="0" t="0" r="r" b="b"/>
              <a:pathLst>
                <a:path w="35" h="46">
                  <a:moveTo>
                    <a:pt x="0" y="27"/>
                  </a:moveTo>
                  <a:cubicBezTo>
                    <a:pt x="0" y="20"/>
                    <a:pt x="3" y="12"/>
                    <a:pt x="9" y="6"/>
                  </a:cubicBezTo>
                  <a:cubicBezTo>
                    <a:pt x="13" y="2"/>
                    <a:pt x="19" y="0"/>
                    <a:pt x="25" y="0"/>
                  </a:cubicBezTo>
                  <a:cubicBezTo>
                    <a:pt x="29" y="0"/>
                    <a:pt x="31" y="1"/>
                    <a:pt x="33" y="1"/>
                  </a:cubicBezTo>
                  <a:cubicBezTo>
                    <a:pt x="33" y="2"/>
                    <a:pt x="33" y="2"/>
                    <a:pt x="33" y="2"/>
                  </a:cubicBezTo>
                  <a:cubicBezTo>
                    <a:pt x="34" y="12"/>
                    <a:pt x="34" y="12"/>
                    <a:pt x="34" y="12"/>
                  </a:cubicBezTo>
                  <a:cubicBezTo>
                    <a:pt x="34" y="13"/>
                    <a:pt x="33" y="13"/>
                    <a:pt x="33" y="13"/>
                  </a:cubicBezTo>
                  <a:cubicBezTo>
                    <a:pt x="33" y="13"/>
                    <a:pt x="33" y="13"/>
                    <a:pt x="33" y="13"/>
                  </a:cubicBezTo>
                  <a:cubicBezTo>
                    <a:pt x="31" y="10"/>
                    <a:pt x="30" y="8"/>
                    <a:pt x="29" y="5"/>
                  </a:cubicBezTo>
                  <a:cubicBezTo>
                    <a:pt x="29" y="4"/>
                    <a:pt x="28" y="4"/>
                    <a:pt x="28" y="3"/>
                  </a:cubicBezTo>
                  <a:cubicBezTo>
                    <a:pt x="27" y="3"/>
                    <a:pt x="25" y="2"/>
                    <a:pt x="24" y="2"/>
                  </a:cubicBezTo>
                  <a:cubicBezTo>
                    <a:pt x="19" y="2"/>
                    <a:pt x="15" y="5"/>
                    <a:pt x="12" y="10"/>
                  </a:cubicBezTo>
                  <a:cubicBezTo>
                    <a:pt x="10" y="14"/>
                    <a:pt x="8" y="20"/>
                    <a:pt x="8" y="27"/>
                  </a:cubicBezTo>
                  <a:cubicBezTo>
                    <a:pt x="8" y="38"/>
                    <a:pt x="14" y="43"/>
                    <a:pt x="21" y="43"/>
                  </a:cubicBezTo>
                  <a:cubicBezTo>
                    <a:pt x="24" y="43"/>
                    <a:pt x="26" y="43"/>
                    <a:pt x="27" y="43"/>
                  </a:cubicBezTo>
                  <a:cubicBezTo>
                    <a:pt x="30" y="42"/>
                    <a:pt x="32" y="41"/>
                    <a:pt x="35" y="39"/>
                  </a:cubicBezTo>
                  <a:cubicBezTo>
                    <a:pt x="35" y="39"/>
                    <a:pt x="35" y="40"/>
                    <a:pt x="35" y="40"/>
                  </a:cubicBezTo>
                  <a:cubicBezTo>
                    <a:pt x="35" y="40"/>
                    <a:pt x="35" y="41"/>
                    <a:pt x="35" y="41"/>
                  </a:cubicBezTo>
                  <a:cubicBezTo>
                    <a:pt x="33" y="42"/>
                    <a:pt x="29" y="44"/>
                    <a:pt x="25" y="46"/>
                  </a:cubicBezTo>
                  <a:cubicBezTo>
                    <a:pt x="24" y="46"/>
                    <a:pt x="22" y="46"/>
                    <a:pt x="18" y="46"/>
                  </a:cubicBezTo>
                  <a:cubicBezTo>
                    <a:pt x="7" y="46"/>
                    <a:pt x="0" y="40"/>
                    <a:pt x="0" y="2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3" name="Freeform 32">
              <a:extLst>
                <a:ext uri="{FF2B5EF4-FFF2-40B4-BE49-F238E27FC236}">
                  <a16:creationId xmlns:a16="http://schemas.microsoft.com/office/drawing/2014/main" id="{EBC727E0-F742-6B45-B468-6E1A28AB6550}"/>
                </a:ext>
              </a:extLst>
            </p:cNvPr>
            <p:cNvSpPr>
              <a:spLocks noEditPoints="1"/>
            </p:cNvSpPr>
            <p:nvPr userDrawn="1"/>
          </p:nvSpPr>
          <p:spPr bwMode="gray">
            <a:xfrm>
              <a:off x="5308600" y="6224588"/>
              <a:ext cx="119063" cy="146050"/>
            </a:xfrm>
            <a:custGeom>
              <a:avLst/>
              <a:gdLst/>
              <a:ahLst/>
              <a:cxnLst>
                <a:cxn ang="0">
                  <a:pos x="20" y="2"/>
                </a:cxn>
                <a:cxn ang="0">
                  <a:pos x="29" y="18"/>
                </a:cxn>
                <a:cxn ang="0">
                  <a:pos x="27" y="21"/>
                </a:cxn>
                <a:cxn ang="0">
                  <a:pos x="9" y="21"/>
                </a:cxn>
                <a:cxn ang="0">
                  <a:pos x="20" y="2"/>
                </a:cxn>
                <a:cxn ang="0">
                  <a:pos x="38" y="20"/>
                </a:cxn>
                <a:cxn ang="0">
                  <a:pos x="21" y="0"/>
                </a:cxn>
                <a:cxn ang="0">
                  <a:pos x="0" y="27"/>
                </a:cxn>
                <a:cxn ang="0">
                  <a:pos x="19" y="46"/>
                </a:cxn>
                <a:cxn ang="0">
                  <a:pos x="26" y="45"/>
                </a:cxn>
                <a:cxn ang="0">
                  <a:pos x="37" y="40"/>
                </a:cxn>
                <a:cxn ang="0">
                  <a:pos x="37" y="40"/>
                </a:cxn>
                <a:cxn ang="0">
                  <a:pos x="37" y="39"/>
                </a:cxn>
                <a:cxn ang="0">
                  <a:pos x="29" y="42"/>
                </a:cxn>
                <a:cxn ang="0">
                  <a:pos x="22" y="43"/>
                </a:cxn>
                <a:cxn ang="0">
                  <a:pos x="9" y="29"/>
                </a:cxn>
                <a:cxn ang="0">
                  <a:pos x="9" y="23"/>
                </a:cxn>
                <a:cxn ang="0">
                  <a:pos x="35" y="22"/>
                </a:cxn>
                <a:cxn ang="0">
                  <a:pos x="38" y="20"/>
                </a:cxn>
              </a:cxnLst>
              <a:rect l="0" t="0" r="r" b="b"/>
              <a:pathLst>
                <a:path w="38" h="46">
                  <a:moveTo>
                    <a:pt x="20" y="2"/>
                  </a:moveTo>
                  <a:cubicBezTo>
                    <a:pt x="26" y="2"/>
                    <a:pt x="29" y="13"/>
                    <a:pt x="29" y="18"/>
                  </a:cubicBezTo>
                  <a:cubicBezTo>
                    <a:pt x="29" y="20"/>
                    <a:pt x="28" y="20"/>
                    <a:pt x="27" y="21"/>
                  </a:cubicBezTo>
                  <a:cubicBezTo>
                    <a:pt x="24" y="21"/>
                    <a:pt x="15" y="22"/>
                    <a:pt x="9" y="21"/>
                  </a:cubicBezTo>
                  <a:cubicBezTo>
                    <a:pt x="9" y="9"/>
                    <a:pt x="14" y="2"/>
                    <a:pt x="20" y="2"/>
                  </a:cubicBezTo>
                  <a:close/>
                  <a:moveTo>
                    <a:pt x="38" y="20"/>
                  </a:moveTo>
                  <a:cubicBezTo>
                    <a:pt x="38" y="11"/>
                    <a:pt x="33" y="0"/>
                    <a:pt x="21" y="0"/>
                  </a:cubicBezTo>
                  <a:cubicBezTo>
                    <a:pt x="9" y="0"/>
                    <a:pt x="0" y="14"/>
                    <a:pt x="0" y="27"/>
                  </a:cubicBezTo>
                  <a:cubicBezTo>
                    <a:pt x="0" y="40"/>
                    <a:pt x="8" y="46"/>
                    <a:pt x="19" y="46"/>
                  </a:cubicBezTo>
                  <a:cubicBezTo>
                    <a:pt x="22" y="46"/>
                    <a:pt x="25" y="46"/>
                    <a:pt x="26" y="45"/>
                  </a:cubicBezTo>
                  <a:cubicBezTo>
                    <a:pt x="30" y="44"/>
                    <a:pt x="35" y="42"/>
                    <a:pt x="37" y="40"/>
                  </a:cubicBezTo>
                  <a:cubicBezTo>
                    <a:pt x="37" y="40"/>
                    <a:pt x="37" y="40"/>
                    <a:pt x="37" y="40"/>
                  </a:cubicBezTo>
                  <a:cubicBezTo>
                    <a:pt x="37" y="39"/>
                    <a:pt x="37" y="39"/>
                    <a:pt x="37" y="39"/>
                  </a:cubicBezTo>
                  <a:cubicBezTo>
                    <a:pt x="34" y="40"/>
                    <a:pt x="31" y="41"/>
                    <a:pt x="29" y="42"/>
                  </a:cubicBezTo>
                  <a:cubicBezTo>
                    <a:pt x="27" y="43"/>
                    <a:pt x="25" y="43"/>
                    <a:pt x="22" y="43"/>
                  </a:cubicBezTo>
                  <a:cubicBezTo>
                    <a:pt x="16" y="43"/>
                    <a:pt x="10" y="38"/>
                    <a:pt x="9" y="29"/>
                  </a:cubicBezTo>
                  <a:cubicBezTo>
                    <a:pt x="9" y="27"/>
                    <a:pt x="9" y="25"/>
                    <a:pt x="9" y="23"/>
                  </a:cubicBezTo>
                  <a:cubicBezTo>
                    <a:pt x="13" y="23"/>
                    <a:pt x="31" y="23"/>
                    <a:pt x="35" y="22"/>
                  </a:cubicBezTo>
                  <a:cubicBezTo>
                    <a:pt x="37" y="22"/>
                    <a:pt x="38" y="21"/>
                    <a:pt x="38" y="2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4" name="Freeform 33">
              <a:extLst>
                <a:ext uri="{FF2B5EF4-FFF2-40B4-BE49-F238E27FC236}">
                  <a16:creationId xmlns:a16="http://schemas.microsoft.com/office/drawing/2014/main" id="{E6DDB773-26B3-EC4C-9477-74CE4F904CFC}"/>
                </a:ext>
              </a:extLst>
            </p:cNvPr>
            <p:cNvSpPr>
              <a:spLocks noEditPoints="1"/>
            </p:cNvSpPr>
            <p:nvPr userDrawn="1"/>
          </p:nvSpPr>
          <p:spPr bwMode="gray">
            <a:xfrm>
              <a:off x="5503863" y="6176963"/>
              <a:ext cx="146050" cy="193675"/>
            </a:xfrm>
            <a:custGeom>
              <a:avLst/>
              <a:gdLst/>
              <a:ahLst/>
              <a:cxnLst>
                <a:cxn ang="0">
                  <a:pos x="19" y="1"/>
                </a:cxn>
                <a:cxn ang="0">
                  <a:pos x="34" y="14"/>
                </a:cxn>
                <a:cxn ang="0">
                  <a:pos x="16" y="29"/>
                </a:cxn>
                <a:cxn ang="0">
                  <a:pos x="14" y="28"/>
                </a:cxn>
                <a:cxn ang="0">
                  <a:pos x="15" y="3"/>
                </a:cxn>
                <a:cxn ang="0">
                  <a:pos x="19" y="1"/>
                </a:cxn>
                <a:cxn ang="0">
                  <a:pos x="28" y="28"/>
                </a:cxn>
                <a:cxn ang="0">
                  <a:pos x="30" y="28"/>
                </a:cxn>
                <a:cxn ang="0">
                  <a:pos x="43" y="14"/>
                </a:cxn>
                <a:cxn ang="0">
                  <a:pos x="20" y="0"/>
                </a:cxn>
                <a:cxn ang="0">
                  <a:pos x="0" y="1"/>
                </a:cxn>
                <a:cxn ang="0">
                  <a:pos x="0" y="1"/>
                </a:cxn>
                <a:cxn ang="0">
                  <a:pos x="0" y="2"/>
                </a:cxn>
                <a:cxn ang="0">
                  <a:pos x="5" y="3"/>
                </a:cxn>
                <a:cxn ang="0">
                  <a:pos x="6" y="4"/>
                </a:cxn>
                <a:cxn ang="0">
                  <a:pos x="6" y="30"/>
                </a:cxn>
                <a:cxn ang="0">
                  <a:pos x="6" y="57"/>
                </a:cxn>
                <a:cxn ang="0">
                  <a:pos x="5" y="59"/>
                </a:cxn>
                <a:cxn ang="0">
                  <a:pos x="1" y="60"/>
                </a:cxn>
                <a:cxn ang="0">
                  <a:pos x="0" y="61"/>
                </a:cxn>
                <a:cxn ang="0">
                  <a:pos x="0" y="61"/>
                </a:cxn>
                <a:cxn ang="0">
                  <a:pos x="9" y="61"/>
                </a:cxn>
                <a:cxn ang="0">
                  <a:pos x="17" y="61"/>
                </a:cxn>
                <a:cxn ang="0">
                  <a:pos x="46" y="44"/>
                </a:cxn>
                <a:cxn ang="0">
                  <a:pos x="30" y="29"/>
                </a:cxn>
                <a:cxn ang="0">
                  <a:pos x="28" y="29"/>
                </a:cxn>
                <a:cxn ang="0">
                  <a:pos x="28" y="28"/>
                </a:cxn>
                <a:cxn ang="0">
                  <a:pos x="37" y="45"/>
                </a:cxn>
                <a:cxn ang="0">
                  <a:pos x="18" y="59"/>
                </a:cxn>
                <a:cxn ang="0">
                  <a:pos x="13" y="57"/>
                </a:cxn>
                <a:cxn ang="0">
                  <a:pos x="14" y="31"/>
                </a:cxn>
                <a:cxn ang="0">
                  <a:pos x="19" y="30"/>
                </a:cxn>
                <a:cxn ang="0">
                  <a:pos x="37" y="45"/>
                </a:cxn>
              </a:cxnLst>
              <a:rect l="0" t="0" r="r" b="b"/>
              <a:pathLst>
                <a:path w="46" h="61">
                  <a:moveTo>
                    <a:pt x="19" y="1"/>
                  </a:moveTo>
                  <a:cubicBezTo>
                    <a:pt x="29" y="1"/>
                    <a:pt x="34" y="6"/>
                    <a:pt x="34" y="14"/>
                  </a:cubicBezTo>
                  <a:cubicBezTo>
                    <a:pt x="34" y="24"/>
                    <a:pt x="25" y="29"/>
                    <a:pt x="16" y="29"/>
                  </a:cubicBezTo>
                  <a:cubicBezTo>
                    <a:pt x="15" y="29"/>
                    <a:pt x="14" y="28"/>
                    <a:pt x="14" y="28"/>
                  </a:cubicBezTo>
                  <a:cubicBezTo>
                    <a:pt x="14" y="26"/>
                    <a:pt x="14" y="10"/>
                    <a:pt x="15" y="3"/>
                  </a:cubicBezTo>
                  <a:cubicBezTo>
                    <a:pt x="15" y="2"/>
                    <a:pt x="16" y="1"/>
                    <a:pt x="19" y="1"/>
                  </a:cubicBezTo>
                  <a:close/>
                  <a:moveTo>
                    <a:pt x="28" y="28"/>
                  </a:moveTo>
                  <a:cubicBezTo>
                    <a:pt x="28" y="28"/>
                    <a:pt x="29" y="28"/>
                    <a:pt x="30" y="28"/>
                  </a:cubicBezTo>
                  <a:cubicBezTo>
                    <a:pt x="36" y="26"/>
                    <a:pt x="43" y="21"/>
                    <a:pt x="43" y="14"/>
                  </a:cubicBezTo>
                  <a:cubicBezTo>
                    <a:pt x="43" y="5"/>
                    <a:pt x="36" y="0"/>
                    <a:pt x="20" y="0"/>
                  </a:cubicBezTo>
                  <a:cubicBezTo>
                    <a:pt x="12" y="0"/>
                    <a:pt x="4" y="0"/>
                    <a:pt x="0" y="1"/>
                  </a:cubicBezTo>
                  <a:cubicBezTo>
                    <a:pt x="0" y="1"/>
                    <a:pt x="0" y="1"/>
                    <a:pt x="0" y="1"/>
                  </a:cubicBezTo>
                  <a:cubicBezTo>
                    <a:pt x="0" y="2"/>
                    <a:pt x="0" y="2"/>
                    <a:pt x="0" y="2"/>
                  </a:cubicBezTo>
                  <a:cubicBezTo>
                    <a:pt x="5" y="3"/>
                    <a:pt x="5" y="3"/>
                    <a:pt x="5" y="3"/>
                  </a:cubicBezTo>
                  <a:cubicBezTo>
                    <a:pt x="6" y="3"/>
                    <a:pt x="6" y="3"/>
                    <a:pt x="6" y="4"/>
                  </a:cubicBezTo>
                  <a:cubicBezTo>
                    <a:pt x="6" y="9"/>
                    <a:pt x="6" y="24"/>
                    <a:pt x="6" y="30"/>
                  </a:cubicBezTo>
                  <a:cubicBezTo>
                    <a:pt x="6" y="34"/>
                    <a:pt x="7" y="54"/>
                    <a:pt x="6" y="57"/>
                  </a:cubicBezTo>
                  <a:cubicBezTo>
                    <a:pt x="6" y="58"/>
                    <a:pt x="6" y="58"/>
                    <a:pt x="5" y="59"/>
                  </a:cubicBezTo>
                  <a:cubicBezTo>
                    <a:pt x="1" y="60"/>
                    <a:pt x="1" y="60"/>
                    <a:pt x="1" y="60"/>
                  </a:cubicBezTo>
                  <a:cubicBezTo>
                    <a:pt x="0" y="60"/>
                    <a:pt x="0" y="60"/>
                    <a:pt x="0" y="61"/>
                  </a:cubicBezTo>
                  <a:cubicBezTo>
                    <a:pt x="0" y="61"/>
                    <a:pt x="0" y="61"/>
                    <a:pt x="0" y="61"/>
                  </a:cubicBezTo>
                  <a:cubicBezTo>
                    <a:pt x="3" y="61"/>
                    <a:pt x="7" y="61"/>
                    <a:pt x="9" y="61"/>
                  </a:cubicBezTo>
                  <a:cubicBezTo>
                    <a:pt x="11" y="61"/>
                    <a:pt x="15" y="61"/>
                    <a:pt x="17" y="61"/>
                  </a:cubicBezTo>
                  <a:cubicBezTo>
                    <a:pt x="33" y="61"/>
                    <a:pt x="46" y="56"/>
                    <a:pt x="46" y="44"/>
                  </a:cubicBezTo>
                  <a:cubicBezTo>
                    <a:pt x="46" y="36"/>
                    <a:pt x="39" y="30"/>
                    <a:pt x="30" y="29"/>
                  </a:cubicBezTo>
                  <a:cubicBezTo>
                    <a:pt x="29" y="29"/>
                    <a:pt x="28" y="29"/>
                    <a:pt x="28" y="29"/>
                  </a:cubicBezTo>
                  <a:lnTo>
                    <a:pt x="28" y="28"/>
                  </a:lnTo>
                  <a:close/>
                  <a:moveTo>
                    <a:pt x="37" y="45"/>
                  </a:moveTo>
                  <a:cubicBezTo>
                    <a:pt x="37" y="55"/>
                    <a:pt x="28" y="59"/>
                    <a:pt x="18" y="59"/>
                  </a:cubicBezTo>
                  <a:cubicBezTo>
                    <a:pt x="16" y="59"/>
                    <a:pt x="13" y="58"/>
                    <a:pt x="13" y="57"/>
                  </a:cubicBezTo>
                  <a:cubicBezTo>
                    <a:pt x="13" y="56"/>
                    <a:pt x="14" y="33"/>
                    <a:pt x="14" y="31"/>
                  </a:cubicBezTo>
                  <a:cubicBezTo>
                    <a:pt x="14" y="30"/>
                    <a:pt x="16" y="30"/>
                    <a:pt x="19" y="30"/>
                  </a:cubicBezTo>
                  <a:cubicBezTo>
                    <a:pt x="30" y="30"/>
                    <a:pt x="37" y="37"/>
                    <a:pt x="37" y="4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5" name="Freeform 34">
              <a:extLst>
                <a:ext uri="{FF2B5EF4-FFF2-40B4-BE49-F238E27FC236}">
                  <a16:creationId xmlns:a16="http://schemas.microsoft.com/office/drawing/2014/main" id="{2ED4ABDA-23FE-4A44-8CA1-396D7262AABB}"/>
                </a:ext>
              </a:extLst>
            </p:cNvPr>
            <p:cNvSpPr>
              <a:spLocks noEditPoints="1"/>
            </p:cNvSpPr>
            <p:nvPr userDrawn="1"/>
          </p:nvSpPr>
          <p:spPr bwMode="gray">
            <a:xfrm>
              <a:off x="5672138" y="6224588"/>
              <a:ext cx="136525" cy="146050"/>
            </a:xfrm>
            <a:custGeom>
              <a:avLst/>
              <a:gdLst/>
              <a:ahLst/>
              <a:cxnLst>
                <a:cxn ang="0">
                  <a:pos x="16" y="43"/>
                </a:cxn>
                <a:cxn ang="0">
                  <a:pos x="8" y="32"/>
                </a:cxn>
                <a:cxn ang="0">
                  <a:pos x="18" y="18"/>
                </a:cxn>
                <a:cxn ang="0">
                  <a:pos x="29" y="25"/>
                </a:cxn>
                <a:cxn ang="0">
                  <a:pos x="30" y="27"/>
                </a:cxn>
                <a:cxn ang="0">
                  <a:pos x="29" y="29"/>
                </a:cxn>
                <a:cxn ang="0">
                  <a:pos x="16" y="43"/>
                </a:cxn>
                <a:cxn ang="0">
                  <a:pos x="29" y="21"/>
                </a:cxn>
                <a:cxn ang="0">
                  <a:pos x="28" y="20"/>
                </a:cxn>
                <a:cxn ang="0">
                  <a:pos x="17" y="16"/>
                </a:cxn>
                <a:cxn ang="0">
                  <a:pos x="0" y="34"/>
                </a:cxn>
                <a:cxn ang="0">
                  <a:pos x="11" y="46"/>
                </a:cxn>
                <a:cxn ang="0">
                  <a:pos x="28" y="35"/>
                </a:cxn>
                <a:cxn ang="0">
                  <a:pos x="30" y="33"/>
                </a:cxn>
                <a:cxn ang="0">
                  <a:pos x="30" y="33"/>
                </a:cxn>
                <a:cxn ang="0">
                  <a:pos x="30" y="36"/>
                </a:cxn>
                <a:cxn ang="0">
                  <a:pos x="30" y="45"/>
                </a:cxn>
                <a:cxn ang="0">
                  <a:pos x="31" y="46"/>
                </a:cxn>
                <a:cxn ang="0">
                  <a:pos x="36" y="46"/>
                </a:cxn>
                <a:cxn ang="0">
                  <a:pos x="43" y="46"/>
                </a:cxn>
                <a:cxn ang="0">
                  <a:pos x="43" y="45"/>
                </a:cxn>
                <a:cxn ang="0">
                  <a:pos x="42" y="45"/>
                </a:cxn>
                <a:cxn ang="0">
                  <a:pos x="38" y="43"/>
                </a:cxn>
                <a:cxn ang="0">
                  <a:pos x="37" y="42"/>
                </a:cxn>
                <a:cxn ang="0">
                  <a:pos x="37" y="31"/>
                </a:cxn>
                <a:cxn ang="0">
                  <a:pos x="37" y="20"/>
                </a:cxn>
                <a:cxn ang="0">
                  <a:pos x="24" y="0"/>
                </a:cxn>
                <a:cxn ang="0">
                  <a:pos x="4" y="10"/>
                </a:cxn>
                <a:cxn ang="0">
                  <a:pos x="5" y="12"/>
                </a:cxn>
                <a:cxn ang="0">
                  <a:pos x="5" y="12"/>
                </a:cxn>
                <a:cxn ang="0">
                  <a:pos x="20" y="4"/>
                </a:cxn>
                <a:cxn ang="0">
                  <a:pos x="29" y="14"/>
                </a:cxn>
                <a:cxn ang="0">
                  <a:pos x="30" y="21"/>
                </a:cxn>
                <a:cxn ang="0">
                  <a:pos x="29" y="21"/>
                </a:cxn>
              </a:cxnLst>
              <a:rect l="0" t="0" r="r" b="b"/>
              <a:pathLst>
                <a:path w="43" h="46">
                  <a:moveTo>
                    <a:pt x="16" y="43"/>
                  </a:moveTo>
                  <a:cubicBezTo>
                    <a:pt x="11" y="43"/>
                    <a:pt x="8" y="39"/>
                    <a:pt x="8" y="32"/>
                  </a:cubicBezTo>
                  <a:cubicBezTo>
                    <a:pt x="8" y="25"/>
                    <a:pt x="12" y="18"/>
                    <a:pt x="18" y="18"/>
                  </a:cubicBezTo>
                  <a:cubicBezTo>
                    <a:pt x="24" y="18"/>
                    <a:pt x="27" y="22"/>
                    <a:pt x="29" y="25"/>
                  </a:cubicBezTo>
                  <a:cubicBezTo>
                    <a:pt x="29" y="26"/>
                    <a:pt x="30" y="27"/>
                    <a:pt x="30" y="27"/>
                  </a:cubicBezTo>
                  <a:cubicBezTo>
                    <a:pt x="30" y="28"/>
                    <a:pt x="29" y="29"/>
                    <a:pt x="29" y="29"/>
                  </a:cubicBezTo>
                  <a:cubicBezTo>
                    <a:pt x="27" y="37"/>
                    <a:pt x="21" y="43"/>
                    <a:pt x="16" y="43"/>
                  </a:cubicBezTo>
                  <a:close/>
                  <a:moveTo>
                    <a:pt x="29" y="21"/>
                  </a:moveTo>
                  <a:cubicBezTo>
                    <a:pt x="29" y="21"/>
                    <a:pt x="28" y="20"/>
                    <a:pt x="28" y="20"/>
                  </a:cubicBezTo>
                  <a:cubicBezTo>
                    <a:pt x="26" y="18"/>
                    <a:pt x="22" y="16"/>
                    <a:pt x="17" y="16"/>
                  </a:cubicBezTo>
                  <a:cubicBezTo>
                    <a:pt x="5" y="16"/>
                    <a:pt x="0" y="26"/>
                    <a:pt x="0" y="34"/>
                  </a:cubicBezTo>
                  <a:cubicBezTo>
                    <a:pt x="0" y="42"/>
                    <a:pt x="5" y="46"/>
                    <a:pt x="11" y="46"/>
                  </a:cubicBezTo>
                  <a:cubicBezTo>
                    <a:pt x="20" y="46"/>
                    <a:pt x="26" y="40"/>
                    <a:pt x="28" y="35"/>
                  </a:cubicBezTo>
                  <a:cubicBezTo>
                    <a:pt x="29" y="34"/>
                    <a:pt x="29" y="33"/>
                    <a:pt x="30" y="33"/>
                  </a:cubicBezTo>
                  <a:cubicBezTo>
                    <a:pt x="30" y="33"/>
                    <a:pt x="30" y="33"/>
                    <a:pt x="30" y="33"/>
                  </a:cubicBezTo>
                  <a:cubicBezTo>
                    <a:pt x="30" y="34"/>
                    <a:pt x="30" y="35"/>
                    <a:pt x="30" y="36"/>
                  </a:cubicBezTo>
                  <a:cubicBezTo>
                    <a:pt x="30" y="38"/>
                    <a:pt x="30" y="44"/>
                    <a:pt x="30" y="45"/>
                  </a:cubicBezTo>
                  <a:cubicBezTo>
                    <a:pt x="30" y="45"/>
                    <a:pt x="30" y="46"/>
                    <a:pt x="31" y="46"/>
                  </a:cubicBezTo>
                  <a:cubicBezTo>
                    <a:pt x="32" y="46"/>
                    <a:pt x="34" y="46"/>
                    <a:pt x="36" y="46"/>
                  </a:cubicBezTo>
                  <a:cubicBezTo>
                    <a:pt x="39" y="46"/>
                    <a:pt x="42" y="46"/>
                    <a:pt x="43" y="46"/>
                  </a:cubicBezTo>
                  <a:cubicBezTo>
                    <a:pt x="43" y="46"/>
                    <a:pt x="43" y="46"/>
                    <a:pt x="43" y="45"/>
                  </a:cubicBezTo>
                  <a:cubicBezTo>
                    <a:pt x="43" y="45"/>
                    <a:pt x="43" y="45"/>
                    <a:pt x="42" y="45"/>
                  </a:cubicBezTo>
                  <a:cubicBezTo>
                    <a:pt x="38" y="43"/>
                    <a:pt x="38" y="43"/>
                    <a:pt x="38" y="43"/>
                  </a:cubicBezTo>
                  <a:cubicBezTo>
                    <a:pt x="37" y="43"/>
                    <a:pt x="37" y="43"/>
                    <a:pt x="37" y="42"/>
                  </a:cubicBezTo>
                  <a:cubicBezTo>
                    <a:pt x="37" y="40"/>
                    <a:pt x="37" y="34"/>
                    <a:pt x="37" y="31"/>
                  </a:cubicBezTo>
                  <a:cubicBezTo>
                    <a:pt x="37" y="28"/>
                    <a:pt x="37" y="22"/>
                    <a:pt x="37" y="20"/>
                  </a:cubicBezTo>
                  <a:cubicBezTo>
                    <a:pt x="37" y="10"/>
                    <a:pt x="35" y="0"/>
                    <a:pt x="24" y="0"/>
                  </a:cubicBezTo>
                  <a:cubicBezTo>
                    <a:pt x="15" y="0"/>
                    <a:pt x="9" y="4"/>
                    <a:pt x="4" y="10"/>
                  </a:cubicBezTo>
                  <a:cubicBezTo>
                    <a:pt x="4" y="11"/>
                    <a:pt x="4" y="12"/>
                    <a:pt x="5" y="12"/>
                  </a:cubicBezTo>
                  <a:cubicBezTo>
                    <a:pt x="5" y="12"/>
                    <a:pt x="5" y="12"/>
                    <a:pt x="5" y="12"/>
                  </a:cubicBezTo>
                  <a:cubicBezTo>
                    <a:pt x="9" y="7"/>
                    <a:pt x="14" y="4"/>
                    <a:pt x="20" y="4"/>
                  </a:cubicBezTo>
                  <a:cubicBezTo>
                    <a:pt x="25" y="4"/>
                    <a:pt x="28" y="8"/>
                    <a:pt x="29" y="14"/>
                  </a:cubicBezTo>
                  <a:cubicBezTo>
                    <a:pt x="29" y="16"/>
                    <a:pt x="29" y="19"/>
                    <a:pt x="30" y="21"/>
                  </a:cubicBezTo>
                  <a:lnTo>
                    <a:pt x="29" y="2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6" name="Freeform 35">
              <a:extLst>
                <a:ext uri="{FF2B5EF4-FFF2-40B4-BE49-F238E27FC236}">
                  <a16:creationId xmlns:a16="http://schemas.microsoft.com/office/drawing/2014/main" id="{04A122A7-509A-BC43-A647-BE0C1AD19D35}"/>
                </a:ext>
              </a:extLst>
            </p:cNvPr>
            <p:cNvSpPr>
              <a:spLocks noEditPoints="1"/>
            </p:cNvSpPr>
            <p:nvPr userDrawn="1"/>
          </p:nvSpPr>
          <p:spPr bwMode="gray">
            <a:xfrm>
              <a:off x="5818188" y="6176963"/>
              <a:ext cx="63500" cy="193675"/>
            </a:xfrm>
            <a:custGeom>
              <a:avLst/>
              <a:gdLst/>
              <a:ahLst/>
              <a:cxnLst>
                <a:cxn ang="0">
                  <a:pos x="10" y="0"/>
                </a:cxn>
                <a:cxn ang="0">
                  <a:pos x="14" y="4"/>
                </a:cxn>
                <a:cxn ang="0">
                  <a:pos x="10" y="9"/>
                </a:cxn>
                <a:cxn ang="0">
                  <a:pos x="5" y="4"/>
                </a:cxn>
                <a:cxn ang="0">
                  <a:pos x="10" y="0"/>
                </a:cxn>
                <a:cxn ang="0">
                  <a:pos x="14" y="15"/>
                </a:cxn>
                <a:cxn ang="0">
                  <a:pos x="15" y="16"/>
                </a:cxn>
                <a:cxn ang="0">
                  <a:pos x="14" y="39"/>
                </a:cxn>
                <a:cxn ang="0">
                  <a:pos x="14" y="58"/>
                </a:cxn>
                <a:cxn ang="0">
                  <a:pos x="15" y="59"/>
                </a:cxn>
                <a:cxn ang="0">
                  <a:pos x="20" y="60"/>
                </a:cxn>
                <a:cxn ang="0">
                  <a:pos x="20" y="61"/>
                </a:cxn>
                <a:cxn ang="0">
                  <a:pos x="20" y="61"/>
                </a:cxn>
                <a:cxn ang="0">
                  <a:pos x="10" y="61"/>
                </a:cxn>
                <a:cxn ang="0">
                  <a:pos x="1" y="61"/>
                </a:cxn>
                <a:cxn ang="0">
                  <a:pos x="1" y="61"/>
                </a:cxn>
                <a:cxn ang="0">
                  <a:pos x="1" y="60"/>
                </a:cxn>
                <a:cxn ang="0">
                  <a:pos x="6" y="59"/>
                </a:cxn>
                <a:cxn ang="0">
                  <a:pos x="7" y="58"/>
                </a:cxn>
                <a:cxn ang="0">
                  <a:pos x="7" y="38"/>
                </a:cxn>
                <a:cxn ang="0">
                  <a:pos x="6" y="21"/>
                </a:cxn>
                <a:cxn ang="0">
                  <a:pos x="5" y="19"/>
                </a:cxn>
                <a:cxn ang="0">
                  <a:pos x="0" y="19"/>
                </a:cxn>
                <a:cxn ang="0">
                  <a:pos x="0" y="18"/>
                </a:cxn>
                <a:cxn ang="0">
                  <a:pos x="0" y="18"/>
                </a:cxn>
                <a:cxn ang="0">
                  <a:pos x="14" y="15"/>
                </a:cxn>
              </a:cxnLst>
              <a:rect l="0" t="0" r="r" b="b"/>
              <a:pathLst>
                <a:path w="20" h="61">
                  <a:moveTo>
                    <a:pt x="10" y="0"/>
                  </a:moveTo>
                  <a:cubicBezTo>
                    <a:pt x="12" y="0"/>
                    <a:pt x="14" y="2"/>
                    <a:pt x="14" y="4"/>
                  </a:cubicBezTo>
                  <a:cubicBezTo>
                    <a:pt x="14" y="7"/>
                    <a:pt x="12" y="9"/>
                    <a:pt x="10" y="9"/>
                  </a:cubicBezTo>
                  <a:cubicBezTo>
                    <a:pt x="7" y="9"/>
                    <a:pt x="5" y="7"/>
                    <a:pt x="5" y="4"/>
                  </a:cubicBezTo>
                  <a:cubicBezTo>
                    <a:pt x="5" y="2"/>
                    <a:pt x="7" y="0"/>
                    <a:pt x="10" y="0"/>
                  </a:cubicBezTo>
                  <a:close/>
                  <a:moveTo>
                    <a:pt x="14" y="15"/>
                  </a:moveTo>
                  <a:cubicBezTo>
                    <a:pt x="15" y="15"/>
                    <a:pt x="15" y="15"/>
                    <a:pt x="15" y="16"/>
                  </a:cubicBezTo>
                  <a:cubicBezTo>
                    <a:pt x="15" y="20"/>
                    <a:pt x="14" y="34"/>
                    <a:pt x="14" y="39"/>
                  </a:cubicBezTo>
                  <a:cubicBezTo>
                    <a:pt x="14" y="43"/>
                    <a:pt x="14" y="55"/>
                    <a:pt x="14" y="58"/>
                  </a:cubicBezTo>
                  <a:cubicBezTo>
                    <a:pt x="14" y="58"/>
                    <a:pt x="14" y="59"/>
                    <a:pt x="15" y="59"/>
                  </a:cubicBezTo>
                  <a:cubicBezTo>
                    <a:pt x="20" y="60"/>
                    <a:pt x="20" y="60"/>
                    <a:pt x="20" y="60"/>
                  </a:cubicBezTo>
                  <a:cubicBezTo>
                    <a:pt x="20" y="60"/>
                    <a:pt x="20" y="60"/>
                    <a:pt x="20" y="61"/>
                  </a:cubicBezTo>
                  <a:cubicBezTo>
                    <a:pt x="20" y="61"/>
                    <a:pt x="20" y="61"/>
                    <a:pt x="20" y="61"/>
                  </a:cubicBezTo>
                  <a:cubicBezTo>
                    <a:pt x="18" y="61"/>
                    <a:pt x="15" y="61"/>
                    <a:pt x="10" y="61"/>
                  </a:cubicBezTo>
                  <a:cubicBezTo>
                    <a:pt x="6" y="61"/>
                    <a:pt x="3" y="61"/>
                    <a:pt x="1" y="61"/>
                  </a:cubicBezTo>
                  <a:cubicBezTo>
                    <a:pt x="1" y="61"/>
                    <a:pt x="1" y="61"/>
                    <a:pt x="1" y="61"/>
                  </a:cubicBezTo>
                  <a:cubicBezTo>
                    <a:pt x="1" y="60"/>
                    <a:pt x="1" y="60"/>
                    <a:pt x="1" y="60"/>
                  </a:cubicBezTo>
                  <a:cubicBezTo>
                    <a:pt x="6" y="59"/>
                    <a:pt x="6" y="59"/>
                    <a:pt x="6" y="59"/>
                  </a:cubicBezTo>
                  <a:cubicBezTo>
                    <a:pt x="7" y="58"/>
                    <a:pt x="7" y="58"/>
                    <a:pt x="7" y="58"/>
                  </a:cubicBezTo>
                  <a:cubicBezTo>
                    <a:pt x="7" y="55"/>
                    <a:pt x="7" y="43"/>
                    <a:pt x="7" y="38"/>
                  </a:cubicBezTo>
                  <a:cubicBezTo>
                    <a:pt x="7" y="34"/>
                    <a:pt x="6" y="23"/>
                    <a:pt x="6" y="21"/>
                  </a:cubicBezTo>
                  <a:cubicBezTo>
                    <a:pt x="6" y="20"/>
                    <a:pt x="6" y="19"/>
                    <a:pt x="5" y="19"/>
                  </a:cubicBezTo>
                  <a:cubicBezTo>
                    <a:pt x="0" y="19"/>
                    <a:pt x="0" y="19"/>
                    <a:pt x="0" y="19"/>
                  </a:cubicBezTo>
                  <a:cubicBezTo>
                    <a:pt x="0" y="19"/>
                    <a:pt x="0" y="18"/>
                    <a:pt x="0" y="18"/>
                  </a:cubicBezTo>
                  <a:cubicBezTo>
                    <a:pt x="0" y="18"/>
                    <a:pt x="0" y="18"/>
                    <a:pt x="0" y="18"/>
                  </a:cubicBezTo>
                  <a:lnTo>
                    <a:pt x="14" y="1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7" name="Freeform 36">
              <a:extLst>
                <a:ext uri="{FF2B5EF4-FFF2-40B4-BE49-F238E27FC236}">
                  <a16:creationId xmlns:a16="http://schemas.microsoft.com/office/drawing/2014/main" id="{F5D4C3C2-F5EE-3244-9BE4-0FD99AB5841E}"/>
                </a:ext>
              </a:extLst>
            </p:cNvPr>
            <p:cNvSpPr>
              <a:spLocks/>
            </p:cNvSpPr>
            <p:nvPr userDrawn="1"/>
          </p:nvSpPr>
          <p:spPr bwMode="gray">
            <a:xfrm>
              <a:off x="5891213" y="6157913"/>
              <a:ext cx="66675" cy="212725"/>
            </a:xfrm>
            <a:custGeom>
              <a:avLst/>
              <a:gdLst/>
              <a:ahLst/>
              <a:cxnLst>
                <a:cxn ang="0">
                  <a:pos x="15" y="0"/>
                </a:cxn>
                <a:cxn ang="0">
                  <a:pos x="16" y="1"/>
                </a:cxn>
                <a:cxn ang="0">
                  <a:pos x="15" y="33"/>
                </a:cxn>
                <a:cxn ang="0">
                  <a:pos x="14" y="64"/>
                </a:cxn>
                <a:cxn ang="0">
                  <a:pos x="15" y="65"/>
                </a:cxn>
                <a:cxn ang="0">
                  <a:pos x="21" y="66"/>
                </a:cxn>
                <a:cxn ang="0">
                  <a:pos x="21" y="67"/>
                </a:cxn>
                <a:cxn ang="0">
                  <a:pos x="21" y="67"/>
                </a:cxn>
                <a:cxn ang="0">
                  <a:pos x="11" y="67"/>
                </a:cxn>
                <a:cxn ang="0">
                  <a:pos x="2" y="67"/>
                </a:cxn>
                <a:cxn ang="0">
                  <a:pos x="2" y="67"/>
                </a:cxn>
                <a:cxn ang="0">
                  <a:pos x="2" y="66"/>
                </a:cxn>
                <a:cxn ang="0">
                  <a:pos x="7" y="65"/>
                </a:cxn>
                <a:cxn ang="0">
                  <a:pos x="8" y="64"/>
                </a:cxn>
                <a:cxn ang="0">
                  <a:pos x="8" y="33"/>
                </a:cxn>
                <a:cxn ang="0">
                  <a:pos x="7" y="5"/>
                </a:cxn>
                <a:cxn ang="0">
                  <a:pos x="6" y="3"/>
                </a:cxn>
                <a:cxn ang="0">
                  <a:pos x="0" y="3"/>
                </a:cxn>
                <a:cxn ang="0">
                  <a:pos x="0" y="2"/>
                </a:cxn>
                <a:cxn ang="0">
                  <a:pos x="0" y="2"/>
                </a:cxn>
                <a:cxn ang="0">
                  <a:pos x="15" y="0"/>
                </a:cxn>
              </a:cxnLst>
              <a:rect l="0" t="0" r="r" b="b"/>
              <a:pathLst>
                <a:path w="21" h="67">
                  <a:moveTo>
                    <a:pt x="15" y="0"/>
                  </a:moveTo>
                  <a:cubicBezTo>
                    <a:pt x="16" y="0"/>
                    <a:pt x="16" y="0"/>
                    <a:pt x="16" y="1"/>
                  </a:cubicBezTo>
                  <a:cubicBezTo>
                    <a:pt x="16" y="2"/>
                    <a:pt x="15" y="22"/>
                    <a:pt x="15" y="33"/>
                  </a:cubicBezTo>
                  <a:cubicBezTo>
                    <a:pt x="15" y="40"/>
                    <a:pt x="14" y="62"/>
                    <a:pt x="14" y="64"/>
                  </a:cubicBezTo>
                  <a:cubicBezTo>
                    <a:pt x="14" y="64"/>
                    <a:pt x="15" y="64"/>
                    <a:pt x="15" y="65"/>
                  </a:cubicBezTo>
                  <a:cubicBezTo>
                    <a:pt x="21" y="66"/>
                    <a:pt x="21" y="66"/>
                    <a:pt x="21" y="66"/>
                  </a:cubicBezTo>
                  <a:cubicBezTo>
                    <a:pt x="21" y="66"/>
                    <a:pt x="21" y="66"/>
                    <a:pt x="21" y="67"/>
                  </a:cubicBezTo>
                  <a:cubicBezTo>
                    <a:pt x="21" y="67"/>
                    <a:pt x="21" y="67"/>
                    <a:pt x="21" y="67"/>
                  </a:cubicBezTo>
                  <a:cubicBezTo>
                    <a:pt x="19" y="67"/>
                    <a:pt x="15" y="67"/>
                    <a:pt x="11" y="67"/>
                  </a:cubicBezTo>
                  <a:cubicBezTo>
                    <a:pt x="7" y="67"/>
                    <a:pt x="4" y="67"/>
                    <a:pt x="2" y="67"/>
                  </a:cubicBezTo>
                  <a:cubicBezTo>
                    <a:pt x="2" y="67"/>
                    <a:pt x="2" y="67"/>
                    <a:pt x="2" y="67"/>
                  </a:cubicBezTo>
                  <a:cubicBezTo>
                    <a:pt x="2" y="66"/>
                    <a:pt x="2" y="66"/>
                    <a:pt x="2" y="66"/>
                  </a:cubicBezTo>
                  <a:cubicBezTo>
                    <a:pt x="7" y="65"/>
                    <a:pt x="7" y="65"/>
                    <a:pt x="7" y="65"/>
                  </a:cubicBezTo>
                  <a:cubicBezTo>
                    <a:pt x="7" y="65"/>
                    <a:pt x="8" y="64"/>
                    <a:pt x="8" y="64"/>
                  </a:cubicBezTo>
                  <a:cubicBezTo>
                    <a:pt x="8" y="61"/>
                    <a:pt x="8" y="38"/>
                    <a:pt x="8" y="33"/>
                  </a:cubicBezTo>
                  <a:cubicBezTo>
                    <a:pt x="8" y="28"/>
                    <a:pt x="7" y="8"/>
                    <a:pt x="7" y="5"/>
                  </a:cubicBezTo>
                  <a:cubicBezTo>
                    <a:pt x="7" y="4"/>
                    <a:pt x="7" y="3"/>
                    <a:pt x="6" y="3"/>
                  </a:cubicBezTo>
                  <a:cubicBezTo>
                    <a:pt x="0" y="3"/>
                    <a:pt x="0" y="3"/>
                    <a:pt x="0" y="3"/>
                  </a:cubicBezTo>
                  <a:cubicBezTo>
                    <a:pt x="0" y="3"/>
                    <a:pt x="0" y="2"/>
                    <a:pt x="0" y="2"/>
                  </a:cubicBezTo>
                  <a:cubicBezTo>
                    <a:pt x="0" y="2"/>
                    <a:pt x="0" y="2"/>
                    <a:pt x="0" y="2"/>
                  </a:cubicBezTo>
                  <a:lnTo>
                    <a:pt x="15"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8" name="Freeform 37">
              <a:extLst>
                <a:ext uri="{FF2B5EF4-FFF2-40B4-BE49-F238E27FC236}">
                  <a16:creationId xmlns:a16="http://schemas.microsoft.com/office/drawing/2014/main" id="{9443B11F-71F4-8E49-BE90-4CB4DB1BA1D9}"/>
                </a:ext>
              </a:extLst>
            </p:cNvPr>
            <p:cNvSpPr>
              <a:spLocks noEditPoints="1"/>
            </p:cNvSpPr>
            <p:nvPr userDrawn="1"/>
          </p:nvSpPr>
          <p:spPr bwMode="gray">
            <a:xfrm>
              <a:off x="5973763" y="6224588"/>
              <a:ext cx="117475" cy="146050"/>
            </a:xfrm>
            <a:custGeom>
              <a:avLst/>
              <a:gdLst/>
              <a:ahLst/>
              <a:cxnLst>
                <a:cxn ang="0">
                  <a:pos x="20" y="2"/>
                </a:cxn>
                <a:cxn ang="0">
                  <a:pos x="29" y="18"/>
                </a:cxn>
                <a:cxn ang="0">
                  <a:pos x="27" y="21"/>
                </a:cxn>
                <a:cxn ang="0">
                  <a:pos x="9" y="21"/>
                </a:cxn>
                <a:cxn ang="0">
                  <a:pos x="20" y="2"/>
                </a:cxn>
                <a:cxn ang="0">
                  <a:pos x="37" y="20"/>
                </a:cxn>
                <a:cxn ang="0">
                  <a:pos x="21" y="0"/>
                </a:cxn>
                <a:cxn ang="0">
                  <a:pos x="0" y="27"/>
                </a:cxn>
                <a:cxn ang="0">
                  <a:pos x="19" y="46"/>
                </a:cxn>
                <a:cxn ang="0">
                  <a:pos x="26" y="45"/>
                </a:cxn>
                <a:cxn ang="0">
                  <a:pos x="37" y="40"/>
                </a:cxn>
                <a:cxn ang="0">
                  <a:pos x="37" y="40"/>
                </a:cxn>
                <a:cxn ang="0">
                  <a:pos x="36" y="39"/>
                </a:cxn>
                <a:cxn ang="0">
                  <a:pos x="28" y="42"/>
                </a:cxn>
                <a:cxn ang="0">
                  <a:pos x="22" y="43"/>
                </a:cxn>
                <a:cxn ang="0">
                  <a:pos x="9" y="29"/>
                </a:cxn>
                <a:cxn ang="0">
                  <a:pos x="9" y="23"/>
                </a:cxn>
                <a:cxn ang="0">
                  <a:pos x="35" y="22"/>
                </a:cxn>
                <a:cxn ang="0">
                  <a:pos x="37" y="20"/>
                </a:cxn>
              </a:cxnLst>
              <a:rect l="0" t="0" r="r" b="b"/>
              <a:pathLst>
                <a:path w="37" h="46">
                  <a:moveTo>
                    <a:pt x="20" y="2"/>
                  </a:moveTo>
                  <a:cubicBezTo>
                    <a:pt x="26" y="2"/>
                    <a:pt x="29" y="13"/>
                    <a:pt x="29" y="18"/>
                  </a:cubicBezTo>
                  <a:cubicBezTo>
                    <a:pt x="29" y="20"/>
                    <a:pt x="28" y="20"/>
                    <a:pt x="27" y="21"/>
                  </a:cubicBezTo>
                  <a:cubicBezTo>
                    <a:pt x="24" y="21"/>
                    <a:pt x="14" y="22"/>
                    <a:pt x="9" y="21"/>
                  </a:cubicBezTo>
                  <a:cubicBezTo>
                    <a:pt x="9" y="9"/>
                    <a:pt x="14" y="2"/>
                    <a:pt x="20" y="2"/>
                  </a:cubicBezTo>
                  <a:close/>
                  <a:moveTo>
                    <a:pt x="37" y="20"/>
                  </a:moveTo>
                  <a:cubicBezTo>
                    <a:pt x="37" y="11"/>
                    <a:pt x="32" y="0"/>
                    <a:pt x="21" y="0"/>
                  </a:cubicBezTo>
                  <a:cubicBezTo>
                    <a:pt x="9" y="0"/>
                    <a:pt x="0" y="14"/>
                    <a:pt x="0" y="27"/>
                  </a:cubicBezTo>
                  <a:cubicBezTo>
                    <a:pt x="0" y="40"/>
                    <a:pt x="8" y="46"/>
                    <a:pt x="19" y="46"/>
                  </a:cubicBezTo>
                  <a:cubicBezTo>
                    <a:pt x="22" y="46"/>
                    <a:pt x="25" y="46"/>
                    <a:pt x="26" y="45"/>
                  </a:cubicBezTo>
                  <a:cubicBezTo>
                    <a:pt x="30" y="44"/>
                    <a:pt x="34" y="42"/>
                    <a:pt x="37" y="40"/>
                  </a:cubicBezTo>
                  <a:cubicBezTo>
                    <a:pt x="37" y="40"/>
                    <a:pt x="37" y="40"/>
                    <a:pt x="37" y="40"/>
                  </a:cubicBezTo>
                  <a:cubicBezTo>
                    <a:pt x="37" y="39"/>
                    <a:pt x="37" y="39"/>
                    <a:pt x="36" y="39"/>
                  </a:cubicBezTo>
                  <a:cubicBezTo>
                    <a:pt x="34" y="40"/>
                    <a:pt x="31" y="41"/>
                    <a:pt x="28" y="42"/>
                  </a:cubicBezTo>
                  <a:cubicBezTo>
                    <a:pt x="27" y="43"/>
                    <a:pt x="25" y="43"/>
                    <a:pt x="22" y="43"/>
                  </a:cubicBezTo>
                  <a:cubicBezTo>
                    <a:pt x="15" y="43"/>
                    <a:pt x="10" y="38"/>
                    <a:pt x="9" y="29"/>
                  </a:cubicBezTo>
                  <a:cubicBezTo>
                    <a:pt x="9" y="27"/>
                    <a:pt x="9" y="25"/>
                    <a:pt x="9" y="23"/>
                  </a:cubicBezTo>
                  <a:cubicBezTo>
                    <a:pt x="13" y="23"/>
                    <a:pt x="31" y="23"/>
                    <a:pt x="35" y="22"/>
                  </a:cubicBezTo>
                  <a:cubicBezTo>
                    <a:pt x="36" y="22"/>
                    <a:pt x="37" y="21"/>
                    <a:pt x="37" y="2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9" name="Freeform 38">
              <a:extLst>
                <a:ext uri="{FF2B5EF4-FFF2-40B4-BE49-F238E27FC236}">
                  <a16:creationId xmlns:a16="http://schemas.microsoft.com/office/drawing/2014/main" id="{51017DC1-24EA-4D40-856A-036B0F212E0D}"/>
                </a:ext>
              </a:extLst>
            </p:cNvPr>
            <p:cNvSpPr>
              <a:spLocks/>
            </p:cNvSpPr>
            <p:nvPr userDrawn="1"/>
          </p:nvSpPr>
          <p:spPr bwMode="gray">
            <a:xfrm>
              <a:off x="6097588" y="6227763"/>
              <a:ext cx="152400" cy="201612"/>
            </a:xfrm>
            <a:custGeom>
              <a:avLst/>
              <a:gdLst/>
              <a:ahLst/>
              <a:cxnLst>
                <a:cxn ang="0">
                  <a:pos x="48" y="0"/>
                </a:cxn>
                <a:cxn ang="0">
                  <a:pos x="48" y="0"/>
                </a:cxn>
                <a:cxn ang="0">
                  <a:pos x="47" y="1"/>
                </a:cxn>
                <a:cxn ang="0">
                  <a:pos x="45" y="2"/>
                </a:cxn>
                <a:cxn ang="0">
                  <a:pos x="44" y="4"/>
                </a:cxn>
                <a:cxn ang="0">
                  <a:pos x="27" y="43"/>
                </a:cxn>
                <a:cxn ang="0">
                  <a:pos x="6" y="64"/>
                </a:cxn>
                <a:cxn ang="0">
                  <a:pos x="3" y="63"/>
                </a:cxn>
                <a:cxn ang="0">
                  <a:pos x="0" y="54"/>
                </a:cxn>
                <a:cxn ang="0">
                  <a:pos x="1" y="53"/>
                </a:cxn>
                <a:cxn ang="0">
                  <a:pos x="2" y="53"/>
                </a:cxn>
                <a:cxn ang="0">
                  <a:pos x="5" y="57"/>
                </a:cxn>
                <a:cxn ang="0">
                  <a:pos x="7" y="59"/>
                </a:cxn>
                <a:cxn ang="0">
                  <a:pos x="21" y="48"/>
                </a:cxn>
                <a:cxn ang="0">
                  <a:pos x="21" y="45"/>
                </a:cxn>
                <a:cxn ang="0">
                  <a:pos x="6" y="3"/>
                </a:cxn>
                <a:cxn ang="0">
                  <a:pos x="5" y="2"/>
                </a:cxn>
                <a:cxn ang="0">
                  <a:pos x="2" y="1"/>
                </a:cxn>
                <a:cxn ang="0">
                  <a:pos x="1" y="0"/>
                </a:cxn>
                <a:cxn ang="0">
                  <a:pos x="1" y="0"/>
                </a:cxn>
                <a:cxn ang="0">
                  <a:pos x="21" y="0"/>
                </a:cxn>
                <a:cxn ang="0">
                  <a:pos x="21" y="0"/>
                </a:cxn>
                <a:cxn ang="0">
                  <a:pos x="21" y="1"/>
                </a:cxn>
                <a:cxn ang="0">
                  <a:pos x="16" y="2"/>
                </a:cxn>
                <a:cxn ang="0">
                  <a:pos x="15" y="3"/>
                </a:cxn>
                <a:cxn ang="0">
                  <a:pos x="25" y="37"/>
                </a:cxn>
                <a:cxn ang="0">
                  <a:pos x="26" y="40"/>
                </a:cxn>
                <a:cxn ang="0">
                  <a:pos x="27" y="40"/>
                </a:cxn>
                <a:cxn ang="0">
                  <a:pos x="28" y="37"/>
                </a:cxn>
                <a:cxn ang="0">
                  <a:pos x="38" y="4"/>
                </a:cxn>
                <a:cxn ang="0">
                  <a:pos x="37" y="2"/>
                </a:cxn>
                <a:cxn ang="0">
                  <a:pos x="33" y="1"/>
                </a:cxn>
                <a:cxn ang="0">
                  <a:pos x="32" y="0"/>
                </a:cxn>
                <a:cxn ang="0">
                  <a:pos x="32" y="0"/>
                </a:cxn>
                <a:cxn ang="0">
                  <a:pos x="48" y="0"/>
                </a:cxn>
              </a:cxnLst>
              <a:rect l="0" t="0" r="r" b="b"/>
              <a:pathLst>
                <a:path w="48" h="64">
                  <a:moveTo>
                    <a:pt x="48" y="0"/>
                  </a:moveTo>
                  <a:cubicBezTo>
                    <a:pt x="48" y="0"/>
                    <a:pt x="48" y="0"/>
                    <a:pt x="48" y="0"/>
                  </a:cubicBezTo>
                  <a:cubicBezTo>
                    <a:pt x="48" y="1"/>
                    <a:pt x="48" y="1"/>
                    <a:pt x="47" y="1"/>
                  </a:cubicBezTo>
                  <a:cubicBezTo>
                    <a:pt x="45" y="2"/>
                    <a:pt x="45" y="2"/>
                    <a:pt x="45" y="2"/>
                  </a:cubicBezTo>
                  <a:cubicBezTo>
                    <a:pt x="45" y="2"/>
                    <a:pt x="44" y="3"/>
                    <a:pt x="44" y="4"/>
                  </a:cubicBezTo>
                  <a:cubicBezTo>
                    <a:pt x="42" y="10"/>
                    <a:pt x="33" y="33"/>
                    <a:pt x="27" y="43"/>
                  </a:cubicBezTo>
                  <a:cubicBezTo>
                    <a:pt x="22" y="52"/>
                    <a:pt x="14" y="64"/>
                    <a:pt x="6" y="64"/>
                  </a:cubicBezTo>
                  <a:cubicBezTo>
                    <a:pt x="3" y="64"/>
                    <a:pt x="3" y="63"/>
                    <a:pt x="3" y="63"/>
                  </a:cubicBezTo>
                  <a:cubicBezTo>
                    <a:pt x="0" y="54"/>
                    <a:pt x="0" y="54"/>
                    <a:pt x="0" y="54"/>
                  </a:cubicBezTo>
                  <a:cubicBezTo>
                    <a:pt x="0" y="53"/>
                    <a:pt x="1" y="53"/>
                    <a:pt x="1" y="53"/>
                  </a:cubicBezTo>
                  <a:cubicBezTo>
                    <a:pt x="1" y="53"/>
                    <a:pt x="1" y="53"/>
                    <a:pt x="2" y="53"/>
                  </a:cubicBezTo>
                  <a:cubicBezTo>
                    <a:pt x="5" y="57"/>
                    <a:pt x="5" y="57"/>
                    <a:pt x="5" y="57"/>
                  </a:cubicBezTo>
                  <a:cubicBezTo>
                    <a:pt x="5" y="58"/>
                    <a:pt x="6" y="59"/>
                    <a:pt x="7" y="59"/>
                  </a:cubicBezTo>
                  <a:cubicBezTo>
                    <a:pt x="11" y="59"/>
                    <a:pt x="17" y="54"/>
                    <a:pt x="21" y="48"/>
                  </a:cubicBezTo>
                  <a:cubicBezTo>
                    <a:pt x="22" y="47"/>
                    <a:pt x="22" y="46"/>
                    <a:pt x="21" y="45"/>
                  </a:cubicBezTo>
                  <a:cubicBezTo>
                    <a:pt x="18" y="37"/>
                    <a:pt x="9" y="13"/>
                    <a:pt x="6" y="3"/>
                  </a:cubicBezTo>
                  <a:cubicBezTo>
                    <a:pt x="5" y="3"/>
                    <a:pt x="5" y="2"/>
                    <a:pt x="5" y="2"/>
                  </a:cubicBezTo>
                  <a:cubicBezTo>
                    <a:pt x="2" y="1"/>
                    <a:pt x="2" y="1"/>
                    <a:pt x="2" y="1"/>
                  </a:cubicBezTo>
                  <a:cubicBezTo>
                    <a:pt x="1" y="1"/>
                    <a:pt x="1" y="1"/>
                    <a:pt x="1" y="0"/>
                  </a:cubicBezTo>
                  <a:cubicBezTo>
                    <a:pt x="1" y="0"/>
                    <a:pt x="1" y="0"/>
                    <a:pt x="1" y="0"/>
                  </a:cubicBezTo>
                  <a:cubicBezTo>
                    <a:pt x="21" y="0"/>
                    <a:pt x="21" y="0"/>
                    <a:pt x="21" y="0"/>
                  </a:cubicBezTo>
                  <a:cubicBezTo>
                    <a:pt x="21" y="0"/>
                    <a:pt x="21" y="0"/>
                    <a:pt x="21" y="0"/>
                  </a:cubicBezTo>
                  <a:cubicBezTo>
                    <a:pt x="21" y="1"/>
                    <a:pt x="21" y="1"/>
                    <a:pt x="21" y="1"/>
                  </a:cubicBezTo>
                  <a:cubicBezTo>
                    <a:pt x="16" y="2"/>
                    <a:pt x="16" y="2"/>
                    <a:pt x="16" y="2"/>
                  </a:cubicBezTo>
                  <a:cubicBezTo>
                    <a:pt x="15" y="2"/>
                    <a:pt x="15" y="3"/>
                    <a:pt x="15" y="3"/>
                  </a:cubicBezTo>
                  <a:cubicBezTo>
                    <a:pt x="17" y="11"/>
                    <a:pt x="23" y="29"/>
                    <a:pt x="25" y="37"/>
                  </a:cubicBezTo>
                  <a:cubicBezTo>
                    <a:pt x="26" y="38"/>
                    <a:pt x="26" y="39"/>
                    <a:pt x="26" y="40"/>
                  </a:cubicBezTo>
                  <a:cubicBezTo>
                    <a:pt x="27" y="40"/>
                    <a:pt x="27" y="40"/>
                    <a:pt x="27" y="40"/>
                  </a:cubicBezTo>
                  <a:cubicBezTo>
                    <a:pt x="27" y="39"/>
                    <a:pt x="28" y="38"/>
                    <a:pt x="28" y="37"/>
                  </a:cubicBezTo>
                  <a:cubicBezTo>
                    <a:pt x="31" y="29"/>
                    <a:pt x="36" y="13"/>
                    <a:pt x="38" y="4"/>
                  </a:cubicBezTo>
                  <a:cubicBezTo>
                    <a:pt x="38" y="2"/>
                    <a:pt x="38" y="2"/>
                    <a:pt x="37" y="2"/>
                  </a:cubicBezTo>
                  <a:cubicBezTo>
                    <a:pt x="33" y="1"/>
                    <a:pt x="33" y="1"/>
                    <a:pt x="33" y="1"/>
                  </a:cubicBezTo>
                  <a:cubicBezTo>
                    <a:pt x="32" y="1"/>
                    <a:pt x="32" y="1"/>
                    <a:pt x="32" y="0"/>
                  </a:cubicBezTo>
                  <a:cubicBezTo>
                    <a:pt x="32" y="0"/>
                    <a:pt x="32" y="0"/>
                    <a:pt x="32" y="0"/>
                  </a:cubicBezTo>
                  <a:lnTo>
                    <a:pt x="4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0" name="Freeform 39">
              <a:extLst>
                <a:ext uri="{FF2B5EF4-FFF2-40B4-BE49-F238E27FC236}">
                  <a16:creationId xmlns:a16="http://schemas.microsoft.com/office/drawing/2014/main" id="{04BBAE89-31B8-D74D-B9A0-6A709319630D}"/>
                </a:ext>
              </a:extLst>
            </p:cNvPr>
            <p:cNvSpPr>
              <a:spLocks/>
            </p:cNvSpPr>
            <p:nvPr userDrawn="1"/>
          </p:nvSpPr>
          <p:spPr bwMode="gray">
            <a:xfrm>
              <a:off x="4816475" y="6445250"/>
              <a:ext cx="57150" cy="76200"/>
            </a:xfrm>
            <a:custGeom>
              <a:avLst/>
              <a:gdLst/>
              <a:ahLst/>
              <a:cxnLst>
                <a:cxn ang="0">
                  <a:pos x="18" y="23"/>
                </a:cxn>
                <a:cxn ang="0">
                  <a:pos x="12" y="24"/>
                </a:cxn>
                <a:cxn ang="0">
                  <a:pos x="0" y="12"/>
                </a:cxn>
                <a:cxn ang="0">
                  <a:pos x="13" y="0"/>
                </a:cxn>
                <a:cxn ang="0">
                  <a:pos x="18" y="1"/>
                </a:cxn>
                <a:cxn ang="0">
                  <a:pos x="18" y="3"/>
                </a:cxn>
                <a:cxn ang="0">
                  <a:pos x="13" y="2"/>
                </a:cxn>
                <a:cxn ang="0">
                  <a:pos x="4" y="12"/>
                </a:cxn>
                <a:cxn ang="0">
                  <a:pos x="13" y="22"/>
                </a:cxn>
                <a:cxn ang="0">
                  <a:pos x="18" y="21"/>
                </a:cxn>
                <a:cxn ang="0">
                  <a:pos x="18" y="23"/>
                </a:cxn>
              </a:cxnLst>
              <a:rect l="0" t="0" r="r" b="b"/>
              <a:pathLst>
                <a:path w="18" h="24">
                  <a:moveTo>
                    <a:pt x="18" y="23"/>
                  </a:moveTo>
                  <a:cubicBezTo>
                    <a:pt x="17" y="24"/>
                    <a:pt x="15" y="24"/>
                    <a:pt x="12" y="24"/>
                  </a:cubicBezTo>
                  <a:cubicBezTo>
                    <a:pt x="5" y="24"/>
                    <a:pt x="0" y="20"/>
                    <a:pt x="0" y="12"/>
                  </a:cubicBezTo>
                  <a:cubicBezTo>
                    <a:pt x="0" y="5"/>
                    <a:pt x="5" y="0"/>
                    <a:pt x="13" y="0"/>
                  </a:cubicBezTo>
                  <a:cubicBezTo>
                    <a:pt x="16" y="0"/>
                    <a:pt x="18" y="0"/>
                    <a:pt x="18" y="1"/>
                  </a:cubicBezTo>
                  <a:cubicBezTo>
                    <a:pt x="18" y="3"/>
                    <a:pt x="18" y="3"/>
                    <a:pt x="18" y="3"/>
                  </a:cubicBezTo>
                  <a:cubicBezTo>
                    <a:pt x="16" y="3"/>
                    <a:pt x="15" y="2"/>
                    <a:pt x="13" y="2"/>
                  </a:cubicBezTo>
                  <a:cubicBezTo>
                    <a:pt x="7" y="2"/>
                    <a:pt x="4" y="6"/>
                    <a:pt x="4" y="12"/>
                  </a:cubicBezTo>
                  <a:cubicBezTo>
                    <a:pt x="4" y="18"/>
                    <a:pt x="7" y="22"/>
                    <a:pt x="13" y="22"/>
                  </a:cubicBezTo>
                  <a:cubicBezTo>
                    <a:pt x="15" y="22"/>
                    <a:pt x="16" y="21"/>
                    <a:pt x="18" y="21"/>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1" name="Freeform 40">
              <a:extLst>
                <a:ext uri="{FF2B5EF4-FFF2-40B4-BE49-F238E27FC236}">
                  <a16:creationId xmlns:a16="http://schemas.microsoft.com/office/drawing/2014/main" id="{F6BF25AA-3B89-114F-9520-60CA93016612}"/>
                </a:ext>
              </a:extLst>
            </p:cNvPr>
            <p:cNvSpPr>
              <a:spLocks/>
            </p:cNvSpPr>
            <p:nvPr userDrawn="1"/>
          </p:nvSpPr>
          <p:spPr bwMode="gray">
            <a:xfrm>
              <a:off x="4892675" y="6445250"/>
              <a:ext cx="57150" cy="76200"/>
            </a:xfrm>
            <a:custGeom>
              <a:avLst/>
              <a:gdLst/>
              <a:ahLst/>
              <a:cxnLst>
                <a:cxn ang="0">
                  <a:pos x="6" y="0"/>
                </a:cxn>
                <a:cxn ang="0">
                  <a:pos x="6" y="20"/>
                </a:cxn>
                <a:cxn ang="0">
                  <a:pos x="30" y="20"/>
                </a:cxn>
                <a:cxn ang="0">
                  <a:pos x="30" y="0"/>
                </a:cxn>
                <a:cxn ang="0">
                  <a:pos x="36" y="0"/>
                </a:cxn>
                <a:cxn ang="0">
                  <a:pos x="36" y="48"/>
                </a:cxn>
                <a:cxn ang="0">
                  <a:pos x="30" y="48"/>
                </a:cxn>
                <a:cxn ang="0">
                  <a:pos x="30" y="26"/>
                </a:cxn>
                <a:cxn ang="0">
                  <a:pos x="6" y="26"/>
                </a:cxn>
                <a:cxn ang="0">
                  <a:pos x="6" y="48"/>
                </a:cxn>
                <a:cxn ang="0">
                  <a:pos x="0" y="48"/>
                </a:cxn>
                <a:cxn ang="0">
                  <a:pos x="0" y="0"/>
                </a:cxn>
                <a:cxn ang="0">
                  <a:pos x="6" y="0"/>
                </a:cxn>
              </a:cxnLst>
              <a:rect l="0" t="0" r="r" b="b"/>
              <a:pathLst>
                <a:path w="36" h="48">
                  <a:moveTo>
                    <a:pt x="6" y="0"/>
                  </a:moveTo>
                  <a:lnTo>
                    <a:pt x="6" y="20"/>
                  </a:lnTo>
                  <a:lnTo>
                    <a:pt x="30" y="20"/>
                  </a:lnTo>
                  <a:lnTo>
                    <a:pt x="30" y="0"/>
                  </a:lnTo>
                  <a:lnTo>
                    <a:pt x="36" y="0"/>
                  </a:lnTo>
                  <a:lnTo>
                    <a:pt x="36" y="48"/>
                  </a:lnTo>
                  <a:lnTo>
                    <a:pt x="30" y="48"/>
                  </a:lnTo>
                  <a:lnTo>
                    <a:pt x="30" y="26"/>
                  </a:lnTo>
                  <a:lnTo>
                    <a:pt x="6" y="26"/>
                  </a:lnTo>
                  <a:lnTo>
                    <a:pt x="6" y="48"/>
                  </a:lnTo>
                  <a:lnTo>
                    <a:pt x="0" y="48"/>
                  </a:lnTo>
                  <a:lnTo>
                    <a:pt x="0" y="0"/>
                  </a:lnTo>
                  <a:lnTo>
                    <a:pt x="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2" name="Freeform 41">
              <a:extLst>
                <a:ext uri="{FF2B5EF4-FFF2-40B4-BE49-F238E27FC236}">
                  <a16:creationId xmlns:a16="http://schemas.microsoft.com/office/drawing/2014/main" id="{36D67D9C-2509-B443-8CDE-EE726599A4EA}"/>
                </a:ext>
              </a:extLst>
            </p:cNvPr>
            <p:cNvSpPr>
              <a:spLocks noEditPoints="1"/>
            </p:cNvSpPr>
            <p:nvPr userDrawn="1"/>
          </p:nvSpPr>
          <p:spPr bwMode="gray">
            <a:xfrm>
              <a:off x="4965700" y="6445250"/>
              <a:ext cx="63500" cy="76200"/>
            </a:xfrm>
            <a:custGeom>
              <a:avLst/>
              <a:gdLst/>
              <a:ahLst/>
              <a:cxnLst>
                <a:cxn ang="0">
                  <a:pos x="6" y="16"/>
                </a:cxn>
                <a:cxn ang="0">
                  <a:pos x="4" y="24"/>
                </a:cxn>
                <a:cxn ang="0">
                  <a:pos x="0" y="24"/>
                </a:cxn>
                <a:cxn ang="0">
                  <a:pos x="9" y="0"/>
                </a:cxn>
                <a:cxn ang="0">
                  <a:pos x="12" y="0"/>
                </a:cxn>
                <a:cxn ang="0">
                  <a:pos x="20" y="24"/>
                </a:cxn>
                <a:cxn ang="0">
                  <a:pos x="17" y="24"/>
                </a:cxn>
                <a:cxn ang="0">
                  <a:pos x="15" y="16"/>
                </a:cxn>
                <a:cxn ang="0">
                  <a:pos x="6" y="16"/>
                </a:cxn>
                <a:cxn ang="0">
                  <a:pos x="14" y="14"/>
                </a:cxn>
                <a:cxn ang="0">
                  <a:pos x="12" y="7"/>
                </a:cxn>
                <a:cxn ang="0">
                  <a:pos x="10" y="3"/>
                </a:cxn>
                <a:cxn ang="0">
                  <a:pos x="10" y="3"/>
                </a:cxn>
                <a:cxn ang="0">
                  <a:pos x="9" y="7"/>
                </a:cxn>
                <a:cxn ang="0">
                  <a:pos x="7" y="14"/>
                </a:cxn>
                <a:cxn ang="0">
                  <a:pos x="14" y="14"/>
                </a:cxn>
              </a:cxnLst>
              <a:rect l="0" t="0" r="r" b="b"/>
              <a:pathLst>
                <a:path w="20" h="24">
                  <a:moveTo>
                    <a:pt x="6" y="16"/>
                  </a:moveTo>
                  <a:cubicBezTo>
                    <a:pt x="4" y="24"/>
                    <a:pt x="4" y="24"/>
                    <a:pt x="4" y="24"/>
                  </a:cubicBezTo>
                  <a:cubicBezTo>
                    <a:pt x="0" y="24"/>
                    <a:pt x="0" y="24"/>
                    <a:pt x="0" y="24"/>
                  </a:cubicBezTo>
                  <a:cubicBezTo>
                    <a:pt x="9" y="0"/>
                    <a:pt x="9" y="0"/>
                    <a:pt x="9" y="0"/>
                  </a:cubicBezTo>
                  <a:cubicBezTo>
                    <a:pt x="12" y="0"/>
                    <a:pt x="12" y="0"/>
                    <a:pt x="12" y="0"/>
                  </a:cubicBezTo>
                  <a:cubicBezTo>
                    <a:pt x="20" y="24"/>
                    <a:pt x="20" y="24"/>
                    <a:pt x="20" y="24"/>
                  </a:cubicBezTo>
                  <a:cubicBezTo>
                    <a:pt x="17" y="24"/>
                    <a:pt x="17" y="24"/>
                    <a:pt x="17" y="24"/>
                  </a:cubicBezTo>
                  <a:cubicBezTo>
                    <a:pt x="15" y="16"/>
                    <a:pt x="15" y="16"/>
                    <a:pt x="15" y="16"/>
                  </a:cubicBezTo>
                  <a:lnTo>
                    <a:pt x="6" y="16"/>
                  </a:lnTo>
                  <a:close/>
                  <a:moveTo>
                    <a:pt x="14" y="14"/>
                  </a:moveTo>
                  <a:cubicBezTo>
                    <a:pt x="12" y="7"/>
                    <a:pt x="12" y="7"/>
                    <a:pt x="12" y="7"/>
                  </a:cubicBezTo>
                  <a:cubicBezTo>
                    <a:pt x="11" y="6"/>
                    <a:pt x="11" y="4"/>
                    <a:pt x="10" y="3"/>
                  </a:cubicBezTo>
                  <a:cubicBezTo>
                    <a:pt x="10" y="3"/>
                    <a:pt x="10" y="3"/>
                    <a:pt x="10" y="3"/>
                  </a:cubicBezTo>
                  <a:cubicBezTo>
                    <a:pt x="10" y="4"/>
                    <a:pt x="10" y="6"/>
                    <a:pt x="9" y="7"/>
                  </a:cubicBezTo>
                  <a:cubicBezTo>
                    <a:pt x="7" y="14"/>
                    <a:pt x="7" y="14"/>
                    <a:pt x="7" y="14"/>
                  </a:cubicBezTo>
                  <a:lnTo>
                    <a:pt x="14"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3" name="Freeform 42">
              <a:extLst>
                <a:ext uri="{FF2B5EF4-FFF2-40B4-BE49-F238E27FC236}">
                  <a16:creationId xmlns:a16="http://schemas.microsoft.com/office/drawing/2014/main" id="{B72926B1-9759-B34D-AA74-F3DBDCDA1EAE}"/>
                </a:ext>
              </a:extLst>
            </p:cNvPr>
            <p:cNvSpPr>
              <a:spLocks noEditPoints="1"/>
            </p:cNvSpPr>
            <p:nvPr userDrawn="1"/>
          </p:nvSpPr>
          <p:spPr bwMode="gray">
            <a:xfrm>
              <a:off x="5048250" y="6445250"/>
              <a:ext cx="47625" cy="76200"/>
            </a:xfrm>
            <a:custGeom>
              <a:avLst/>
              <a:gdLst/>
              <a:ahLst/>
              <a:cxnLst>
                <a:cxn ang="0">
                  <a:pos x="0" y="0"/>
                </a:cxn>
                <a:cxn ang="0">
                  <a:pos x="6" y="0"/>
                </a:cxn>
                <a:cxn ang="0">
                  <a:pos x="13" y="2"/>
                </a:cxn>
                <a:cxn ang="0">
                  <a:pos x="15" y="6"/>
                </a:cxn>
                <a:cxn ang="0">
                  <a:pos x="10" y="12"/>
                </a:cxn>
                <a:cxn ang="0">
                  <a:pos x="10" y="13"/>
                </a:cxn>
                <a:cxn ang="0">
                  <a:pos x="14" y="17"/>
                </a:cxn>
                <a:cxn ang="0">
                  <a:pos x="15" y="24"/>
                </a:cxn>
                <a:cxn ang="0">
                  <a:pos x="12" y="24"/>
                </a:cxn>
                <a:cxn ang="0">
                  <a:pos x="11" y="18"/>
                </a:cxn>
                <a:cxn ang="0">
                  <a:pos x="6" y="14"/>
                </a:cxn>
                <a:cxn ang="0">
                  <a:pos x="3" y="14"/>
                </a:cxn>
                <a:cxn ang="0">
                  <a:pos x="3" y="24"/>
                </a:cxn>
                <a:cxn ang="0">
                  <a:pos x="0" y="24"/>
                </a:cxn>
                <a:cxn ang="0">
                  <a:pos x="0" y="0"/>
                </a:cxn>
                <a:cxn ang="0">
                  <a:pos x="3" y="11"/>
                </a:cxn>
                <a:cxn ang="0">
                  <a:pos x="6" y="11"/>
                </a:cxn>
                <a:cxn ang="0">
                  <a:pos x="11" y="7"/>
                </a:cxn>
                <a:cxn ang="0">
                  <a:pos x="6" y="2"/>
                </a:cxn>
                <a:cxn ang="0">
                  <a:pos x="3" y="3"/>
                </a:cxn>
                <a:cxn ang="0">
                  <a:pos x="3" y="11"/>
                </a:cxn>
              </a:cxnLst>
              <a:rect l="0" t="0" r="r" b="b"/>
              <a:pathLst>
                <a:path w="15" h="24">
                  <a:moveTo>
                    <a:pt x="0" y="0"/>
                  </a:moveTo>
                  <a:cubicBezTo>
                    <a:pt x="1" y="0"/>
                    <a:pt x="4" y="0"/>
                    <a:pt x="6" y="0"/>
                  </a:cubicBezTo>
                  <a:cubicBezTo>
                    <a:pt x="9" y="0"/>
                    <a:pt x="11" y="1"/>
                    <a:pt x="13" y="2"/>
                  </a:cubicBezTo>
                  <a:cubicBezTo>
                    <a:pt x="14" y="3"/>
                    <a:pt x="15" y="5"/>
                    <a:pt x="15" y="6"/>
                  </a:cubicBezTo>
                  <a:cubicBezTo>
                    <a:pt x="15" y="10"/>
                    <a:pt x="13" y="12"/>
                    <a:pt x="10" y="12"/>
                  </a:cubicBezTo>
                  <a:cubicBezTo>
                    <a:pt x="10" y="13"/>
                    <a:pt x="10" y="13"/>
                    <a:pt x="10" y="13"/>
                  </a:cubicBezTo>
                  <a:cubicBezTo>
                    <a:pt x="12" y="13"/>
                    <a:pt x="13" y="15"/>
                    <a:pt x="14" y="17"/>
                  </a:cubicBezTo>
                  <a:cubicBezTo>
                    <a:pt x="14" y="21"/>
                    <a:pt x="15" y="23"/>
                    <a:pt x="15" y="24"/>
                  </a:cubicBezTo>
                  <a:cubicBezTo>
                    <a:pt x="12" y="24"/>
                    <a:pt x="12" y="24"/>
                    <a:pt x="12" y="24"/>
                  </a:cubicBezTo>
                  <a:cubicBezTo>
                    <a:pt x="12" y="23"/>
                    <a:pt x="11" y="21"/>
                    <a:pt x="11" y="18"/>
                  </a:cubicBezTo>
                  <a:cubicBezTo>
                    <a:pt x="10" y="15"/>
                    <a:pt x="9" y="14"/>
                    <a:pt x="6" y="14"/>
                  </a:cubicBezTo>
                  <a:cubicBezTo>
                    <a:pt x="3" y="14"/>
                    <a:pt x="3" y="14"/>
                    <a:pt x="3" y="14"/>
                  </a:cubicBezTo>
                  <a:cubicBezTo>
                    <a:pt x="3" y="24"/>
                    <a:pt x="3" y="24"/>
                    <a:pt x="3" y="24"/>
                  </a:cubicBezTo>
                  <a:cubicBezTo>
                    <a:pt x="0" y="24"/>
                    <a:pt x="0" y="24"/>
                    <a:pt x="0" y="24"/>
                  </a:cubicBezTo>
                  <a:lnTo>
                    <a:pt x="0" y="0"/>
                  </a:lnTo>
                  <a:close/>
                  <a:moveTo>
                    <a:pt x="3" y="11"/>
                  </a:moveTo>
                  <a:cubicBezTo>
                    <a:pt x="6" y="11"/>
                    <a:pt x="6" y="11"/>
                    <a:pt x="6" y="11"/>
                  </a:cubicBezTo>
                  <a:cubicBezTo>
                    <a:pt x="9" y="11"/>
                    <a:pt x="11" y="9"/>
                    <a:pt x="11" y="7"/>
                  </a:cubicBezTo>
                  <a:cubicBezTo>
                    <a:pt x="11" y="4"/>
                    <a:pt x="9" y="2"/>
                    <a:pt x="6" y="2"/>
                  </a:cubicBezTo>
                  <a:cubicBezTo>
                    <a:pt x="5" y="2"/>
                    <a:pt x="4" y="2"/>
                    <a:pt x="3" y="3"/>
                  </a:cubicBezTo>
                  <a:lnTo>
                    <a:pt x="3" y="1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4" name="Freeform 43">
              <a:extLst>
                <a:ext uri="{FF2B5EF4-FFF2-40B4-BE49-F238E27FC236}">
                  <a16:creationId xmlns:a16="http://schemas.microsoft.com/office/drawing/2014/main" id="{3F899399-A230-C044-8674-E4184BE74E26}"/>
                </a:ext>
              </a:extLst>
            </p:cNvPr>
            <p:cNvSpPr>
              <a:spLocks/>
            </p:cNvSpPr>
            <p:nvPr userDrawn="1"/>
          </p:nvSpPr>
          <p:spPr bwMode="gray">
            <a:xfrm>
              <a:off x="5108575" y="6445250"/>
              <a:ext cx="53975" cy="76200"/>
            </a:xfrm>
            <a:custGeom>
              <a:avLst/>
              <a:gdLst/>
              <a:ahLst/>
              <a:cxnLst>
                <a:cxn ang="0">
                  <a:pos x="14" y="6"/>
                </a:cxn>
                <a:cxn ang="0">
                  <a:pos x="0" y="6"/>
                </a:cxn>
                <a:cxn ang="0">
                  <a:pos x="0" y="0"/>
                </a:cxn>
                <a:cxn ang="0">
                  <a:pos x="34" y="0"/>
                </a:cxn>
                <a:cxn ang="0">
                  <a:pos x="34" y="6"/>
                </a:cxn>
                <a:cxn ang="0">
                  <a:pos x="20" y="6"/>
                </a:cxn>
                <a:cxn ang="0">
                  <a:pos x="20" y="48"/>
                </a:cxn>
                <a:cxn ang="0">
                  <a:pos x="14" y="48"/>
                </a:cxn>
                <a:cxn ang="0">
                  <a:pos x="14" y="6"/>
                </a:cxn>
              </a:cxnLst>
              <a:rect l="0" t="0" r="r" b="b"/>
              <a:pathLst>
                <a:path w="34" h="48">
                  <a:moveTo>
                    <a:pt x="14" y="6"/>
                  </a:moveTo>
                  <a:lnTo>
                    <a:pt x="0" y="6"/>
                  </a:lnTo>
                  <a:lnTo>
                    <a:pt x="0" y="0"/>
                  </a:lnTo>
                  <a:lnTo>
                    <a:pt x="34" y="0"/>
                  </a:lnTo>
                  <a:lnTo>
                    <a:pt x="34" y="6"/>
                  </a:lnTo>
                  <a:lnTo>
                    <a:pt x="20" y="6"/>
                  </a:lnTo>
                  <a:lnTo>
                    <a:pt x="20" y="48"/>
                  </a:lnTo>
                  <a:lnTo>
                    <a:pt x="14" y="48"/>
                  </a:lnTo>
                  <a:lnTo>
                    <a:pt x="14"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5" name="Freeform 44">
              <a:extLst>
                <a:ext uri="{FF2B5EF4-FFF2-40B4-BE49-F238E27FC236}">
                  <a16:creationId xmlns:a16="http://schemas.microsoft.com/office/drawing/2014/main" id="{88B22216-798E-044E-A1F1-37177EE1D834}"/>
                </a:ext>
              </a:extLst>
            </p:cNvPr>
            <p:cNvSpPr>
              <a:spLocks/>
            </p:cNvSpPr>
            <p:nvPr userDrawn="1"/>
          </p:nvSpPr>
          <p:spPr bwMode="gray">
            <a:xfrm>
              <a:off x="5178425" y="6445250"/>
              <a:ext cx="41275" cy="76200"/>
            </a:xfrm>
            <a:custGeom>
              <a:avLst/>
              <a:gdLst/>
              <a:ahLst/>
              <a:cxnLst>
                <a:cxn ang="0">
                  <a:pos x="24" y="26"/>
                </a:cxn>
                <a:cxn ang="0">
                  <a:pos x="6" y="26"/>
                </a:cxn>
                <a:cxn ang="0">
                  <a:pos x="6" y="42"/>
                </a:cxn>
                <a:cxn ang="0">
                  <a:pos x="26" y="42"/>
                </a:cxn>
                <a:cxn ang="0">
                  <a:pos x="26" y="48"/>
                </a:cxn>
                <a:cxn ang="0">
                  <a:pos x="0" y="48"/>
                </a:cxn>
                <a:cxn ang="0">
                  <a:pos x="0" y="0"/>
                </a:cxn>
                <a:cxn ang="0">
                  <a:pos x="26" y="0"/>
                </a:cxn>
                <a:cxn ang="0">
                  <a:pos x="26" y="6"/>
                </a:cxn>
                <a:cxn ang="0">
                  <a:pos x="6" y="6"/>
                </a:cxn>
                <a:cxn ang="0">
                  <a:pos x="6" y="20"/>
                </a:cxn>
                <a:cxn ang="0">
                  <a:pos x="24" y="20"/>
                </a:cxn>
                <a:cxn ang="0">
                  <a:pos x="24" y="26"/>
                </a:cxn>
              </a:cxnLst>
              <a:rect l="0" t="0" r="r" b="b"/>
              <a:pathLst>
                <a:path w="26" h="48">
                  <a:moveTo>
                    <a:pt x="24" y="26"/>
                  </a:moveTo>
                  <a:lnTo>
                    <a:pt x="6" y="26"/>
                  </a:lnTo>
                  <a:lnTo>
                    <a:pt x="6" y="42"/>
                  </a:lnTo>
                  <a:lnTo>
                    <a:pt x="26" y="42"/>
                  </a:lnTo>
                  <a:lnTo>
                    <a:pt x="26" y="48"/>
                  </a:lnTo>
                  <a:lnTo>
                    <a:pt x="0" y="48"/>
                  </a:lnTo>
                  <a:lnTo>
                    <a:pt x="0" y="0"/>
                  </a:lnTo>
                  <a:lnTo>
                    <a:pt x="26" y="0"/>
                  </a:lnTo>
                  <a:lnTo>
                    <a:pt x="26" y="6"/>
                  </a:lnTo>
                  <a:lnTo>
                    <a:pt x="6" y="6"/>
                  </a:lnTo>
                  <a:lnTo>
                    <a:pt x="6" y="20"/>
                  </a:lnTo>
                  <a:lnTo>
                    <a:pt x="24" y="20"/>
                  </a:lnTo>
                  <a:lnTo>
                    <a:pt x="24" y="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6" name="Freeform 45">
              <a:extLst>
                <a:ext uri="{FF2B5EF4-FFF2-40B4-BE49-F238E27FC236}">
                  <a16:creationId xmlns:a16="http://schemas.microsoft.com/office/drawing/2014/main" id="{15A67C64-C658-C342-91F8-AD722A6BD2CD}"/>
                </a:ext>
              </a:extLst>
            </p:cNvPr>
            <p:cNvSpPr>
              <a:spLocks noEditPoints="1"/>
            </p:cNvSpPr>
            <p:nvPr userDrawn="1"/>
          </p:nvSpPr>
          <p:spPr bwMode="gray">
            <a:xfrm>
              <a:off x="5238750" y="6445250"/>
              <a:ext cx="50800" cy="76200"/>
            </a:xfrm>
            <a:custGeom>
              <a:avLst/>
              <a:gdLst/>
              <a:ahLst/>
              <a:cxnLst>
                <a:cxn ang="0">
                  <a:pos x="0" y="0"/>
                </a:cxn>
                <a:cxn ang="0">
                  <a:pos x="6" y="0"/>
                </a:cxn>
                <a:cxn ang="0">
                  <a:pos x="13" y="2"/>
                </a:cxn>
                <a:cxn ang="0">
                  <a:pos x="15" y="6"/>
                </a:cxn>
                <a:cxn ang="0">
                  <a:pos x="10" y="12"/>
                </a:cxn>
                <a:cxn ang="0">
                  <a:pos x="10" y="13"/>
                </a:cxn>
                <a:cxn ang="0">
                  <a:pos x="14" y="17"/>
                </a:cxn>
                <a:cxn ang="0">
                  <a:pos x="16" y="24"/>
                </a:cxn>
                <a:cxn ang="0">
                  <a:pos x="13" y="24"/>
                </a:cxn>
                <a:cxn ang="0">
                  <a:pos x="11" y="18"/>
                </a:cxn>
                <a:cxn ang="0">
                  <a:pos x="6" y="14"/>
                </a:cxn>
                <a:cxn ang="0">
                  <a:pos x="3" y="14"/>
                </a:cxn>
                <a:cxn ang="0">
                  <a:pos x="3" y="24"/>
                </a:cxn>
                <a:cxn ang="0">
                  <a:pos x="0" y="24"/>
                </a:cxn>
                <a:cxn ang="0">
                  <a:pos x="0" y="0"/>
                </a:cxn>
                <a:cxn ang="0">
                  <a:pos x="3" y="11"/>
                </a:cxn>
                <a:cxn ang="0">
                  <a:pos x="6" y="11"/>
                </a:cxn>
                <a:cxn ang="0">
                  <a:pos x="12" y="7"/>
                </a:cxn>
                <a:cxn ang="0">
                  <a:pos x="6" y="2"/>
                </a:cxn>
                <a:cxn ang="0">
                  <a:pos x="3" y="3"/>
                </a:cxn>
                <a:cxn ang="0">
                  <a:pos x="3" y="11"/>
                </a:cxn>
              </a:cxnLst>
              <a:rect l="0" t="0" r="r" b="b"/>
              <a:pathLst>
                <a:path w="16" h="24">
                  <a:moveTo>
                    <a:pt x="0" y="0"/>
                  </a:moveTo>
                  <a:cubicBezTo>
                    <a:pt x="2" y="0"/>
                    <a:pt x="4" y="0"/>
                    <a:pt x="6" y="0"/>
                  </a:cubicBezTo>
                  <a:cubicBezTo>
                    <a:pt x="9" y="0"/>
                    <a:pt x="12" y="1"/>
                    <a:pt x="13" y="2"/>
                  </a:cubicBezTo>
                  <a:cubicBezTo>
                    <a:pt x="14" y="3"/>
                    <a:pt x="15" y="5"/>
                    <a:pt x="15" y="6"/>
                  </a:cubicBezTo>
                  <a:cubicBezTo>
                    <a:pt x="15" y="10"/>
                    <a:pt x="13" y="12"/>
                    <a:pt x="10" y="12"/>
                  </a:cubicBezTo>
                  <a:cubicBezTo>
                    <a:pt x="10" y="13"/>
                    <a:pt x="10" y="13"/>
                    <a:pt x="10" y="13"/>
                  </a:cubicBezTo>
                  <a:cubicBezTo>
                    <a:pt x="12" y="13"/>
                    <a:pt x="13" y="15"/>
                    <a:pt x="14" y="17"/>
                  </a:cubicBezTo>
                  <a:cubicBezTo>
                    <a:pt x="15" y="21"/>
                    <a:pt x="15" y="23"/>
                    <a:pt x="16" y="24"/>
                  </a:cubicBezTo>
                  <a:cubicBezTo>
                    <a:pt x="13" y="24"/>
                    <a:pt x="13" y="24"/>
                    <a:pt x="13" y="24"/>
                  </a:cubicBezTo>
                  <a:cubicBezTo>
                    <a:pt x="12" y="23"/>
                    <a:pt x="12" y="21"/>
                    <a:pt x="11" y="18"/>
                  </a:cubicBezTo>
                  <a:cubicBezTo>
                    <a:pt x="10" y="15"/>
                    <a:pt x="9" y="14"/>
                    <a:pt x="6" y="14"/>
                  </a:cubicBezTo>
                  <a:cubicBezTo>
                    <a:pt x="3" y="14"/>
                    <a:pt x="3" y="14"/>
                    <a:pt x="3" y="14"/>
                  </a:cubicBezTo>
                  <a:cubicBezTo>
                    <a:pt x="3" y="24"/>
                    <a:pt x="3" y="24"/>
                    <a:pt x="3" y="24"/>
                  </a:cubicBezTo>
                  <a:cubicBezTo>
                    <a:pt x="0" y="24"/>
                    <a:pt x="0" y="24"/>
                    <a:pt x="0" y="24"/>
                  </a:cubicBezTo>
                  <a:lnTo>
                    <a:pt x="0" y="0"/>
                  </a:lnTo>
                  <a:close/>
                  <a:moveTo>
                    <a:pt x="3" y="11"/>
                  </a:moveTo>
                  <a:cubicBezTo>
                    <a:pt x="6" y="11"/>
                    <a:pt x="6" y="11"/>
                    <a:pt x="6" y="11"/>
                  </a:cubicBezTo>
                  <a:cubicBezTo>
                    <a:pt x="10" y="11"/>
                    <a:pt x="12" y="9"/>
                    <a:pt x="12" y="7"/>
                  </a:cubicBezTo>
                  <a:cubicBezTo>
                    <a:pt x="12" y="4"/>
                    <a:pt x="10" y="2"/>
                    <a:pt x="6" y="2"/>
                  </a:cubicBezTo>
                  <a:cubicBezTo>
                    <a:pt x="5" y="2"/>
                    <a:pt x="4" y="2"/>
                    <a:pt x="3" y="3"/>
                  </a:cubicBezTo>
                  <a:lnTo>
                    <a:pt x="3" y="1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7" name="Freeform 46">
              <a:extLst>
                <a:ext uri="{FF2B5EF4-FFF2-40B4-BE49-F238E27FC236}">
                  <a16:creationId xmlns:a16="http://schemas.microsoft.com/office/drawing/2014/main" id="{E8E7D28C-6FD1-EB4F-A858-517D723839BC}"/>
                </a:ext>
              </a:extLst>
            </p:cNvPr>
            <p:cNvSpPr>
              <a:spLocks/>
            </p:cNvSpPr>
            <p:nvPr userDrawn="1"/>
          </p:nvSpPr>
          <p:spPr bwMode="gray">
            <a:xfrm>
              <a:off x="5305425" y="6445250"/>
              <a:ext cx="44450" cy="76200"/>
            </a:xfrm>
            <a:custGeom>
              <a:avLst/>
              <a:gdLst/>
              <a:ahLst/>
              <a:cxnLst>
                <a:cxn ang="0">
                  <a:pos x="26" y="26"/>
                </a:cxn>
                <a:cxn ang="0">
                  <a:pos x="6" y="26"/>
                </a:cxn>
                <a:cxn ang="0">
                  <a:pos x="6" y="42"/>
                </a:cxn>
                <a:cxn ang="0">
                  <a:pos x="28" y="42"/>
                </a:cxn>
                <a:cxn ang="0">
                  <a:pos x="28" y="48"/>
                </a:cxn>
                <a:cxn ang="0">
                  <a:pos x="0" y="48"/>
                </a:cxn>
                <a:cxn ang="0">
                  <a:pos x="0" y="0"/>
                </a:cxn>
                <a:cxn ang="0">
                  <a:pos x="26" y="0"/>
                </a:cxn>
                <a:cxn ang="0">
                  <a:pos x="26" y="6"/>
                </a:cxn>
                <a:cxn ang="0">
                  <a:pos x="6" y="6"/>
                </a:cxn>
                <a:cxn ang="0">
                  <a:pos x="6" y="20"/>
                </a:cxn>
                <a:cxn ang="0">
                  <a:pos x="26" y="20"/>
                </a:cxn>
                <a:cxn ang="0">
                  <a:pos x="26" y="26"/>
                </a:cxn>
              </a:cxnLst>
              <a:rect l="0" t="0" r="r" b="b"/>
              <a:pathLst>
                <a:path w="28" h="48">
                  <a:moveTo>
                    <a:pt x="26" y="26"/>
                  </a:moveTo>
                  <a:lnTo>
                    <a:pt x="6" y="26"/>
                  </a:lnTo>
                  <a:lnTo>
                    <a:pt x="6" y="42"/>
                  </a:lnTo>
                  <a:lnTo>
                    <a:pt x="28" y="42"/>
                  </a:lnTo>
                  <a:lnTo>
                    <a:pt x="28" y="48"/>
                  </a:lnTo>
                  <a:lnTo>
                    <a:pt x="0" y="48"/>
                  </a:lnTo>
                  <a:lnTo>
                    <a:pt x="0" y="0"/>
                  </a:lnTo>
                  <a:lnTo>
                    <a:pt x="26" y="0"/>
                  </a:lnTo>
                  <a:lnTo>
                    <a:pt x="26" y="6"/>
                  </a:lnTo>
                  <a:lnTo>
                    <a:pt x="6" y="6"/>
                  </a:lnTo>
                  <a:lnTo>
                    <a:pt x="6" y="20"/>
                  </a:lnTo>
                  <a:lnTo>
                    <a:pt x="26" y="20"/>
                  </a:lnTo>
                  <a:lnTo>
                    <a:pt x="26" y="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8" name="Freeform 47">
              <a:extLst>
                <a:ext uri="{FF2B5EF4-FFF2-40B4-BE49-F238E27FC236}">
                  <a16:creationId xmlns:a16="http://schemas.microsoft.com/office/drawing/2014/main" id="{4DC1EB11-F0B3-524D-B44F-D9492B0A1147}"/>
                </a:ext>
              </a:extLst>
            </p:cNvPr>
            <p:cNvSpPr>
              <a:spLocks noEditPoints="1"/>
            </p:cNvSpPr>
            <p:nvPr userDrawn="1"/>
          </p:nvSpPr>
          <p:spPr bwMode="gray">
            <a:xfrm>
              <a:off x="5368925" y="6445250"/>
              <a:ext cx="58738" cy="76200"/>
            </a:xfrm>
            <a:custGeom>
              <a:avLst/>
              <a:gdLst/>
              <a:ahLst/>
              <a:cxnLst>
                <a:cxn ang="0">
                  <a:pos x="0" y="0"/>
                </a:cxn>
                <a:cxn ang="0">
                  <a:pos x="6" y="0"/>
                </a:cxn>
                <a:cxn ang="0">
                  <a:pos x="16" y="3"/>
                </a:cxn>
                <a:cxn ang="0">
                  <a:pos x="19" y="11"/>
                </a:cxn>
                <a:cxn ang="0">
                  <a:pos x="16" y="21"/>
                </a:cxn>
                <a:cxn ang="0">
                  <a:pos x="5" y="24"/>
                </a:cxn>
                <a:cxn ang="0">
                  <a:pos x="0" y="24"/>
                </a:cxn>
                <a:cxn ang="0">
                  <a:pos x="0" y="0"/>
                </a:cxn>
                <a:cxn ang="0">
                  <a:pos x="3" y="22"/>
                </a:cxn>
                <a:cxn ang="0">
                  <a:pos x="6" y="22"/>
                </a:cxn>
                <a:cxn ang="0">
                  <a:pos x="16" y="12"/>
                </a:cxn>
                <a:cxn ang="0">
                  <a:pos x="6" y="2"/>
                </a:cxn>
                <a:cxn ang="0">
                  <a:pos x="3" y="3"/>
                </a:cxn>
                <a:cxn ang="0">
                  <a:pos x="3" y="22"/>
                </a:cxn>
              </a:cxnLst>
              <a:rect l="0" t="0" r="r" b="b"/>
              <a:pathLst>
                <a:path w="19" h="24">
                  <a:moveTo>
                    <a:pt x="0" y="0"/>
                  </a:moveTo>
                  <a:cubicBezTo>
                    <a:pt x="2" y="0"/>
                    <a:pt x="4" y="0"/>
                    <a:pt x="6" y="0"/>
                  </a:cubicBezTo>
                  <a:cubicBezTo>
                    <a:pt x="11" y="0"/>
                    <a:pt x="14" y="1"/>
                    <a:pt x="16" y="3"/>
                  </a:cubicBezTo>
                  <a:cubicBezTo>
                    <a:pt x="18" y="5"/>
                    <a:pt x="19" y="8"/>
                    <a:pt x="19" y="11"/>
                  </a:cubicBezTo>
                  <a:cubicBezTo>
                    <a:pt x="19" y="15"/>
                    <a:pt x="18" y="19"/>
                    <a:pt x="16" y="21"/>
                  </a:cubicBezTo>
                  <a:cubicBezTo>
                    <a:pt x="14" y="23"/>
                    <a:pt x="10" y="24"/>
                    <a:pt x="5" y="24"/>
                  </a:cubicBezTo>
                  <a:cubicBezTo>
                    <a:pt x="3" y="24"/>
                    <a:pt x="1" y="24"/>
                    <a:pt x="0" y="24"/>
                  </a:cubicBezTo>
                  <a:lnTo>
                    <a:pt x="0" y="0"/>
                  </a:lnTo>
                  <a:close/>
                  <a:moveTo>
                    <a:pt x="3" y="22"/>
                  </a:moveTo>
                  <a:cubicBezTo>
                    <a:pt x="4" y="22"/>
                    <a:pt x="5" y="22"/>
                    <a:pt x="6" y="22"/>
                  </a:cubicBezTo>
                  <a:cubicBezTo>
                    <a:pt x="12" y="22"/>
                    <a:pt x="16" y="18"/>
                    <a:pt x="16" y="12"/>
                  </a:cubicBezTo>
                  <a:cubicBezTo>
                    <a:pt x="16" y="6"/>
                    <a:pt x="13" y="2"/>
                    <a:pt x="6" y="2"/>
                  </a:cubicBezTo>
                  <a:cubicBezTo>
                    <a:pt x="5" y="2"/>
                    <a:pt x="4" y="3"/>
                    <a:pt x="3" y="3"/>
                  </a:cubicBezTo>
                  <a:lnTo>
                    <a:pt x="3"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9" name="Freeform 48">
              <a:extLst>
                <a:ext uri="{FF2B5EF4-FFF2-40B4-BE49-F238E27FC236}">
                  <a16:creationId xmlns:a16="http://schemas.microsoft.com/office/drawing/2014/main" id="{295216A1-4E49-AB48-815D-ECC09ADF8AA2}"/>
                </a:ext>
              </a:extLst>
            </p:cNvPr>
            <p:cNvSpPr>
              <a:spLocks noEditPoints="1"/>
            </p:cNvSpPr>
            <p:nvPr userDrawn="1"/>
          </p:nvSpPr>
          <p:spPr bwMode="gray">
            <a:xfrm>
              <a:off x="5472113" y="6445250"/>
              <a:ext cx="63500" cy="76200"/>
            </a:xfrm>
            <a:custGeom>
              <a:avLst/>
              <a:gdLst/>
              <a:ahLst/>
              <a:cxnLst>
                <a:cxn ang="0">
                  <a:pos x="6" y="16"/>
                </a:cxn>
                <a:cxn ang="0">
                  <a:pos x="3" y="24"/>
                </a:cxn>
                <a:cxn ang="0">
                  <a:pos x="0" y="24"/>
                </a:cxn>
                <a:cxn ang="0">
                  <a:pos x="8" y="0"/>
                </a:cxn>
                <a:cxn ang="0">
                  <a:pos x="12" y="0"/>
                </a:cxn>
                <a:cxn ang="0">
                  <a:pos x="20" y="24"/>
                </a:cxn>
                <a:cxn ang="0">
                  <a:pos x="17" y="24"/>
                </a:cxn>
                <a:cxn ang="0">
                  <a:pos x="14" y="16"/>
                </a:cxn>
                <a:cxn ang="0">
                  <a:pos x="6" y="16"/>
                </a:cxn>
                <a:cxn ang="0">
                  <a:pos x="13" y="14"/>
                </a:cxn>
                <a:cxn ang="0">
                  <a:pos x="11" y="7"/>
                </a:cxn>
                <a:cxn ang="0">
                  <a:pos x="10" y="3"/>
                </a:cxn>
                <a:cxn ang="0">
                  <a:pos x="10" y="3"/>
                </a:cxn>
                <a:cxn ang="0">
                  <a:pos x="9" y="7"/>
                </a:cxn>
                <a:cxn ang="0">
                  <a:pos x="6" y="14"/>
                </a:cxn>
                <a:cxn ang="0">
                  <a:pos x="13" y="14"/>
                </a:cxn>
              </a:cxnLst>
              <a:rect l="0" t="0" r="r" b="b"/>
              <a:pathLst>
                <a:path w="20" h="24">
                  <a:moveTo>
                    <a:pt x="6" y="16"/>
                  </a:moveTo>
                  <a:cubicBezTo>
                    <a:pt x="3" y="24"/>
                    <a:pt x="3" y="24"/>
                    <a:pt x="3" y="24"/>
                  </a:cubicBezTo>
                  <a:cubicBezTo>
                    <a:pt x="0" y="24"/>
                    <a:pt x="0" y="24"/>
                    <a:pt x="0" y="24"/>
                  </a:cubicBezTo>
                  <a:cubicBezTo>
                    <a:pt x="8" y="0"/>
                    <a:pt x="8" y="0"/>
                    <a:pt x="8" y="0"/>
                  </a:cubicBezTo>
                  <a:cubicBezTo>
                    <a:pt x="12" y="0"/>
                    <a:pt x="12" y="0"/>
                    <a:pt x="12" y="0"/>
                  </a:cubicBezTo>
                  <a:cubicBezTo>
                    <a:pt x="20" y="24"/>
                    <a:pt x="20" y="24"/>
                    <a:pt x="20" y="24"/>
                  </a:cubicBezTo>
                  <a:cubicBezTo>
                    <a:pt x="17" y="24"/>
                    <a:pt x="17" y="24"/>
                    <a:pt x="17" y="24"/>
                  </a:cubicBezTo>
                  <a:cubicBezTo>
                    <a:pt x="14" y="16"/>
                    <a:pt x="14" y="16"/>
                    <a:pt x="14" y="16"/>
                  </a:cubicBezTo>
                  <a:lnTo>
                    <a:pt x="6" y="16"/>
                  </a:lnTo>
                  <a:close/>
                  <a:moveTo>
                    <a:pt x="13" y="14"/>
                  </a:moveTo>
                  <a:cubicBezTo>
                    <a:pt x="11" y="7"/>
                    <a:pt x="11" y="7"/>
                    <a:pt x="11" y="7"/>
                  </a:cubicBezTo>
                  <a:cubicBezTo>
                    <a:pt x="11" y="6"/>
                    <a:pt x="10" y="4"/>
                    <a:pt x="10" y="3"/>
                  </a:cubicBezTo>
                  <a:cubicBezTo>
                    <a:pt x="10" y="3"/>
                    <a:pt x="10" y="3"/>
                    <a:pt x="10" y="3"/>
                  </a:cubicBezTo>
                  <a:cubicBezTo>
                    <a:pt x="9" y="4"/>
                    <a:pt x="9" y="6"/>
                    <a:pt x="9" y="7"/>
                  </a:cubicBezTo>
                  <a:cubicBezTo>
                    <a:pt x="6" y="14"/>
                    <a:pt x="6" y="14"/>
                    <a:pt x="6" y="14"/>
                  </a:cubicBezTo>
                  <a:lnTo>
                    <a:pt x="13"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0" name="Freeform 49">
              <a:extLst>
                <a:ext uri="{FF2B5EF4-FFF2-40B4-BE49-F238E27FC236}">
                  <a16:creationId xmlns:a16="http://schemas.microsoft.com/office/drawing/2014/main" id="{5A184FCE-C47B-4446-BA1D-E286DDD84B06}"/>
                </a:ext>
              </a:extLst>
            </p:cNvPr>
            <p:cNvSpPr>
              <a:spLocks/>
            </p:cNvSpPr>
            <p:nvPr userDrawn="1"/>
          </p:nvSpPr>
          <p:spPr bwMode="gray">
            <a:xfrm>
              <a:off x="5548313" y="6445250"/>
              <a:ext cx="57150" cy="76200"/>
            </a:xfrm>
            <a:custGeom>
              <a:avLst/>
              <a:gdLst/>
              <a:ahLst/>
              <a:cxnLst>
                <a:cxn ang="0">
                  <a:pos x="18" y="23"/>
                </a:cxn>
                <a:cxn ang="0">
                  <a:pos x="11" y="24"/>
                </a:cxn>
                <a:cxn ang="0">
                  <a:pos x="0" y="12"/>
                </a:cxn>
                <a:cxn ang="0">
                  <a:pos x="12" y="0"/>
                </a:cxn>
                <a:cxn ang="0">
                  <a:pos x="18" y="1"/>
                </a:cxn>
                <a:cxn ang="0">
                  <a:pos x="17" y="3"/>
                </a:cxn>
                <a:cxn ang="0">
                  <a:pos x="12" y="2"/>
                </a:cxn>
                <a:cxn ang="0">
                  <a:pos x="3" y="12"/>
                </a:cxn>
                <a:cxn ang="0">
                  <a:pos x="12" y="22"/>
                </a:cxn>
                <a:cxn ang="0">
                  <a:pos x="17" y="21"/>
                </a:cxn>
                <a:cxn ang="0">
                  <a:pos x="18" y="23"/>
                </a:cxn>
              </a:cxnLst>
              <a:rect l="0" t="0" r="r" b="b"/>
              <a:pathLst>
                <a:path w="18" h="24">
                  <a:moveTo>
                    <a:pt x="18" y="23"/>
                  </a:moveTo>
                  <a:cubicBezTo>
                    <a:pt x="16" y="24"/>
                    <a:pt x="14" y="24"/>
                    <a:pt x="11" y="24"/>
                  </a:cubicBezTo>
                  <a:cubicBezTo>
                    <a:pt x="5" y="24"/>
                    <a:pt x="0" y="20"/>
                    <a:pt x="0" y="12"/>
                  </a:cubicBezTo>
                  <a:cubicBezTo>
                    <a:pt x="0" y="5"/>
                    <a:pt x="5" y="0"/>
                    <a:pt x="12" y="0"/>
                  </a:cubicBezTo>
                  <a:cubicBezTo>
                    <a:pt x="15" y="0"/>
                    <a:pt x="17" y="0"/>
                    <a:pt x="18" y="1"/>
                  </a:cubicBezTo>
                  <a:cubicBezTo>
                    <a:pt x="17" y="3"/>
                    <a:pt x="17" y="3"/>
                    <a:pt x="17" y="3"/>
                  </a:cubicBezTo>
                  <a:cubicBezTo>
                    <a:pt x="16" y="3"/>
                    <a:pt x="14" y="2"/>
                    <a:pt x="12" y="2"/>
                  </a:cubicBezTo>
                  <a:cubicBezTo>
                    <a:pt x="6" y="2"/>
                    <a:pt x="3" y="6"/>
                    <a:pt x="3" y="12"/>
                  </a:cubicBezTo>
                  <a:cubicBezTo>
                    <a:pt x="3" y="18"/>
                    <a:pt x="6" y="22"/>
                    <a:pt x="12" y="22"/>
                  </a:cubicBezTo>
                  <a:cubicBezTo>
                    <a:pt x="14" y="22"/>
                    <a:pt x="16" y="21"/>
                    <a:pt x="17" y="21"/>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1" name="Freeform 50">
              <a:extLst>
                <a:ext uri="{FF2B5EF4-FFF2-40B4-BE49-F238E27FC236}">
                  <a16:creationId xmlns:a16="http://schemas.microsoft.com/office/drawing/2014/main" id="{7650BDEC-1252-284F-B324-192B5232D5E8}"/>
                </a:ext>
              </a:extLst>
            </p:cNvPr>
            <p:cNvSpPr>
              <a:spLocks/>
            </p:cNvSpPr>
            <p:nvPr userDrawn="1"/>
          </p:nvSpPr>
          <p:spPr bwMode="gray">
            <a:xfrm>
              <a:off x="5614988" y="6445250"/>
              <a:ext cx="57150" cy="76200"/>
            </a:xfrm>
            <a:custGeom>
              <a:avLst/>
              <a:gdLst/>
              <a:ahLst/>
              <a:cxnLst>
                <a:cxn ang="0">
                  <a:pos x="18" y="23"/>
                </a:cxn>
                <a:cxn ang="0">
                  <a:pos x="12" y="24"/>
                </a:cxn>
                <a:cxn ang="0">
                  <a:pos x="0" y="12"/>
                </a:cxn>
                <a:cxn ang="0">
                  <a:pos x="13" y="0"/>
                </a:cxn>
                <a:cxn ang="0">
                  <a:pos x="18" y="1"/>
                </a:cxn>
                <a:cxn ang="0">
                  <a:pos x="18" y="3"/>
                </a:cxn>
                <a:cxn ang="0">
                  <a:pos x="13" y="2"/>
                </a:cxn>
                <a:cxn ang="0">
                  <a:pos x="4" y="12"/>
                </a:cxn>
                <a:cxn ang="0">
                  <a:pos x="13" y="22"/>
                </a:cxn>
                <a:cxn ang="0">
                  <a:pos x="18" y="21"/>
                </a:cxn>
                <a:cxn ang="0">
                  <a:pos x="18" y="23"/>
                </a:cxn>
              </a:cxnLst>
              <a:rect l="0" t="0" r="r" b="b"/>
              <a:pathLst>
                <a:path w="18" h="24">
                  <a:moveTo>
                    <a:pt x="18" y="23"/>
                  </a:moveTo>
                  <a:cubicBezTo>
                    <a:pt x="17" y="24"/>
                    <a:pt x="15" y="24"/>
                    <a:pt x="12" y="24"/>
                  </a:cubicBezTo>
                  <a:cubicBezTo>
                    <a:pt x="5" y="24"/>
                    <a:pt x="0" y="20"/>
                    <a:pt x="0" y="12"/>
                  </a:cubicBezTo>
                  <a:cubicBezTo>
                    <a:pt x="0" y="5"/>
                    <a:pt x="5" y="0"/>
                    <a:pt x="13" y="0"/>
                  </a:cubicBezTo>
                  <a:cubicBezTo>
                    <a:pt x="16" y="0"/>
                    <a:pt x="18" y="0"/>
                    <a:pt x="18" y="1"/>
                  </a:cubicBezTo>
                  <a:cubicBezTo>
                    <a:pt x="18" y="3"/>
                    <a:pt x="18" y="3"/>
                    <a:pt x="18" y="3"/>
                  </a:cubicBezTo>
                  <a:cubicBezTo>
                    <a:pt x="17" y="3"/>
                    <a:pt x="15" y="2"/>
                    <a:pt x="13" y="2"/>
                  </a:cubicBezTo>
                  <a:cubicBezTo>
                    <a:pt x="7" y="2"/>
                    <a:pt x="4" y="6"/>
                    <a:pt x="4" y="12"/>
                  </a:cubicBezTo>
                  <a:cubicBezTo>
                    <a:pt x="4" y="18"/>
                    <a:pt x="7" y="22"/>
                    <a:pt x="13" y="22"/>
                  </a:cubicBezTo>
                  <a:cubicBezTo>
                    <a:pt x="15" y="22"/>
                    <a:pt x="17" y="21"/>
                    <a:pt x="18" y="21"/>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2" name="Freeform 51">
              <a:extLst>
                <a:ext uri="{FF2B5EF4-FFF2-40B4-BE49-F238E27FC236}">
                  <a16:creationId xmlns:a16="http://schemas.microsoft.com/office/drawing/2014/main" id="{E7AA754E-863D-8D4E-880A-9688B2FA106D}"/>
                </a:ext>
              </a:extLst>
            </p:cNvPr>
            <p:cNvSpPr>
              <a:spLocks noEditPoints="1"/>
            </p:cNvSpPr>
            <p:nvPr userDrawn="1"/>
          </p:nvSpPr>
          <p:spPr bwMode="gray">
            <a:xfrm>
              <a:off x="5684838" y="6445250"/>
              <a:ext cx="69850" cy="76200"/>
            </a:xfrm>
            <a:custGeom>
              <a:avLst/>
              <a:gdLst/>
              <a:ahLst/>
              <a:cxnLst>
                <a:cxn ang="0">
                  <a:pos x="11" y="24"/>
                </a:cxn>
                <a:cxn ang="0">
                  <a:pos x="0" y="12"/>
                </a:cxn>
                <a:cxn ang="0">
                  <a:pos x="11" y="0"/>
                </a:cxn>
                <a:cxn ang="0">
                  <a:pos x="22" y="12"/>
                </a:cxn>
                <a:cxn ang="0">
                  <a:pos x="11" y="24"/>
                </a:cxn>
                <a:cxn ang="0">
                  <a:pos x="11" y="22"/>
                </a:cxn>
                <a:cxn ang="0">
                  <a:pos x="19" y="12"/>
                </a:cxn>
                <a:cxn ang="0">
                  <a:pos x="11" y="2"/>
                </a:cxn>
                <a:cxn ang="0">
                  <a:pos x="3" y="12"/>
                </a:cxn>
                <a:cxn ang="0">
                  <a:pos x="11" y="22"/>
                </a:cxn>
              </a:cxnLst>
              <a:rect l="0" t="0" r="r" b="b"/>
              <a:pathLst>
                <a:path w="22" h="24">
                  <a:moveTo>
                    <a:pt x="11" y="24"/>
                  </a:moveTo>
                  <a:cubicBezTo>
                    <a:pt x="4" y="24"/>
                    <a:pt x="0" y="19"/>
                    <a:pt x="0" y="12"/>
                  </a:cubicBezTo>
                  <a:cubicBezTo>
                    <a:pt x="0" y="5"/>
                    <a:pt x="5" y="0"/>
                    <a:pt x="11" y="0"/>
                  </a:cubicBezTo>
                  <a:cubicBezTo>
                    <a:pt x="18" y="0"/>
                    <a:pt x="22" y="5"/>
                    <a:pt x="22" y="12"/>
                  </a:cubicBezTo>
                  <a:cubicBezTo>
                    <a:pt x="22" y="20"/>
                    <a:pt x="17" y="24"/>
                    <a:pt x="11" y="24"/>
                  </a:cubicBezTo>
                  <a:close/>
                  <a:moveTo>
                    <a:pt x="11" y="22"/>
                  </a:moveTo>
                  <a:cubicBezTo>
                    <a:pt x="16" y="22"/>
                    <a:pt x="19" y="17"/>
                    <a:pt x="19" y="12"/>
                  </a:cubicBezTo>
                  <a:cubicBezTo>
                    <a:pt x="19" y="7"/>
                    <a:pt x="16" y="2"/>
                    <a:pt x="11" y="2"/>
                  </a:cubicBezTo>
                  <a:cubicBezTo>
                    <a:pt x="6" y="2"/>
                    <a:pt x="3" y="7"/>
                    <a:pt x="3" y="12"/>
                  </a:cubicBezTo>
                  <a:cubicBezTo>
                    <a:pt x="3" y="17"/>
                    <a:pt x="6" y="22"/>
                    <a:pt x="11" y="2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3" name="Freeform 52">
              <a:extLst>
                <a:ext uri="{FF2B5EF4-FFF2-40B4-BE49-F238E27FC236}">
                  <a16:creationId xmlns:a16="http://schemas.microsoft.com/office/drawing/2014/main" id="{84DB7819-658F-A34B-9126-9F2AE4653F96}"/>
                </a:ext>
              </a:extLst>
            </p:cNvPr>
            <p:cNvSpPr>
              <a:spLocks/>
            </p:cNvSpPr>
            <p:nvPr userDrawn="1"/>
          </p:nvSpPr>
          <p:spPr bwMode="gray">
            <a:xfrm>
              <a:off x="5773738" y="6445250"/>
              <a:ext cx="53975" cy="76200"/>
            </a:xfrm>
            <a:custGeom>
              <a:avLst/>
              <a:gdLst/>
              <a:ahLst/>
              <a:cxnLst>
                <a:cxn ang="0">
                  <a:pos x="3" y="0"/>
                </a:cxn>
                <a:cxn ang="0">
                  <a:pos x="3" y="14"/>
                </a:cxn>
                <a:cxn ang="0">
                  <a:pos x="9" y="22"/>
                </a:cxn>
                <a:cxn ang="0">
                  <a:pos x="14" y="14"/>
                </a:cxn>
                <a:cxn ang="0">
                  <a:pos x="14" y="0"/>
                </a:cxn>
                <a:cxn ang="0">
                  <a:pos x="17" y="0"/>
                </a:cxn>
                <a:cxn ang="0">
                  <a:pos x="17" y="14"/>
                </a:cxn>
                <a:cxn ang="0">
                  <a:pos x="8" y="24"/>
                </a:cxn>
                <a:cxn ang="0">
                  <a:pos x="0" y="14"/>
                </a:cxn>
                <a:cxn ang="0">
                  <a:pos x="0" y="0"/>
                </a:cxn>
                <a:cxn ang="0">
                  <a:pos x="3" y="0"/>
                </a:cxn>
              </a:cxnLst>
              <a:rect l="0" t="0" r="r" b="b"/>
              <a:pathLst>
                <a:path w="17" h="24">
                  <a:moveTo>
                    <a:pt x="3" y="0"/>
                  </a:moveTo>
                  <a:cubicBezTo>
                    <a:pt x="3" y="14"/>
                    <a:pt x="3" y="14"/>
                    <a:pt x="3" y="14"/>
                  </a:cubicBezTo>
                  <a:cubicBezTo>
                    <a:pt x="3" y="20"/>
                    <a:pt x="5" y="22"/>
                    <a:pt x="9" y="22"/>
                  </a:cubicBezTo>
                  <a:cubicBezTo>
                    <a:pt x="12" y="22"/>
                    <a:pt x="14" y="19"/>
                    <a:pt x="14" y="14"/>
                  </a:cubicBezTo>
                  <a:cubicBezTo>
                    <a:pt x="14" y="0"/>
                    <a:pt x="14" y="0"/>
                    <a:pt x="14" y="0"/>
                  </a:cubicBezTo>
                  <a:cubicBezTo>
                    <a:pt x="17" y="0"/>
                    <a:pt x="17" y="0"/>
                    <a:pt x="17" y="0"/>
                  </a:cubicBezTo>
                  <a:cubicBezTo>
                    <a:pt x="17" y="14"/>
                    <a:pt x="17" y="14"/>
                    <a:pt x="17" y="14"/>
                  </a:cubicBezTo>
                  <a:cubicBezTo>
                    <a:pt x="17" y="21"/>
                    <a:pt x="14" y="24"/>
                    <a:pt x="8" y="24"/>
                  </a:cubicBezTo>
                  <a:cubicBezTo>
                    <a:pt x="4" y="24"/>
                    <a:pt x="0" y="22"/>
                    <a:pt x="0" y="14"/>
                  </a:cubicBezTo>
                  <a:cubicBezTo>
                    <a:pt x="0" y="0"/>
                    <a:pt x="0" y="0"/>
                    <a:pt x="0" y="0"/>
                  </a:cubicBezTo>
                  <a:lnTo>
                    <a:pt x="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4" name="Freeform 53">
              <a:extLst>
                <a:ext uri="{FF2B5EF4-FFF2-40B4-BE49-F238E27FC236}">
                  <a16:creationId xmlns:a16="http://schemas.microsoft.com/office/drawing/2014/main" id="{68F19E23-4072-8643-B801-45EB60AB012F}"/>
                </a:ext>
              </a:extLst>
            </p:cNvPr>
            <p:cNvSpPr>
              <a:spLocks/>
            </p:cNvSpPr>
            <p:nvPr userDrawn="1"/>
          </p:nvSpPr>
          <p:spPr bwMode="gray">
            <a:xfrm>
              <a:off x="5853113" y="6445250"/>
              <a:ext cx="57150" cy="76200"/>
            </a:xfrm>
            <a:custGeom>
              <a:avLst/>
              <a:gdLst/>
              <a:ahLst/>
              <a:cxnLst>
                <a:cxn ang="0">
                  <a:pos x="0" y="24"/>
                </a:cxn>
                <a:cxn ang="0">
                  <a:pos x="0" y="0"/>
                </a:cxn>
                <a:cxn ang="0">
                  <a:pos x="3" y="0"/>
                </a:cxn>
                <a:cxn ang="0">
                  <a:pos x="11" y="12"/>
                </a:cxn>
                <a:cxn ang="0">
                  <a:pos x="15" y="20"/>
                </a:cxn>
                <a:cxn ang="0">
                  <a:pos x="15" y="20"/>
                </a:cxn>
                <a:cxn ang="0">
                  <a:pos x="15" y="10"/>
                </a:cxn>
                <a:cxn ang="0">
                  <a:pos x="15" y="0"/>
                </a:cxn>
                <a:cxn ang="0">
                  <a:pos x="18" y="0"/>
                </a:cxn>
                <a:cxn ang="0">
                  <a:pos x="18" y="24"/>
                </a:cxn>
                <a:cxn ang="0">
                  <a:pos x="15" y="24"/>
                </a:cxn>
                <a:cxn ang="0">
                  <a:pos x="7" y="12"/>
                </a:cxn>
                <a:cxn ang="0">
                  <a:pos x="3" y="4"/>
                </a:cxn>
                <a:cxn ang="0">
                  <a:pos x="3" y="4"/>
                </a:cxn>
                <a:cxn ang="0">
                  <a:pos x="3" y="14"/>
                </a:cxn>
                <a:cxn ang="0">
                  <a:pos x="3" y="24"/>
                </a:cxn>
                <a:cxn ang="0">
                  <a:pos x="0" y="24"/>
                </a:cxn>
              </a:cxnLst>
              <a:rect l="0" t="0" r="r" b="b"/>
              <a:pathLst>
                <a:path w="18" h="24">
                  <a:moveTo>
                    <a:pt x="0" y="24"/>
                  </a:moveTo>
                  <a:cubicBezTo>
                    <a:pt x="0" y="0"/>
                    <a:pt x="0" y="0"/>
                    <a:pt x="0" y="0"/>
                  </a:cubicBezTo>
                  <a:cubicBezTo>
                    <a:pt x="3" y="0"/>
                    <a:pt x="3" y="0"/>
                    <a:pt x="3" y="0"/>
                  </a:cubicBezTo>
                  <a:cubicBezTo>
                    <a:pt x="11" y="12"/>
                    <a:pt x="11" y="12"/>
                    <a:pt x="11" y="12"/>
                  </a:cubicBezTo>
                  <a:cubicBezTo>
                    <a:pt x="13" y="15"/>
                    <a:pt x="14" y="17"/>
                    <a:pt x="15" y="20"/>
                  </a:cubicBezTo>
                  <a:cubicBezTo>
                    <a:pt x="15" y="20"/>
                    <a:pt x="15" y="20"/>
                    <a:pt x="15" y="20"/>
                  </a:cubicBezTo>
                  <a:cubicBezTo>
                    <a:pt x="15" y="17"/>
                    <a:pt x="15" y="14"/>
                    <a:pt x="15" y="10"/>
                  </a:cubicBezTo>
                  <a:cubicBezTo>
                    <a:pt x="15" y="0"/>
                    <a:pt x="15" y="0"/>
                    <a:pt x="15" y="0"/>
                  </a:cubicBezTo>
                  <a:cubicBezTo>
                    <a:pt x="18" y="0"/>
                    <a:pt x="18" y="0"/>
                    <a:pt x="18" y="0"/>
                  </a:cubicBezTo>
                  <a:cubicBezTo>
                    <a:pt x="18" y="24"/>
                    <a:pt x="18" y="24"/>
                    <a:pt x="18" y="24"/>
                  </a:cubicBezTo>
                  <a:cubicBezTo>
                    <a:pt x="15" y="24"/>
                    <a:pt x="15" y="24"/>
                    <a:pt x="15" y="24"/>
                  </a:cubicBezTo>
                  <a:cubicBezTo>
                    <a:pt x="7" y="12"/>
                    <a:pt x="7" y="12"/>
                    <a:pt x="7" y="12"/>
                  </a:cubicBezTo>
                  <a:cubicBezTo>
                    <a:pt x="5" y="9"/>
                    <a:pt x="4" y="6"/>
                    <a:pt x="3" y="4"/>
                  </a:cubicBezTo>
                  <a:cubicBezTo>
                    <a:pt x="3" y="4"/>
                    <a:pt x="3" y="4"/>
                    <a:pt x="3" y="4"/>
                  </a:cubicBezTo>
                  <a:cubicBezTo>
                    <a:pt x="3" y="7"/>
                    <a:pt x="3" y="10"/>
                    <a:pt x="3" y="14"/>
                  </a:cubicBezTo>
                  <a:cubicBezTo>
                    <a:pt x="3" y="24"/>
                    <a:pt x="3" y="24"/>
                    <a:pt x="3" y="24"/>
                  </a:cubicBezTo>
                  <a:lnTo>
                    <a:pt x="0" y="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5" name="Freeform 54">
              <a:extLst>
                <a:ext uri="{FF2B5EF4-FFF2-40B4-BE49-F238E27FC236}">
                  <a16:creationId xmlns:a16="http://schemas.microsoft.com/office/drawing/2014/main" id="{EDAAEB5A-913B-5149-8D4C-6226360A848C}"/>
                </a:ext>
              </a:extLst>
            </p:cNvPr>
            <p:cNvSpPr>
              <a:spLocks/>
            </p:cNvSpPr>
            <p:nvPr userDrawn="1"/>
          </p:nvSpPr>
          <p:spPr bwMode="gray">
            <a:xfrm>
              <a:off x="5922963" y="6445250"/>
              <a:ext cx="57150" cy="76200"/>
            </a:xfrm>
            <a:custGeom>
              <a:avLst/>
              <a:gdLst/>
              <a:ahLst/>
              <a:cxnLst>
                <a:cxn ang="0">
                  <a:pos x="16" y="6"/>
                </a:cxn>
                <a:cxn ang="0">
                  <a:pos x="0" y="6"/>
                </a:cxn>
                <a:cxn ang="0">
                  <a:pos x="0" y="0"/>
                </a:cxn>
                <a:cxn ang="0">
                  <a:pos x="36" y="0"/>
                </a:cxn>
                <a:cxn ang="0">
                  <a:pos x="36" y="6"/>
                </a:cxn>
                <a:cxn ang="0">
                  <a:pos x="22" y="6"/>
                </a:cxn>
                <a:cxn ang="0">
                  <a:pos x="22" y="48"/>
                </a:cxn>
                <a:cxn ang="0">
                  <a:pos x="16" y="48"/>
                </a:cxn>
                <a:cxn ang="0">
                  <a:pos x="16" y="6"/>
                </a:cxn>
              </a:cxnLst>
              <a:rect l="0" t="0" r="r" b="b"/>
              <a:pathLst>
                <a:path w="36" h="48">
                  <a:moveTo>
                    <a:pt x="16" y="6"/>
                  </a:moveTo>
                  <a:lnTo>
                    <a:pt x="0" y="6"/>
                  </a:lnTo>
                  <a:lnTo>
                    <a:pt x="0" y="0"/>
                  </a:lnTo>
                  <a:lnTo>
                    <a:pt x="36" y="0"/>
                  </a:lnTo>
                  <a:lnTo>
                    <a:pt x="36" y="6"/>
                  </a:lnTo>
                  <a:lnTo>
                    <a:pt x="22" y="6"/>
                  </a:lnTo>
                  <a:lnTo>
                    <a:pt x="22" y="48"/>
                  </a:lnTo>
                  <a:lnTo>
                    <a:pt x="16" y="48"/>
                  </a:lnTo>
                  <a:lnTo>
                    <a:pt x="16"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6" name="Freeform 55">
              <a:extLst>
                <a:ext uri="{FF2B5EF4-FFF2-40B4-BE49-F238E27FC236}">
                  <a16:creationId xmlns:a16="http://schemas.microsoft.com/office/drawing/2014/main" id="{9D6B94BE-F458-EA4C-A6AD-EF06C16D8B5E}"/>
                </a:ext>
              </a:extLst>
            </p:cNvPr>
            <p:cNvSpPr>
              <a:spLocks noEditPoints="1"/>
            </p:cNvSpPr>
            <p:nvPr userDrawn="1"/>
          </p:nvSpPr>
          <p:spPr bwMode="gray">
            <a:xfrm>
              <a:off x="5980113" y="6445250"/>
              <a:ext cx="63500" cy="76200"/>
            </a:xfrm>
            <a:custGeom>
              <a:avLst/>
              <a:gdLst/>
              <a:ahLst/>
              <a:cxnLst>
                <a:cxn ang="0">
                  <a:pos x="6" y="16"/>
                </a:cxn>
                <a:cxn ang="0">
                  <a:pos x="3" y="24"/>
                </a:cxn>
                <a:cxn ang="0">
                  <a:pos x="0" y="24"/>
                </a:cxn>
                <a:cxn ang="0">
                  <a:pos x="8" y="0"/>
                </a:cxn>
                <a:cxn ang="0">
                  <a:pos x="12" y="0"/>
                </a:cxn>
                <a:cxn ang="0">
                  <a:pos x="20" y="24"/>
                </a:cxn>
                <a:cxn ang="0">
                  <a:pos x="17" y="24"/>
                </a:cxn>
                <a:cxn ang="0">
                  <a:pos x="14" y="16"/>
                </a:cxn>
                <a:cxn ang="0">
                  <a:pos x="6" y="16"/>
                </a:cxn>
                <a:cxn ang="0">
                  <a:pos x="14" y="14"/>
                </a:cxn>
                <a:cxn ang="0">
                  <a:pos x="11" y="7"/>
                </a:cxn>
                <a:cxn ang="0">
                  <a:pos x="10" y="3"/>
                </a:cxn>
                <a:cxn ang="0">
                  <a:pos x="10" y="3"/>
                </a:cxn>
                <a:cxn ang="0">
                  <a:pos x="9" y="7"/>
                </a:cxn>
                <a:cxn ang="0">
                  <a:pos x="7" y="14"/>
                </a:cxn>
                <a:cxn ang="0">
                  <a:pos x="14" y="14"/>
                </a:cxn>
              </a:cxnLst>
              <a:rect l="0" t="0" r="r" b="b"/>
              <a:pathLst>
                <a:path w="20" h="24">
                  <a:moveTo>
                    <a:pt x="6" y="16"/>
                  </a:moveTo>
                  <a:cubicBezTo>
                    <a:pt x="3" y="24"/>
                    <a:pt x="3" y="24"/>
                    <a:pt x="3" y="24"/>
                  </a:cubicBezTo>
                  <a:cubicBezTo>
                    <a:pt x="0" y="24"/>
                    <a:pt x="0" y="24"/>
                    <a:pt x="0" y="24"/>
                  </a:cubicBezTo>
                  <a:cubicBezTo>
                    <a:pt x="8" y="0"/>
                    <a:pt x="8" y="0"/>
                    <a:pt x="8" y="0"/>
                  </a:cubicBezTo>
                  <a:cubicBezTo>
                    <a:pt x="12" y="0"/>
                    <a:pt x="12" y="0"/>
                    <a:pt x="12" y="0"/>
                  </a:cubicBezTo>
                  <a:cubicBezTo>
                    <a:pt x="20" y="24"/>
                    <a:pt x="20" y="24"/>
                    <a:pt x="20" y="24"/>
                  </a:cubicBezTo>
                  <a:cubicBezTo>
                    <a:pt x="17" y="24"/>
                    <a:pt x="17" y="24"/>
                    <a:pt x="17" y="24"/>
                  </a:cubicBezTo>
                  <a:cubicBezTo>
                    <a:pt x="14" y="16"/>
                    <a:pt x="14" y="16"/>
                    <a:pt x="14" y="16"/>
                  </a:cubicBezTo>
                  <a:lnTo>
                    <a:pt x="6" y="16"/>
                  </a:lnTo>
                  <a:close/>
                  <a:moveTo>
                    <a:pt x="14" y="14"/>
                  </a:moveTo>
                  <a:cubicBezTo>
                    <a:pt x="11" y="7"/>
                    <a:pt x="11" y="7"/>
                    <a:pt x="11" y="7"/>
                  </a:cubicBezTo>
                  <a:cubicBezTo>
                    <a:pt x="11" y="6"/>
                    <a:pt x="11" y="4"/>
                    <a:pt x="10" y="3"/>
                  </a:cubicBezTo>
                  <a:cubicBezTo>
                    <a:pt x="10" y="3"/>
                    <a:pt x="10" y="3"/>
                    <a:pt x="10" y="3"/>
                  </a:cubicBezTo>
                  <a:cubicBezTo>
                    <a:pt x="10" y="4"/>
                    <a:pt x="9" y="6"/>
                    <a:pt x="9" y="7"/>
                  </a:cubicBezTo>
                  <a:cubicBezTo>
                    <a:pt x="7" y="14"/>
                    <a:pt x="7" y="14"/>
                    <a:pt x="7" y="14"/>
                  </a:cubicBezTo>
                  <a:lnTo>
                    <a:pt x="14"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7" name="Freeform 56">
              <a:extLst>
                <a:ext uri="{FF2B5EF4-FFF2-40B4-BE49-F238E27FC236}">
                  <a16:creationId xmlns:a16="http://schemas.microsoft.com/office/drawing/2014/main" id="{92029383-DF5D-824B-8BAA-7730BD7E9995}"/>
                </a:ext>
              </a:extLst>
            </p:cNvPr>
            <p:cNvSpPr>
              <a:spLocks/>
            </p:cNvSpPr>
            <p:nvPr userDrawn="1"/>
          </p:nvSpPr>
          <p:spPr bwMode="gray">
            <a:xfrm>
              <a:off x="6062663" y="6445250"/>
              <a:ext cx="57150" cy="76200"/>
            </a:xfrm>
            <a:custGeom>
              <a:avLst/>
              <a:gdLst/>
              <a:ahLst/>
              <a:cxnLst>
                <a:cxn ang="0">
                  <a:pos x="0" y="24"/>
                </a:cxn>
                <a:cxn ang="0">
                  <a:pos x="0" y="0"/>
                </a:cxn>
                <a:cxn ang="0">
                  <a:pos x="3" y="0"/>
                </a:cxn>
                <a:cxn ang="0">
                  <a:pos x="11" y="12"/>
                </a:cxn>
                <a:cxn ang="0">
                  <a:pos x="15" y="20"/>
                </a:cxn>
                <a:cxn ang="0">
                  <a:pos x="15" y="20"/>
                </a:cxn>
                <a:cxn ang="0">
                  <a:pos x="15" y="10"/>
                </a:cxn>
                <a:cxn ang="0">
                  <a:pos x="15" y="0"/>
                </a:cxn>
                <a:cxn ang="0">
                  <a:pos x="18" y="0"/>
                </a:cxn>
                <a:cxn ang="0">
                  <a:pos x="18" y="24"/>
                </a:cxn>
                <a:cxn ang="0">
                  <a:pos x="15" y="24"/>
                </a:cxn>
                <a:cxn ang="0">
                  <a:pos x="7" y="12"/>
                </a:cxn>
                <a:cxn ang="0">
                  <a:pos x="3" y="4"/>
                </a:cxn>
                <a:cxn ang="0">
                  <a:pos x="2" y="4"/>
                </a:cxn>
                <a:cxn ang="0">
                  <a:pos x="3" y="14"/>
                </a:cxn>
                <a:cxn ang="0">
                  <a:pos x="3" y="24"/>
                </a:cxn>
                <a:cxn ang="0">
                  <a:pos x="0" y="24"/>
                </a:cxn>
              </a:cxnLst>
              <a:rect l="0" t="0" r="r" b="b"/>
              <a:pathLst>
                <a:path w="18" h="24">
                  <a:moveTo>
                    <a:pt x="0" y="24"/>
                  </a:moveTo>
                  <a:cubicBezTo>
                    <a:pt x="0" y="0"/>
                    <a:pt x="0" y="0"/>
                    <a:pt x="0" y="0"/>
                  </a:cubicBezTo>
                  <a:cubicBezTo>
                    <a:pt x="3" y="0"/>
                    <a:pt x="3" y="0"/>
                    <a:pt x="3" y="0"/>
                  </a:cubicBezTo>
                  <a:cubicBezTo>
                    <a:pt x="11" y="12"/>
                    <a:pt x="11" y="12"/>
                    <a:pt x="11" y="12"/>
                  </a:cubicBezTo>
                  <a:cubicBezTo>
                    <a:pt x="12" y="15"/>
                    <a:pt x="14" y="17"/>
                    <a:pt x="15" y="20"/>
                  </a:cubicBezTo>
                  <a:cubicBezTo>
                    <a:pt x="15" y="20"/>
                    <a:pt x="15" y="20"/>
                    <a:pt x="15" y="20"/>
                  </a:cubicBezTo>
                  <a:cubicBezTo>
                    <a:pt x="15" y="17"/>
                    <a:pt x="15" y="14"/>
                    <a:pt x="15" y="10"/>
                  </a:cubicBezTo>
                  <a:cubicBezTo>
                    <a:pt x="15" y="0"/>
                    <a:pt x="15" y="0"/>
                    <a:pt x="15" y="0"/>
                  </a:cubicBezTo>
                  <a:cubicBezTo>
                    <a:pt x="18" y="0"/>
                    <a:pt x="18" y="0"/>
                    <a:pt x="18" y="0"/>
                  </a:cubicBezTo>
                  <a:cubicBezTo>
                    <a:pt x="18" y="24"/>
                    <a:pt x="18" y="24"/>
                    <a:pt x="18" y="24"/>
                  </a:cubicBezTo>
                  <a:cubicBezTo>
                    <a:pt x="15" y="24"/>
                    <a:pt x="15" y="24"/>
                    <a:pt x="15" y="24"/>
                  </a:cubicBezTo>
                  <a:cubicBezTo>
                    <a:pt x="7" y="12"/>
                    <a:pt x="7" y="12"/>
                    <a:pt x="7" y="12"/>
                  </a:cubicBezTo>
                  <a:cubicBezTo>
                    <a:pt x="5" y="9"/>
                    <a:pt x="4" y="6"/>
                    <a:pt x="3" y="4"/>
                  </a:cubicBezTo>
                  <a:cubicBezTo>
                    <a:pt x="2" y="4"/>
                    <a:pt x="2" y="4"/>
                    <a:pt x="2" y="4"/>
                  </a:cubicBezTo>
                  <a:cubicBezTo>
                    <a:pt x="3" y="7"/>
                    <a:pt x="3" y="10"/>
                    <a:pt x="3" y="14"/>
                  </a:cubicBezTo>
                  <a:cubicBezTo>
                    <a:pt x="3" y="24"/>
                    <a:pt x="3" y="24"/>
                    <a:pt x="3" y="24"/>
                  </a:cubicBezTo>
                  <a:lnTo>
                    <a:pt x="0" y="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8" name="Freeform 57">
              <a:extLst>
                <a:ext uri="{FF2B5EF4-FFF2-40B4-BE49-F238E27FC236}">
                  <a16:creationId xmlns:a16="http://schemas.microsoft.com/office/drawing/2014/main" id="{5BA3FC7A-DD70-B441-9DD6-BE680E63D1FF}"/>
                </a:ext>
              </a:extLst>
            </p:cNvPr>
            <p:cNvSpPr>
              <a:spLocks/>
            </p:cNvSpPr>
            <p:nvPr userDrawn="1"/>
          </p:nvSpPr>
          <p:spPr bwMode="gray">
            <a:xfrm>
              <a:off x="6132513" y="6445250"/>
              <a:ext cx="57150" cy="76200"/>
            </a:xfrm>
            <a:custGeom>
              <a:avLst/>
              <a:gdLst/>
              <a:ahLst/>
              <a:cxnLst>
                <a:cxn ang="0">
                  <a:pos x="16" y="6"/>
                </a:cxn>
                <a:cxn ang="0">
                  <a:pos x="0" y="6"/>
                </a:cxn>
                <a:cxn ang="0">
                  <a:pos x="0" y="0"/>
                </a:cxn>
                <a:cxn ang="0">
                  <a:pos x="36" y="0"/>
                </a:cxn>
                <a:cxn ang="0">
                  <a:pos x="36" y="6"/>
                </a:cxn>
                <a:cxn ang="0">
                  <a:pos x="22" y="6"/>
                </a:cxn>
                <a:cxn ang="0">
                  <a:pos x="22" y="48"/>
                </a:cxn>
                <a:cxn ang="0">
                  <a:pos x="16" y="48"/>
                </a:cxn>
                <a:cxn ang="0">
                  <a:pos x="16" y="6"/>
                </a:cxn>
              </a:cxnLst>
              <a:rect l="0" t="0" r="r" b="b"/>
              <a:pathLst>
                <a:path w="36" h="48">
                  <a:moveTo>
                    <a:pt x="16" y="6"/>
                  </a:moveTo>
                  <a:lnTo>
                    <a:pt x="0" y="6"/>
                  </a:lnTo>
                  <a:lnTo>
                    <a:pt x="0" y="0"/>
                  </a:lnTo>
                  <a:lnTo>
                    <a:pt x="36" y="0"/>
                  </a:lnTo>
                  <a:lnTo>
                    <a:pt x="36" y="6"/>
                  </a:lnTo>
                  <a:lnTo>
                    <a:pt x="22" y="6"/>
                  </a:lnTo>
                  <a:lnTo>
                    <a:pt x="22" y="48"/>
                  </a:lnTo>
                  <a:lnTo>
                    <a:pt x="16" y="48"/>
                  </a:lnTo>
                  <a:lnTo>
                    <a:pt x="16"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9" name="Freeform 58">
              <a:extLst>
                <a:ext uri="{FF2B5EF4-FFF2-40B4-BE49-F238E27FC236}">
                  <a16:creationId xmlns:a16="http://schemas.microsoft.com/office/drawing/2014/main" id="{C659A941-A4F0-8343-81F4-0281EEF2ADF2}"/>
                </a:ext>
              </a:extLst>
            </p:cNvPr>
            <p:cNvSpPr>
              <a:spLocks/>
            </p:cNvSpPr>
            <p:nvPr userDrawn="1"/>
          </p:nvSpPr>
          <p:spPr bwMode="gray">
            <a:xfrm>
              <a:off x="6199188" y="6445250"/>
              <a:ext cx="47625" cy="76200"/>
            </a:xfrm>
            <a:custGeom>
              <a:avLst/>
              <a:gdLst/>
              <a:ahLst/>
              <a:cxnLst>
                <a:cxn ang="0">
                  <a:pos x="1" y="20"/>
                </a:cxn>
                <a:cxn ang="0">
                  <a:pos x="6" y="22"/>
                </a:cxn>
                <a:cxn ang="0">
                  <a:pos x="11" y="18"/>
                </a:cxn>
                <a:cxn ang="0">
                  <a:pos x="7" y="13"/>
                </a:cxn>
                <a:cxn ang="0">
                  <a:pos x="1" y="6"/>
                </a:cxn>
                <a:cxn ang="0">
                  <a:pos x="8" y="0"/>
                </a:cxn>
                <a:cxn ang="0">
                  <a:pos x="14" y="1"/>
                </a:cxn>
                <a:cxn ang="0">
                  <a:pos x="13" y="3"/>
                </a:cxn>
                <a:cxn ang="0">
                  <a:pos x="8" y="2"/>
                </a:cxn>
                <a:cxn ang="0">
                  <a:pos x="4" y="6"/>
                </a:cxn>
                <a:cxn ang="0">
                  <a:pos x="9" y="10"/>
                </a:cxn>
                <a:cxn ang="0">
                  <a:pos x="15" y="17"/>
                </a:cxn>
                <a:cxn ang="0">
                  <a:pos x="6" y="24"/>
                </a:cxn>
                <a:cxn ang="0">
                  <a:pos x="0" y="23"/>
                </a:cxn>
                <a:cxn ang="0">
                  <a:pos x="1" y="20"/>
                </a:cxn>
              </a:cxnLst>
              <a:rect l="0" t="0" r="r" b="b"/>
              <a:pathLst>
                <a:path w="15" h="24">
                  <a:moveTo>
                    <a:pt x="1" y="20"/>
                  </a:moveTo>
                  <a:cubicBezTo>
                    <a:pt x="2" y="21"/>
                    <a:pt x="4" y="22"/>
                    <a:pt x="6" y="22"/>
                  </a:cubicBezTo>
                  <a:cubicBezTo>
                    <a:pt x="10" y="22"/>
                    <a:pt x="11" y="20"/>
                    <a:pt x="11" y="18"/>
                  </a:cubicBezTo>
                  <a:cubicBezTo>
                    <a:pt x="11" y="15"/>
                    <a:pt x="10" y="14"/>
                    <a:pt x="7" y="13"/>
                  </a:cubicBezTo>
                  <a:cubicBezTo>
                    <a:pt x="3" y="12"/>
                    <a:pt x="1" y="10"/>
                    <a:pt x="1" y="6"/>
                  </a:cubicBezTo>
                  <a:cubicBezTo>
                    <a:pt x="1" y="2"/>
                    <a:pt x="4" y="0"/>
                    <a:pt x="8" y="0"/>
                  </a:cubicBezTo>
                  <a:cubicBezTo>
                    <a:pt x="11" y="0"/>
                    <a:pt x="13" y="0"/>
                    <a:pt x="14" y="1"/>
                  </a:cubicBezTo>
                  <a:cubicBezTo>
                    <a:pt x="13" y="3"/>
                    <a:pt x="13" y="3"/>
                    <a:pt x="13" y="3"/>
                  </a:cubicBezTo>
                  <a:cubicBezTo>
                    <a:pt x="12" y="3"/>
                    <a:pt x="10" y="2"/>
                    <a:pt x="8" y="2"/>
                  </a:cubicBezTo>
                  <a:cubicBezTo>
                    <a:pt x="5" y="2"/>
                    <a:pt x="4" y="4"/>
                    <a:pt x="4" y="6"/>
                  </a:cubicBezTo>
                  <a:cubicBezTo>
                    <a:pt x="4" y="8"/>
                    <a:pt x="5" y="9"/>
                    <a:pt x="9" y="10"/>
                  </a:cubicBezTo>
                  <a:cubicBezTo>
                    <a:pt x="13" y="12"/>
                    <a:pt x="15" y="14"/>
                    <a:pt x="15" y="17"/>
                  </a:cubicBezTo>
                  <a:cubicBezTo>
                    <a:pt x="15" y="21"/>
                    <a:pt x="12" y="24"/>
                    <a:pt x="6" y="24"/>
                  </a:cubicBezTo>
                  <a:cubicBezTo>
                    <a:pt x="4" y="24"/>
                    <a:pt x="1" y="24"/>
                    <a:pt x="0" y="23"/>
                  </a:cubicBezTo>
                  <a:lnTo>
                    <a:pt x="1" y="2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grpSp>
      <p:sp>
        <p:nvSpPr>
          <p:cNvPr id="60" name="Text Placeholder 2"/>
          <p:cNvSpPr>
            <a:spLocks noGrp="1"/>
          </p:cNvSpPr>
          <p:nvPr>
            <p:ph type="body" sz="quarter" idx="17" hasCustomPrompt="1"/>
          </p:nvPr>
        </p:nvSpPr>
        <p:spPr>
          <a:xfrm>
            <a:off x="247799" y="1356743"/>
            <a:ext cx="5583657" cy="3369245"/>
          </a:xfrm>
          <a:prstGeom prst="rect">
            <a:avLst/>
          </a:prstGeom>
        </p:spPr>
        <p:txBody>
          <a:bodyPr/>
          <a:lstStyle>
            <a:lvl1pPr marL="228600" indent="-228600">
              <a:buClr>
                <a:schemeClr val="accent3"/>
              </a:buClr>
              <a:buFont typeface="Wingdings" panose="05000000000000000000" pitchFamily="2" charset="2"/>
              <a:buChar char="§"/>
              <a:defRPr sz="1600">
                <a:latin typeface="+mj-lt"/>
              </a:defRPr>
            </a:lvl1pPr>
            <a:lvl2pPr marL="541338" indent="-274638">
              <a:buClr>
                <a:schemeClr val="accent3"/>
              </a:buClr>
              <a:buFont typeface="Wingdings" panose="05000000000000000000" pitchFamily="2" charset="2"/>
              <a:buChar char="§"/>
              <a:defRPr sz="1400">
                <a:latin typeface="+mj-lt"/>
              </a:defRPr>
            </a:lvl2pPr>
            <a:lvl3pPr marL="898525" indent="-357188">
              <a:buClr>
                <a:schemeClr val="accent3"/>
              </a:buClr>
              <a:buFont typeface="Wingdings" panose="05000000000000000000" pitchFamily="2" charset="2"/>
              <a:buChar char="§"/>
              <a:defRPr sz="1200"/>
            </a:lvl3pPr>
            <a:lvl4pPr>
              <a:defRPr/>
            </a:lvl4pPr>
            <a:lvl5pPr>
              <a:defRPr/>
            </a:lvl5pPr>
          </a:lstStyle>
          <a:p>
            <a:pPr lvl="0"/>
            <a:r>
              <a:rPr lang="en-US" dirty="0" smtClean="0"/>
              <a:t>Add text</a:t>
            </a:r>
          </a:p>
          <a:p>
            <a:pPr lvl="1"/>
            <a:r>
              <a:rPr lang="en-US" dirty="0" smtClean="0"/>
              <a:t>Second level</a:t>
            </a:r>
          </a:p>
          <a:p>
            <a:pPr lvl="2"/>
            <a:r>
              <a:rPr lang="en-US" dirty="0" smtClean="0"/>
              <a:t>Third level</a:t>
            </a:r>
          </a:p>
        </p:txBody>
      </p:sp>
      <p:sp>
        <p:nvSpPr>
          <p:cNvPr id="61" name="Text Placeholder 23">
            <a:extLst>
              <a:ext uri="{FF2B5EF4-FFF2-40B4-BE49-F238E27FC236}">
                <a16:creationId xmlns:a16="http://schemas.microsoft.com/office/drawing/2014/main" id="{E5204E96-50F6-7846-B57C-47CDDB6B6085}"/>
              </a:ext>
            </a:extLst>
          </p:cNvPr>
          <p:cNvSpPr>
            <a:spLocks noGrp="1"/>
          </p:cNvSpPr>
          <p:nvPr>
            <p:ph type="body" sz="quarter" idx="21" hasCustomPrompt="1"/>
          </p:nvPr>
        </p:nvSpPr>
        <p:spPr>
          <a:xfrm>
            <a:off x="247799" y="738595"/>
            <a:ext cx="5455205" cy="346503"/>
          </a:xfrm>
          <a:prstGeom prst="rect">
            <a:avLst/>
          </a:prstGeom>
        </p:spPr>
        <p:txBody>
          <a:bodyPr lIns="0" tIns="0" rIns="0" bIns="0"/>
          <a:lstStyle>
            <a:lvl1pPr marL="3175" indent="-3175">
              <a:buNone/>
              <a:tabLst/>
              <a:defRPr sz="2000" b="0" i="0">
                <a:solidFill>
                  <a:schemeClr val="tx1">
                    <a:lumMod val="85000"/>
                    <a:lumOff val="1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Title</a:t>
            </a:r>
            <a:endParaRPr lang="en-GB" dirty="0"/>
          </a:p>
        </p:txBody>
      </p:sp>
    </p:spTree>
    <p:extLst>
      <p:ext uri="{BB962C8B-B14F-4D97-AF65-F5344CB8AC3E}">
        <p14:creationId xmlns:p14="http://schemas.microsoft.com/office/powerpoint/2010/main" val="212196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extLst mod="1">
    <p:ext uri="{DCECCB84-F9BA-43D5-87BE-67443E8EF086}">
      <p15:sldGuideLst xmlns:p15="http://schemas.microsoft.com/office/powerpoint/2012/main">
        <p15:guide id="1" orient="horz" pos="1620">
          <p15:clr>
            <a:srgbClr val="FBAE40"/>
          </p15:clr>
        </p15:guide>
        <p15:guide id="2" pos="2880">
          <p15:clr>
            <a:srgbClr val="FBAE40"/>
          </p15:clr>
        </p15:guide>
        <p15:guide id="3" pos="251">
          <p15:clr>
            <a:srgbClr val="FBAE40"/>
          </p15:clr>
        </p15:guide>
        <p15:guide id="4" orient="horz" pos="486">
          <p15:clr>
            <a:srgbClr val="FBAE40"/>
          </p15:clr>
        </p15:guide>
        <p15:guide id="5" pos="5505">
          <p15:clr>
            <a:srgbClr val="FBAE40"/>
          </p15:clr>
        </p15:guide>
        <p15:guide id="6" pos="1487">
          <p15:clr>
            <a:srgbClr val="FBAE40"/>
          </p15:clr>
        </p15:guide>
        <p15:guide id="8" orient="horz" pos="2977">
          <p15:clr>
            <a:srgbClr val="FBAE40"/>
          </p15:clr>
        </p15:guide>
        <p15:guide id="9" pos="313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Message Box 2 / text">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hqprint">
            <a:extLst>
              <a:ext uri="{28A0092B-C50C-407E-A947-70E740481C1C}">
                <a14:useLocalDpi xmlns:a14="http://schemas.microsoft.com/office/drawing/2010/main" val="0"/>
              </a:ext>
            </a:extLst>
          </a:blip>
          <a:srcRect l="21111" r="29048"/>
          <a:stretch/>
        </p:blipFill>
        <p:spPr>
          <a:xfrm>
            <a:off x="0" y="-1"/>
            <a:ext cx="4582800" cy="5143500"/>
          </a:xfrm>
          <a:prstGeom prst="rect">
            <a:avLst/>
          </a:prstGeom>
        </p:spPr>
      </p:pic>
      <p:sp>
        <p:nvSpPr>
          <p:cNvPr id="18" name="Round Single Corner Rectangle 37">
            <a:extLst>
              <a:ext uri="{FF2B5EF4-FFF2-40B4-BE49-F238E27FC236}">
                <a16:creationId xmlns:a16="http://schemas.microsoft.com/office/drawing/2014/main" id="{E9D47C24-F886-A34D-8979-BCB7289D6E94}"/>
              </a:ext>
            </a:extLst>
          </p:cNvPr>
          <p:cNvSpPr/>
          <p:nvPr userDrawn="1"/>
        </p:nvSpPr>
        <p:spPr>
          <a:xfrm>
            <a:off x="398463" y="0"/>
            <a:ext cx="3286341" cy="4725988"/>
          </a:xfrm>
          <a:prstGeom prst="round1Rect">
            <a:avLst>
              <a:gd name="adj" fmla="val 0"/>
            </a:avLst>
          </a:prstGeom>
          <a:gradFill>
            <a:gsLst>
              <a:gs pos="0">
                <a:schemeClr val="accent2">
                  <a:alpha val="85000"/>
                </a:schemeClr>
              </a:gs>
              <a:gs pos="100000">
                <a:schemeClr val="accent4"/>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
        <p:nvSpPr>
          <p:cNvPr id="19" name="Title 1">
            <a:extLst>
              <a:ext uri="{FF2B5EF4-FFF2-40B4-BE49-F238E27FC236}">
                <a16:creationId xmlns:a16="http://schemas.microsoft.com/office/drawing/2014/main" id="{4D7731E5-696A-7C42-B0B8-CA16BCA6071D}"/>
              </a:ext>
            </a:extLst>
          </p:cNvPr>
          <p:cNvSpPr txBox="1">
            <a:spLocks/>
          </p:cNvSpPr>
          <p:nvPr userDrawn="1"/>
        </p:nvSpPr>
        <p:spPr bwMode="gray">
          <a:xfrm>
            <a:off x="786206" y="217970"/>
            <a:ext cx="2498764" cy="184301"/>
          </a:xfrm>
          <a:prstGeom prst="rect">
            <a:avLst/>
          </a:prstGeom>
        </p:spPr>
        <p:txBody>
          <a:bodyPr vert="horz" lIns="0" tIns="0" rIns="0" bIns="0" rtlCol="0" anchor="t" anchorCtr="0">
            <a:normAutofit/>
          </a:bodyPr>
          <a:lstStyle>
            <a:lvl1pPr algn="l" defTabSz="685800" rtl="0" eaLnBrk="1" latinLnBrk="0" hangingPunct="1">
              <a:spcBef>
                <a:spcPct val="0"/>
              </a:spcBef>
              <a:buNone/>
              <a:defRPr lang="en-GB" sz="4000" kern="1200" dirty="0">
                <a:solidFill>
                  <a:srgbClr val="00766B"/>
                </a:solidFill>
                <a:latin typeface="+mn-lt"/>
                <a:ea typeface="Arial" charset="0"/>
                <a:cs typeface="Arial" charset="0"/>
              </a:defRPr>
            </a:lvl1pPr>
          </a:lstStyle>
          <a:p>
            <a:pPr defTabSz="913271">
              <a:lnSpc>
                <a:spcPct val="90000"/>
              </a:lnSpc>
              <a:spcBef>
                <a:spcPts val="1000"/>
              </a:spcBef>
              <a:buFont typeface="Arial" panose="020B0604020202020204" pitchFamily="34" charset="0"/>
              <a:buNone/>
            </a:pPr>
            <a:r>
              <a:rPr lang="en-GB" sz="750" dirty="0">
                <a:solidFill>
                  <a:schemeClr val="bg1"/>
                </a:solidFill>
                <a:latin typeface="Calibri Light" panose="020F0302020204030204" pitchFamily="34" charset="0"/>
                <a:cs typeface="Calibri Light" panose="020F0302020204030204" pitchFamily="34" charset="0"/>
              </a:rPr>
              <a:t>Page </a:t>
            </a:r>
            <a:fld id="{53E7601D-6FDA-7B44-B5BA-3778DAD9E216}" type="slidenum">
              <a:rPr lang="en-GB" sz="750" smtClean="0">
                <a:solidFill>
                  <a:schemeClr val="bg1"/>
                </a:solidFill>
                <a:latin typeface="Calibri Light" panose="020F0302020204030204" pitchFamily="34" charset="0"/>
                <a:cs typeface="Calibri Light" panose="020F0302020204030204" pitchFamily="34" charset="0"/>
              </a:rPr>
              <a:t>‹#›</a:t>
            </a:fld>
            <a:endParaRPr lang="en-GB" sz="750" dirty="0">
              <a:solidFill>
                <a:schemeClr val="bg1"/>
              </a:solidFill>
              <a:latin typeface="Calibri Light" panose="020F0302020204030204" pitchFamily="34" charset="0"/>
              <a:cs typeface="Calibri Light" panose="020F0302020204030204" pitchFamily="34" charset="0"/>
            </a:endParaRPr>
          </a:p>
        </p:txBody>
      </p:sp>
      <p:sp>
        <p:nvSpPr>
          <p:cNvPr id="20" name="Rectangle 19">
            <a:extLst>
              <a:ext uri="{FF2B5EF4-FFF2-40B4-BE49-F238E27FC236}">
                <a16:creationId xmlns:a16="http://schemas.microsoft.com/office/drawing/2014/main" id="{626CA295-5365-9545-B0B9-F98FC0289AFF}"/>
              </a:ext>
            </a:extLst>
          </p:cNvPr>
          <p:cNvSpPr/>
          <p:nvPr userDrawn="1"/>
        </p:nvSpPr>
        <p:spPr>
          <a:xfrm rot="16200000">
            <a:off x="978728" y="-193605"/>
            <a:ext cx="98580" cy="485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Calibri Light" panose="020F0302020204030204" pitchFamily="34" charset="0"/>
              <a:cs typeface="Calibri Light" panose="020F0302020204030204" pitchFamily="34" charset="0"/>
            </a:endParaRPr>
          </a:p>
        </p:txBody>
      </p:sp>
      <p:cxnSp>
        <p:nvCxnSpPr>
          <p:cNvPr id="21" name="Straight Connector 20">
            <a:extLst>
              <a:ext uri="{FF2B5EF4-FFF2-40B4-BE49-F238E27FC236}">
                <a16:creationId xmlns:a16="http://schemas.microsoft.com/office/drawing/2014/main" id="{DAE7D70D-5B02-8F4F-88B1-8B18E39CF003}"/>
              </a:ext>
            </a:extLst>
          </p:cNvPr>
          <p:cNvCxnSpPr>
            <a:cxnSpLocks/>
          </p:cNvCxnSpPr>
          <p:nvPr userDrawn="1"/>
        </p:nvCxnSpPr>
        <p:spPr>
          <a:xfrm>
            <a:off x="785762" y="1388788"/>
            <a:ext cx="36970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71864E8F-E618-CB45-A578-D3645B31DF05}"/>
              </a:ext>
            </a:extLst>
          </p:cNvPr>
          <p:cNvSpPr>
            <a:spLocks noGrp="1"/>
          </p:cNvSpPr>
          <p:nvPr>
            <p:ph type="body" sz="quarter" idx="10" hasCustomPrompt="1"/>
          </p:nvPr>
        </p:nvSpPr>
        <p:spPr>
          <a:xfrm>
            <a:off x="775131" y="738595"/>
            <a:ext cx="2509838" cy="346503"/>
          </a:xfrm>
          <a:prstGeom prst="rect">
            <a:avLst/>
          </a:prstGeom>
        </p:spPr>
        <p:txBody>
          <a:bodyPr lIns="0" tIns="0" rIns="0" bIns="0"/>
          <a:lstStyle>
            <a:lvl1pPr marL="3175" indent="-3175">
              <a:spcBef>
                <a:spcPts val="0"/>
              </a:spcBef>
              <a:spcAft>
                <a:spcPts val="500"/>
              </a:spcAft>
              <a:buNone/>
              <a:tabLst/>
              <a:defRPr sz="20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Title</a:t>
            </a:r>
            <a:endParaRPr lang="en-GB" dirty="0"/>
          </a:p>
        </p:txBody>
      </p:sp>
      <p:sp>
        <p:nvSpPr>
          <p:cNvPr id="25" name="Text Placeholder 23">
            <a:extLst>
              <a:ext uri="{FF2B5EF4-FFF2-40B4-BE49-F238E27FC236}">
                <a16:creationId xmlns:a16="http://schemas.microsoft.com/office/drawing/2014/main" id="{D7285DF8-8BEB-F44F-B27F-D94EFD1C7112}"/>
              </a:ext>
            </a:extLst>
          </p:cNvPr>
          <p:cNvSpPr>
            <a:spLocks noGrp="1"/>
          </p:cNvSpPr>
          <p:nvPr>
            <p:ph type="body" sz="quarter" idx="11" hasCustomPrompt="1"/>
          </p:nvPr>
        </p:nvSpPr>
        <p:spPr>
          <a:xfrm>
            <a:off x="785763" y="1838963"/>
            <a:ext cx="2509838" cy="346503"/>
          </a:xfrm>
          <a:prstGeom prst="rect">
            <a:avLst/>
          </a:prstGeom>
        </p:spPr>
        <p:txBody>
          <a:bodyPr lIns="0" tIns="0" rIns="0" bIns="0"/>
          <a:lstStyle>
            <a:lvl1pPr marL="3175" indent="-3175">
              <a:spcBef>
                <a:spcPts val="0"/>
              </a:spcBef>
              <a:spcAft>
                <a:spcPts val="500"/>
              </a:spcAft>
              <a:buNone/>
              <a:tabLst/>
              <a:defRPr sz="16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text</a:t>
            </a:r>
            <a:endParaRPr lang="en-GB" dirty="0"/>
          </a:p>
        </p:txBody>
      </p:sp>
      <p:pic>
        <p:nvPicPr>
          <p:cNvPr id="11" name="Picture 10" descr="Price Bailey logo"/>
          <p:cNvPicPr>
            <a:picLocks noChangeAspect="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63200" y="288000"/>
            <a:ext cx="828000" cy="161062"/>
          </a:xfrm>
          <a:prstGeom prst="rect">
            <a:avLst/>
          </a:prstGeom>
          <a:noFill/>
          <a:ln>
            <a:noFill/>
          </a:ln>
        </p:spPr>
      </p:pic>
      <p:sp>
        <p:nvSpPr>
          <p:cNvPr id="12" name="Text Placeholder 2"/>
          <p:cNvSpPr>
            <a:spLocks noGrp="1"/>
          </p:cNvSpPr>
          <p:nvPr>
            <p:ph type="body" sz="quarter" idx="17" hasCustomPrompt="1"/>
          </p:nvPr>
        </p:nvSpPr>
        <p:spPr>
          <a:xfrm>
            <a:off x="4727159" y="738595"/>
            <a:ext cx="4013016" cy="3987393"/>
          </a:xfrm>
          <a:prstGeom prst="rect">
            <a:avLst/>
          </a:prstGeom>
        </p:spPr>
        <p:txBody>
          <a:bodyPr/>
          <a:lstStyle>
            <a:lvl1pPr marL="228600" indent="-228600">
              <a:buClr>
                <a:schemeClr val="accent3"/>
              </a:buClr>
              <a:buFont typeface="Wingdings" panose="05000000000000000000" pitchFamily="2" charset="2"/>
              <a:buChar char="§"/>
              <a:defRPr sz="1600">
                <a:latin typeface="+mj-lt"/>
              </a:defRPr>
            </a:lvl1pPr>
            <a:lvl2pPr marL="541338" indent="-274638">
              <a:buClr>
                <a:schemeClr val="accent3"/>
              </a:buClr>
              <a:buFont typeface="Wingdings" panose="05000000000000000000" pitchFamily="2" charset="2"/>
              <a:buChar char="§"/>
              <a:defRPr sz="1400">
                <a:latin typeface="+mj-lt"/>
              </a:defRPr>
            </a:lvl2pPr>
            <a:lvl3pPr marL="898525" indent="-357188">
              <a:buClr>
                <a:schemeClr val="accent3"/>
              </a:buClr>
              <a:buFont typeface="Wingdings" panose="05000000000000000000" pitchFamily="2" charset="2"/>
              <a:buChar char="§"/>
              <a:defRPr sz="1200"/>
            </a:lvl3pPr>
            <a:lvl4pPr>
              <a:defRPr/>
            </a:lvl4pPr>
            <a:lvl5pPr>
              <a:defRPr/>
            </a:lvl5pPr>
          </a:lstStyle>
          <a:p>
            <a:pPr lvl="0"/>
            <a:r>
              <a:rPr lang="en-US" dirty="0" smtClean="0"/>
              <a:t>Add text</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17597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extLst mod="1">
    <p:ext uri="{DCECCB84-F9BA-43D5-87BE-67443E8EF086}">
      <p15:sldGuideLst xmlns:p15="http://schemas.microsoft.com/office/powerpoint/2012/main">
        <p15:guide id="1" orient="horz" pos="1620">
          <p15:clr>
            <a:srgbClr val="FBAE40"/>
          </p15:clr>
        </p15:guide>
        <p15:guide id="2" pos="2880">
          <p15:clr>
            <a:srgbClr val="FBAE40"/>
          </p15:clr>
        </p15:guide>
        <p15:guide id="3" pos="251">
          <p15:clr>
            <a:srgbClr val="FBAE40"/>
          </p15:clr>
        </p15:guide>
        <p15:guide id="4" orient="horz" pos="486">
          <p15:clr>
            <a:srgbClr val="FBAE40"/>
          </p15:clr>
        </p15:guide>
        <p15:guide id="5" pos="5505">
          <p15:clr>
            <a:srgbClr val="FBAE40"/>
          </p15:clr>
        </p15:guide>
        <p15:guide id="6" pos="1487">
          <p15:clr>
            <a:srgbClr val="FBAE40"/>
          </p15:clr>
        </p15:guide>
        <p15:guide id="8" orient="horz" pos="2977">
          <p15:clr>
            <a:srgbClr val="FBAE40"/>
          </p15:clr>
        </p15:guide>
        <p15:guide id="9" pos="313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pic>
        <p:nvPicPr>
          <p:cNvPr id="2" name="Picture 2" descr="woman wearing yellow and black plaid shirt">
            <a:extLst>
              <a:ext uri="{FF2B5EF4-FFF2-40B4-BE49-F238E27FC236}">
                <a16:creationId xmlns:a16="http://schemas.microsoft.com/office/drawing/2014/main" id="{208A4E66-79FC-664C-B64F-951F17C7F463}"/>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flipH="1">
            <a:off x="-2" y="0"/>
            <a:ext cx="9143999" cy="5143102"/>
          </a:xfrm>
          <a:prstGeom prst="rect">
            <a:avLst/>
          </a:prstGeom>
          <a:noFill/>
          <a:extLst>
            <a:ext uri="{909E8E84-426E-40DD-AFC4-6F175D3DCCD1}">
              <a14:hiddenFill xmlns:a14="http://schemas.microsoft.com/office/drawing/2010/main">
                <a:solidFill>
                  <a:srgbClr val="FFFFFF"/>
                </a:solidFill>
              </a14:hiddenFill>
            </a:ext>
          </a:extLst>
        </p:spPr>
      </p:pic>
      <p:sp>
        <p:nvSpPr>
          <p:cNvPr id="3" name="Shape 24">
            <a:extLst>
              <a:ext uri="{FF2B5EF4-FFF2-40B4-BE49-F238E27FC236}">
                <a16:creationId xmlns:a16="http://schemas.microsoft.com/office/drawing/2014/main" id="{C35FE59E-89CE-1C48-B17A-83B899E606CC}"/>
              </a:ext>
            </a:extLst>
          </p:cNvPr>
          <p:cNvSpPr/>
          <p:nvPr userDrawn="1"/>
        </p:nvSpPr>
        <p:spPr>
          <a:xfrm>
            <a:off x="-2" y="0"/>
            <a:ext cx="9144000" cy="5143500"/>
          </a:xfrm>
          <a:prstGeom prst="rect">
            <a:avLst/>
          </a:prstGeom>
          <a:gradFill>
            <a:gsLst>
              <a:gs pos="37000">
                <a:srgbClr val="53585F">
                  <a:alpha val="25000"/>
                </a:srgbClr>
              </a:gs>
              <a:gs pos="100000">
                <a:srgbClr val="232327">
                  <a:alpha val="90000"/>
                </a:srgbClr>
              </a:gs>
            </a:gsLst>
            <a:lin ang="13800000" scaled="0"/>
          </a:gradFill>
          <a:ln w="12700">
            <a:miter lim="400000"/>
          </a:ln>
        </p:spPr>
        <p:txBody>
          <a:bodyPr lIns="0" tIns="0" rIns="0" bIns="0" anchor="ctr"/>
          <a:lstStyle/>
          <a:p>
            <a:pPr lvl="0">
              <a:lnSpc>
                <a:spcPct val="80000"/>
              </a:lnSpc>
              <a:defRPr sz="2700" b="1">
                <a:solidFill>
                  <a:srgbClr val="FFFFFF"/>
                </a:solidFill>
              </a:defRPr>
            </a:pPr>
            <a:endParaRPr sz="1097">
              <a:latin typeface="Calibri Light" panose="020F0302020204030204" pitchFamily="34" charset="0"/>
              <a:cs typeface="Calibri Light" panose="020F0302020204030204" pitchFamily="34" charset="0"/>
            </a:endParaRPr>
          </a:p>
        </p:txBody>
      </p:sp>
      <p:sp>
        <p:nvSpPr>
          <p:cNvPr id="4" name="Round Single Corner Rectangle 27">
            <a:extLst>
              <a:ext uri="{FF2B5EF4-FFF2-40B4-BE49-F238E27FC236}">
                <a16:creationId xmlns:a16="http://schemas.microsoft.com/office/drawing/2014/main" id="{49A08B89-C812-8147-8208-F60AAA988F5B}"/>
              </a:ext>
            </a:extLst>
          </p:cNvPr>
          <p:cNvSpPr/>
          <p:nvPr userDrawn="1"/>
        </p:nvSpPr>
        <p:spPr>
          <a:xfrm>
            <a:off x="3886919" y="938567"/>
            <a:ext cx="1084408" cy="1070255"/>
          </a:xfrm>
          <a:prstGeom prst="round1Rect">
            <a:avLst>
              <a:gd name="adj" fmla="val 0"/>
            </a:avLst>
          </a:prstGeom>
          <a:solidFill>
            <a:schemeClr val="bg1">
              <a:alpha val="2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
        <p:nvSpPr>
          <p:cNvPr id="42" name="Round Single Corner Rectangle 27">
            <a:extLst>
              <a:ext uri="{FF2B5EF4-FFF2-40B4-BE49-F238E27FC236}">
                <a16:creationId xmlns:a16="http://schemas.microsoft.com/office/drawing/2014/main" id="{813DBC87-EB9E-6843-8730-058B42719882}"/>
              </a:ext>
            </a:extLst>
          </p:cNvPr>
          <p:cNvSpPr/>
          <p:nvPr userDrawn="1"/>
        </p:nvSpPr>
        <p:spPr>
          <a:xfrm>
            <a:off x="4967521" y="2008822"/>
            <a:ext cx="1348450" cy="1330851"/>
          </a:xfrm>
          <a:prstGeom prst="round1Rect">
            <a:avLst>
              <a:gd name="adj" fmla="val 0"/>
            </a:avLst>
          </a:prstGeom>
          <a:solidFill>
            <a:schemeClr val="tx1">
              <a:lumMod val="90000"/>
              <a:lumOff val="10000"/>
              <a:alpha val="2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
        <p:nvSpPr>
          <p:cNvPr id="44" name="Round Single Corner Rectangle 27">
            <a:extLst>
              <a:ext uri="{FF2B5EF4-FFF2-40B4-BE49-F238E27FC236}">
                <a16:creationId xmlns:a16="http://schemas.microsoft.com/office/drawing/2014/main" id="{10F620D6-6E87-9146-97C4-56B978B124CD}"/>
              </a:ext>
            </a:extLst>
          </p:cNvPr>
          <p:cNvSpPr/>
          <p:nvPr userDrawn="1"/>
        </p:nvSpPr>
        <p:spPr>
          <a:xfrm>
            <a:off x="8139991" y="2346010"/>
            <a:ext cx="1004008" cy="990649"/>
          </a:xfrm>
          <a:prstGeom prst="round1Rect">
            <a:avLst>
              <a:gd name="adj" fmla="val 0"/>
            </a:avLst>
          </a:prstGeom>
          <a:solidFill>
            <a:schemeClr val="bg1">
              <a:alpha val="5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grpSp>
        <p:nvGrpSpPr>
          <p:cNvPr id="50" name="Group 49">
            <a:extLst>
              <a:ext uri="{FF2B5EF4-FFF2-40B4-BE49-F238E27FC236}">
                <a16:creationId xmlns:a16="http://schemas.microsoft.com/office/drawing/2014/main" id="{6FF530B7-E7D2-AA44-966F-302C97D76D0F}"/>
              </a:ext>
            </a:extLst>
          </p:cNvPr>
          <p:cNvGrpSpPr/>
          <p:nvPr userDrawn="1"/>
        </p:nvGrpSpPr>
        <p:grpSpPr bwMode="gray">
          <a:xfrm>
            <a:off x="752475" y="397317"/>
            <a:ext cx="1476488" cy="286296"/>
            <a:chOff x="4375150" y="6157913"/>
            <a:chExt cx="1874838" cy="363537"/>
          </a:xfrm>
        </p:grpSpPr>
        <p:sp>
          <p:nvSpPr>
            <p:cNvPr id="51" name="Freeform 50">
              <a:extLst>
                <a:ext uri="{FF2B5EF4-FFF2-40B4-BE49-F238E27FC236}">
                  <a16:creationId xmlns:a16="http://schemas.microsoft.com/office/drawing/2014/main" id="{BCF7B1FF-F952-DF49-8FBB-9C413FAE0FDA}"/>
                </a:ext>
              </a:extLst>
            </p:cNvPr>
            <p:cNvSpPr>
              <a:spLocks noEditPoints="1"/>
            </p:cNvSpPr>
            <p:nvPr userDrawn="1"/>
          </p:nvSpPr>
          <p:spPr bwMode="gray">
            <a:xfrm>
              <a:off x="4375150" y="6176963"/>
              <a:ext cx="193675" cy="341312"/>
            </a:xfrm>
            <a:custGeom>
              <a:avLst/>
              <a:gdLst/>
              <a:ahLst/>
              <a:cxnLst>
                <a:cxn ang="0">
                  <a:pos x="0" y="0"/>
                </a:cxn>
                <a:cxn ang="0">
                  <a:pos x="0" y="108"/>
                </a:cxn>
                <a:cxn ang="0">
                  <a:pos x="61" y="108"/>
                </a:cxn>
                <a:cxn ang="0">
                  <a:pos x="61" y="0"/>
                </a:cxn>
                <a:cxn ang="0">
                  <a:pos x="0" y="0"/>
                </a:cxn>
                <a:cxn ang="0">
                  <a:pos x="33" y="71"/>
                </a:cxn>
                <a:cxn ang="0">
                  <a:pos x="20" y="64"/>
                </a:cxn>
                <a:cxn ang="0">
                  <a:pos x="19" y="87"/>
                </a:cxn>
                <a:cxn ang="0">
                  <a:pos x="28" y="90"/>
                </a:cxn>
                <a:cxn ang="0">
                  <a:pos x="28" y="91"/>
                </a:cxn>
                <a:cxn ang="0">
                  <a:pos x="6" y="91"/>
                </a:cxn>
                <a:cxn ang="0">
                  <a:pos x="6" y="90"/>
                </a:cxn>
                <a:cxn ang="0">
                  <a:pos x="12" y="87"/>
                </a:cxn>
                <a:cxn ang="0">
                  <a:pos x="11" y="21"/>
                </a:cxn>
                <a:cxn ang="0">
                  <a:pos x="5" y="21"/>
                </a:cxn>
                <a:cxn ang="0">
                  <a:pos x="5" y="19"/>
                </a:cxn>
                <a:cxn ang="0">
                  <a:pos x="20" y="16"/>
                </a:cxn>
                <a:cxn ang="0">
                  <a:pos x="20" y="44"/>
                </a:cxn>
                <a:cxn ang="0">
                  <a:pos x="42" y="16"/>
                </a:cxn>
                <a:cxn ang="0">
                  <a:pos x="54" y="36"/>
                </a:cxn>
                <a:cxn ang="0">
                  <a:pos x="33" y="71"/>
                </a:cxn>
              </a:cxnLst>
              <a:rect l="0" t="0" r="r" b="b"/>
              <a:pathLst>
                <a:path w="61" h="108">
                  <a:moveTo>
                    <a:pt x="0" y="0"/>
                  </a:moveTo>
                  <a:cubicBezTo>
                    <a:pt x="0" y="108"/>
                    <a:pt x="0" y="108"/>
                    <a:pt x="0" y="108"/>
                  </a:cubicBezTo>
                  <a:cubicBezTo>
                    <a:pt x="61" y="108"/>
                    <a:pt x="61" y="108"/>
                    <a:pt x="61" y="108"/>
                  </a:cubicBezTo>
                  <a:cubicBezTo>
                    <a:pt x="61" y="0"/>
                    <a:pt x="61" y="0"/>
                    <a:pt x="61" y="0"/>
                  </a:cubicBezTo>
                  <a:lnTo>
                    <a:pt x="0" y="0"/>
                  </a:lnTo>
                  <a:close/>
                  <a:moveTo>
                    <a:pt x="33" y="71"/>
                  </a:moveTo>
                  <a:cubicBezTo>
                    <a:pt x="23" y="71"/>
                    <a:pt x="20" y="64"/>
                    <a:pt x="20" y="64"/>
                  </a:cubicBezTo>
                  <a:cubicBezTo>
                    <a:pt x="19" y="87"/>
                    <a:pt x="19" y="87"/>
                    <a:pt x="19" y="87"/>
                  </a:cubicBezTo>
                  <a:cubicBezTo>
                    <a:pt x="28" y="90"/>
                    <a:pt x="28" y="90"/>
                    <a:pt x="28" y="90"/>
                  </a:cubicBezTo>
                  <a:cubicBezTo>
                    <a:pt x="28" y="91"/>
                    <a:pt x="28" y="91"/>
                    <a:pt x="28" y="91"/>
                  </a:cubicBezTo>
                  <a:cubicBezTo>
                    <a:pt x="6" y="91"/>
                    <a:pt x="6" y="91"/>
                    <a:pt x="6" y="91"/>
                  </a:cubicBezTo>
                  <a:cubicBezTo>
                    <a:pt x="6" y="90"/>
                    <a:pt x="6" y="90"/>
                    <a:pt x="6" y="90"/>
                  </a:cubicBezTo>
                  <a:cubicBezTo>
                    <a:pt x="12" y="87"/>
                    <a:pt x="12" y="87"/>
                    <a:pt x="12" y="87"/>
                  </a:cubicBezTo>
                  <a:cubicBezTo>
                    <a:pt x="11" y="21"/>
                    <a:pt x="11" y="21"/>
                    <a:pt x="11" y="21"/>
                  </a:cubicBezTo>
                  <a:cubicBezTo>
                    <a:pt x="5" y="21"/>
                    <a:pt x="5" y="21"/>
                    <a:pt x="5" y="21"/>
                  </a:cubicBezTo>
                  <a:cubicBezTo>
                    <a:pt x="5" y="21"/>
                    <a:pt x="5" y="19"/>
                    <a:pt x="5" y="19"/>
                  </a:cubicBezTo>
                  <a:cubicBezTo>
                    <a:pt x="20" y="16"/>
                    <a:pt x="20" y="16"/>
                    <a:pt x="20" y="16"/>
                  </a:cubicBezTo>
                  <a:cubicBezTo>
                    <a:pt x="20" y="44"/>
                    <a:pt x="20" y="44"/>
                    <a:pt x="20" y="44"/>
                  </a:cubicBezTo>
                  <a:cubicBezTo>
                    <a:pt x="26" y="23"/>
                    <a:pt x="36" y="16"/>
                    <a:pt x="42" y="16"/>
                  </a:cubicBezTo>
                  <a:cubicBezTo>
                    <a:pt x="47" y="16"/>
                    <a:pt x="54" y="19"/>
                    <a:pt x="54" y="36"/>
                  </a:cubicBezTo>
                  <a:cubicBezTo>
                    <a:pt x="54" y="67"/>
                    <a:pt x="38" y="71"/>
                    <a:pt x="33" y="7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2" name="Freeform 51">
              <a:extLst>
                <a:ext uri="{FF2B5EF4-FFF2-40B4-BE49-F238E27FC236}">
                  <a16:creationId xmlns:a16="http://schemas.microsoft.com/office/drawing/2014/main" id="{FCE20893-96BE-474E-8DDB-08FA4F19995C}"/>
                </a:ext>
              </a:extLst>
            </p:cNvPr>
            <p:cNvSpPr>
              <a:spLocks/>
            </p:cNvSpPr>
            <p:nvPr userDrawn="1"/>
          </p:nvSpPr>
          <p:spPr bwMode="gray">
            <a:xfrm>
              <a:off x="4435475" y="6246813"/>
              <a:ext cx="82550" cy="147637"/>
            </a:xfrm>
            <a:custGeom>
              <a:avLst/>
              <a:gdLst/>
              <a:ahLst/>
              <a:cxnLst>
                <a:cxn ang="0">
                  <a:pos x="19" y="0"/>
                </a:cxn>
                <a:cxn ang="0">
                  <a:pos x="0" y="33"/>
                </a:cxn>
                <a:cxn ang="0">
                  <a:pos x="14" y="47"/>
                </a:cxn>
                <a:cxn ang="0">
                  <a:pos x="26" y="17"/>
                </a:cxn>
                <a:cxn ang="0">
                  <a:pos x="19" y="0"/>
                </a:cxn>
              </a:cxnLst>
              <a:rect l="0" t="0" r="r" b="b"/>
              <a:pathLst>
                <a:path w="26" h="47">
                  <a:moveTo>
                    <a:pt x="19" y="0"/>
                  </a:moveTo>
                  <a:cubicBezTo>
                    <a:pt x="9" y="0"/>
                    <a:pt x="0" y="28"/>
                    <a:pt x="0" y="33"/>
                  </a:cubicBezTo>
                  <a:cubicBezTo>
                    <a:pt x="0" y="34"/>
                    <a:pt x="4" y="47"/>
                    <a:pt x="14" y="47"/>
                  </a:cubicBezTo>
                  <a:cubicBezTo>
                    <a:pt x="24" y="47"/>
                    <a:pt x="26" y="27"/>
                    <a:pt x="26" y="17"/>
                  </a:cubicBezTo>
                  <a:cubicBezTo>
                    <a:pt x="26" y="7"/>
                    <a:pt x="23" y="0"/>
                    <a:pt x="19"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3" name="Freeform 52">
              <a:extLst>
                <a:ext uri="{FF2B5EF4-FFF2-40B4-BE49-F238E27FC236}">
                  <a16:creationId xmlns:a16="http://schemas.microsoft.com/office/drawing/2014/main" id="{82D7A308-FA2A-E944-9DFF-908F5B7FB437}"/>
                </a:ext>
              </a:extLst>
            </p:cNvPr>
            <p:cNvSpPr>
              <a:spLocks/>
            </p:cNvSpPr>
            <p:nvPr userDrawn="1"/>
          </p:nvSpPr>
          <p:spPr bwMode="gray">
            <a:xfrm>
              <a:off x="4625975" y="6300788"/>
              <a:ext cx="98425" cy="144462"/>
            </a:xfrm>
            <a:custGeom>
              <a:avLst/>
              <a:gdLst/>
              <a:ahLst/>
              <a:cxnLst>
                <a:cxn ang="0">
                  <a:pos x="18" y="0"/>
                </a:cxn>
                <a:cxn ang="0">
                  <a:pos x="7" y="22"/>
                </a:cxn>
                <a:cxn ang="0">
                  <a:pos x="23" y="46"/>
                </a:cxn>
                <a:cxn ang="0">
                  <a:pos x="31" y="27"/>
                </a:cxn>
                <a:cxn ang="0">
                  <a:pos x="18" y="0"/>
                </a:cxn>
              </a:cxnLst>
              <a:rect l="0" t="0" r="r" b="b"/>
              <a:pathLst>
                <a:path w="31" h="46">
                  <a:moveTo>
                    <a:pt x="18" y="0"/>
                  </a:moveTo>
                  <a:cubicBezTo>
                    <a:pt x="17" y="0"/>
                    <a:pt x="0" y="4"/>
                    <a:pt x="7" y="22"/>
                  </a:cubicBezTo>
                  <a:cubicBezTo>
                    <a:pt x="15" y="46"/>
                    <a:pt x="22" y="46"/>
                    <a:pt x="23" y="46"/>
                  </a:cubicBezTo>
                  <a:cubicBezTo>
                    <a:pt x="25" y="46"/>
                    <a:pt x="31" y="45"/>
                    <a:pt x="31" y="27"/>
                  </a:cubicBezTo>
                  <a:cubicBezTo>
                    <a:pt x="30" y="8"/>
                    <a:pt x="25" y="0"/>
                    <a:pt x="18"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4" name="Freeform 53">
              <a:extLst>
                <a:ext uri="{FF2B5EF4-FFF2-40B4-BE49-F238E27FC236}">
                  <a16:creationId xmlns:a16="http://schemas.microsoft.com/office/drawing/2014/main" id="{EA81A617-E6C7-3E4A-8A7F-9C382B6423D4}"/>
                </a:ext>
              </a:extLst>
            </p:cNvPr>
            <p:cNvSpPr>
              <a:spLocks noEditPoints="1"/>
            </p:cNvSpPr>
            <p:nvPr userDrawn="1"/>
          </p:nvSpPr>
          <p:spPr bwMode="gray">
            <a:xfrm>
              <a:off x="4581525" y="6176963"/>
              <a:ext cx="193675" cy="341312"/>
            </a:xfrm>
            <a:custGeom>
              <a:avLst/>
              <a:gdLst/>
              <a:ahLst/>
              <a:cxnLst>
                <a:cxn ang="0">
                  <a:pos x="0" y="0"/>
                </a:cxn>
                <a:cxn ang="0">
                  <a:pos x="0" y="108"/>
                </a:cxn>
                <a:cxn ang="0">
                  <a:pos x="61" y="108"/>
                </a:cxn>
                <a:cxn ang="0">
                  <a:pos x="61" y="0"/>
                </a:cxn>
                <a:cxn ang="0">
                  <a:pos x="0" y="0"/>
                </a:cxn>
                <a:cxn ang="0">
                  <a:pos x="42" y="91"/>
                </a:cxn>
                <a:cxn ang="0">
                  <a:pos x="19" y="63"/>
                </a:cxn>
                <a:cxn ang="0">
                  <a:pos x="20" y="91"/>
                </a:cxn>
                <a:cxn ang="0">
                  <a:pos x="5" y="88"/>
                </a:cxn>
                <a:cxn ang="0">
                  <a:pos x="4" y="86"/>
                </a:cxn>
                <a:cxn ang="0">
                  <a:pos x="11" y="86"/>
                </a:cxn>
                <a:cxn ang="0">
                  <a:pos x="11" y="19"/>
                </a:cxn>
                <a:cxn ang="0">
                  <a:pos x="6" y="17"/>
                </a:cxn>
                <a:cxn ang="0">
                  <a:pos x="5" y="16"/>
                </a:cxn>
                <a:cxn ang="0">
                  <a:pos x="28" y="16"/>
                </a:cxn>
                <a:cxn ang="0">
                  <a:pos x="27" y="18"/>
                </a:cxn>
                <a:cxn ang="0">
                  <a:pos x="19" y="19"/>
                </a:cxn>
                <a:cxn ang="0">
                  <a:pos x="19" y="43"/>
                </a:cxn>
                <a:cxn ang="0">
                  <a:pos x="32" y="37"/>
                </a:cxn>
                <a:cxn ang="0">
                  <a:pos x="53" y="70"/>
                </a:cxn>
                <a:cxn ang="0">
                  <a:pos x="42" y="91"/>
                </a:cxn>
              </a:cxnLst>
              <a:rect l="0" t="0" r="r" b="b"/>
              <a:pathLst>
                <a:path w="61" h="108">
                  <a:moveTo>
                    <a:pt x="0" y="0"/>
                  </a:moveTo>
                  <a:cubicBezTo>
                    <a:pt x="0" y="108"/>
                    <a:pt x="0" y="108"/>
                    <a:pt x="0" y="108"/>
                  </a:cubicBezTo>
                  <a:cubicBezTo>
                    <a:pt x="61" y="108"/>
                    <a:pt x="61" y="108"/>
                    <a:pt x="61" y="108"/>
                  </a:cubicBezTo>
                  <a:cubicBezTo>
                    <a:pt x="61" y="0"/>
                    <a:pt x="61" y="0"/>
                    <a:pt x="61" y="0"/>
                  </a:cubicBezTo>
                  <a:lnTo>
                    <a:pt x="0" y="0"/>
                  </a:lnTo>
                  <a:close/>
                  <a:moveTo>
                    <a:pt x="42" y="91"/>
                  </a:moveTo>
                  <a:cubicBezTo>
                    <a:pt x="26" y="91"/>
                    <a:pt x="19" y="63"/>
                    <a:pt x="19" y="63"/>
                  </a:cubicBezTo>
                  <a:cubicBezTo>
                    <a:pt x="20" y="91"/>
                    <a:pt x="20" y="91"/>
                    <a:pt x="20" y="91"/>
                  </a:cubicBezTo>
                  <a:cubicBezTo>
                    <a:pt x="20" y="91"/>
                    <a:pt x="6" y="89"/>
                    <a:pt x="5" y="88"/>
                  </a:cubicBezTo>
                  <a:cubicBezTo>
                    <a:pt x="4" y="88"/>
                    <a:pt x="4" y="86"/>
                    <a:pt x="4" y="86"/>
                  </a:cubicBezTo>
                  <a:cubicBezTo>
                    <a:pt x="11" y="86"/>
                    <a:pt x="11" y="86"/>
                    <a:pt x="11" y="86"/>
                  </a:cubicBezTo>
                  <a:cubicBezTo>
                    <a:pt x="11" y="86"/>
                    <a:pt x="12" y="21"/>
                    <a:pt x="11" y="19"/>
                  </a:cubicBezTo>
                  <a:cubicBezTo>
                    <a:pt x="11" y="18"/>
                    <a:pt x="6" y="17"/>
                    <a:pt x="6" y="17"/>
                  </a:cubicBezTo>
                  <a:cubicBezTo>
                    <a:pt x="5" y="16"/>
                    <a:pt x="5" y="16"/>
                    <a:pt x="5" y="16"/>
                  </a:cubicBezTo>
                  <a:cubicBezTo>
                    <a:pt x="28" y="16"/>
                    <a:pt x="28" y="16"/>
                    <a:pt x="28" y="16"/>
                  </a:cubicBezTo>
                  <a:cubicBezTo>
                    <a:pt x="27" y="18"/>
                    <a:pt x="27" y="18"/>
                    <a:pt x="27" y="18"/>
                  </a:cubicBezTo>
                  <a:cubicBezTo>
                    <a:pt x="24" y="18"/>
                    <a:pt x="19" y="19"/>
                    <a:pt x="19" y="19"/>
                  </a:cubicBezTo>
                  <a:cubicBezTo>
                    <a:pt x="19" y="43"/>
                    <a:pt x="19" y="43"/>
                    <a:pt x="19" y="43"/>
                  </a:cubicBezTo>
                  <a:cubicBezTo>
                    <a:pt x="19" y="43"/>
                    <a:pt x="24" y="37"/>
                    <a:pt x="32" y="37"/>
                  </a:cubicBezTo>
                  <a:cubicBezTo>
                    <a:pt x="53" y="37"/>
                    <a:pt x="53" y="67"/>
                    <a:pt x="53" y="70"/>
                  </a:cubicBezTo>
                  <a:cubicBezTo>
                    <a:pt x="53" y="73"/>
                    <a:pt x="54" y="91"/>
                    <a:pt x="42" y="9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5" name="Freeform 54">
              <a:extLst>
                <a:ext uri="{FF2B5EF4-FFF2-40B4-BE49-F238E27FC236}">
                  <a16:creationId xmlns:a16="http://schemas.microsoft.com/office/drawing/2014/main" id="{6945A72F-FDDF-964F-8787-AEA8EBC56055}"/>
                </a:ext>
              </a:extLst>
            </p:cNvPr>
            <p:cNvSpPr>
              <a:spLocks noEditPoints="1"/>
            </p:cNvSpPr>
            <p:nvPr userDrawn="1"/>
          </p:nvSpPr>
          <p:spPr bwMode="gray">
            <a:xfrm>
              <a:off x="4816475" y="6176963"/>
              <a:ext cx="139700" cy="193675"/>
            </a:xfrm>
            <a:custGeom>
              <a:avLst/>
              <a:gdLst/>
              <a:ahLst/>
              <a:cxnLst>
                <a:cxn ang="0">
                  <a:pos x="18" y="35"/>
                </a:cxn>
                <a:cxn ang="0">
                  <a:pos x="14" y="33"/>
                </a:cxn>
                <a:cxn ang="0">
                  <a:pos x="15" y="3"/>
                </a:cxn>
                <a:cxn ang="0">
                  <a:pos x="20" y="1"/>
                </a:cxn>
                <a:cxn ang="0">
                  <a:pos x="35" y="17"/>
                </a:cxn>
                <a:cxn ang="0">
                  <a:pos x="18" y="35"/>
                </a:cxn>
                <a:cxn ang="0">
                  <a:pos x="5" y="3"/>
                </a:cxn>
                <a:cxn ang="0">
                  <a:pos x="6" y="4"/>
                </a:cxn>
                <a:cxn ang="0">
                  <a:pos x="6" y="29"/>
                </a:cxn>
                <a:cxn ang="0">
                  <a:pos x="7" y="57"/>
                </a:cxn>
                <a:cxn ang="0">
                  <a:pos x="5" y="59"/>
                </a:cxn>
                <a:cxn ang="0">
                  <a:pos x="1" y="60"/>
                </a:cxn>
                <a:cxn ang="0">
                  <a:pos x="1" y="61"/>
                </a:cxn>
                <a:cxn ang="0">
                  <a:pos x="1" y="61"/>
                </a:cxn>
                <a:cxn ang="0">
                  <a:pos x="10" y="61"/>
                </a:cxn>
                <a:cxn ang="0">
                  <a:pos x="22" y="61"/>
                </a:cxn>
                <a:cxn ang="0">
                  <a:pos x="22" y="61"/>
                </a:cxn>
                <a:cxn ang="0">
                  <a:pos x="22" y="60"/>
                </a:cxn>
                <a:cxn ang="0">
                  <a:pos x="15" y="58"/>
                </a:cxn>
                <a:cxn ang="0">
                  <a:pos x="14" y="57"/>
                </a:cxn>
                <a:cxn ang="0">
                  <a:pos x="14" y="36"/>
                </a:cxn>
                <a:cxn ang="0">
                  <a:pos x="19" y="36"/>
                </a:cxn>
                <a:cxn ang="0">
                  <a:pos x="44" y="16"/>
                </a:cxn>
                <a:cxn ang="0">
                  <a:pos x="21" y="0"/>
                </a:cxn>
                <a:cxn ang="0">
                  <a:pos x="0" y="1"/>
                </a:cxn>
                <a:cxn ang="0">
                  <a:pos x="0" y="1"/>
                </a:cxn>
                <a:cxn ang="0">
                  <a:pos x="1" y="2"/>
                </a:cxn>
                <a:cxn ang="0">
                  <a:pos x="5" y="3"/>
                </a:cxn>
              </a:cxnLst>
              <a:rect l="0" t="0" r="r" b="b"/>
              <a:pathLst>
                <a:path w="44" h="61">
                  <a:moveTo>
                    <a:pt x="18" y="35"/>
                  </a:moveTo>
                  <a:cubicBezTo>
                    <a:pt x="16" y="35"/>
                    <a:pt x="14" y="34"/>
                    <a:pt x="14" y="33"/>
                  </a:cubicBezTo>
                  <a:cubicBezTo>
                    <a:pt x="14" y="31"/>
                    <a:pt x="14" y="13"/>
                    <a:pt x="15" y="3"/>
                  </a:cubicBezTo>
                  <a:cubicBezTo>
                    <a:pt x="15" y="2"/>
                    <a:pt x="16" y="1"/>
                    <a:pt x="20" y="1"/>
                  </a:cubicBezTo>
                  <a:cubicBezTo>
                    <a:pt x="29" y="1"/>
                    <a:pt x="35" y="8"/>
                    <a:pt x="35" y="17"/>
                  </a:cubicBezTo>
                  <a:cubicBezTo>
                    <a:pt x="35" y="28"/>
                    <a:pt x="27" y="35"/>
                    <a:pt x="18" y="35"/>
                  </a:cubicBezTo>
                  <a:close/>
                  <a:moveTo>
                    <a:pt x="5" y="3"/>
                  </a:moveTo>
                  <a:cubicBezTo>
                    <a:pt x="6" y="3"/>
                    <a:pt x="6" y="3"/>
                    <a:pt x="6" y="4"/>
                  </a:cubicBezTo>
                  <a:cubicBezTo>
                    <a:pt x="6" y="7"/>
                    <a:pt x="6" y="25"/>
                    <a:pt x="6" y="29"/>
                  </a:cubicBezTo>
                  <a:cubicBezTo>
                    <a:pt x="6" y="34"/>
                    <a:pt x="7" y="54"/>
                    <a:pt x="7" y="57"/>
                  </a:cubicBezTo>
                  <a:cubicBezTo>
                    <a:pt x="7" y="58"/>
                    <a:pt x="6" y="58"/>
                    <a:pt x="5" y="59"/>
                  </a:cubicBezTo>
                  <a:cubicBezTo>
                    <a:pt x="1" y="60"/>
                    <a:pt x="1" y="60"/>
                    <a:pt x="1" y="60"/>
                  </a:cubicBezTo>
                  <a:cubicBezTo>
                    <a:pt x="1" y="60"/>
                    <a:pt x="1" y="60"/>
                    <a:pt x="1" y="61"/>
                  </a:cubicBezTo>
                  <a:cubicBezTo>
                    <a:pt x="1" y="61"/>
                    <a:pt x="1" y="61"/>
                    <a:pt x="1" y="61"/>
                  </a:cubicBezTo>
                  <a:cubicBezTo>
                    <a:pt x="3" y="61"/>
                    <a:pt x="7" y="61"/>
                    <a:pt x="10" y="61"/>
                  </a:cubicBezTo>
                  <a:cubicBezTo>
                    <a:pt x="14" y="61"/>
                    <a:pt x="18" y="61"/>
                    <a:pt x="22" y="61"/>
                  </a:cubicBezTo>
                  <a:cubicBezTo>
                    <a:pt x="22" y="61"/>
                    <a:pt x="22" y="61"/>
                    <a:pt x="22" y="61"/>
                  </a:cubicBezTo>
                  <a:cubicBezTo>
                    <a:pt x="22" y="60"/>
                    <a:pt x="22" y="60"/>
                    <a:pt x="22" y="60"/>
                  </a:cubicBezTo>
                  <a:cubicBezTo>
                    <a:pt x="15" y="58"/>
                    <a:pt x="15" y="58"/>
                    <a:pt x="15" y="58"/>
                  </a:cubicBezTo>
                  <a:cubicBezTo>
                    <a:pt x="14" y="58"/>
                    <a:pt x="14" y="58"/>
                    <a:pt x="14" y="57"/>
                  </a:cubicBezTo>
                  <a:cubicBezTo>
                    <a:pt x="14" y="55"/>
                    <a:pt x="14" y="39"/>
                    <a:pt x="14" y="36"/>
                  </a:cubicBezTo>
                  <a:cubicBezTo>
                    <a:pt x="15" y="36"/>
                    <a:pt x="17" y="36"/>
                    <a:pt x="19" y="36"/>
                  </a:cubicBezTo>
                  <a:cubicBezTo>
                    <a:pt x="34" y="36"/>
                    <a:pt x="44" y="27"/>
                    <a:pt x="44" y="16"/>
                  </a:cubicBezTo>
                  <a:cubicBezTo>
                    <a:pt x="44" y="6"/>
                    <a:pt x="37" y="0"/>
                    <a:pt x="21" y="0"/>
                  </a:cubicBezTo>
                  <a:cubicBezTo>
                    <a:pt x="13" y="0"/>
                    <a:pt x="3" y="1"/>
                    <a:pt x="0" y="1"/>
                  </a:cubicBezTo>
                  <a:cubicBezTo>
                    <a:pt x="0" y="1"/>
                    <a:pt x="0" y="1"/>
                    <a:pt x="0" y="1"/>
                  </a:cubicBezTo>
                  <a:cubicBezTo>
                    <a:pt x="0" y="2"/>
                    <a:pt x="0" y="2"/>
                    <a:pt x="1" y="2"/>
                  </a:cubicBezTo>
                  <a:lnTo>
                    <a:pt x="5" y="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6" name="Freeform 55">
              <a:extLst>
                <a:ext uri="{FF2B5EF4-FFF2-40B4-BE49-F238E27FC236}">
                  <a16:creationId xmlns:a16="http://schemas.microsoft.com/office/drawing/2014/main" id="{3DE8FCB0-248B-5940-8958-2C3D23EFCDF6}"/>
                </a:ext>
              </a:extLst>
            </p:cNvPr>
            <p:cNvSpPr>
              <a:spLocks/>
            </p:cNvSpPr>
            <p:nvPr userDrawn="1"/>
          </p:nvSpPr>
          <p:spPr bwMode="gray">
            <a:xfrm>
              <a:off x="4972050" y="6224588"/>
              <a:ext cx="117475" cy="146050"/>
            </a:xfrm>
            <a:custGeom>
              <a:avLst/>
              <a:gdLst/>
              <a:ahLst/>
              <a:cxnLst>
                <a:cxn ang="0">
                  <a:pos x="14" y="26"/>
                </a:cxn>
                <a:cxn ang="0">
                  <a:pos x="15" y="23"/>
                </a:cxn>
                <a:cxn ang="0">
                  <a:pos x="33" y="0"/>
                </a:cxn>
                <a:cxn ang="0">
                  <a:pos x="36" y="1"/>
                </a:cxn>
                <a:cxn ang="0">
                  <a:pos x="36" y="2"/>
                </a:cxn>
                <a:cxn ang="0">
                  <a:pos x="37" y="13"/>
                </a:cxn>
                <a:cxn ang="0">
                  <a:pos x="36" y="14"/>
                </a:cxn>
                <a:cxn ang="0">
                  <a:pos x="36" y="13"/>
                </a:cxn>
                <a:cxn ang="0">
                  <a:pos x="33" y="7"/>
                </a:cxn>
                <a:cxn ang="0">
                  <a:pos x="30" y="5"/>
                </a:cxn>
                <a:cxn ang="0">
                  <a:pos x="15" y="33"/>
                </a:cxn>
                <a:cxn ang="0">
                  <a:pos x="14" y="42"/>
                </a:cxn>
                <a:cxn ang="0">
                  <a:pos x="15" y="44"/>
                </a:cxn>
                <a:cxn ang="0">
                  <a:pos x="22" y="45"/>
                </a:cxn>
                <a:cxn ang="0">
                  <a:pos x="23" y="46"/>
                </a:cxn>
                <a:cxn ang="0">
                  <a:pos x="23" y="46"/>
                </a:cxn>
                <a:cxn ang="0">
                  <a:pos x="11" y="46"/>
                </a:cxn>
                <a:cxn ang="0">
                  <a:pos x="1" y="46"/>
                </a:cxn>
                <a:cxn ang="0">
                  <a:pos x="1" y="46"/>
                </a:cxn>
                <a:cxn ang="0">
                  <a:pos x="2" y="45"/>
                </a:cxn>
                <a:cxn ang="0">
                  <a:pos x="6" y="44"/>
                </a:cxn>
                <a:cxn ang="0">
                  <a:pos x="7" y="43"/>
                </a:cxn>
                <a:cxn ang="0">
                  <a:pos x="7" y="23"/>
                </a:cxn>
                <a:cxn ang="0">
                  <a:pos x="7" y="6"/>
                </a:cxn>
                <a:cxn ang="0">
                  <a:pos x="6" y="4"/>
                </a:cxn>
                <a:cxn ang="0">
                  <a:pos x="1" y="4"/>
                </a:cxn>
                <a:cxn ang="0">
                  <a:pos x="0" y="3"/>
                </a:cxn>
                <a:cxn ang="0">
                  <a:pos x="1" y="3"/>
                </a:cxn>
                <a:cxn ang="0">
                  <a:pos x="14" y="0"/>
                </a:cxn>
                <a:cxn ang="0">
                  <a:pos x="15" y="1"/>
                </a:cxn>
                <a:cxn ang="0">
                  <a:pos x="14" y="22"/>
                </a:cxn>
                <a:cxn ang="0">
                  <a:pos x="14" y="26"/>
                </a:cxn>
              </a:cxnLst>
              <a:rect l="0" t="0" r="r" b="b"/>
              <a:pathLst>
                <a:path w="37" h="46">
                  <a:moveTo>
                    <a:pt x="14" y="26"/>
                  </a:moveTo>
                  <a:cubicBezTo>
                    <a:pt x="15" y="25"/>
                    <a:pt x="15" y="24"/>
                    <a:pt x="15" y="23"/>
                  </a:cubicBezTo>
                  <a:cubicBezTo>
                    <a:pt x="17" y="14"/>
                    <a:pt x="23" y="0"/>
                    <a:pt x="33" y="0"/>
                  </a:cubicBezTo>
                  <a:cubicBezTo>
                    <a:pt x="34" y="0"/>
                    <a:pt x="35" y="0"/>
                    <a:pt x="36" y="1"/>
                  </a:cubicBezTo>
                  <a:cubicBezTo>
                    <a:pt x="36" y="1"/>
                    <a:pt x="36" y="1"/>
                    <a:pt x="36" y="2"/>
                  </a:cubicBezTo>
                  <a:cubicBezTo>
                    <a:pt x="37" y="13"/>
                    <a:pt x="37" y="13"/>
                    <a:pt x="37" y="13"/>
                  </a:cubicBezTo>
                  <a:cubicBezTo>
                    <a:pt x="37" y="13"/>
                    <a:pt x="36" y="14"/>
                    <a:pt x="36" y="14"/>
                  </a:cubicBezTo>
                  <a:cubicBezTo>
                    <a:pt x="36" y="14"/>
                    <a:pt x="36" y="13"/>
                    <a:pt x="36" y="13"/>
                  </a:cubicBezTo>
                  <a:cubicBezTo>
                    <a:pt x="35" y="11"/>
                    <a:pt x="34" y="9"/>
                    <a:pt x="33" y="7"/>
                  </a:cubicBezTo>
                  <a:cubicBezTo>
                    <a:pt x="32" y="6"/>
                    <a:pt x="31" y="5"/>
                    <a:pt x="30" y="5"/>
                  </a:cubicBezTo>
                  <a:cubicBezTo>
                    <a:pt x="22" y="5"/>
                    <a:pt x="17" y="21"/>
                    <a:pt x="15" y="33"/>
                  </a:cubicBezTo>
                  <a:cubicBezTo>
                    <a:pt x="14" y="36"/>
                    <a:pt x="14" y="41"/>
                    <a:pt x="14" y="42"/>
                  </a:cubicBezTo>
                  <a:cubicBezTo>
                    <a:pt x="14" y="43"/>
                    <a:pt x="14" y="43"/>
                    <a:pt x="15" y="44"/>
                  </a:cubicBezTo>
                  <a:cubicBezTo>
                    <a:pt x="22" y="45"/>
                    <a:pt x="22" y="45"/>
                    <a:pt x="22" y="45"/>
                  </a:cubicBezTo>
                  <a:cubicBezTo>
                    <a:pt x="23" y="45"/>
                    <a:pt x="23" y="45"/>
                    <a:pt x="23" y="46"/>
                  </a:cubicBezTo>
                  <a:cubicBezTo>
                    <a:pt x="23" y="46"/>
                    <a:pt x="23" y="46"/>
                    <a:pt x="23" y="46"/>
                  </a:cubicBezTo>
                  <a:cubicBezTo>
                    <a:pt x="21" y="46"/>
                    <a:pt x="16" y="46"/>
                    <a:pt x="11" y="46"/>
                  </a:cubicBezTo>
                  <a:cubicBezTo>
                    <a:pt x="6" y="46"/>
                    <a:pt x="3" y="46"/>
                    <a:pt x="1" y="46"/>
                  </a:cubicBezTo>
                  <a:cubicBezTo>
                    <a:pt x="1" y="46"/>
                    <a:pt x="1" y="46"/>
                    <a:pt x="1" y="46"/>
                  </a:cubicBezTo>
                  <a:cubicBezTo>
                    <a:pt x="1" y="45"/>
                    <a:pt x="1" y="45"/>
                    <a:pt x="2" y="45"/>
                  </a:cubicBezTo>
                  <a:cubicBezTo>
                    <a:pt x="6" y="44"/>
                    <a:pt x="6" y="44"/>
                    <a:pt x="6" y="44"/>
                  </a:cubicBezTo>
                  <a:cubicBezTo>
                    <a:pt x="7" y="43"/>
                    <a:pt x="7" y="43"/>
                    <a:pt x="7" y="43"/>
                  </a:cubicBezTo>
                  <a:cubicBezTo>
                    <a:pt x="7" y="40"/>
                    <a:pt x="7" y="28"/>
                    <a:pt x="7" y="23"/>
                  </a:cubicBezTo>
                  <a:cubicBezTo>
                    <a:pt x="7" y="18"/>
                    <a:pt x="7" y="8"/>
                    <a:pt x="7" y="6"/>
                  </a:cubicBezTo>
                  <a:cubicBezTo>
                    <a:pt x="7" y="5"/>
                    <a:pt x="6" y="4"/>
                    <a:pt x="6" y="4"/>
                  </a:cubicBezTo>
                  <a:cubicBezTo>
                    <a:pt x="1" y="4"/>
                    <a:pt x="1" y="4"/>
                    <a:pt x="1" y="4"/>
                  </a:cubicBezTo>
                  <a:cubicBezTo>
                    <a:pt x="0" y="4"/>
                    <a:pt x="0" y="3"/>
                    <a:pt x="0" y="3"/>
                  </a:cubicBezTo>
                  <a:cubicBezTo>
                    <a:pt x="0" y="3"/>
                    <a:pt x="0" y="3"/>
                    <a:pt x="1" y="3"/>
                  </a:cubicBezTo>
                  <a:cubicBezTo>
                    <a:pt x="14" y="0"/>
                    <a:pt x="14" y="0"/>
                    <a:pt x="14" y="0"/>
                  </a:cubicBezTo>
                  <a:cubicBezTo>
                    <a:pt x="15" y="0"/>
                    <a:pt x="15" y="0"/>
                    <a:pt x="15" y="1"/>
                  </a:cubicBezTo>
                  <a:cubicBezTo>
                    <a:pt x="15" y="3"/>
                    <a:pt x="14" y="17"/>
                    <a:pt x="14" y="22"/>
                  </a:cubicBezTo>
                  <a:cubicBezTo>
                    <a:pt x="14" y="24"/>
                    <a:pt x="14" y="25"/>
                    <a:pt x="14" y="2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7" name="Freeform 56">
              <a:extLst>
                <a:ext uri="{FF2B5EF4-FFF2-40B4-BE49-F238E27FC236}">
                  <a16:creationId xmlns:a16="http://schemas.microsoft.com/office/drawing/2014/main" id="{2CE26683-7277-D146-9510-20B749E4ADAA}"/>
                </a:ext>
              </a:extLst>
            </p:cNvPr>
            <p:cNvSpPr>
              <a:spLocks noEditPoints="1"/>
            </p:cNvSpPr>
            <p:nvPr userDrawn="1"/>
          </p:nvSpPr>
          <p:spPr bwMode="gray">
            <a:xfrm>
              <a:off x="5099050" y="6176963"/>
              <a:ext cx="66675" cy="193675"/>
            </a:xfrm>
            <a:custGeom>
              <a:avLst/>
              <a:gdLst/>
              <a:ahLst/>
              <a:cxnLst>
                <a:cxn ang="0">
                  <a:pos x="10" y="0"/>
                </a:cxn>
                <a:cxn ang="0">
                  <a:pos x="14" y="4"/>
                </a:cxn>
                <a:cxn ang="0">
                  <a:pos x="10" y="9"/>
                </a:cxn>
                <a:cxn ang="0">
                  <a:pos x="5" y="4"/>
                </a:cxn>
                <a:cxn ang="0">
                  <a:pos x="10" y="0"/>
                </a:cxn>
                <a:cxn ang="0">
                  <a:pos x="14" y="15"/>
                </a:cxn>
                <a:cxn ang="0">
                  <a:pos x="15" y="16"/>
                </a:cxn>
                <a:cxn ang="0">
                  <a:pos x="14" y="39"/>
                </a:cxn>
                <a:cxn ang="0">
                  <a:pos x="14" y="58"/>
                </a:cxn>
                <a:cxn ang="0">
                  <a:pos x="15" y="59"/>
                </a:cxn>
                <a:cxn ang="0">
                  <a:pos x="20" y="60"/>
                </a:cxn>
                <a:cxn ang="0">
                  <a:pos x="21" y="61"/>
                </a:cxn>
                <a:cxn ang="0">
                  <a:pos x="20" y="61"/>
                </a:cxn>
                <a:cxn ang="0">
                  <a:pos x="11" y="61"/>
                </a:cxn>
                <a:cxn ang="0">
                  <a:pos x="1" y="61"/>
                </a:cxn>
                <a:cxn ang="0">
                  <a:pos x="1" y="61"/>
                </a:cxn>
                <a:cxn ang="0">
                  <a:pos x="1" y="60"/>
                </a:cxn>
                <a:cxn ang="0">
                  <a:pos x="6" y="59"/>
                </a:cxn>
                <a:cxn ang="0">
                  <a:pos x="7" y="58"/>
                </a:cxn>
                <a:cxn ang="0">
                  <a:pos x="7" y="38"/>
                </a:cxn>
                <a:cxn ang="0">
                  <a:pos x="7" y="21"/>
                </a:cxn>
                <a:cxn ang="0">
                  <a:pos x="6" y="19"/>
                </a:cxn>
                <a:cxn ang="0">
                  <a:pos x="1" y="19"/>
                </a:cxn>
                <a:cxn ang="0">
                  <a:pos x="0" y="18"/>
                </a:cxn>
                <a:cxn ang="0">
                  <a:pos x="0" y="18"/>
                </a:cxn>
                <a:cxn ang="0">
                  <a:pos x="14" y="15"/>
                </a:cxn>
              </a:cxnLst>
              <a:rect l="0" t="0" r="r" b="b"/>
              <a:pathLst>
                <a:path w="21" h="61">
                  <a:moveTo>
                    <a:pt x="10" y="0"/>
                  </a:moveTo>
                  <a:cubicBezTo>
                    <a:pt x="13" y="0"/>
                    <a:pt x="14" y="2"/>
                    <a:pt x="14" y="4"/>
                  </a:cubicBezTo>
                  <a:cubicBezTo>
                    <a:pt x="14" y="7"/>
                    <a:pt x="12" y="9"/>
                    <a:pt x="10" y="9"/>
                  </a:cubicBezTo>
                  <a:cubicBezTo>
                    <a:pt x="8" y="9"/>
                    <a:pt x="5" y="7"/>
                    <a:pt x="5" y="4"/>
                  </a:cubicBezTo>
                  <a:cubicBezTo>
                    <a:pt x="5" y="2"/>
                    <a:pt x="7" y="0"/>
                    <a:pt x="10" y="0"/>
                  </a:cubicBezTo>
                  <a:close/>
                  <a:moveTo>
                    <a:pt x="14" y="15"/>
                  </a:moveTo>
                  <a:cubicBezTo>
                    <a:pt x="15" y="15"/>
                    <a:pt x="15" y="15"/>
                    <a:pt x="15" y="16"/>
                  </a:cubicBezTo>
                  <a:cubicBezTo>
                    <a:pt x="15" y="20"/>
                    <a:pt x="14" y="34"/>
                    <a:pt x="14" y="39"/>
                  </a:cubicBezTo>
                  <a:cubicBezTo>
                    <a:pt x="14" y="43"/>
                    <a:pt x="14" y="55"/>
                    <a:pt x="14" y="58"/>
                  </a:cubicBezTo>
                  <a:cubicBezTo>
                    <a:pt x="14" y="58"/>
                    <a:pt x="14" y="59"/>
                    <a:pt x="15" y="59"/>
                  </a:cubicBezTo>
                  <a:cubicBezTo>
                    <a:pt x="20" y="60"/>
                    <a:pt x="20" y="60"/>
                    <a:pt x="20" y="60"/>
                  </a:cubicBezTo>
                  <a:cubicBezTo>
                    <a:pt x="20" y="60"/>
                    <a:pt x="21" y="60"/>
                    <a:pt x="21" y="61"/>
                  </a:cubicBezTo>
                  <a:cubicBezTo>
                    <a:pt x="21" y="61"/>
                    <a:pt x="20" y="61"/>
                    <a:pt x="20" y="61"/>
                  </a:cubicBezTo>
                  <a:cubicBezTo>
                    <a:pt x="18" y="61"/>
                    <a:pt x="15" y="61"/>
                    <a:pt x="11" y="61"/>
                  </a:cubicBezTo>
                  <a:cubicBezTo>
                    <a:pt x="7" y="61"/>
                    <a:pt x="3" y="61"/>
                    <a:pt x="1" y="61"/>
                  </a:cubicBezTo>
                  <a:cubicBezTo>
                    <a:pt x="1" y="61"/>
                    <a:pt x="1" y="61"/>
                    <a:pt x="1" y="61"/>
                  </a:cubicBezTo>
                  <a:cubicBezTo>
                    <a:pt x="1" y="60"/>
                    <a:pt x="1" y="60"/>
                    <a:pt x="1" y="60"/>
                  </a:cubicBezTo>
                  <a:cubicBezTo>
                    <a:pt x="6" y="59"/>
                    <a:pt x="6" y="59"/>
                    <a:pt x="6" y="59"/>
                  </a:cubicBezTo>
                  <a:cubicBezTo>
                    <a:pt x="7" y="58"/>
                    <a:pt x="7" y="58"/>
                    <a:pt x="7" y="58"/>
                  </a:cubicBezTo>
                  <a:cubicBezTo>
                    <a:pt x="7" y="55"/>
                    <a:pt x="7" y="43"/>
                    <a:pt x="7" y="38"/>
                  </a:cubicBezTo>
                  <a:cubicBezTo>
                    <a:pt x="7" y="34"/>
                    <a:pt x="7" y="23"/>
                    <a:pt x="7" y="21"/>
                  </a:cubicBezTo>
                  <a:cubicBezTo>
                    <a:pt x="6" y="20"/>
                    <a:pt x="6" y="19"/>
                    <a:pt x="6" y="19"/>
                  </a:cubicBezTo>
                  <a:cubicBezTo>
                    <a:pt x="1" y="19"/>
                    <a:pt x="1" y="19"/>
                    <a:pt x="1" y="19"/>
                  </a:cubicBezTo>
                  <a:cubicBezTo>
                    <a:pt x="0" y="19"/>
                    <a:pt x="0" y="18"/>
                    <a:pt x="0" y="18"/>
                  </a:cubicBezTo>
                  <a:cubicBezTo>
                    <a:pt x="0" y="18"/>
                    <a:pt x="0" y="18"/>
                    <a:pt x="0" y="18"/>
                  </a:cubicBezTo>
                  <a:lnTo>
                    <a:pt x="14" y="1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8" name="Freeform 57">
              <a:extLst>
                <a:ext uri="{FF2B5EF4-FFF2-40B4-BE49-F238E27FC236}">
                  <a16:creationId xmlns:a16="http://schemas.microsoft.com/office/drawing/2014/main" id="{8A6DBF2A-6279-074B-B353-920E8CDC3834}"/>
                </a:ext>
              </a:extLst>
            </p:cNvPr>
            <p:cNvSpPr>
              <a:spLocks/>
            </p:cNvSpPr>
            <p:nvPr userDrawn="1"/>
          </p:nvSpPr>
          <p:spPr bwMode="gray">
            <a:xfrm>
              <a:off x="5181600" y="6224588"/>
              <a:ext cx="111125" cy="146050"/>
            </a:xfrm>
            <a:custGeom>
              <a:avLst/>
              <a:gdLst/>
              <a:ahLst/>
              <a:cxnLst>
                <a:cxn ang="0">
                  <a:pos x="0" y="27"/>
                </a:cxn>
                <a:cxn ang="0">
                  <a:pos x="9" y="6"/>
                </a:cxn>
                <a:cxn ang="0">
                  <a:pos x="25" y="0"/>
                </a:cxn>
                <a:cxn ang="0">
                  <a:pos x="33" y="1"/>
                </a:cxn>
                <a:cxn ang="0">
                  <a:pos x="33" y="2"/>
                </a:cxn>
                <a:cxn ang="0">
                  <a:pos x="34" y="12"/>
                </a:cxn>
                <a:cxn ang="0">
                  <a:pos x="33" y="13"/>
                </a:cxn>
                <a:cxn ang="0">
                  <a:pos x="33" y="13"/>
                </a:cxn>
                <a:cxn ang="0">
                  <a:pos x="29" y="5"/>
                </a:cxn>
                <a:cxn ang="0">
                  <a:pos x="28" y="3"/>
                </a:cxn>
                <a:cxn ang="0">
                  <a:pos x="24" y="2"/>
                </a:cxn>
                <a:cxn ang="0">
                  <a:pos x="12" y="10"/>
                </a:cxn>
                <a:cxn ang="0">
                  <a:pos x="8" y="27"/>
                </a:cxn>
                <a:cxn ang="0">
                  <a:pos x="21" y="43"/>
                </a:cxn>
                <a:cxn ang="0">
                  <a:pos x="27" y="43"/>
                </a:cxn>
                <a:cxn ang="0">
                  <a:pos x="35" y="39"/>
                </a:cxn>
                <a:cxn ang="0">
                  <a:pos x="35" y="40"/>
                </a:cxn>
                <a:cxn ang="0">
                  <a:pos x="35" y="41"/>
                </a:cxn>
                <a:cxn ang="0">
                  <a:pos x="25" y="46"/>
                </a:cxn>
                <a:cxn ang="0">
                  <a:pos x="18" y="46"/>
                </a:cxn>
                <a:cxn ang="0">
                  <a:pos x="0" y="27"/>
                </a:cxn>
              </a:cxnLst>
              <a:rect l="0" t="0" r="r" b="b"/>
              <a:pathLst>
                <a:path w="35" h="46">
                  <a:moveTo>
                    <a:pt x="0" y="27"/>
                  </a:moveTo>
                  <a:cubicBezTo>
                    <a:pt x="0" y="20"/>
                    <a:pt x="3" y="12"/>
                    <a:pt x="9" y="6"/>
                  </a:cubicBezTo>
                  <a:cubicBezTo>
                    <a:pt x="13" y="2"/>
                    <a:pt x="19" y="0"/>
                    <a:pt x="25" y="0"/>
                  </a:cubicBezTo>
                  <a:cubicBezTo>
                    <a:pt x="29" y="0"/>
                    <a:pt x="31" y="1"/>
                    <a:pt x="33" y="1"/>
                  </a:cubicBezTo>
                  <a:cubicBezTo>
                    <a:pt x="33" y="2"/>
                    <a:pt x="33" y="2"/>
                    <a:pt x="33" y="2"/>
                  </a:cubicBezTo>
                  <a:cubicBezTo>
                    <a:pt x="34" y="12"/>
                    <a:pt x="34" y="12"/>
                    <a:pt x="34" y="12"/>
                  </a:cubicBezTo>
                  <a:cubicBezTo>
                    <a:pt x="34" y="13"/>
                    <a:pt x="33" y="13"/>
                    <a:pt x="33" y="13"/>
                  </a:cubicBezTo>
                  <a:cubicBezTo>
                    <a:pt x="33" y="13"/>
                    <a:pt x="33" y="13"/>
                    <a:pt x="33" y="13"/>
                  </a:cubicBezTo>
                  <a:cubicBezTo>
                    <a:pt x="31" y="10"/>
                    <a:pt x="30" y="8"/>
                    <a:pt x="29" y="5"/>
                  </a:cubicBezTo>
                  <a:cubicBezTo>
                    <a:pt x="29" y="4"/>
                    <a:pt x="28" y="4"/>
                    <a:pt x="28" y="3"/>
                  </a:cubicBezTo>
                  <a:cubicBezTo>
                    <a:pt x="27" y="3"/>
                    <a:pt x="25" y="2"/>
                    <a:pt x="24" y="2"/>
                  </a:cubicBezTo>
                  <a:cubicBezTo>
                    <a:pt x="19" y="2"/>
                    <a:pt x="15" y="5"/>
                    <a:pt x="12" y="10"/>
                  </a:cubicBezTo>
                  <a:cubicBezTo>
                    <a:pt x="10" y="14"/>
                    <a:pt x="8" y="20"/>
                    <a:pt x="8" y="27"/>
                  </a:cubicBezTo>
                  <a:cubicBezTo>
                    <a:pt x="8" y="38"/>
                    <a:pt x="14" y="43"/>
                    <a:pt x="21" y="43"/>
                  </a:cubicBezTo>
                  <a:cubicBezTo>
                    <a:pt x="24" y="43"/>
                    <a:pt x="26" y="43"/>
                    <a:pt x="27" y="43"/>
                  </a:cubicBezTo>
                  <a:cubicBezTo>
                    <a:pt x="30" y="42"/>
                    <a:pt x="32" y="41"/>
                    <a:pt x="35" y="39"/>
                  </a:cubicBezTo>
                  <a:cubicBezTo>
                    <a:pt x="35" y="39"/>
                    <a:pt x="35" y="40"/>
                    <a:pt x="35" y="40"/>
                  </a:cubicBezTo>
                  <a:cubicBezTo>
                    <a:pt x="35" y="40"/>
                    <a:pt x="35" y="41"/>
                    <a:pt x="35" y="41"/>
                  </a:cubicBezTo>
                  <a:cubicBezTo>
                    <a:pt x="33" y="42"/>
                    <a:pt x="29" y="44"/>
                    <a:pt x="25" y="46"/>
                  </a:cubicBezTo>
                  <a:cubicBezTo>
                    <a:pt x="24" y="46"/>
                    <a:pt x="22" y="46"/>
                    <a:pt x="18" y="46"/>
                  </a:cubicBezTo>
                  <a:cubicBezTo>
                    <a:pt x="7" y="46"/>
                    <a:pt x="0" y="40"/>
                    <a:pt x="0" y="2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9" name="Freeform 58">
              <a:extLst>
                <a:ext uri="{FF2B5EF4-FFF2-40B4-BE49-F238E27FC236}">
                  <a16:creationId xmlns:a16="http://schemas.microsoft.com/office/drawing/2014/main" id="{17799EEC-F3F9-4A4A-A5B1-CAC7F4AF5B5D}"/>
                </a:ext>
              </a:extLst>
            </p:cNvPr>
            <p:cNvSpPr>
              <a:spLocks noEditPoints="1"/>
            </p:cNvSpPr>
            <p:nvPr userDrawn="1"/>
          </p:nvSpPr>
          <p:spPr bwMode="gray">
            <a:xfrm>
              <a:off x="5308600" y="6224588"/>
              <a:ext cx="119063" cy="146050"/>
            </a:xfrm>
            <a:custGeom>
              <a:avLst/>
              <a:gdLst/>
              <a:ahLst/>
              <a:cxnLst>
                <a:cxn ang="0">
                  <a:pos x="20" y="2"/>
                </a:cxn>
                <a:cxn ang="0">
                  <a:pos x="29" y="18"/>
                </a:cxn>
                <a:cxn ang="0">
                  <a:pos x="27" y="21"/>
                </a:cxn>
                <a:cxn ang="0">
                  <a:pos x="9" y="21"/>
                </a:cxn>
                <a:cxn ang="0">
                  <a:pos x="20" y="2"/>
                </a:cxn>
                <a:cxn ang="0">
                  <a:pos x="38" y="20"/>
                </a:cxn>
                <a:cxn ang="0">
                  <a:pos x="21" y="0"/>
                </a:cxn>
                <a:cxn ang="0">
                  <a:pos x="0" y="27"/>
                </a:cxn>
                <a:cxn ang="0">
                  <a:pos x="19" y="46"/>
                </a:cxn>
                <a:cxn ang="0">
                  <a:pos x="26" y="45"/>
                </a:cxn>
                <a:cxn ang="0">
                  <a:pos x="37" y="40"/>
                </a:cxn>
                <a:cxn ang="0">
                  <a:pos x="37" y="40"/>
                </a:cxn>
                <a:cxn ang="0">
                  <a:pos x="37" y="39"/>
                </a:cxn>
                <a:cxn ang="0">
                  <a:pos x="29" y="42"/>
                </a:cxn>
                <a:cxn ang="0">
                  <a:pos x="22" y="43"/>
                </a:cxn>
                <a:cxn ang="0">
                  <a:pos x="9" y="29"/>
                </a:cxn>
                <a:cxn ang="0">
                  <a:pos x="9" y="23"/>
                </a:cxn>
                <a:cxn ang="0">
                  <a:pos x="35" y="22"/>
                </a:cxn>
                <a:cxn ang="0">
                  <a:pos x="38" y="20"/>
                </a:cxn>
              </a:cxnLst>
              <a:rect l="0" t="0" r="r" b="b"/>
              <a:pathLst>
                <a:path w="38" h="46">
                  <a:moveTo>
                    <a:pt x="20" y="2"/>
                  </a:moveTo>
                  <a:cubicBezTo>
                    <a:pt x="26" y="2"/>
                    <a:pt x="29" y="13"/>
                    <a:pt x="29" y="18"/>
                  </a:cubicBezTo>
                  <a:cubicBezTo>
                    <a:pt x="29" y="20"/>
                    <a:pt x="28" y="20"/>
                    <a:pt x="27" y="21"/>
                  </a:cubicBezTo>
                  <a:cubicBezTo>
                    <a:pt x="24" y="21"/>
                    <a:pt x="15" y="22"/>
                    <a:pt x="9" y="21"/>
                  </a:cubicBezTo>
                  <a:cubicBezTo>
                    <a:pt x="9" y="9"/>
                    <a:pt x="14" y="2"/>
                    <a:pt x="20" y="2"/>
                  </a:cubicBezTo>
                  <a:close/>
                  <a:moveTo>
                    <a:pt x="38" y="20"/>
                  </a:moveTo>
                  <a:cubicBezTo>
                    <a:pt x="38" y="11"/>
                    <a:pt x="33" y="0"/>
                    <a:pt x="21" y="0"/>
                  </a:cubicBezTo>
                  <a:cubicBezTo>
                    <a:pt x="9" y="0"/>
                    <a:pt x="0" y="14"/>
                    <a:pt x="0" y="27"/>
                  </a:cubicBezTo>
                  <a:cubicBezTo>
                    <a:pt x="0" y="40"/>
                    <a:pt x="8" y="46"/>
                    <a:pt x="19" y="46"/>
                  </a:cubicBezTo>
                  <a:cubicBezTo>
                    <a:pt x="22" y="46"/>
                    <a:pt x="25" y="46"/>
                    <a:pt x="26" y="45"/>
                  </a:cubicBezTo>
                  <a:cubicBezTo>
                    <a:pt x="30" y="44"/>
                    <a:pt x="35" y="42"/>
                    <a:pt x="37" y="40"/>
                  </a:cubicBezTo>
                  <a:cubicBezTo>
                    <a:pt x="37" y="40"/>
                    <a:pt x="37" y="40"/>
                    <a:pt x="37" y="40"/>
                  </a:cubicBezTo>
                  <a:cubicBezTo>
                    <a:pt x="37" y="39"/>
                    <a:pt x="37" y="39"/>
                    <a:pt x="37" y="39"/>
                  </a:cubicBezTo>
                  <a:cubicBezTo>
                    <a:pt x="34" y="40"/>
                    <a:pt x="31" y="41"/>
                    <a:pt x="29" y="42"/>
                  </a:cubicBezTo>
                  <a:cubicBezTo>
                    <a:pt x="27" y="43"/>
                    <a:pt x="25" y="43"/>
                    <a:pt x="22" y="43"/>
                  </a:cubicBezTo>
                  <a:cubicBezTo>
                    <a:pt x="16" y="43"/>
                    <a:pt x="10" y="38"/>
                    <a:pt x="9" y="29"/>
                  </a:cubicBezTo>
                  <a:cubicBezTo>
                    <a:pt x="9" y="27"/>
                    <a:pt x="9" y="25"/>
                    <a:pt x="9" y="23"/>
                  </a:cubicBezTo>
                  <a:cubicBezTo>
                    <a:pt x="13" y="23"/>
                    <a:pt x="31" y="23"/>
                    <a:pt x="35" y="22"/>
                  </a:cubicBezTo>
                  <a:cubicBezTo>
                    <a:pt x="37" y="22"/>
                    <a:pt x="38" y="21"/>
                    <a:pt x="38" y="2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0" name="Freeform 59">
              <a:extLst>
                <a:ext uri="{FF2B5EF4-FFF2-40B4-BE49-F238E27FC236}">
                  <a16:creationId xmlns:a16="http://schemas.microsoft.com/office/drawing/2014/main" id="{A4B988C5-871C-464C-8A24-FF3FAE75AB59}"/>
                </a:ext>
              </a:extLst>
            </p:cNvPr>
            <p:cNvSpPr>
              <a:spLocks noEditPoints="1"/>
            </p:cNvSpPr>
            <p:nvPr userDrawn="1"/>
          </p:nvSpPr>
          <p:spPr bwMode="gray">
            <a:xfrm>
              <a:off x="5503863" y="6176963"/>
              <a:ext cx="146050" cy="193675"/>
            </a:xfrm>
            <a:custGeom>
              <a:avLst/>
              <a:gdLst/>
              <a:ahLst/>
              <a:cxnLst>
                <a:cxn ang="0">
                  <a:pos x="19" y="1"/>
                </a:cxn>
                <a:cxn ang="0">
                  <a:pos x="34" y="14"/>
                </a:cxn>
                <a:cxn ang="0">
                  <a:pos x="16" y="29"/>
                </a:cxn>
                <a:cxn ang="0">
                  <a:pos x="14" y="28"/>
                </a:cxn>
                <a:cxn ang="0">
                  <a:pos x="15" y="3"/>
                </a:cxn>
                <a:cxn ang="0">
                  <a:pos x="19" y="1"/>
                </a:cxn>
                <a:cxn ang="0">
                  <a:pos x="28" y="28"/>
                </a:cxn>
                <a:cxn ang="0">
                  <a:pos x="30" y="28"/>
                </a:cxn>
                <a:cxn ang="0">
                  <a:pos x="43" y="14"/>
                </a:cxn>
                <a:cxn ang="0">
                  <a:pos x="20" y="0"/>
                </a:cxn>
                <a:cxn ang="0">
                  <a:pos x="0" y="1"/>
                </a:cxn>
                <a:cxn ang="0">
                  <a:pos x="0" y="1"/>
                </a:cxn>
                <a:cxn ang="0">
                  <a:pos x="0" y="2"/>
                </a:cxn>
                <a:cxn ang="0">
                  <a:pos x="5" y="3"/>
                </a:cxn>
                <a:cxn ang="0">
                  <a:pos x="6" y="4"/>
                </a:cxn>
                <a:cxn ang="0">
                  <a:pos x="6" y="30"/>
                </a:cxn>
                <a:cxn ang="0">
                  <a:pos x="6" y="57"/>
                </a:cxn>
                <a:cxn ang="0">
                  <a:pos x="5" y="59"/>
                </a:cxn>
                <a:cxn ang="0">
                  <a:pos x="1" y="60"/>
                </a:cxn>
                <a:cxn ang="0">
                  <a:pos x="0" y="61"/>
                </a:cxn>
                <a:cxn ang="0">
                  <a:pos x="0" y="61"/>
                </a:cxn>
                <a:cxn ang="0">
                  <a:pos x="9" y="61"/>
                </a:cxn>
                <a:cxn ang="0">
                  <a:pos x="17" y="61"/>
                </a:cxn>
                <a:cxn ang="0">
                  <a:pos x="46" y="44"/>
                </a:cxn>
                <a:cxn ang="0">
                  <a:pos x="30" y="29"/>
                </a:cxn>
                <a:cxn ang="0">
                  <a:pos x="28" y="29"/>
                </a:cxn>
                <a:cxn ang="0">
                  <a:pos x="28" y="28"/>
                </a:cxn>
                <a:cxn ang="0">
                  <a:pos x="37" y="45"/>
                </a:cxn>
                <a:cxn ang="0">
                  <a:pos x="18" y="59"/>
                </a:cxn>
                <a:cxn ang="0">
                  <a:pos x="13" y="57"/>
                </a:cxn>
                <a:cxn ang="0">
                  <a:pos x="14" y="31"/>
                </a:cxn>
                <a:cxn ang="0">
                  <a:pos x="19" y="30"/>
                </a:cxn>
                <a:cxn ang="0">
                  <a:pos x="37" y="45"/>
                </a:cxn>
              </a:cxnLst>
              <a:rect l="0" t="0" r="r" b="b"/>
              <a:pathLst>
                <a:path w="46" h="61">
                  <a:moveTo>
                    <a:pt x="19" y="1"/>
                  </a:moveTo>
                  <a:cubicBezTo>
                    <a:pt x="29" y="1"/>
                    <a:pt x="34" y="6"/>
                    <a:pt x="34" y="14"/>
                  </a:cubicBezTo>
                  <a:cubicBezTo>
                    <a:pt x="34" y="24"/>
                    <a:pt x="25" y="29"/>
                    <a:pt x="16" y="29"/>
                  </a:cubicBezTo>
                  <a:cubicBezTo>
                    <a:pt x="15" y="29"/>
                    <a:pt x="14" y="28"/>
                    <a:pt x="14" y="28"/>
                  </a:cubicBezTo>
                  <a:cubicBezTo>
                    <a:pt x="14" y="26"/>
                    <a:pt x="14" y="10"/>
                    <a:pt x="15" y="3"/>
                  </a:cubicBezTo>
                  <a:cubicBezTo>
                    <a:pt x="15" y="2"/>
                    <a:pt x="16" y="1"/>
                    <a:pt x="19" y="1"/>
                  </a:cubicBezTo>
                  <a:close/>
                  <a:moveTo>
                    <a:pt x="28" y="28"/>
                  </a:moveTo>
                  <a:cubicBezTo>
                    <a:pt x="28" y="28"/>
                    <a:pt x="29" y="28"/>
                    <a:pt x="30" y="28"/>
                  </a:cubicBezTo>
                  <a:cubicBezTo>
                    <a:pt x="36" y="26"/>
                    <a:pt x="43" y="21"/>
                    <a:pt x="43" y="14"/>
                  </a:cubicBezTo>
                  <a:cubicBezTo>
                    <a:pt x="43" y="5"/>
                    <a:pt x="36" y="0"/>
                    <a:pt x="20" y="0"/>
                  </a:cubicBezTo>
                  <a:cubicBezTo>
                    <a:pt x="12" y="0"/>
                    <a:pt x="4" y="0"/>
                    <a:pt x="0" y="1"/>
                  </a:cubicBezTo>
                  <a:cubicBezTo>
                    <a:pt x="0" y="1"/>
                    <a:pt x="0" y="1"/>
                    <a:pt x="0" y="1"/>
                  </a:cubicBezTo>
                  <a:cubicBezTo>
                    <a:pt x="0" y="2"/>
                    <a:pt x="0" y="2"/>
                    <a:pt x="0" y="2"/>
                  </a:cubicBezTo>
                  <a:cubicBezTo>
                    <a:pt x="5" y="3"/>
                    <a:pt x="5" y="3"/>
                    <a:pt x="5" y="3"/>
                  </a:cubicBezTo>
                  <a:cubicBezTo>
                    <a:pt x="6" y="3"/>
                    <a:pt x="6" y="3"/>
                    <a:pt x="6" y="4"/>
                  </a:cubicBezTo>
                  <a:cubicBezTo>
                    <a:pt x="6" y="9"/>
                    <a:pt x="6" y="24"/>
                    <a:pt x="6" y="30"/>
                  </a:cubicBezTo>
                  <a:cubicBezTo>
                    <a:pt x="6" y="34"/>
                    <a:pt x="7" y="54"/>
                    <a:pt x="6" y="57"/>
                  </a:cubicBezTo>
                  <a:cubicBezTo>
                    <a:pt x="6" y="58"/>
                    <a:pt x="6" y="58"/>
                    <a:pt x="5" y="59"/>
                  </a:cubicBezTo>
                  <a:cubicBezTo>
                    <a:pt x="1" y="60"/>
                    <a:pt x="1" y="60"/>
                    <a:pt x="1" y="60"/>
                  </a:cubicBezTo>
                  <a:cubicBezTo>
                    <a:pt x="0" y="60"/>
                    <a:pt x="0" y="60"/>
                    <a:pt x="0" y="61"/>
                  </a:cubicBezTo>
                  <a:cubicBezTo>
                    <a:pt x="0" y="61"/>
                    <a:pt x="0" y="61"/>
                    <a:pt x="0" y="61"/>
                  </a:cubicBezTo>
                  <a:cubicBezTo>
                    <a:pt x="3" y="61"/>
                    <a:pt x="7" y="61"/>
                    <a:pt x="9" y="61"/>
                  </a:cubicBezTo>
                  <a:cubicBezTo>
                    <a:pt x="11" y="61"/>
                    <a:pt x="15" y="61"/>
                    <a:pt x="17" y="61"/>
                  </a:cubicBezTo>
                  <a:cubicBezTo>
                    <a:pt x="33" y="61"/>
                    <a:pt x="46" y="56"/>
                    <a:pt x="46" y="44"/>
                  </a:cubicBezTo>
                  <a:cubicBezTo>
                    <a:pt x="46" y="36"/>
                    <a:pt x="39" y="30"/>
                    <a:pt x="30" y="29"/>
                  </a:cubicBezTo>
                  <a:cubicBezTo>
                    <a:pt x="29" y="29"/>
                    <a:pt x="28" y="29"/>
                    <a:pt x="28" y="29"/>
                  </a:cubicBezTo>
                  <a:lnTo>
                    <a:pt x="28" y="28"/>
                  </a:lnTo>
                  <a:close/>
                  <a:moveTo>
                    <a:pt x="37" y="45"/>
                  </a:moveTo>
                  <a:cubicBezTo>
                    <a:pt x="37" y="55"/>
                    <a:pt x="28" y="59"/>
                    <a:pt x="18" y="59"/>
                  </a:cubicBezTo>
                  <a:cubicBezTo>
                    <a:pt x="16" y="59"/>
                    <a:pt x="13" y="58"/>
                    <a:pt x="13" y="57"/>
                  </a:cubicBezTo>
                  <a:cubicBezTo>
                    <a:pt x="13" y="56"/>
                    <a:pt x="14" y="33"/>
                    <a:pt x="14" y="31"/>
                  </a:cubicBezTo>
                  <a:cubicBezTo>
                    <a:pt x="14" y="30"/>
                    <a:pt x="16" y="30"/>
                    <a:pt x="19" y="30"/>
                  </a:cubicBezTo>
                  <a:cubicBezTo>
                    <a:pt x="30" y="30"/>
                    <a:pt x="37" y="37"/>
                    <a:pt x="37" y="4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1" name="Freeform 60">
              <a:extLst>
                <a:ext uri="{FF2B5EF4-FFF2-40B4-BE49-F238E27FC236}">
                  <a16:creationId xmlns:a16="http://schemas.microsoft.com/office/drawing/2014/main" id="{F74B9779-A6CA-9B44-B0C4-9573C7475CD5}"/>
                </a:ext>
              </a:extLst>
            </p:cNvPr>
            <p:cNvSpPr>
              <a:spLocks noEditPoints="1"/>
            </p:cNvSpPr>
            <p:nvPr userDrawn="1"/>
          </p:nvSpPr>
          <p:spPr bwMode="gray">
            <a:xfrm>
              <a:off x="5672138" y="6224588"/>
              <a:ext cx="136525" cy="146050"/>
            </a:xfrm>
            <a:custGeom>
              <a:avLst/>
              <a:gdLst/>
              <a:ahLst/>
              <a:cxnLst>
                <a:cxn ang="0">
                  <a:pos x="16" y="43"/>
                </a:cxn>
                <a:cxn ang="0">
                  <a:pos x="8" y="32"/>
                </a:cxn>
                <a:cxn ang="0">
                  <a:pos x="18" y="18"/>
                </a:cxn>
                <a:cxn ang="0">
                  <a:pos x="29" y="25"/>
                </a:cxn>
                <a:cxn ang="0">
                  <a:pos x="30" y="27"/>
                </a:cxn>
                <a:cxn ang="0">
                  <a:pos x="29" y="29"/>
                </a:cxn>
                <a:cxn ang="0">
                  <a:pos x="16" y="43"/>
                </a:cxn>
                <a:cxn ang="0">
                  <a:pos x="29" y="21"/>
                </a:cxn>
                <a:cxn ang="0">
                  <a:pos x="28" y="20"/>
                </a:cxn>
                <a:cxn ang="0">
                  <a:pos x="17" y="16"/>
                </a:cxn>
                <a:cxn ang="0">
                  <a:pos x="0" y="34"/>
                </a:cxn>
                <a:cxn ang="0">
                  <a:pos x="11" y="46"/>
                </a:cxn>
                <a:cxn ang="0">
                  <a:pos x="28" y="35"/>
                </a:cxn>
                <a:cxn ang="0">
                  <a:pos x="30" y="33"/>
                </a:cxn>
                <a:cxn ang="0">
                  <a:pos x="30" y="33"/>
                </a:cxn>
                <a:cxn ang="0">
                  <a:pos x="30" y="36"/>
                </a:cxn>
                <a:cxn ang="0">
                  <a:pos x="30" y="45"/>
                </a:cxn>
                <a:cxn ang="0">
                  <a:pos x="31" y="46"/>
                </a:cxn>
                <a:cxn ang="0">
                  <a:pos x="36" y="46"/>
                </a:cxn>
                <a:cxn ang="0">
                  <a:pos x="43" y="46"/>
                </a:cxn>
                <a:cxn ang="0">
                  <a:pos x="43" y="45"/>
                </a:cxn>
                <a:cxn ang="0">
                  <a:pos x="42" y="45"/>
                </a:cxn>
                <a:cxn ang="0">
                  <a:pos x="38" y="43"/>
                </a:cxn>
                <a:cxn ang="0">
                  <a:pos x="37" y="42"/>
                </a:cxn>
                <a:cxn ang="0">
                  <a:pos x="37" y="31"/>
                </a:cxn>
                <a:cxn ang="0">
                  <a:pos x="37" y="20"/>
                </a:cxn>
                <a:cxn ang="0">
                  <a:pos x="24" y="0"/>
                </a:cxn>
                <a:cxn ang="0">
                  <a:pos x="4" y="10"/>
                </a:cxn>
                <a:cxn ang="0">
                  <a:pos x="5" y="12"/>
                </a:cxn>
                <a:cxn ang="0">
                  <a:pos x="5" y="12"/>
                </a:cxn>
                <a:cxn ang="0">
                  <a:pos x="20" y="4"/>
                </a:cxn>
                <a:cxn ang="0">
                  <a:pos x="29" y="14"/>
                </a:cxn>
                <a:cxn ang="0">
                  <a:pos x="30" y="21"/>
                </a:cxn>
                <a:cxn ang="0">
                  <a:pos x="29" y="21"/>
                </a:cxn>
              </a:cxnLst>
              <a:rect l="0" t="0" r="r" b="b"/>
              <a:pathLst>
                <a:path w="43" h="46">
                  <a:moveTo>
                    <a:pt x="16" y="43"/>
                  </a:moveTo>
                  <a:cubicBezTo>
                    <a:pt x="11" y="43"/>
                    <a:pt x="8" y="39"/>
                    <a:pt x="8" y="32"/>
                  </a:cubicBezTo>
                  <a:cubicBezTo>
                    <a:pt x="8" y="25"/>
                    <a:pt x="12" y="18"/>
                    <a:pt x="18" y="18"/>
                  </a:cubicBezTo>
                  <a:cubicBezTo>
                    <a:pt x="24" y="18"/>
                    <a:pt x="27" y="22"/>
                    <a:pt x="29" y="25"/>
                  </a:cubicBezTo>
                  <a:cubicBezTo>
                    <a:pt x="29" y="26"/>
                    <a:pt x="30" y="27"/>
                    <a:pt x="30" y="27"/>
                  </a:cubicBezTo>
                  <a:cubicBezTo>
                    <a:pt x="30" y="28"/>
                    <a:pt x="29" y="29"/>
                    <a:pt x="29" y="29"/>
                  </a:cubicBezTo>
                  <a:cubicBezTo>
                    <a:pt x="27" y="37"/>
                    <a:pt x="21" y="43"/>
                    <a:pt x="16" y="43"/>
                  </a:cubicBezTo>
                  <a:close/>
                  <a:moveTo>
                    <a:pt x="29" y="21"/>
                  </a:moveTo>
                  <a:cubicBezTo>
                    <a:pt x="29" y="21"/>
                    <a:pt x="28" y="20"/>
                    <a:pt x="28" y="20"/>
                  </a:cubicBezTo>
                  <a:cubicBezTo>
                    <a:pt x="26" y="18"/>
                    <a:pt x="22" y="16"/>
                    <a:pt x="17" y="16"/>
                  </a:cubicBezTo>
                  <a:cubicBezTo>
                    <a:pt x="5" y="16"/>
                    <a:pt x="0" y="26"/>
                    <a:pt x="0" y="34"/>
                  </a:cubicBezTo>
                  <a:cubicBezTo>
                    <a:pt x="0" y="42"/>
                    <a:pt x="5" y="46"/>
                    <a:pt x="11" y="46"/>
                  </a:cubicBezTo>
                  <a:cubicBezTo>
                    <a:pt x="20" y="46"/>
                    <a:pt x="26" y="40"/>
                    <a:pt x="28" y="35"/>
                  </a:cubicBezTo>
                  <a:cubicBezTo>
                    <a:pt x="29" y="34"/>
                    <a:pt x="29" y="33"/>
                    <a:pt x="30" y="33"/>
                  </a:cubicBezTo>
                  <a:cubicBezTo>
                    <a:pt x="30" y="33"/>
                    <a:pt x="30" y="33"/>
                    <a:pt x="30" y="33"/>
                  </a:cubicBezTo>
                  <a:cubicBezTo>
                    <a:pt x="30" y="34"/>
                    <a:pt x="30" y="35"/>
                    <a:pt x="30" y="36"/>
                  </a:cubicBezTo>
                  <a:cubicBezTo>
                    <a:pt x="30" y="38"/>
                    <a:pt x="30" y="44"/>
                    <a:pt x="30" y="45"/>
                  </a:cubicBezTo>
                  <a:cubicBezTo>
                    <a:pt x="30" y="45"/>
                    <a:pt x="30" y="46"/>
                    <a:pt x="31" y="46"/>
                  </a:cubicBezTo>
                  <a:cubicBezTo>
                    <a:pt x="32" y="46"/>
                    <a:pt x="34" y="46"/>
                    <a:pt x="36" y="46"/>
                  </a:cubicBezTo>
                  <a:cubicBezTo>
                    <a:pt x="39" y="46"/>
                    <a:pt x="42" y="46"/>
                    <a:pt x="43" y="46"/>
                  </a:cubicBezTo>
                  <a:cubicBezTo>
                    <a:pt x="43" y="46"/>
                    <a:pt x="43" y="46"/>
                    <a:pt x="43" y="45"/>
                  </a:cubicBezTo>
                  <a:cubicBezTo>
                    <a:pt x="43" y="45"/>
                    <a:pt x="43" y="45"/>
                    <a:pt x="42" y="45"/>
                  </a:cubicBezTo>
                  <a:cubicBezTo>
                    <a:pt x="38" y="43"/>
                    <a:pt x="38" y="43"/>
                    <a:pt x="38" y="43"/>
                  </a:cubicBezTo>
                  <a:cubicBezTo>
                    <a:pt x="37" y="43"/>
                    <a:pt x="37" y="43"/>
                    <a:pt x="37" y="42"/>
                  </a:cubicBezTo>
                  <a:cubicBezTo>
                    <a:pt x="37" y="40"/>
                    <a:pt x="37" y="34"/>
                    <a:pt x="37" y="31"/>
                  </a:cubicBezTo>
                  <a:cubicBezTo>
                    <a:pt x="37" y="28"/>
                    <a:pt x="37" y="22"/>
                    <a:pt x="37" y="20"/>
                  </a:cubicBezTo>
                  <a:cubicBezTo>
                    <a:pt x="37" y="10"/>
                    <a:pt x="35" y="0"/>
                    <a:pt x="24" y="0"/>
                  </a:cubicBezTo>
                  <a:cubicBezTo>
                    <a:pt x="15" y="0"/>
                    <a:pt x="9" y="4"/>
                    <a:pt x="4" y="10"/>
                  </a:cubicBezTo>
                  <a:cubicBezTo>
                    <a:pt x="4" y="11"/>
                    <a:pt x="4" y="12"/>
                    <a:pt x="5" y="12"/>
                  </a:cubicBezTo>
                  <a:cubicBezTo>
                    <a:pt x="5" y="12"/>
                    <a:pt x="5" y="12"/>
                    <a:pt x="5" y="12"/>
                  </a:cubicBezTo>
                  <a:cubicBezTo>
                    <a:pt x="9" y="7"/>
                    <a:pt x="14" y="4"/>
                    <a:pt x="20" y="4"/>
                  </a:cubicBezTo>
                  <a:cubicBezTo>
                    <a:pt x="25" y="4"/>
                    <a:pt x="28" y="8"/>
                    <a:pt x="29" y="14"/>
                  </a:cubicBezTo>
                  <a:cubicBezTo>
                    <a:pt x="29" y="16"/>
                    <a:pt x="29" y="19"/>
                    <a:pt x="30" y="21"/>
                  </a:cubicBezTo>
                  <a:lnTo>
                    <a:pt x="29" y="2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2" name="Freeform 61">
              <a:extLst>
                <a:ext uri="{FF2B5EF4-FFF2-40B4-BE49-F238E27FC236}">
                  <a16:creationId xmlns:a16="http://schemas.microsoft.com/office/drawing/2014/main" id="{D1BBD1A0-4149-2248-93E5-25D3B6AA45C8}"/>
                </a:ext>
              </a:extLst>
            </p:cNvPr>
            <p:cNvSpPr>
              <a:spLocks noEditPoints="1"/>
            </p:cNvSpPr>
            <p:nvPr userDrawn="1"/>
          </p:nvSpPr>
          <p:spPr bwMode="gray">
            <a:xfrm>
              <a:off x="5818188" y="6176963"/>
              <a:ext cx="63500" cy="193675"/>
            </a:xfrm>
            <a:custGeom>
              <a:avLst/>
              <a:gdLst/>
              <a:ahLst/>
              <a:cxnLst>
                <a:cxn ang="0">
                  <a:pos x="10" y="0"/>
                </a:cxn>
                <a:cxn ang="0">
                  <a:pos x="14" y="4"/>
                </a:cxn>
                <a:cxn ang="0">
                  <a:pos x="10" y="9"/>
                </a:cxn>
                <a:cxn ang="0">
                  <a:pos x="5" y="4"/>
                </a:cxn>
                <a:cxn ang="0">
                  <a:pos x="10" y="0"/>
                </a:cxn>
                <a:cxn ang="0">
                  <a:pos x="14" y="15"/>
                </a:cxn>
                <a:cxn ang="0">
                  <a:pos x="15" y="16"/>
                </a:cxn>
                <a:cxn ang="0">
                  <a:pos x="14" y="39"/>
                </a:cxn>
                <a:cxn ang="0">
                  <a:pos x="14" y="58"/>
                </a:cxn>
                <a:cxn ang="0">
                  <a:pos x="15" y="59"/>
                </a:cxn>
                <a:cxn ang="0">
                  <a:pos x="20" y="60"/>
                </a:cxn>
                <a:cxn ang="0">
                  <a:pos x="20" y="61"/>
                </a:cxn>
                <a:cxn ang="0">
                  <a:pos x="20" y="61"/>
                </a:cxn>
                <a:cxn ang="0">
                  <a:pos x="10" y="61"/>
                </a:cxn>
                <a:cxn ang="0">
                  <a:pos x="1" y="61"/>
                </a:cxn>
                <a:cxn ang="0">
                  <a:pos x="1" y="61"/>
                </a:cxn>
                <a:cxn ang="0">
                  <a:pos x="1" y="60"/>
                </a:cxn>
                <a:cxn ang="0">
                  <a:pos x="6" y="59"/>
                </a:cxn>
                <a:cxn ang="0">
                  <a:pos x="7" y="58"/>
                </a:cxn>
                <a:cxn ang="0">
                  <a:pos x="7" y="38"/>
                </a:cxn>
                <a:cxn ang="0">
                  <a:pos x="6" y="21"/>
                </a:cxn>
                <a:cxn ang="0">
                  <a:pos x="5" y="19"/>
                </a:cxn>
                <a:cxn ang="0">
                  <a:pos x="0" y="19"/>
                </a:cxn>
                <a:cxn ang="0">
                  <a:pos x="0" y="18"/>
                </a:cxn>
                <a:cxn ang="0">
                  <a:pos x="0" y="18"/>
                </a:cxn>
                <a:cxn ang="0">
                  <a:pos x="14" y="15"/>
                </a:cxn>
              </a:cxnLst>
              <a:rect l="0" t="0" r="r" b="b"/>
              <a:pathLst>
                <a:path w="20" h="61">
                  <a:moveTo>
                    <a:pt x="10" y="0"/>
                  </a:moveTo>
                  <a:cubicBezTo>
                    <a:pt x="12" y="0"/>
                    <a:pt x="14" y="2"/>
                    <a:pt x="14" y="4"/>
                  </a:cubicBezTo>
                  <a:cubicBezTo>
                    <a:pt x="14" y="7"/>
                    <a:pt x="12" y="9"/>
                    <a:pt x="10" y="9"/>
                  </a:cubicBezTo>
                  <a:cubicBezTo>
                    <a:pt x="7" y="9"/>
                    <a:pt x="5" y="7"/>
                    <a:pt x="5" y="4"/>
                  </a:cubicBezTo>
                  <a:cubicBezTo>
                    <a:pt x="5" y="2"/>
                    <a:pt x="7" y="0"/>
                    <a:pt x="10" y="0"/>
                  </a:cubicBezTo>
                  <a:close/>
                  <a:moveTo>
                    <a:pt x="14" y="15"/>
                  </a:moveTo>
                  <a:cubicBezTo>
                    <a:pt x="15" y="15"/>
                    <a:pt x="15" y="15"/>
                    <a:pt x="15" y="16"/>
                  </a:cubicBezTo>
                  <a:cubicBezTo>
                    <a:pt x="15" y="20"/>
                    <a:pt x="14" y="34"/>
                    <a:pt x="14" y="39"/>
                  </a:cubicBezTo>
                  <a:cubicBezTo>
                    <a:pt x="14" y="43"/>
                    <a:pt x="14" y="55"/>
                    <a:pt x="14" y="58"/>
                  </a:cubicBezTo>
                  <a:cubicBezTo>
                    <a:pt x="14" y="58"/>
                    <a:pt x="14" y="59"/>
                    <a:pt x="15" y="59"/>
                  </a:cubicBezTo>
                  <a:cubicBezTo>
                    <a:pt x="20" y="60"/>
                    <a:pt x="20" y="60"/>
                    <a:pt x="20" y="60"/>
                  </a:cubicBezTo>
                  <a:cubicBezTo>
                    <a:pt x="20" y="60"/>
                    <a:pt x="20" y="60"/>
                    <a:pt x="20" y="61"/>
                  </a:cubicBezTo>
                  <a:cubicBezTo>
                    <a:pt x="20" y="61"/>
                    <a:pt x="20" y="61"/>
                    <a:pt x="20" y="61"/>
                  </a:cubicBezTo>
                  <a:cubicBezTo>
                    <a:pt x="18" y="61"/>
                    <a:pt x="15" y="61"/>
                    <a:pt x="10" y="61"/>
                  </a:cubicBezTo>
                  <a:cubicBezTo>
                    <a:pt x="6" y="61"/>
                    <a:pt x="3" y="61"/>
                    <a:pt x="1" y="61"/>
                  </a:cubicBezTo>
                  <a:cubicBezTo>
                    <a:pt x="1" y="61"/>
                    <a:pt x="1" y="61"/>
                    <a:pt x="1" y="61"/>
                  </a:cubicBezTo>
                  <a:cubicBezTo>
                    <a:pt x="1" y="60"/>
                    <a:pt x="1" y="60"/>
                    <a:pt x="1" y="60"/>
                  </a:cubicBezTo>
                  <a:cubicBezTo>
                    <a:pt x="6" y="59"/>
                    <a:pt x="6" y="59"/>
                    <a:pt x="6" y="59"/>
                  </a:cubicBezTo>
                  <a:cubicBezTo>
                    <a:pt x="7" y="58"/>
                    <a:pt x="7" y="58"/>
                    <a:pt x="7" y="58"/>
                  </a:cubicBezTo>
                  <a:cubicBezTo>
                    <a:pt x="7" y="55"/>
                    <a:pt x="7" y="43"/>
                    <a:pt x="7" y="38"/>
                  </a:cubicBezTo>
                  <a:cubicBezTo>
                    <a:pt x="7" y="34"/>
                    <a:pt x="6" y="23"/>
                    <a:pt x="6" y="21"/>
                  </a:cubicBezTo>
                  <a:cubicBezTo>
                    <a:pt x="6" y="20"/>
                    <a:pt x="6" y="19"/>
                    <a:pt x="5" y="19"/>
                  </a:cubicBezTo>
                  <a:cubicBezTo>
                    <a:pt x="0" y="19"/>
                    <a:pt x="0" y="19"/>
                    <a:pt x="0" y="19"/>
                  </a:cubicBezTo>
                  <a:cubicBezTo>
                    <a:pt x="0" y="19"/>
                    <a:pt x="0" y="18"/>
                    <a:pt x="0" y="18"/>
                  </a:cubicBezTo>
                  <a:cubicBezTo>
                    <a:pt x="0" y="18"/>
                    <a:pt x="0" y="18"/>
                    <a:pt x="0" y="18"/>
                  </a:cubicBezTo>
                  <a:lnTo>
                    <a:pt x="14" y="1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3" name="Freeform 62">
              <a:extLst>
                <a:ext uri="{FF2B5EF4-FFF2-40B4-BE49-F238E27FC236}">
                  <a16:creationId xmlns:a16="http://schemas.microsoft.com/office/drawing/2014/main" id="{FC94A255-F790-9346-9851-5ECA404D6095}"/>
                </a:ext>
              </a:extLst>
            </p:cNvPr>
            <p:cNvSpPr>
              <a:spLocks/>
            </p:cNvSpPr>
            <p:nvPr userDrawn="1"/>
          </p:nvSpPr>
          <p:spPr bwMode="gray">
            <a:xfrm>
              <a:off x="5891213" y="6157913"/>
              <a:ext cx="66675" cy="212725"/>
            </a:xfrm>
            <a:custGeom>
              <a:avLst/>
              <a:gdLst/>
              <a:ahLst/>
              <a:cxnLst>
                <a:cxn ang="0">
                  <a:pos x="15" y="0"/>
                </a:cxn>
                <a:cxn ang="0">
                  <a:pos x="16" y="1"/>
                </a:cxn>
                <a:cxn ang="0">
                  <a:pos x="15" y="33"/>
                </a:cxn>
                <a:cxn ang="0">
                  <a:pos x="14" y="64"/>
                </a:cxn>
                <a:cxn ang="0">
                  <a:pos x="15" y="65"/>
                </a:cxn>
                <a:cxn ang="0">
                  <a:pos x="21" y="66"/>
                </a:cxn>
                <a:cxn ang="0">
                  <a:pos x="21" y="67"/>
                </a:cxn>
                <a:cxn ang="0">
                  <a:pos x="21" y="67"/>
                </a:cxn>
                <a:cxn ang="0">
                  <a:pos x="11" y="67"/>
                </a:cxn>
                <a:cxn ang="0">
                  <a:pos x="2" y="67"/>
                </a:cxn>
                <a:cxn ang="0">
                  <a:pos x="2" y="67"/>
                </a:cxn>
                <a:cxn ang="0">
                  <a:pos x="2" y="66"/>
                </a:cxn>
                <a:cxn ang="0">
                  <a:pos x="7" y="65"/>
                </a:cxn>
                <a:cxn ang="0">
                  <a:pos x="8" y="64"/>
                </a:cxn>
                <a:cxn ang="0">
                  <a:pos x="8" y="33"/>
                </a:cxn>
                <a:cxn ang="0">
                  <a:pos x="7" y="5"/>
                </a:cxn>
                <a:cxn ang="0">
                  <a:pos x="6" y="3"/>
                </a:cxn>
                <a:cxn ang="0">
                  <a:pos x="0" y="3"/>
                </a:cxn>
                <a:cxn ang="0">
                  <a:pos x="0" y="2"/>
                </a:cxn>
                <a:cxn ang="0">
                  <a:pos x="0" y="2"/>
                </a:cxn>
                <a:cxn ang="0">
                  <a:pos x="15" y="0"/>
                </a:cxn>
              </a:cxnLst>
              <a:rect l="0" t="0" r="r" b="b"/>
              <a:pathLst>
                <a:path w="21" h="67">
                  <a:moveTo>
                    <a:pt x="15" y="0"/>
                  </a:moveTo>
                  <a:cubicBezTo>
                    <a:pt x="16" y="0"/>
                    <a:pt x="16" y="0"/>
                    <a:pt x="16" y="1"/>
                  </a:cubicBezTo>
                  <a:cubicBezTo>
                    <a:pt x="16" y="2"/>
                    <a:pt x="15" y="22"/>
                    <a:pt x="15" y="33"/>
                  </a:cubicBezTo>
                  <a:cubicBezTo>
                    <a:pt x="15" y="40"/>
                    <a:pt x="14" y="62"/>
                    <a:pt x="14" y="64"/>
                  </a:cubicBezTo>
                  <a:cubicBezTo>
                    <a:pt x="14" y="64"/>
                    <a:pt x="15" y="64"/>
                    <a:pt x="15" y="65"/>
                  </a:cubicBezTo>
                  <a:cubicBezTo>
                    <a:pt x="21" y="66"/>
                    <a:pt x="21" y="66"/>
                    <a:pt x="21" y="66"/>
                  </a:cubicBezTo>
                  <a:cubicBezTo>
                    <a:pt x="21" y="66"/>
                    <a:pt x="21" y="66"/>
                    <a:pt x="21" y="67"/>
                  </a:cubicBezTo>
                  <a:cubicBezTo>
                    <a:pt x="21" y="67"/>
                    <a:pt x="21" y="67"/>
                    <a:pt x="21" y="67"/>
                  </a:cubicBezTo>
                  <a:cubicBezTo>
                    <a:pt x="19" y="67"/>
                    <a:pt x="15" y="67"/>
                    <a:pt x="11" y="67"/>
                  </a:cubicBezTo>
                  <a:cubicBezTo>
                    <a:pt x="7" y="67"/>
                    <a:pt x="4" y="67"/>
                    <a:pt x="2" y="67"/>
                  </a:cubicBezTo>
                  <a:cubicBezTo>
                    <a:pt x="2" y="67"/>
                    <a:pt x="2" y="67"/>
                    <a:pt x="2" y="67"/>
                  </a:cubicBezTo>
                  <a:cubicBezTo>
                    <a:pt x="2" y="66"/>
                    <a:pt x="2" y="66"/>
                    <a:pt x="2" y="66"/>
                  </a:cubicBezTo>
                  <a:cubicBezTo>
                    <a:pt x="7" y="65"/>
                    <a:pt x="7" y="65"/>
                    <a:pt x="7" y="65"/>
                  </a:cubicBezTo>
                  <a:cubicBezTo>
                    <a:pt x="7" y="65"/>
                    <a:pt x="8" y="64"/>
                    <a:pt x="8" y="64"/>
                  </a:cubicBezTo>
                  <a:cubicBezTo>
                    <a:pt x="8" y="61"/>
                    <a:pt x="8" y="38"/>
                    <a:pt x="8" y="33"/>
                  </a:cubicBezTo>
                  <a:cubicBezTo>
                    <a:pt x="8" y="28"/>
                    <a:pt x="7" y="8"/>
                    <a:pt x="7" y="5"/>
                  </a:cubicBezTo>
                  <a:cubicBezTo>
                    <a:pt x="7" y="4"/>
                    <a:pt x="7" y="3"/>
                    <a:pt x="6" y="3"/>
                  </a:cubicBezTo>
                  <a:cubicBezTo>
                    <a:pt x="0" y="3"/>
                    <a:pt x="0" y="3"/>
                    <a:pt x="0" y="3"/>
                  </a:cubicBezTo>
                  <a:cubicBezTo>
                    <a:pt x="0" y="3"/>
                    <a:pt x="0" y="2"/>
                    <a:pt x="0" y="2"/>
                  </a:cubicBezTo>
                  <a:cubicBezTo>
                    <a:pt x="0" y="2"/>
                    <a:pt x="0" y="2"/>
                    <a:pt x="0" y="2"/>
                  </a:cubicBezTo>
                  <a:lnTo>
                    <a:pt x="15"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4" name="Freeform 63">
              <a:extLst>
                <a:ext uri="{FF2B5EF4-FFF2-40B4-BE49-F238E27FC236}">
                  <a16:creationId xmlns:a16="http://schemas.microsoft.com/office/drawing/2014/main" id="{1C4CFA96-C000-9D45-A3D1-EDA3497B0951}"/>
                </a:ext>
              </a:extLst>
            </p:cNvPr>
            <p:cNvSpPr>
              <a:spLocks noEditPoints="1"/>
            </p:cNvSpPr>
            <p:nvPr userDrawn="1"/>
          </p:nvSpPr>
          <p:spPr bwMode="gray">
            <a:xfrm>
              <a:off x="5973763" y="6224588"/>
              <a:ext cx="117475" cy="146050"/>
            </a:xfrm>
            <a:custGeom>
              <a:avLst/>
              <a:gdLst/>
              <a:ahLst/>
              <a:cxnLst>
                <a:cxn ang="0">
                  <a:pos x="20" y="2"/>
                </a:cxn>
                <a:cxn ang="0">
                  <a:pos x="29" y="18"/>
                </a:cxn>
                <a:cxn ang="0">
                  <a:pos x="27" y="21"/>
                </a:cxn>
                <a:cxn ang="0">
                  <a:pos x="9" y="21"/>
                </a:cxn>
                <a:cxn ang="0">
                  <a:pos x="20" y="2"/>
                </a:cxn>
                <a:cxn ang="0">
                  <a:pos x="37" y="20"/>
                </a:cxn>
                <a:cxn ang="0">
                  <a:pos x="21" y="0"/>
                </a:cxn>
                <a:cxn ang="0">
                  <a:pos x="0" y="27"/>
                </a:cxn>
                <a:cxn ang="0">
                  <a:pos x="19" y="46"/>
                </a:cxn>
                <a:cxn ang="0">
                  <a:pos x="26" y="45"/>
                </a:cxn>
                <a:cxn ang="0">
                  <a:pos x="37" y="40"/>
                </a:cxn>
                <a:cxn ang="0">
                  <a:pos x="37" y="40"/>
                </a:cxn>
                <a:cxn ang="0">
                  <a:pos x="36" y="39"/>
                </a:cxn>
                <a:cxn ang="0">
                  <a:pos x="28" y="42"/>
                </a:cxn>
                <a:cxn ang="0">
                  <a:pos x="22" y="43"/>
                </a:cxn>
                <a:cxn ang="0">
                  <a:pos x="9" y="29"/>
                </a:cxn>
                <a:cxn ang="0">
                  <a:pos x="9" y="23"/>
                </a:cxn>
                <a:cxn ang="0">
                  <a:pos x="35" y="22"/>
                </a:cxn>
                <a:cxn ang="0">
                  <a:pos x="37" y="20"/>
                </a:cxn>
              </a:cxnLst>
              <a:rect l="0" t="0" r="r" b="b"/>
              <a:pathLst>
                <a:path w="37" h="46">
                  <a:moveTo>
                    <a:pt x="20" y="2"/>
                  </a:moveTo>
                  <a:cubicBezTo>
                    <a:pt x="26" y="2"/>
                    <a:pt x="29" y="13"/>
                    <a:pt x="29" y="18"/>
                  </a:cubicBezTo>
                  <a:cubicBezTo>
                    <a:pt x="29" y="20"/>
                    <a:pt x="28" y="20"/>
                    <a:pt x="27" y="21"/>
                  </a:cubicBezTo>
                  <a:cubicBezTo>
                    <a:pt x="24" y="21"/>
                    <a:pt x="14" y="22"/>
                    <a:pt x="9" y="21"/>
                  </a:cubicBezTo>
                  <a:cubicBezTo>
                    <a:pt x="9" y="9"/>
                    <a:pt x="14" y="2"/>
                    <a:pt x="20" y="2"/>
                  </a:cubicBezTo>
                  <a:close/>
                  <a:moveTo>
                    <a:pt x="37" y="20"/>
                  </a:moveTo>
                  <a:cubicBezTo>
                    <a:pt x="37" y="11"/>
                    <a:pt x="32" y="0"/>
                    <a:pt x="21" y="0"/>
                  </a:cubicBezTo>
                  <a:cubicBezTo>
                    <a:pt x="9" y="0"/>
                    <a:pt x="0" y="14"/>
                    <a:pt x="0" y="27"/>
                  </a:cubicBezTo>
                  <a:cubicBezTo>
                    <a:pt x="0" y="40"/>
                    <a:pt x="8" y="46"/>
                    <a:pt x="19" y="46"/>
                  </a:cubicBezTo>
                  <a:cubicBezTo>
                    <a:pt x="22" y="46"/>
                    <a:pt x="25" y="46"/>
                    <a:pt x="26" y="45"/>
                  </a:cubicBezTo>
                  <a:cubicBezTo>
                    <a:pt x="30" y="44"/>
                    <a:pt x="34" y="42"/>
                    <a:pt x="37" y="40"/>
                  </a:cubicBezTo>
                  <a:cubicBezTo>
                    <a:pt x="37" y="40"/>
                    <a:pt x="37" y="40"/>
                    <a:pt x="37" y="40"/>
                  </a:cubicBezTo>
                  <a:cubicBezTo>
                    <a:pt x="37" y="39"/>
                    <a:pt x="37" y="39"/>
                    <a:pt x="36" y="39"/>
                  </a:cubicBezTo>
                  <a:cubicBezTo>
                    <a:pt x="34" y="40"/>
                    <a:pt x="31" y="41"/>
                    <a:pt x="28" y="42"/>
                  </a:cubicBezTo>
                  <a:cubicBezTo>
                    <a:pt x="27" y="43"/>
                    <a:pt x="25" y="43"/>
                    <a:pt x="22" y="43"/>
                  </a:cubicBezTo>
                  <a:cubicBezTo>
                    <a:pt x="15" y="43"/>
                    <a:pt x="10" y="38"/>
                    <a:pt x="9" y="29"/>
                  </a:cubicBezTo>
                  <a:cubicBezTo>
                    <a:pt x="9" y="27"/>
                    <a:pt x="9" y="25"/>
                    <a:pt x="9" y="23"/>
                  </a:cubicBezTo>
                  <a:cubicBezTo>
                    <a:pt x="13" y="23"/>
                    <a:pt x="31" y="23"/>
                    <a:pt x="35" y="22"/>
                  </a:cubicBezTo>
                  <a:cubicBezTo>
                    <a:pt x="36" y="22"/>
                    <a:pt x="37" y="21"/>
                    <a:pt x="37" y="2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5" name="Freeform 64">
              <a:extLst>
                <a:ext uri="{FF2B5EF4-FFF2-40B4-BE49-F238E27FC236}">
                  <a16:creationId xmlns:a16="http://schemas.microsoft.com/office/drawing/2014/main" id="{DB6D4445-BA5F-7346-8BB0-D06BA03606C5}"/>
                </a:ext>
              </a:extLst>
            </p:cNvPr>
            <p:cNvSpPr>
              <a:spLocks/>
            </p:cNvSpPr>
            <p:nvPr userDrawn="1"/>
          </p:nvSpPr>
          <p:spPr bwMode="gray">
            <a:xfrm>
              <a:off x="6097588" y="6227763"/>
              <a:ext cx="152400" cy="201612"/>
            </a:xfrm>
            <a:custGeom>
              <a:avLst/>
              <a:gdLst/>
              <a:ahLst/>
              <a:cxnLst>
                <a:cxn ang="0">
                  <a:pos x="48" y="0"/>
                </a:cxn>
                <a:cxn ang="0">
                  <a:pos x="48" y="0"/>
                </a:cxn>
                <a:cxn ang="0">
                  <a:pos x="47" y="1"/>
                </a:cxn>
                <a:cxn ang="0">
                  <a:pos x="45" y="2"/>
                </a:cxn>
                <a:cxn ang="0">
                  <a:pos x="44" y="4"/>
                </a:cxn>
                <a:cxn ang="0">
                  <a:pos x="27" y="43"/>
                </a:cxn>
                <a:cxn ang="0">
                  <a:pos x="6" y="64"/>
                </a:cxn>
                <a:cxn ang="0">
                  <a:pos x="3" y="63"/>
                </a:cxn>
                <a:cxn ang="0">
                  <a:pos x="0" y="54"/>
                </a:cxn>
                <a:cxn ang="0">
                  <a:pos x="1" y="53"/>
                </a:cxn>
                <a:cxn ang="0">
                  <a:pos x="2" y="53"/>
                </a:cxn>
                <a:cxn ang="0">
                  <a:pos x="5" y="57"/>
                </a:cxn>
                <a:cxn ang="0">
                  <a:pos x="7" y="59"/>
                </a:cxn>
                <a:cxn ang="0">
                  <a:pos x="21" y="48"/>
                </a:cxn>
                <a:cxn ang="0">
                  <a:pos x="21" y="45"/>
                </a:cxn>
                <a:cxn ang="0">
                  <a:pos x="6" y="3"/>
                </a:cxn>
                <a:cxn ang="0">
                  <a:pos x="5" y="2"/>
                </a:cxn>
                <a:cxn ang="0">
                  <a:pos x="2" y="1"/>
                </a:cxn>
                <a:cxn ang="0">
                  <a:pos x="1" y="0"/>
                </a:cxn>
                <a:cxn ang="0">
                  <a:pos x="1" y="0"/>
                </a:cxn>
                <a:cxn ang="0">
                  <a:pos x="21" y="0"/>
                </a:cxn>
                <a:cxn ang="0">
                  <a:pos x="21" y="0"/>
                </a:cxn>
                <a:cxn ang="0">
                  <a:pos x="21" y="1"/>
                </a:cxn>
                <a:cxn ang="0">
                  <a:pos x="16" y="2"/>
                </a:cxn>
                <a:cxn ang="0">
                  <a:pos x="15" y="3"/>
                </a:cxn>
                <a:cxn ang="0">
                  <a:pos x="25" y="37"/>
                </a:cxn>
                <a:cxn ang="0">
                  <a:pos x="26" y="40"/>
                </a:cxn>
                <a:cxn ang="0">
                  <a:pos x="27" y="40"/>
                </a:cxn>
                <a:cxn ang="0">
                  <a:pos x="28" y="37"/>
                </a:cxn>
                <a:cxn ang="0">
                  <a:pos x="38" y="4"/>
                </a:cxn>
                <a:cxn ang="0">
                  <a:pos x="37" y="2"/>
                </a:cxn>
                <a:cxn ang="0">
                  <a:pos x="33" y="1"/>
                </a:cxn>
                <a:cxn ang="0">
                  <a:pos x="32" y="0"/>
                </a:cxn>
                <a:cxn ang="0">
                  <a:pos x="32" y="0"/>
                </a:cxn>
                <a:cxn ang="0">
                  <a:pos x="48" y="0"/>
                </a:cxn>
              </a:cxnLst>
              <a:rect l="0" t="0" r="r" b="b"/>
              <a:pathLst>
                <a:path w="48" h="64">
                  <a:moveTo>
                    <a:pt x="48" y="0"/>
                  </a:moveTo>
                  <a:cubicBezTo>
                    <a:pt x="48" y="0"/>
                    <a:pt x="48" y="0"/>
                    <a:pt x="48" y="0"/>
                  </a:cubicBezTo>
                  <a:cubicBezTo>
                    <a:pt x="48" y="1"/>
                    <a:pt x="48" y="1"/>
                    <a:pt x="47" y="1"/>
                  </a:cubicBezTo>
                  <a:cubicBezTo>
                    <a:pt x="45" y="2"/>
                    <a:pt x="45" y="2"/>
                    <a:pt x="45" y="2"/>
                  </a:cubicBezTo>
                  <a:cubicBezTo>
                    <a:pt x="45" y="2"/>
                    <a:pt x="44" y="3"/>
                    <a:pt x="44" y="4"/>
                  </a:cubicBezTo>
                  <a:cubicBezTo>
                    <a:pt x="42" y="10"/>
                    <a:pt x="33" y="33"/>
                    <a:pt x="27" y="43"/>
                  </a:cubicBezTo>
                  <a:cubicBezTo>
                    <a:pt x="22" y="52"/>
                    <a:pt x="14" y="64"/>
                    <a:pt x="6" y="64"/>
                  </a:cubicBezTo>
                  <a:cubicBezTo>
                    <a:pt x="3" y="64"/>
                    <a:pt x="3" y="63"/>
                    <a:pt x="3" y="63"/>
                  </a:cubicBezTo>
                  <a:cubicBezTo>
                    <a:pt x="0" y="54"/>
                    <a:pt x="0" y="54"/>
                    <a:pt x="0" y="54"/>
                  </a:cubicBezTo>
                  <a:cubicBezTo>
                    <a:pt x="0" y="53"/>
                    <a:pt x="1" y="53"/>
                    <a:pt x="1" y="53"/>
                  </a:cubicBezTo>
                  <a:cubicBezTo>
                    <a:pt x="1" y="53"/>
                    <a:pt x="1" y="53"/>
                    <a:pt x="2" y="53"/>
                  </a:cubicBezTo>
                  <a:cubicBezTo>
                    <a:pt x="5" y="57"/>
                    <a:pt x="5" y="57"/>
                    <a:pt x="5" y="57"/>
                  </a:cubicBezTo>
                  <a:cubicBezTo>
                    <a:pt x="5" y="58"/>
                    <a:pt x="6" y="59"/>
                    <a:pt x="7" y="59"/>
                  </a:cubicBezTo>
                  <a:cubicBezTo>
                    <a:pt x="11" y="59"/>
                    <a:pt x="17" y="54"/>
                    <a:pt x="21" y="48"/>
                  </a:cubicBezTo>
                  <a:cubicBezTo>
                    <a:pt x="22" y="47"/>
                    <a:pt x="22" y="46"/>
                    <a:pt x="21" y="45"/>
                  </a:cubicBezTo>
                  <a:cubicBezTo>
                    <a:pt x="18" y="37"/>
                    <a:pt x="9" y="13"/>
                    <a:pt x="6" y="3"/>
                  </a:cubicBezTo>
                  <a:cubicBezTo>
                    <a:pt x="5" y="3"/>
                    <a:pt x="5" y="2"/>
                    <a:pt x="5" y="2"/>
                  </a:cubicBezTo>
                  <a:cubicBezTo>
                    <a:pt x="2" y="1"/>
                    <a:pt x="2" y="1"/>
                    <a:pt x="2" y="1"/>
                  </a:cubicBezTo>
                  <a:cubicBezTo>
                    <a:pt x="1" y="1"/>
                    <a:pt x="1" y="1"/>
                    <a:pt x="1" y="0"/>
                  </a:cubicBezTo>
                  <a:cubicBezTo>
                    <a:pt x="1" y="0"/>
                    <a:pt x="1" y="0"/>
                    <a:pt x="1" y="0"/>
                  </a:cubicBezTo>
                  <a:cubicBezTo>
                    <a:pt x="21" y="0"/>
                    <a:pt x="21" y="0"/>
                    <a:pt x="21" y="0"/>
                  </a:cubicBezTo>
                  <a:cubicBezTo>
                    <a:pt x="21" y="0"/>
                    <a:pt x="21" y="0"/>
                    <a:pt x="21" y="0"/>
                  </a:cubicBezTo>
                  <a:cubicBezTo>
                    <a:pt x="21" y="1"/>
                    <a:pt x="21" y="1"/>
                    <a:pt x="21" y="1"/>
                  </a:cubicBezTo>
                  <a:cubicBezTo>
                    <a:pt x="16" y="2"/>
                    <a:pt x="16" y="2"/>
                    <a:pt x="16" y="2"/>
                  </a:cubicBezTo>
                  <a:cubicBezTo>
                    <a:pt x="15" y="2"/>
                    <a:pt x="15" y="3"/>
                    <a:pt x="15" y="3"/>
                  </a:cubicBezTo>
                  <a:cubicBezTo>
                    <a:pt x="17" y="11"/>
                    <a:pt x="23" y="29"/>
                    <a:pt x="25" y="37"/>
                  </a:cubicBezTo>
                  <a:cubicBezTo>
                    <a:pt x="26" y="38"/>
                    <a:pt x="26" y="39"/>
                    <a:pt x="26" y="40"/>
                  </a:cubicBezTo>
                  <a:cubicBezTo>
                    <a:pt x="27" y="40"/>
                    <a:pt x="27" y="40"/>
                    <a:pt x="27" y="40"/>
                  </a:cubicBezTo>
                  <a:cubicBezTo>
                    <a:pt x="27" y="39"/>
                    <a:pt x="28" y="38"/>
                    <a:pt x="28" y="37"/>
                  </a:cubicBezTo>
                  <a:cubicBezTo>
                    <a:pt x="31" y="29"/>
                    <a:pt x="36" y="13"/>
                    <a:pt x="38" y="4"/>
                  </a:cubicBezTo>
                  <a:cubicBezTo>
                    <a:pt x="38" y="2"/>
                    <a:pt x="38" y="2"/>
                    <a:pt x="37" y="2"/>
                  </a:cubicBezTo>
                  <a:cubicBezTo>
                    <a:pt x="33" y="1"/>
                    <a:pt x="33" y="1"/>
                    <a:pt x="33" y="1"/>
                  </a:cubicBezTo>
                  <a:cubicBezTo>
                    <a:pt x="32" y="1"/>
                    <a:pt x="32" y="1"/>
                    <a:pt x="32" y="0"/>
                  </a:cubicBezTo>
                  <a:cubicBezTo>
                    <a:pt x="32" y="0"/>
                    <a:pt x="32" y="0"/>
                    <a:pt x="32" y="0"/>
                  </a:cubicBezTo>
                  <a:lnTo>
                    <a:pt x="4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6" name="Freeform 65">
              <a:extLst>
                <a:ext uri="{FF2B5EF4-FFF2-40B4-BE49-F238E27FC236}">
                  <a16:creationId xmlns:a16="http://schemas.microsoft.com/office/drawing/2014/main" id="{6A584F66-67E4-DA47-B2A6-811237309F8C}"/>
                </a:ext>
              </a:extLst>
            </p:cNvPr>
            <p:cNvSpPr>
              <a:spLocks/>
            </p:cNvSpPr>
            <p:nvPr userDrawn="1"/>
          </p:nvSpPr>
          <p:spPr bwMode="gray">
            <a:xfrm>
              <a:off x="4816475" y="6445250"/>
              <a:ext cx="57150" cy="76200"/>
            </a:xfrm>
            <a:custGeom>
              <a:avLst/>
              <a:gdLst/>
              <a:ahLst/>
              <a:cxnLst>
                <a:cxn ang="0">
                  <a:pos x="18" y="23"/>
                </a:cxn>
                <a:cxn ang="0">
                  <a:pos x="12" y="24"/>
                </a:cxn>
                <a:cxn ang="0">
                  <a:pos x="0" y="12"/>
                </a:cxn>
                <a:cxn ang="0">
                  <a:pos x="13" y="0"/>
                </a:cxn>
                <a:cxn ang="0">
                  <a:pos x="18" y="1"/>
                </a:cxn>
                <a:cxn ang="0">
                  <a:pos x="18" y="3"/>
                </a:cxn>
                <a:cxn ang="0">
                  <a:pos x="13" y="2"/>
                </a:cxn>
                <a:cxn ang="0">
                  <a:pos x="4" y="12"/>
                </a:cxn>
                <a:cxn ang="0">
                  <a:pos x="13" y="22"/>
                </a:cxn>
                <a:cxn ang="0">
                  <a:pos x="18" y="21"/>
                </a:cxn>
                <a:cxn ang="0">
                  <a:pos x="18" y="23"/>
                </a:cxn>
              </a:cxnLst>
              <a:rect l="0" t="0" r="r" b="b"/>
              <a:pathLst>
                <a:path w="18" h="24">
                  <a:moveTo>
                    <a:pt x="18" y="23"/>
                  </a:moveTo>
                  <a:cubicBezTo>
                    <a:pt x="17" y="24"/>
                    <a:pt x="15" y="24"/>
                    <a:pt x="12" y="24"/>
                  </a:cubicBezTo>
                  <a:cubicBezTo>
                    <a:pt x="5" y="24"/>
                    <a:pt x="0" y="20"/>
                    <a:pt x="0" y="12"/>
                  </a:cubicBezTo>
                  <a:cubicBezTo>
                    <a:pt x="0" y="5"/>
                    <a:pt x="5" y="0"/>
                    <a:pt x="13" y="0"/>
                  </a:cubicBezTo>
                  <a:cubicBezTo>
                    <a:pt x="16" y="0"/>
                    <a:pt x="18" y="0"/>
                    <a:pt x="18" y="1"/>
                  </a:cubicBezTo>
                  <a:cubicBezTo>
                    <a:pt x="18" y="3"/>
                    <a:pt x="18" y="3"/>
                    <a:pt x="18" y="3"/>
                  </a:cubicBezTo>
                  <a:cubicBezTo>
                    <a:pt x="16" y="3"/>
                    <a:pt x="15" y="2"/>
                    <a:pt x="13" y="2"/>
                  </a:cubicBezTo>
                  <a:cubicBezTo>
                    <a:pt x="7" y="2"/>
                    <a:pt x="4" y="6"/>
                    <a:pt x="4" y="12"/>
                  </a:cubicBezTo>
                  <a:cubicBezTo>
                    <a:pt x="4" y="18"/>
                    <a:pt x="7" y="22"/>
                    <a:pt x="13" y="22"/>
                  </a:cubicBezTo>
                  <a:cubicBezTo>
                    <a:pt x="15" y="22"/>
                    <a:pt x="16" y="21"/>
                    <a:pt x="18" y="21"/>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7" name="Freeform 66">
              <a:extLst>
                <a:ext uri="{FF2B5EF4-FFF2-40B4-BE49-F238E27FC236}">
                  <a16:creationId xmlns:a16="http://schemas.microsoft.com/office/drawing/2014/main" id="{C1BB151A-B3DF-794C-9CD0-D13EC64FF777}"/>
                </a:ext>
              </a:extLst>
            </p:cNvPr>
            <p:cNvSpPr>
              <a:spLocks/>
            </p:cNvSpPr>
            <p:nvPr userDrawn="1"/>
          </p:nvSpPr>
          <p:spPr bwMode="gray">
            <a:xfrm>
              <a:off x="4892675" y="6445250"/>
              <a:ext cx="57150" cy="76200"/>
            </a:xfrm>
            <a:custGeom>
              <a:avLst/>
              <a:gdLst/>
              <a:ahLst/>
              <a:cxnLst>
                <a:cxn ang="0">
                  <a:pos x="6" y="0"/>
                </a:cxn>
                <a:cxn ang="0">
                  <a:pos x="6" y="20"/>
                </a:cxn>
                <a:cxn ang="0">
                  <a:pos x="30" y="20"/>
                </a:cxn>
                <a:cxn ang="0">
                  <a:pos x="30" y="0"/>
                </a:cxn>
                <a:cxn ang="0">
                  <a:pos x="36" y="0"/>
                </a:cxn>
                <a:cxn ang="0">
                  <a:pos x="36" y="48"/>
                </a:cxn>
                <a:cxn ang="0">
                  <a:pos x="30" y="48"/>
                </a:cxn>
                <a:cxn ang="0">
                  <a:pos x="30" y="26"/>
                </a:cxn>
                <a:cxn ang="0">
                  <a:pos x="6" y="26"/>
                </a:cxn>
                <a:cxn ang="0">
                  <a:pos x="6" y="48"/>
                </a:cxn>
                <a:cxn ang="0">
                  <a:pos x="0" y="48"/>
                </a:cxn>
                <a:cxn ang="0">
                  <a:pos x="0" y="0"/>
                </a:cxn>
                <a:cxn ang="0">
                  <a:pos x="6" y="0"/>
                </a:cxn>
              </a:cxnLst>
              <a:rect l="0" t="0" r="r" b="b"/>
              <a:pathLst>
                <a:path w="36" h="48">
                  <a:moveTo>
                    <a:pt x="6" y="0"/>
                  </a:moveTo>
                  <a:lnTo>
                    <a:pt x="6" y="20"/>
                  </a:lnTo>
                  <a:lnTo>
                    <a:pt x="30" y="20"/>
                  </a:lnTo>
                  <a:lnTo>
                    <a:pt x="30" y="0"/>
                  </a:lnTo>
                  <a:lnTo>
                    <a:pt x="36" y="0"/>
                  </a:lnTo>
                  <a:lnTo>
                    <a:pt x="36" y="48"/>
                  </a:lnTo>
                  <a:lnTo>
                    <a:pt x="30" y="48"/>
                  </a:lnTo>
                  <a:lnTo>
                    <a:pt x="30" y="26"/>
                  </a:lnTo>
                  <a:lnTo>
                    <a:pt x="6" y="26"/>
                  </a:lnTo>
                  <a:lnTo>
                    <a:pt x="6" y="48"/>
                  </a:lnTo>
                  <a:lnTo>
                    <a:pt x="0" y="48"/>
                  </a:lnTo>
                  <a:lnTo>
                    <a:pt x="0" y="0"/>
                  </a:lnTo>
                  <a:lnTo>
                    <a:pt x="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8" name="Freeform 67">
              <a:extLst>
                <a:ext uri="{FF2B5EF4-FFF2-40B4-BE49-F238E27FC236}">
                  <a16:creationId xmlns:a16="http://schemas.microsoft.com/office/drawing/2014/main" id="{210178C5-7441-6849-9757-A7C8602941CA}"/>
                </a:ext>
              </a:extLst>
            </p:cNvPr>
            <p:cNvSpPr>
              <a:spLocks noEditPoints="1"/>
            </p:cNvSpPr>
            <p:nvPr userDrawn="1"/>
          </p:nvSpPr>
          <p:spPr bwMode="gray">
            <a:xfrm>
              <a:off x="4965700" y="6445250"/>
              <a:ext cx="63500" cy="76200"/>
            </a:xfrm>
            <a:custGeom>
              <a:avLst/>
              <a:gdLst/>
              <a:ahLst/>
              <a:cxnLst>
                <a:cxn ang="0">
                  <a:pos x="6" y="16"/>
                </a:cxn>
                <a:cxn ang="0">
                  <a:pos x="4" y="24"/>
                </a:cxn>
                <a:cxn ang="0">
                  <a:pos x="0" y="24"/>
                </a:cxn>
                <a:cxn ang="0">
                  <a:pos x="9" y="0"/>
                </a:cxn>
                <a:cxn ang="0">
                  <a:pos x="12" y="0"/>
                </a:cxn>
                <a:cxn ang="0">
                  <a:pos x="20" y="24"/>
                </a:cxn>
                <a:cxn ang="0">
                  <a:pos x="17" y="24"/>
                </a:cxn>
                <a:cxn ang="0">
                  <a:pos x="15" y="16"/>
                </a:cxn>
                <a:cxn ang="0">
                  <a:pos x="6" y="16"/>
                </a:cxn>
                <a:cxn ang="0">
                  <a:pos x="14" y="14"/>
                </a:cxn>
                <a:cxn ang="0">
                  <a:pos x="12" y="7"/>
                </a:cxn>
                <a:cxn ang="0">
                  <a:pos x="10" y="3"/>
                </a:cxn>
                <a:cxn ang="0">
                  <a:pos x="10" y="3"/>
                </a:cxn>
                <a:cxn ang="0">
                  <a:pos x="9" y="7"/>
                </a:cxn>
                <a:cxn ang="0">
                  <a:pos x="7" y="14"/>
                </a:cxn>
                <a:cxn ang="0">
                  <a:pos x="14" y="14"/>
                </a:cxn>
              </a:cxnLst>
              <a:rect l="0" t="0" r="r" b="b"/>
              <a:pathLst>
                <a:path w="20" h="24">
                  <a:moveTo>
                    <a:pt x="6" y="16"/>
                  </a:moveTo>
                  <a:cubicBezTo>
                    <a:pt x="4" y="24"/>
                    <a:pt x="4" y="24"/>
                    <a:pt x="4" y="24"/>
                  </a:cubicBezTo>
                  <a:cubicBezTo>
                    <a:pt x="0" y="24"/>
                    <a:pt x="0" y="24"/>
                    <a:pt x="0" y="24"/>
                  </a:cubicBezTo>
                  <a:cubicBezTo>
                    <a:pt x="9" y="0"/>
                    <a:pt x="9" y="0"/>
                    <a:pt x="9" y="0"/>
                  </a:cubicBezTo>
                  <a:cubicBezTo>
                    <a:pt x="12" y="0"/>
                    <a:pt x="12" y="0"/>
                    <a:pt x="12" y="0"/>
                  </a:cubicBezTo>
                  <a:cubicBezTo>
                    <a:pt x="20" y="24"/>
                    <a:pt x="20" y="24"/>
                    <a:pt x="20" y="24"/>
                  </a:cubicBezTo>
                  <a:cubicBezTo>
                    <a:pt x="17" y="24"/>
                    <a:pt x="17" y="24"/>
                    <a:pt x="17" y="24"/>
                  </a:cubicBezTo>
                  <a:cubicBezTo>
                    <a:pt x="15" y="16"/>
                    <a:pt x="15" y="16"/>
                    <a:pt x="15" y="16"/>
                  </a:cubicBezTo>
                  <a:lnTo>
                    <a:pt x="6" y="16"/>
                  </a:lnTo>
                  <a:close/>
                  <a:moveTo>
                    <a:pt x="14" y="14"/>
                  </a:moveTo>
                  <a:cubicBezTo>
                    <a:pt x="12" y="7"/>
                    <a:pt x="12" y="7"/>
                    <a:pt x="12" y="7"/>
                  </a:cubicBezTo>
                  <a:cubicBezTo>
                    <a:pt x="11" y="6"/>
                    <a:pt x="11" y="4"/>
                    <a:pt x="10" y="3"/>
                  </a:cubicBezTo>
                  <a:cubicBezTo>
                    <a:pt x="10" y="3"/>
                    <a:pt x="10" y="3"/>
                    <a:pt x="10" y="3"/>
                  </a:cubicBezTo>
                  <a:cubicBezTo>
                    <a:pt x="10" y="4"/>
                    <a:pt x="10" y="6"/>
                    <a:pt x="9" y="7"/>
                  </a:cubicBezTo>
                  <a:cubicBezTo>
                    <a:pt x="7" y="14"/>
                    <a:pt x="7" y="14"/>
                    <a:pt x="7" y="14"/>
                  </a:cubicBezTo>
                  <a:lnTo>
                    <a:pt x="14"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9" name="Freeform 68">
              <a:extLst>
                <a:ext uri="{FF2B5EF4-FFF2-40B4-BE49-F238E27FC236}">
                  <a16:creationId xmlns:a16="http://schemas.microsoft.com/office/drawing/2014/main" id="{4050FF66-C527-744B-B1C7-87809BEE0F90}"/>
                </a:ext>
              </a:extLst>
            </p:cNvPr>
            <p:cNvSpPr>
              <a:spLocks noEditPoints="1"/>
            </p:cNvSpPr>
            <p:nvPr userDrawn="1"/>
          </p:nvSpPr>
          <p:spPr bwMode="gray">
            <a:xfrm>
              <a:off x="5048250" y="6445250"/>
              <a:ext cx="47625" cy="76200"/>
            </a:xfrm>
            <a:custGeom>
              <a:avLst/>
              <a:gdLst/>
              <a:ahLst/>
              <a:cxnLst>
                <a:cxn ang="0">
                  <a:pos x="0" y="0"/>
                </a:cxn>
                <a:cxn ang="0">
                  <a:pos x="6" y="0"/>
                </a:cxn>
                <a:cxn ang="0">
                  <a:pos x="13" y="2"/>
                </a:cxn>
                <a:cxn ang="0">
                  <a:pos x="15" y="6"/>
                </a:cxn>
                <a:cxn ang="0">
                  <a:pos x="10" y="12"/>
                </a:cxn>
                <a:cxn ang="0">
                  <a:pos x="10" y="13"/>
                </a:cxn>
                <a:cxn ang="0">
                  <a:pos x="14" y="17"/>
                </a:cxn>
                <a:cxn ang="0">
                  <a:pos x="15" y="24"/>
                </a:cxn>
                <a:cxn ang="0">
                  <a:pos x="12" y="24"/>
                </a:cxn>
                <a:cxn ang="0">
                  <a:pos x="11" y="18"/>
                </a:cxn>
                <a:cxn ang="0">
                  <a:pos x="6" y="14"/>
                </a:cxn>
                <a:cxn ang="0">
                  <a:pos x="3" y="14"/>
                </a:cxn>
                <a:cxn ang="0">
                  <a:pos x="3" y="24"/>
                </a:cxn>
                <a:cxn ang="0">
                  <a:pos x="0" y="24"/>
                </a:cxn>
                <a:cxn ang="0">
                  <a:pos x="0" y="0"/>
                </a:cxn>
                <a:cxn ang="0">
                  <a:pos x="3" y="11"/>
                </a:cxn>
                <a:cxn ang="0">
                  <a:pos x="6" y="11"/>
                </a:cxn>
                <a:cxn ang="0">
                  <a:pos x="11" y="7"/>
                </a:cxn>
                <a:cxn ang="0">
                  <a:pos x="6" y="2"/>
                </a:cxn>
                <a:cxn ang="0">
                  <a:pos x="3" y="3"/>
                </a:cxn>
                <a:cxn ang="0">
                  <a:pos x="3" y="11"/>
                </a:cxn>
              </a:cxnLst>
              <a:rect l="0" t="0" r="r" b="b"/>
              <a:pathLst>
                <a:path w="15" h="24">
                  <a:moveTo>
                    <a:pt x="0" y="0"/>
                  </a:moveTo>
                  <a:cubicBezTo>
                    <a:pt x="1" y="0"/>
                    <a:pt x="4" y="0"/>
                    <a:pt x="6" y="0"/>
                  </a:cubicBezTo>
                  <a:cubicBezTo>
                    <a:pt x="9" y="0"/>
                    <a:pt x="11" y="1"/>
                    <a:pt x="13" y="2"/>
                  </a:cubicBezTo>
                  <a:cubicBezTo>
                    <a:pt x="14" y="3"/>
                    <a:pt x="15" y="5"/>
                    <a:pt x="15" y="6"/>
                  </a:cubicBezTo>
                  <a:cubicBezTo>
                    <a:pt x="15" y="10"/>
                    <a:pt x="13" y="12"/>
                    <a:pt x="10" y="12"/>
                  </a:cubicBezTo>
                  <a:cubicBezTo>
                    <a:pt x="10" y="13"/>
                    <a:pt x="10" y="13"/>
                    <a:pt x="10" y="13"/>
                  </a:cubicBezTo>
                  <a:cubicBezTo>
                    <a:pt x="12" y="13"/>
                    <a:pt x="13" y="15"/>
                    <a:pt x="14" y="17"/>
                  </a:cubicBezTo>
                  <a:cubicBezTo>
                    <a:pt x="14" y="21"/>
                    <a:pt x="15" y="23"/>
                    <a:pt x="15" y="24"/>
                  </a:cubicBezTo>
                  <a:cubicBezTo>
                    <a:pt x="12" y="24"/>
                    <a:pt x="12" y="24"/>
                    <a:pt x="12" y="24"/>
                  </a:cubicBezTo>
                  <a:cubicBezTo>
                    <a:pt x="12" y="23"/>
                    <a:pt x="11" y="21"/>
                    <a:pt x="11" y="18"/>
                  </a:cubicBezTo>
                  <a:cubicBezTo>
                    <a:pt x="10" y="15"/>
                    <a:pt x="9" y="14"/>
                    <a:pt x="6" y="14"/>
                  </a:cubicBezTo>
                  <a:cubicBezTo>
                    <a:pt x="3" y="14"/>
                    <a:pt x="3" y="14"/>
                    <a:pt x="3" y="14"/>
                  </a:cubicBezTo>
                  <a:cubicBezTo>
                    <a:pt x="3" y="24"/>
                    <a:pt x="3" y="24"/>
                    <a:pt x="3" y="24"/>
                  </a:cubicBezTo>
                  <a:cubicBezTo>
                    <a:pt x="0" y="24"/>
                    <a:pt x="0" y="24"/>
                    <a:pt x="0" y="24"/>
                  </a:cubicBezTo>
                  <a:lnTo>
                    <a:pt x="0" y="0"/>
                  </a:lnTo>
                  <a:close/>
                  <a:moveTo>
                    <a:pt x="3" y="11"/>
                  </a:moveTo>
                  <a:cubicBezTo>
                    <a:pt x="6" y="11"/>
                    <a:pt x="6" y="11"/>
                    <a:pt x="6" y="11"/>
                  </a:cubicBezTo>
                  <a:cubicBezTo>
                    <a:pt x="9" y="11"/>
                    <a:pt x="11" y="9"/>
                    <a:pt x="11" y="7"/>
                  </a:cubicBezTo>
                  <a:cubicBezTo>
                    <a:pt x="11" y="4"/>
                    <a:pt x="9" y="2"/>
                    <a:pt x="6" y="2"/>
                  </a:cubicBezTo>
                  <a:cubicBezTo>
                    <a:pt x="5" y="2"/>
                    <a:pt x="4" y="2"/>
                    <a:pt x="3" y="3"/>
                  </a:cubicBezTo>
                  <a:lnTo>
                    <a:pt x="3" y="1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70" name="Freeform 69">
              <a:extLst>
                <a:ext uri="{FF2B5EF4-FFF2-40B4-BE49-F238E27FC236}">
                  <a16:creationId xmlns:a16="http://schemas.microsoft.com/office/drawing/2014/main" id="{3835C8BF-7D2D-EA46-88EF-E175D290BAF3}"/>
                </a:ext>
              </a:extLst>
            </p:cNvPr>
            <p:cNvSpPr>
              <a:spLocks/>
            </p:cNvSpPr>
            <p:nvPr userDrawn="1"/>
          </p:nvSpPr>
          <p:spPr bwMode="gray">
            <a:xfrm>
              <a:off x="5108575" y="6445250"/>
              <a:ext cx="53975" cy="76200"/>
            </a:xfrm>
            <a:custGeom>
              <a:avLst/>
              <a:gdLst/>
              <a:ahLst/>
              <a:cxnLst>
                <a:cxn ang="0">
                  <a:pos x="14" y="6"/>
                </a:cxn>
                <a:cxn ang="0">
                  <a:pos x="0" y="6"/>
                </a:cxn>
                <a:cxn ang="0">
                  <a:pos x="0" y="0"/>
                </a:cxn>
                <a:cxn ang="0">
                  <a:pos x="34" y="0"/>
                </a:cxn>
                <a:cxn ang="0">
                  <a:pos x="34" y="6"/>
                </a:cxn>
                <a:cxn ang="0">
                  <a:pos x="20" y="6"/>
                </a:cxn>
                <a:cxn ang="0">
                  <a:pos x="20" y="48"/>
                </a:cxn>
                <a:cxn ang="0">
                  <a:pos x="14" y="48"/>
                </a:cxn>
                <a:cxn ang="0">
                  <a:pos x="14" y="6"/>
                </a:cxn>
              </a:cxnLst>
              <a:rect l="0" t="0" r="r" b="b"/>
              <a:pathLst>
                <a:path w="34" h="48">
                  <a:moveTo>
                    <a:pt x="14" y="6"/>
                  </a:moveTo>
                  <a:lnTo>
                    <a:pt x="0" y="6"/>
                  </a:lnTo>
                  <a:lnTo>
                    <a:pt x="0" y="0"/>
                  </a:lnTo>
                  <a:lnTo>
                    <a:pt x="34" y="0"/>
                  </a:lnTo>
                  <a:lnTo>
                    <a:pt x="34" y="6"/>
                  </a:lnTo>
                  <a:lnTo>
                    <a:pt x="20" y="6"/>
                  </a:lnTo>
                  <a:lnTo>
                    <a:pt x="20" y="48"/>
                  </a:lnTo>
                  <a:lnTo>
                    <a:pt x="14" y="48"/>
                  </a:lnTo>
                  <a:lnTo>
                    <a:pt x="14"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71" name="Freeform 70">
              <a:extLst>
                <a:ext uri="{FF2B5EF4-FFF2-40B4-BE49-F238E27FC236}">
                  <a16:creationId xmlns:a16="http://schemas.microsoft.com/office/drawing/2014/main" id="{C8B89CF9-9B0C-6441-8EC2-9D0F92737114}"/>
                </a:ext>
              </a:extLst>
            </p:cNvPr>
            <p:cNvSpPr>
              <a:spLocks/>
            </p:cNvSpPr>
            <p:nvPr userDrawn="1"/>
          </p:nvSpPr>
          <p:spPr bwMode="gray">
            <a:xfrm>
              <a:off x="5178425" y="6445250"/>
              <a:ext cx="41275" cy="76200"/>
            </a:xfrm>
            <a:custGeom>
              <a:avLst/>
              <a:gdLst/>
              <a:ahLst/>
              <a:cxnLst>
                <a:cxn ang="0">
                  <a:pos x="24" y="26"/>
                </a:cxn>
                <a:cxn ang="0">
                  <a:pos x="6" y="26"/>
                </a:cxn>
                <a:cxn ang="0">
                  <a:pos x="6" y="42"/>
                </a:cxn>
                <a:cxn ang="0">
                  <a:pos x="26" y="42"/>
                </a:cxn>
                <a:cxn ang="0">
                  <a:pos x="26" y="48"/>
                </a:cxn>
                <a:cxn ang="0">
                  <a:pos x="0" y="48"/>
                </a:cxn>
                <a:cxn ang="0">
                  <a:pos x="0" y="0"/>
                </a:cxn>
                <a:cxn ang="0">
                  <a:pos x="26" y="0"/>
                </a:cxn>
                <a:cxn ang="0">
                  <a:pos x="26" y="6"/>
                </a:cxn>
                <a:cxn ang="0">
                  <a:pos x="6" y="6"/>
                </a:cxn>
                <a:cxn ang="0">
                  <a:pos x="6" y="20"/>
                </a:cxn>
                <a:cxn ang="0">
                  <a:pos x="24" y="20"/>
                </a:cxn>
                <a:cxn ang="0">
                  <a:pos x="24" y="26"/>
                </a:cxn>
              </a:cxnLst>
              <a:rect l="0" t="0" r="r" b="b"/>
              <a:pathLst>
                <a:path w="26" h="48">
                  <a:moveTo>
                    <a:pt x="24" y="26"/>
                  </a:moveTo>
                  <a:lnTo>
                    <a:pt x="6" y="26"/>
                  </a:lnTo>
                  <a:lnTo>
                    <a:pt x="6" y="42"/>
                  </a:lnTo>
                  <a:lnTo>
                    <a:pt x="26" y="42"/>
                  </a:lnTo>
                  <a:lnTo>
                    <a:pt x="26" y="48"/>
                  </a:lnTo>
                  <a:lnTo>
                    <a:pt x="0" y="48"/>
                  </a:lnTo>
                  <a:lnTo>
                    <a:pt x="0" y="0"/>
                  </a:lnTo>
                  <a:lnTo>
                    <a:pt x="26" y="0"/>
                  </a:lnTo>
                  <a:lnTo>
                    <a:pt x="26" y="6"/>
                  </a:lnTo>
                  <a:lnTo>
                    <a:pt x="6" y="6"/>
                  </a:lnTo>
                  <a:lnTo>
                    <a:pt x="6" y="20"/>
                  </a:lnTo>
                  <a:lnTo>
                    <a:pt x="24" y="20"/>
                  </a:lnTo>
                  <a:lnTo>
                    <a:pt x="24" y="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72" name="Freeform 71">
              <a:extLst>
                <a:ext uri="{FF2B5EF4-FFF2-40B4-BE49-F238E27FC236}">
                  <a16:creationId xmlns:a16="http://schemas.microsoft.com/office/drawing/2014/main" id="{5B4A608E-21D1-5144-8CAA-F6BE0AA49115}"/>
                </a:ext>
              </a:extLst>
            </p:cNvPr>
            <p:cNvSpPr>
              <a:spLocks noEditPoints="1"/>
            </p:cNvSpPr>
            <p:nvPr userDrawn="1"/>
          </p:nvSpPr>
          <p:spPr bwMode="gray">
            <a:xfrm>
              <a:off x="5238750" y="6445250"/>
              <a:ext cx="50800" cy="76200"/>
            </a:xfrm>
            <a:custGeom>
              <a:avLst/>
              <a:gdLst/>
              <a:ahLst/>
              <a:cxnLst>
                <a:cxn ang="0">
                  <a:pos x="0" y="0"/>
                </a:cxn>
                <a:cxn ang="0">
                  <a:pos x="6" y="0"/>
                </a:cxn>
                <a:cxn ang="0">
                  <a:pos x="13" y="2"/>
                </a:cxn>
                <a:cxn ang="0">
                  <a:pos x="15" y="6"/>
                </a:cxn>
                <a:cxn ang="0">
                  <a:pos x="10" y="12"/>
                </a:cxn>
                <a:cxn ang="0">
                  <a:pos x="10" y="13"/>
                </a:cxn>
                <a:cxn ang="0">
                  <a:pos x="14" y="17"/>
                </a:cxn>
                <a:cxn ang="0">
                  <a:pos x="16" y="24"/>
                </a:cxn>
                <a:cxn ang="0">
                  <a:pos x="13" y="24"/>
                </a:cxn>
                <a:cxn ang="0">
                  <a:pos x="11" y="18"/>
                </a:cxn>
                <a:cxn ang="0">
                  <a:pos x="6" y="14"/>
                </a:cxn>
                <a:cxn ang="0">
                  <a:pos x="3" y="14"/>
                </a:cxn>
                <a:cxn ang="0">
                  <a:pos x="3" y="24"/>
                </a:cxn>
                <a:cxn ang="0">
                  <a:pos x="0" y="24"/>
                </a:cxn>
                <a:cxn ang="0">
                  <a:pos x="0" y="0"/>
                </a:cxn>
                <a:cxn ang="0">
                  <a:pos x="3" y="11"/>
                </a:cxn>
                <a:cxn ang="0">
                  <a:pos x="6" y="11"/>
                </a:cxn>
                <a:cxn ang="0">
                  <a:pos x="12" y="7"/>
                </a:cxn>
                <a:cxn ang="0">
                  <a:pos x="6" y="2"/>
                </a:cxn>
                <a:cxn ang="0">
                  <a:pos x="3" y="3"/>
                </a:cxn>
                <a:cxn ang="0">
                  <a:pos x="3" y="11"/>
                </a:cxn>
              </a:cxnLst>
              <a:rect l="0" t="0" r="r" b="b"/>
              <a:pathLst>
                <a:path w="16" h="24">
                  <a:moveTo>
                    <a:pt x="0" y="0"/>
                  </a:moveTo>
                  <a:cubicBezTo>
                    <a:pt x="2" y="0"/>
                    <a:pt x="4" y="0"/>
                    <a:pt x="6" y="0"/>
                  </a:cubicBezTo>
                  <a:cubicBezTo>
                    <a:pt x="9" y="0"/>
                    <a:pt x="12" y="1"/>
                    <a:pt x="13" y="2"/>
                  </a:cubicBezTo>
                  <a:cubicBezTo>
                    <a:pt x="14" y="3"/>
                    <a:pt x="15" y="5"/>
                    <a:pt x="15" y="6"/>
                  </a:cubicBezTo>
                  <a:cubicBezTo>
                    <a:pt x="15" y="10"/>
                    <a:pt x="13" y="12"/>
                    <a:pt x="10" y="12"/>
                  </a:cubicBezTo>
                  <a:cubicBezTo>
                    <a:pt x="10" y="13"/>
                    <a:pt x="10" y="13"/>
                    <a:pt x="10" y="13"/>
                  </a:cubicBezTo>
                  <a:cubicBezTo>
                    <a:pt x="12" y="13"/>
                    <a:pt x="13" y="15"/>
                    <a:pt x="14" y="17"/>
                  </a:cubicBezTo>
                  <a:cubicBezTo>
                    <a:pt x="15" y="21"/>
                    <a:pt x="15" y="23"/>
                    <a:pt x="16" y="24"/>
                  </a:cubicBezTo>
                  <a:cubicBezTo>
                    <a:pt x="13" y="24"/>
                    <a:pt x="13" y="24"/>
                    <a:pt x="13" y="24"/>
                  </a:cubicBezTo>
                  <a:cubicBezTo>
                    <a:pt x="12" y="23"/>
                    <a:pt x="12" y="21"/>
                    <a:pt x="11" y="18"/>
                  </a:cubicBezTo>
                  <a:cubicBezTo>
                    <a:pt x="10" y="15"/>
                    <a:pt x="9" y="14"/>
                    <a:pt x="6" y="14"/>
                  </a:cubicBezTo>
                  <a:cubicBezTo>
                    <a:pt x="3" y="14"/>
                    <a:pt x="3" y="14"/>
                    <a:pt x="3" y="14"/>
                  </a:cubicBezTo>
                  <a:cubicBezTo>
                    <a:pt x="3" y="24"/>
                    <a:pt x="3" y="24"/>
                    <a:pt x="3" y="24"/>
                  </a:cubicBezTo>
                  <a:cubicBezTo>
                    <a:pt x="0" y="24"/>
                    <a:pt x="0" y="24"/>
                    <a:pt x="0" y="24"/>
                  </a:cubicBezTo>
                  <a:lnTo>
                    <a:pt x="0" y="0"/>
                  </a:lnTo>
                  <a:close/>
                  <a:moveTo>
                    <a:pt x="3" y="11"/>
                  </a:moveTo>
                  <a:cubicBezTo>
                    <a:pt x="6" y="11"/>
                    <a:pt x="6" y="11"/>
                    <a:pt x="6" y="11"/>
                  </a:cubicBezTo>
                  <a:cubicBezTo>
                    <a:pt x="10" y="11"/>
                    <a:pt x="12" y="9"/>
                    <a:pt x="12" y="7"/>
                  </a:cubicBezTo>
                  <a:cubicBezTo>
                    <a:pt x="12" y="4"/>
                    <a:pt x="10" y="2"/>
                    <a:pt x="6" y="2"/>
                  </a:cubicBezTo>
                  <a:cubicBezTo>
                    <a:pt x="5" y="2"/>
                    <a:pt x="4" y="2"/>
                    <a:pt x="3" y="3"/>
                  </a:cubicBezTo>
                  <a:lnTo>
                    <a:pt x="3" y="1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73" name="Freeform 72">
              <a:extLst>
                <a:ext uri="{FF2B5EF4-FFF2-40B4-BE49-F238E27FC236}">
                  <a16:creationId xmlns:a16="http://schemas.microsoft.com/office/drawing/2014/main" id="{B29A93E2-F9A9-C946-A6B1-F2EEA9844152}"/>
                </a:ext>
              </a:extLst>
            </p:cNvPr>
            <p:cNvSpPr>
              <a:spLocks/>
            </p:cNvSpPr>
            <p:nvPr userDrawn="1"/>
          </p:nvSpPr>
          <p:spPr bwMode="gray">
            <a:xfrm>
              <a:off x="5305425" y="6445250"/>
              <a:ext cx="44450" cy="76200"/>
            </a:xfrm>
            <a:custGeom>
              <a:avLst/>
              <a:gdLst/>
              <a:ahLst/>
              <a:cxnLst>
                <a:cxn ang="0">
                  <a:pos x="26" y="26"/>
                </a:cxn>
                <a:cxn ang="0">
                  <a:pos x="6" y="26"/>
                </a:cxn>
                <a:cxn ang="0">
                  <a:pos x="6" y="42"/>
                </a:cxn>
                <a:cxn ang="0">
                  <a:pos x="28" y="42"/>
                </a:cxn>
                <a:cxn ang="0">
                  <a:pos x="28" y="48"/>
                </a:cxn>
                <a:cxn ang="0">
                  <a:pos x="0" y="48"/>
                </a:cxn>
                <a:cxn ang="0">
                  <a:pos x="0" y="0"/>
                </a:cxn>
                <a:cxn ang="0">
                  <a:pos x="26" y="0"/>
                </a:cxn>
                <a:cxn ang="0">
                  <a:pos x="26" y="6"/>
                </a:cxn>
                <a:cxn ang="0">
                  <a:pos x="6" y="6"/>
                </a:cxn>
                <a:cxn ang="0">
                  <a:pos x="6" y="20"/>
                </a:cxn>
                <a:cxn ang="0">
                  <a:pos x="26" y="20"/>
                </a:cxn>
                <a:cxn ang="0">
                  <a:pos x="26" y="26"/>
                </a:cxn>
              </a:cxnLst>
              <a:rect l="0" t="0" r="r" b="b"/>
              <a:pathLst>
                <a:path w="28" h="48">
                  <a:moveTo>
                    <a:pt x="26" y="26"/>
                  </a:moveTo>
                  <a:lnTo>
                    <a:pt x="6" y="26"/>
                  </a:lnTo>
                  <a:lnTo>
                    <a:pt x="6" y="42"/>
                  </a:lnTo>
                  <a:lnTo>
                    <a:pt x="28" y="42"/>
                  </a:lnTo>
                  <a:lnTo>
                    <a:pt x="28" y="48"/>
                  </a:lnTo>
                  <a:lnTo>
                    <a:pt x="0" y="48"/>
                  </a:lnTo>
                  <a:lnTo>
                    <a:pt x="0" y="0"/>
                  </a:lnTo>
                  <a:lnTo>
                    <a:pt x="26" y="0"/>
                  </a:lnTo>
                  <a:lnTo>
                    <a:pt x="26" y="6"/>
                  </a:lnTo>
                  <a:lnTo>
                    <a:pt x="6" y="6"/>
                  </a:lnTo>
                  <a:lnTo>
                    <a:pt x="6" y="20"/>
                  </a:lnTo>
                  <a:lnTo>
                    <a:pt x="26" y="20"/>
                  </a:lnTo>
                  <a:lnTo>
                    <a:pt x="26" y="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74" name="Freeform 73">
              <a:extLst>
                <a:ext uri="{FF2B5EF4-FFF2-40B4-BE49-F238E27FC236}">
                  <a16:creationId xmlns:a16="http://schemas.microsoft.com/office/drawing/2014/main" id="{8D41458D-6B7C-7A42-AD7F-E67C9D708285}"/>
                </a:ext>
              </a:extLst>
            </p:cNvPr>
            <p:cNvSpPr>
              <a:spLocks noEditPoints="1"/>
            </p:cNvSpPr>
            <p:nvPr userDrawn="1"/>
          </p:nvSpPr>
          <p:spPr bwMode="gray">
            <a:xfrm>
              <a:off x="5368925" y="6445250"/>
              <a:ext cx="58738" cy="76200"/>
            </a:xfrm>
            <a:custGeom>
              <a:avLst/>
              <a:gdLst/>
              <a:ahLst/>
              <a:cxnLst>
                <a:cxn ang="0">
                  <a:pos x="0" y="0"/>
                </a:cxn>
                <a:cxn ang="0">
                  <a:pos x="6" y="0"/>
                </a:cxn>
                <a:cxn ang="0">
                  <a:pos x="16" y="3"/>
                </a:cxn>
                <a:cxn ang="0">
                  <a:pos x="19" y="11"/>
                </a:cxn>
                <a:cxn ang="0">
                  <a:pos x="16" y="21"/>
                </a:cxn>
                <a:cxn ang="0">
                  <a:pos x="5" y="24"/>
                </a:cxn>
                <a:cxn ang="0">
                  <a:pos x="0" y="24"/>
                </a:cxn>
                <a:cxn ang="0">
                  <a:pos x="0" y="0"/>
                </a:cxn>
                <a:cxn ang="0">
                  <a:pos x="3" y="22"/>
                </a:cxn>
                <a:cxn ang="0">
                  <a:pos x="6" y="22"/>
                </a:cxn>
                <a:cxn ang="0">
                  <a:pos x="16" y="12"/>
                </a:cxn>
                <a:cxn ang="0">
                  <a:pos x="6" y="2"/>
                </a:cxn>
                <a:cxn ang="0">
                  <a:pos x="3" y="3"/>
                </a:cxn>
                <a:cxn ang="0">
                  <a:pos x="3" y="22"/>
                </a:cxn>
              </a:cxnLst>
              <a:rect l="0" t="0" r="r" b="b"/>
              <a:pathLst>
                <a:path w="19" h="24">
                  <a:moveTo>
                    <a:pt x="0" y="0"/>
                  </a:moveTo>
                  <a:cubicBezTo>
                    <a:pt x="2" y="0"/>
                    <a:pt x="4" y="0"/>
                    <a:pt x="6" y="0"/>
                  </a:cubicBezTo>
                  <a:cubicBezTo>
                    <a:pt x="11" y="0"/>
                    <a:pt x="14" y="1"/>
                    <a:pt x="16" y="3"/>
                  </a:cubicBezTo>
                  <a:cubicBezTo>
                    <a:pt x="18" y="5"/>
                    <a:pt x="19" y="8"/>
                    <a:pt x="19" y="11"/>
                  </a:cubicBezTo>
                  <a:cubicBezTo>
                    <a:pt x="19" y="15"/>
                    <a:pt x="18" y="19"/>
                    <a:pt x="16" y="21"/>
                  </a:cubicBezTo>
                  <a:cubicBezTo>
                    <a:pt x="14" y="23"/>
                    <a:pt x="10" y="24"/>
                    <a:pt x="5" y="24"/>
                  </a:cubicBezTo>
                  <a:cubicBezTo>
                    <a:pt x="3" y="24"/>
                    <a:pt x="1" y="24"/>
                    <a:pt x="0" y="24"/>
                  </a:cubicBezTo>
                  <a:lnTo>
                    <a:pt x="0" y="0"/>
                  </a:lnTo>
                  <a:close/>
                  <a:moveTo>
                    <a:pt x="3" y="22"/>
                  </a:moveTo>
                  <a:cubicBezTo>
                    <a:pt x="4" y="22"/>
                    <a:pt x="5" y="22"/>
                    <a:pt x="6" y="22"/>
                  </a:cubicBezTo>
                  <a:cubicBezTo>
                    <a:pt x="12" y="22"/>
                    <a:pt x="16" y="18"/>
                    <a:pt x="16" y="12"/>
                  </a:cubicBezTo>
                  <a:cubicBezTo>
                    <a:pt x="16" y="6"/>
                    <a:pt x="13" y="2"/>
                    <a:pt x="6" y="2"/>
                  </a:cubicBezTo>
                  <a:cubicBezTo>
                    <a:pt x="5" y="2"/>
                    <a:pt x="4" y="3"/>
                    <a:pt x="3" y="3"/>
                  </a:cubicBezTo>
                  <a:lnTo>
                    <a:pt x="3"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75" name="Freeform 74">
              <a:extLst>
                <a:ext uri="{FF2B5EF4-FFF2-40B4-BE49-F238E27FC236}">
                  <a16:creationId xmlns:a16="http://schemas.microsoft.com/office/drawing/2014/main" id="{E00A1DF5-8A81-0B44-A747-6026550AB3AE}"/>
                </a:ext>
              </a:extLst>
            </p:cNvPr>
            <p:cNvSpPr>
              <a:spLocks noEditPoints="1"/>
            </p:cNvSpPr>
            <p:nvPr userDrawn="1"/>
          </p:nvSpPr>
          <p:spPr bwMode="gray">
            <a:xfrm>
              <a:off x="5472113" y="6445250"/>
              <a:ext cx="63500" cy="76200"/>
            </a:xfrm>
            <a:custGeom>
              <a:avLst/>
              <a:gdLst/>
              <a:ahLst/>
              <a:cxnLst>
                <a:cxn ang="0">
                  <a:pos x="6" y="16"/>
                </a:cxn>
                <a:cxn ang="0">
                  <a:pos x="3" y="24"/>
                </a:cxn>
                <a:cxn ang="0">
                  <a:pos x="0" y="24"/>
                </a:cxn>
                <a:cxn ang="0">
                  <a:pos x="8" y="0"/>
                </a:cxn>
                <a:cxn ang="0">
                  <a:pos x="12" y="0"/>
                </a:cxn>
                <a:cxn ang="0">
                  <a:pos x="20" y="24"/>
                </a:cxn>
                <a:cxn ang="0">
                  <a:pos x="17" y="24"/>
                </a:cxn>
                <a:cxn ang="0">
                  <a:pos x="14" y="16"/>
                </a:cxn>
                <a:cxn ang="0">
                  <a:pos x="6" y="16"/>
                </a:cxn>
                <a:cxn ang="0">
                  <a:pos x="13" y="14"/>
                </a:cxn>
                <a:cxn ang="0">
                  <a:pos x="11" y="7"/>
                </a:cxn>
                <a:cxn ang="0">
                  <a:pos x="10" y="3"/>
                </a:cxn>
                <a:cxn ang="0">
                  <a:pos x="10" y="3"/>
                </a:cxn>
                <a:cxn ang="0">
                  <a:pos x="9" y="7"/>
                </a:cxn>
                <a:cxn ang="0">
                  <a:pos x="6" y="14"/>
                </a:cxn>
                <a:cxn ang="0">
                  <a:pos x="13" y="14"/>
                </a:cxn>
              </a:cxnLst>
              <a:rect l="0" t="0" r="r" b="b"/>
              <a:pathLst>
                <a:path w="20" h="24">
                  <a:moveTo>
                    <a:pt x="6" y="16"/>
                  </a:moveTo>
                  <a:cubicBezTo>
                    <a:pt x="3" y="24"/>
                    <a:pt x="3" y="24"/>
                    <a:pt x="3" y="24"/>
                  </a:cubicBezTo>
                  <a:cubicBezTo>
                    <a:pt x="0" y="24"/>
                    <a:pt x="0" y="24"/>
                    <a:pt x="0" y="24"/>
                  </a:cubicBezTo>
                  <a:cubicBezTo>
                    <a:pt x="8" y="0"/>
                    <a:pt x="8" y="0"/>
                    <a:pt x="8" y="0"/>
                  </a:cubicBezTo>
                  <a:cubicBezTo>
                    <a:pt x="12" y="0"/>
                    <a:pt x="12" y="0"/>
                    <a:pt x="12" y="0"/>
                  </a:cubicBezTo>
                  <a:cubicBezTo>
                    <a:pt x="20" y="24"/>
                    <a:pt x="20" y="24"/>
                    <a:pt x="20" y="24"/>
                  </a:cubicBezTo>
                  <a:cubicBezTo>
                    <a:pt x="17" y="24"/>
                    <a:pt x="17" y="24"/>
                    <a:pt x="17" y="24"/>
                  </a:cubicBezTo>
                  <a:cubicBezTo>
                    <a:pt x="14" y="16"/>
                    <a:pt x="14" y="16"/>
                    <a:pt x="14" y="16"/>
                  </a:cubicBezTo>
                  <a:lnTo>
                    <a:pt x="6" y="16"/>
                  </a:lnTo>
                  <a:close/>
                  <a:moveTo>
                    <a:pt x="13" y="14"/>
                  </a:moveTo>
                  <a:cubicBezTo>
                    <a:pt x="11" y="7"/>
                    <a:pt x="11" y="7"/>
                    <a:pt x="11" y="7"/>
                  </a:cubicBezTo>
                  <a:cubicBezTo>
                    <a:pt x="11" y="6"/>
                    <a:pt x="10" y="4"/>
                    <a:pt x="10" y="3"/>
                  </a:cubicBezTo>
                  <a:cubicBezTo>
                    <a:pt x="10" y="3"/>
                    <a:pt x="10" y="3"/>
                    <a:pt x="10" y="3"/>
                  </a:cubicBezTo>
                  <a:cubicBezTo>
                    <a:pt x="9" y="4"/>
                    <a:pt x="9" y="6"/>
                    <a:pt x="9" y="7"/>
                  </a:cubicBezTo>
                  <a:cubicBezTo>
                    <a:pt x="6" y="14"/>
                    <a:pt x="6" y="14"/>
                    <a:pt x="6" y="14"/>
                  </a:cubicBezTo>
                  <a:lnTo>
                    <a:pt x="13"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76" name="Freeform 75">
              <a:extLst>
                <a:ext uri="{FF2B5EF4-FFF2-40B4-BE49-F238E27FC236}">
                  <a16:creationId xmlns:a16="http://schemas.microsoft.com/office/drawing/2014/main" id="{CE0A4624-5A88-CA45-B646-00558DCC067C}"/>
                </a:ext>
              </a:extLst>
            </p:cNvPr>
            <p:cNvSpPr>
              <a:spLocks/>
            </p:cNvSpPr>
            <p:nvPr userDrawn="1"/>
          </p:nvSpPr>
          <p:spPr bwMode="gray">
            <a:xfrm>
              <a:off x="5548313" y="6445250"/>
              <a:ext cx="57150" cy="76200"/>
            </a:xfrm>
            <a:custGeom>
              <a:avLst/>
              <a:gdLst/>
              <a:ahLst/>
              <a:cxnLst>
                <a:cxn ang="0">
                  <a:pos x="18" y="23"/>
                </a:cxn>
                <a:cxn ang="0">
                  <a:pos x="11" y="24"/>
                </a:cxn>
                <a:cxn ang="0">
                  <a:pos x="0" y="12"/>
                </a:cxn>
                <a:cxn ang="0">
                  <a:pos x="12" y="0"/>
                </a:cxn>
                <a:cxn ang="0">
                  <a:pos x="18" y="1"/>
                </a:cxn>
                <a:cxn ang="0">
                  <a:pos x="17" y="3"/>
                </a:cxn>
                <a:cxn ang="0">
                  <a:pos x="12" y="2"/>
                </a:cxn>
                <a:cxn ang="0">
                  <a:pos x="3" y="12"/>
                </a:cxn>
                <a:cxn ang="0">
                  <a:pos x="12" y="22"/>
                </a:cxn>
                <a:cxn ang="0">
                  <a:pos x="17" y="21"/>
                </a:cxn>
                <a:cxn ang="0">
                  <a:pos x="18" y="23"/>
                </a:cxn>
              </a:cxnLst>
              <a:rect l="0" t="0" r="r" b="b"/>
              <a:pathLst>
                <a:path w="18" h="24">
                  <a:moveTo>
                    <a:pt x="18" y="23"/>
                  </a:moveTo>
                  <a:cubicBezTo>
                    <a:pt x="16" y="24"/>
                    <a:pt x="14" y="24"/>
                    <a:pt x="11" y="24"/>
                  </a:cubicBezTo>
                  <a:cubicBezTo>
                    <a:pt x="5" y="24"/>
                    <a:pt x="0" y="20"/>
                    <a:pt x="0" y="12"/>
                  </a:cubicBezTo>
                  <a:cubicBezTo>
                    <a:pt x="0" y="5"/>
                    <a:pt x="5" y="0"/>
                    <a:pt x="12" y="0"/>
                  </a:cubicBezTo>
                  <a:cubicBezTo>
                    <a:pt x="15" y="0"/>
                    <a:pt x="17" y="0"/>
                    <a:pt x="18" y="1"/>
                  </a:cubicBezTo>
                  <a:cubicBezTo>
                    <a:pt x="17" y="3"/>
                    <a:pt x="17" y="3"/>
                    <a:pt x="17" y="3"/>
                  </a:cubicBezTo>
                  <a:cubicBezTo>
                    <a:pt x="16" y="3"/>
                    <a:pt x="14" y="2"/>
                    <a:pt x="12" y="2"/>
                  </a:cubicBezTo>
                  <a:cubicBezTo>
                    <a:pt x="6" y="2"/>
                    <a:pt x="3" y="6"/>
                    <a:pt x="3" y="12"/>
                  </a:cubicBezTo>
                  <a:cubicBezTo>
                    <a:pt x="3" y="18"/>
                    <a:pt x="6" y="22"/>
                    <a:pt x="12" y="22"/>
                  </a:cubicBezTo>
                  <a:cubicBezTo>
                    <a:pt x="14" y="22"/>
                    <a:pt x="16" y="21"/>
                    <a:pt x="17" y="21"/>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77" name="Freeform 76">
              <a:extLst>
                <a:ext uri="{FF2B5EF4-FFF2-40B4-BE49-F238E27FC236}">
                  <a16:creationId xmlns:a16="http://schemas.microsoft.com/office/drawing/2014/main" id="{4D0F4471-5DD4-5E49-B28E-5565DFFAEB0F}"/>
                </a:ext>
              </a:extLst>
            </p:cNvPr>
            <p:cNvSpPr>
              <a:spLocks/>
            </p:cNvSpPr>
            <p:nvPr userDrawn="1"/>
          </p:nvSpPr>
          <p:spPr bwMode="gray">
            <a:xfrm>
              <a:off x="5614988" y="6445250"/>
              <a:ext cx="57150" cy="76200"/>
            </a:xfrm>
            <a:custGeom>
              <a:avLst/>
              <a:gdLst/>
              <a:ahLst/>
              <a:cxnLst>
                <a:cxn ang="0">
                  <a:pos x="18" y="23"/>
                </a:cxn>
                <a:cxn ang="0">
                  <a:pos x="12" y="24"/>
                </a:cxn>
                <a:cxn ang="0">
                  <a:pos x="0" y="12"/>
                </a:cxn>
                <a:cxn ang="0">
                  <a:pos x="13" y="0"/>
                </a:cxn>
                <a:cxn ang="0">
                  <a:pos x="18" y="1"/>
                </a:cxn>
                <a:cxn ang="0">
                  <a:pos x="18" y="3"/>
                </a:cxn>
                <a:cxn ang="0">
                  <a:pos x="13" y="2"/>
                </a:cxn>
                <a:cxn ang="0">
                  <a:pos x="4" y="12"/>
                </a:cxn>
                <a:cxn ang="0">
                  <a:pos x="13" y="22"/>
                </a:cxn>
                <a:cxn ang="0">
                  <a:pos x="18" y="21"/>
                </a:cxn>
                <a:cxn ang="0">
                  <a:pos x="18" y="23"/>
                </a:cxn>
              </a:cxnLst>
              <a:rect l="0" t="0" r="r" b="b"/>
              <a:pathLst>
                <a:path w="18" h="24">
                  <a:moveTo>
                    <a:pt x="18" y="23"/>
                  </a:moveTo>
                  <a:cubicBezTo>
                    <a:pt x="17" y="24"/>
                    <a:pt x="15" y="24"/>
                    <a:pt x="12" y="24"/>
                  </a:cubicBezTo>
                  <a:cubicBezTo>
                    <a:pt x="5" y="24"/>
                    <a:pt x="0" y="20"/>
                    <a:pt x="0" y="12"/>
                  </a:cubicBezTo>
                  <a:cubicBezTo>
                    <a:pt x="0" y="5"/>
                    <a:pt x="5" y="0"/>
                    <a:pt x="13" y="0"/>
                  </a:cubicBezTo>
                  <a:cubicBezTo>
                    <a:pt x="16" y="0"/>
                    <a:pt x="18" y="0"/>
                    <a:pt x="18" y="1"/>
                  </a:cubicBezTo>
                  <a:cubicBezTo>
                    <a:pt x="18" y="3"/>
                    <a:pt x="18" y="3"/>
                    <a:pt x="18" y="3"/>
                  </a:cubicBezTo>
                  <a:cubicBezTo>
                    <a:pt x="17" y="3"/>
                    <a:pt x="15" y="2"/>
                    <a:pt x="13" y="2"/>
                  </a:cubicBezTo>
                  <a:cubicBezTo>
                    <a:pt x="7" y="2"/>
                    <a:pt x="4" y="6"/>
                    <a:pt x="4" y="12"/>
                  </a:cubicBezTo>
                  <a:cubicBezTo>
                    <a:pt x="4" y="18"/>
                    <a:pt x="7" y="22"/>
                    <a:pt x="13" y="22"/>
                  </a:cubicBezTo>
                  <a:cubicBezTo>
                    <a:pt x="15" y="22"/>
                    <a:pt x="17" y="21"/>
                    <a:pt x="18" y="21"/>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78" name="Freeform 77">
              <a:extLst>
                <a:ext uri="{FF2B5EF4-FFF2-40B4-BE49-F238E27FC236}">
                  <a16:creationId xmlns:a16="http://schemas.microsoft.com/office/drawing/2014/main" id="{10CBBF04-BE7B-F64E-B0A6-3B812A4A2BA1}"/>
                </a:ext>
              </a:extLst>
            </p:cNvPr>
            <p:cNvSpPr>
              <a:spLocks noEditPoints="1"/>
            </p:cNvSpPr>
            <p:nvPr userDrawn="1"/>
          </p:nvSpPr>
          <p:spPr bwMode="gray">
            <a:xfrm>
              <a:off x="5684838" y="6445250"/>
              <a:ext cx="69850" cy="76200"/>
            </a:xfrm>
            <a:custGeom>
              <a:avLst/>
              <a:gdLst/>
              <a:ahLst/>
              <a:cxnLst>
                <a:cxn ang="0">
                  <a:pos x="11" y="24"/>
                </a:cxn>
                <a:cxn ang="0">
                  <a:pos x="0" y="12"/>
                </a:cxn>
                <a:cxn ang="0">
                  <a:pos x="11" y="0"/>
                </a:cxn>
                <a:cxn ang="0">
                  <a:pos x="22" y="12"/>
                </a:cxn>
                <a:cxn ang="0">
                  <a:pos x="11" y="24"/>
                </a:cxn>
                <a:cxn ang="0">
                  <a:pos x="11" y="22"/>
                </a:cxn>
                <a:cxn ang="0">
                  <a:pos x="19" y="12"/>
                </a:cxn>
                <a:cxn ang="0">
                  <a:pos x="11" y="2"/>
                </a:cxn>
                <a:cxn ang="0">
                  <a:pos x="3" y="12"/>
                </a:cxn>
                <a:cxn ang="0">
                  <a:pos x="11" y="22"/>
                </a:cxn>
              </a:cxnLst>
              <a:rect l="0" t="0" r="r" b="b"/>
              <a:pathLst>
                <a:path w="22" h="24">
                  <a:moveTo>
                    <a:pt x="11" y="24"/>
                  </a:moveTo>
                  <a:cubicBezTo>
                    <a:pt x="4" y="24"/>
                    <a:pt x="0" y="19"/>
                    <a:pt x="0" y="12"/>
                  </a:cubicBezTo>
                  <a:cubicBezTo>
                    <a:pt x="0" y="5"/>
                    <a:pt x="5" y="0"/>
                    <a:pt x="11" y="0"/>
                  </a:cubicBezTo>
                  <a:cubicBezTo>
                    <a:pt x="18" y="0"/>
                    <a:pt x="22" y="5"/>
                    <a:pt x="22" y="12"/>
                  </a:cubicBezTo>
                  <a:cubicBezTo>
                    <a:pt x="22" y="20"/>
                    <a:pt x="17" y="24"/>
                    <a:pt x="11" y="24"/>
                  </a:cubicBezTo>
                  <a:close/>
                  <a:moveTo>
                    <a:pt x="11" y="22"/>
                  </a:moveTo>
                  <a:cubicBezTo>
                    <a:pt x="16" y="22"/>
                    <a:pt x="19" y="17"/>
                    <a:pt x="19" y="12"/>
                  </a:cubicBezTo>
                  <a:cubicBezTo>
                    <a:pt x="19" y="7"/>
                    <a:pt x="16" y="2"/>
                    <a:pt x="11" y="2"/>
                  </a:cubicBezTo>
                  <a:cubicBezTo>
                    <a:pt x="6" y="2"/>
                    <a:pt x="3" y="7"/>
                    <a:pt x="3" y="12"/>
                  </a:cubicBezTo>
                  <a:cubicBezTo>
                    <a:pt x="3" y="17"/>
                    <a:pt x="6" y="22"/>
                    <a:pt x="11" y="2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79" name="Freeform 78">
              <a:extLst>
                <a:ext uri="{FF2B5EF4-FFF2-40B4-BE49-F238E27FC236}">
                  <a16:creationId xmlns:a16="http://schemas.microsoft.com/office/drawing/2014/main" id="{012B01FA-09DE-9943-A579-34AD4E53E284}"/>
                </a:ext>
              </a:extLst>
            </p:cNvPr>
            <p:cNvSpPr>
              <a:spLocks/>
            </p:cNvSpPr>
            <p:nvPr userDrawn="1"/>
          </p:nvSpPr>
          <p:spPr bwMode="gray">
            <a:xfrm>
              <a:off x="5773738" y="6445250"/>
              <a:ext cx="53975" cy="76200"/>
            </a:xfrm>
            <a:custGeom>
              <a:avLst/>
              <a:gdLst/>
              <a:ahLst/>
              <a:cxnLst>
                <a:cxn ang="0">
                  <a:pos x="3" y="0"/>
                </a:cxn>
                <a:cxn ang="0">
                  <a:pos x="3" y="14"/>
                </a:cxn>
                <a:cxn ang="0">
                  <a:pos x="9" y="22"/>
                </a:cxn>
                <a:cxn ang="0">
                  <a:pos x="14" y="14"/>
                </a:cxn>
                <a:cxn ang="0">
                  <a:pos x="14" y="0"/>
                </a:cxn>
                <a:cxn ang="0">
                  <a:pos x="17" y="0"/>
                </a:cxn>
                <a:cxn ang="0">
                  <a:pos x="17" y="14"/>
                </a:cxn>
                <a:cxn ang="0">
                  <a:pos x="8" y="24"/>
                </a:cxn>
                <a:cxn ang="0">
                  <a:pos x="0" y="14"/>
                </a:cxn>
                <a:cxn ang="0">
                  <a:pos x="0" y="0"/>
                </a:cxn>
                <a:cxn ang="0">
                  <a:pos x="3" y="0"/>
                </a:cxn>
              </a:cxnLst>
              <a:rect l="0" t="0" r="r" b="b"/>
              <a:pathLst>
                <a:path w="17" h="24">
                  <a:moveTo>
                    <a:pt x="3" y="0"/>
                  </a:moveTo>
                  <a:cubicBezTo>
                    <a:pt x="3" y="14"/>
                    <a:pt x="3" y="14"/>
                    <a:pt x="3" y="14"/>
                  </a:cubicBezTo>
                  <a:cubicBezTo>
                    <a:pt x="3" y="20"/>
                    <a:pt x="5" y="22"/>
                    <a:pt x="9" y="22"/>
                  </a:cubicBezTo>
                  <a:cubicBezTo>
                    <a:pt x="12" y="22"/>
                    <a:pt x="14" y="19"/>
                    <a:pt x="14" y="14"/>
                  </a:cubicBezTo>
                  <a:cubicBezTo>
                    <a:pt x="14" y="0"/>
                    <a:pt x="14" y="0"/>
                    <a:pt x="14" y="0"/>
                  </a:cubicBezTo>
                  <a:cubicBezTo>
                    <a:pt x="17" y="0"/>
                    <a:pt x="17" y="0"/>
                    <a:pt x="17" y="0"/>
                  </a:cubicBezTo>
                  <a:cubicBezTo>
                    <a:pt x="17" y="14"/>
                    <a:pt x="17" y="14"/>
                    <a:pt x="17" y="14"/>
                  </a:cubicBezTo>
                  <a:cubicBezTo>
                    <a:pt x="17" y="21"/>
                    <a:pt x="14" y="24"/>
                    <a:pt x="8" y="24"/>
                  </a:cubicBezTo>
                  <a:cubicBezTo>
                    <a:pt x="4" y="24"/>
                    <a:pt x="0" y="22"/>
                    <a:pt x="0" y="14"/>
                  </a:cubicBezTo>
                  <a:cubicBezTo>
                    <a:pt x="0" y="0"/>
                    <a:pt x="0" y="0"/>
                    <a:pt x="0" y="0"/>
                  </a:cubicBezTo>
                  <a:lnTo>
                    <a:pt x="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80" name="Freeform 79">
              <a:extLst>
                <a:ext uri="{FF2B5EF4-FFF2-40B4-BE49-F238E27FC236}">
                  <a16:creationId xmlns:a16="http://schemas.microsoft.com/office/drawing/2014/main" id="{883122C5-399A-0241-A4CB-11323A4BA28B}"/>
                </a:ext>
              </a:extLst>
            </p:cNvPr>
            <p:cNvSpPr>
              <a:spLocks/>
            </p:cNvSpPr>
            <p:nvPr userDrawn="1"/>
          </p:nvSpPr>
          <p:spPr bwMode="gray">
            <a:xfrm>
              <a:off x="5853113" y="6445250"/>
              <a:ext cx="57150" cy="76200"/>
            </a:xfrm>
            <a:custGeom>
              <a:avLst/>
              <a:gdLst/>
              <a:ahLst/>
              <a:cxnLst>
                <a:cxn ang="0">
                  <a:pos x="0" y="24"/>
                </a:cxn>
                <a:cxn ang="0">
                  <a:pos x="0" y="0"/>
                </a:cxn>
                <a:cxn ang="0">
                  <a:pos x="3" y="0"/>
                </a:cxn>
                <a:cxn ang="0">
                  <a:pos x="11" y="12"/>
                </a:cxn>
                <a:cxn ang="0">
                  <a:pos x="15" y="20"/>
                </a:cxn>
                <a:cxn ang="0">
                  <a:pos x="15" y="20"/>
                </a:cxn>
                <a:cxn ang="0">
                  <a:pos x="15" y="10"/>
                </a:cxn>
                <a:cxn ang="0">
                  <a:pos x="15" y="0"/>
                </a:cxn>
                <a:cxn ang="0">
                  <a:pos x="18" y="0"/>
                </a:cxn>
                <a:cxn ang="0">
                  <a:pos x="18" y="24"/>
                </a:cxn>
                <a:cxn ang="0">
                  <a:pos x="15" y="24"/>
                </a:cxn>
                <a:cxn ang="0">
                  <a:pos x="7" y="12"/>
                </a:cxn>
                <a:cxn ang="0">
                  <a:pos x="3" y="4"/>
                </a:cxn>
                <a:cxn ang="0">
                  <a:pos x="3" y="4"/>
                </a:cxn>
                <a:cxn ang="0">
                  <a:pos x="3" y="14"/>
                </a:cxn>
                <a:cxn ang="0">
                  <a:pos x="3" y="24"/>
                </a:cxn>
                <a:cxn ang="0">
                  <a:pos x="0" y="24"/>
                </a:cxn>
              </a:cxnLst>
              <a:rect l="0" t="0" r="r" b="b"/>
              <a:pathLst>
                <a:path w="18" h="24">
                  <a:moveTo>
                    <a:pt x="0" y="24"/>
                  </a:moveTo>
                  <a:cubicBezTo>
                    <a:pt x="0" y="0"/>
                    <a:pt x="0" y="0"/>
                    <a:pt x="0" y="0"/>
                  </a:cubicBezTo>
                  <a:cubicBezTo>
                    <a:pt x="3" y="0"/>
                    <a:pt x="3" y="0"/>
                    <a:pt x="3" y="0"/>
                  </a:cubicBezTo>
                  <a:cubicBezTo>
                    <a:pt x="11" y="12"/>
                    <a:pt x="11" y="12"/>
                    <a:pt x="11" y="12"/>
                  </a:cubicBezTo>
                  <a:cubicBezTo>
                    <a:pt x="13" y="15"/>
                    <a:pt x="14" y="17"/>
                    <a:pt x="15" y="20"/>
                  </a:cubicBezTo>
                  <a:cubicBezTo>
                    <a:pt x="15" y="20"/>
                    <a:pt x="15" y="20"/>
                    <a:pt x="15" y="20"/>
                  </a:cubicBezTo>
                  <a:cubicBezTo>
                    <a:pt x="15" y="17"/>
                    <a:pt x="15" y="14"/>
                    <a:pt x="15" y="10"/>
                  </a:cubicBezTo>
                  <a:cubicBezTo>
                    <a:pt x="15" y="0"/>
                    <a:pt x="15" y="0"/>
                    <a:pt x="15" y="0"/>
                  </a:cubicBezTo>
                  <a:cubicBezTo>
                    <a:pt x="18" y="0"/>
                    <a:pt x="18" y="0"/>
                    <a:pt x="18" y="0"/>
                  </a:cubicBezTo>
                  <a:cubicBezTo>
                    <a:pt x="18" y="24"/>
                    <a:pt x="18" y="24"/>
                    <a:pt x="18" y="24"/>
                  </a:cubicBezTo>
                  <a:cubicBezTo>
                    <a:pt x="15" y="24"/>
                    <a:pt x="15" y="24"/>
                    <a:pt x="15" y="24"/>
                  </a:cubicBezTo>
                  <a:cubicBezTo>
                    <a:pt x="7" y="12"/>
                    <a:pt x="7" y="12"/>
                    <a:pt x="7" y="12"/>
                  </a:cubicBezTo>
                  <a:cubicBezTo>
                    <a:pt x="5" y="9"/>
                    <a:pt x="4" y="6"/>
                    <a:pt x="3" y="4"/>
                  </a:cubicBezTo>
                  <a:cubicBezTo>
                    <a:pt x="3" y="4"/>
                    <a:pt x="3" y="4"/>
                    <a:pt x="3" y="4"/>
                  </a:cubicBezTo>
                  <a:cubicBezTo>
                    <a:pt x="3" y="7"/>
                    <a:pt x="3" y="10"/>
                    <a:pt x="3" y="14"/>
                  </a:cubicBezTo>
                  <a:cubicBezTo>
                    <a:pt x="3" y="24"/>
                    <a:pt x="3" y="24"/>
                    <a:pt x="3" y="24"/>
                  </a:cubicBezTo>
                  <a:lnTo>
                    <a:pt x="0" y="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81" name="Freeform 80">
              <a:extLst>
                <a:ext uri="{FF2B5EF4-FFF2-40B4-BE49-F238E27FC236}">
                  <a16:creationId xmlns:a16="http://schemas.microsoft.com/office/drawing/2014/main" id="{B23C2AB7-AFFB-3A41-998B-26C3A761DA12}"/>
                </a:ext>
              </a:extLst>
            </p:cNvPr>
            <p:cNvSpPr>
              <a:spLocks/>
            </p:cNvSpPr>
            <p:nvPr userDrawn="1"/>
          </p:nvSpPr>
          <p:spPr bwMode="gray">
            <a:xfrm>
              <a:off x="5922963" y="6445250"/>
              <a:ext cx="57150" cy="76200"/>
            </a:xfrm>
            <a:custGeom>
              <a:avLst/>
              <a:gdLst/>
              <a:ahLst/>
              <a:cxnLst>
                <a:cxn ang="0">
                  <a:pos x="16" y="6"/>
                </a:cxn>
                <a:cxn ang="0">
                  <a:pos x="0" y="6"/>
                </a:cxn>
                <a:cxn ang="0">
                  <a:pos x="0" y="0"/>
                </a:cxn>
                <a:cxn ang="0">
                  <a:pos x="36" y="0"/>
                </a:cxn>
                <a:cxn ang="0">
                  <a:pos x="36" y="6"/>
                </a:cxn>
                <a:cxn ang="0">
                  <a:pos x="22" y="6"/>
                </a:cxn>
                <a:cxn ang="0">
                  <a:pos x="22" y="48"/>
                </a:cxn>
                <a:cxn ang="0">
                  <a:pos x="16" y="48"/>
                </a:cxn>
                <a:cxn ang="0">
                  <a:pos x="16" y="6"/>
                </a:cxn>
              </a:cxnLst>
              <a:rect l="0" t="0" r="r" b="b"/>
              <a:pathLst>
                <a:path w="36" h="48">
                  <a:moveTo>
                    <a:pt x="16" y="6"/>
                  </a:moveTo>
                  <a:lnTo>
                    <a:pt x="0" y="6"/>
                  </a:lnTo>
                  <a:lnTo>
                    <a:pt x="0" y="0"/>
                  </a:lnTo>
                  <a:lnTo>
                    <a:pt x="36" y="0"/>
                  </a:lnTo>
                  <a:lnTo>
                    <a:pt x="36" y="6"/>
                  </a:lnTo>
                  <a:lnTo>
                    <a:pt x="22" y="6"/>
                  </a:lnTo>
                  <a:lnTo>
                    <a:pt x="22" y="48"/>
                  </a:lnTo>
                  <a:lnTo>
                    <a:pt x="16" y="48"/>
                  </a:lnTo>
                  <a:lnTo>
                    <a:pt x="16"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82" name="Freeform 81">
              <a:extLst>
                <a:ext uri="{FF2B5EF4-FFF2-40B4-BE49-F238E27FC236}">
                  <a16:creationId xmlns:a16="http://schemas.microsoft.com/office/drawing/2014/main" id="{187494A0-4F61-1F44-9566-5816F1FA440A}"/>
                </a:ext>
              </a:extLst>
            </p:cNvPr>
            <p:cNvSpPr>
              <a:spLocks noEditPoints="1"/>
            </p:cNvSpPr>
            <p:nvPr userDrawn="1"/>
          </p:nvSpPr>
          <p:spPr bwMode="gray">
            <a:xfrm>
              <a:off x="5980113" y="6445250"/>
              <a:ext cx="63500" cy="76200"/>
            </a:xfrm>
            <a:custGeom>
              <a:avLst/>
              <a:gdLst/>
              <a:ahLst/>
              <a:cxnLst>
                <a:cxn ang="0">
                  <a:pos x="6" y="16"/>
                </a:cxn>
                <a:cxn ang="0">
                  <a:pos x="3" y="24"/>
                </a:cxn>
                <a:cxn ang="0">
                  <a:pos x="0" y="24"/>
                </a:cxn>
                <a:cxn ang="0">
                  <a:pos x="8" y="0"/>
                </a:cxn>
                <a:cxn ang="0">
                  <a:pos x="12" y="0"/>
                </a:cxn>
                <a:cxn ang="0">
                  <a:pos x="20" y="24"/>
                </a:cxn>
                <a:cxn ang="0">
                  <a:pos x="17" y="24"/>
                </a:cxn>
                <a:cxn ang="0">
                  <a:pos x="14" y="16"/>
                </a:cxn>
                <a:cxn ang="0">
                  <a:pos x="6" y="16"/>
                </a:cxn>
                <a:cxn ang="0">
                  <a:pos x="14" y="14"/>
                </a:cxn>
                <a:cxn ang="0">
                  <a:pos x="11" y="7"/>
                </a:cxn>
                <a:cxn ang="0">
                  <a:pos x="10" y="3"/>
                </a:cxn>
                <a:cxn ang="0">
                  <a:pos x="10" y="3"/>
                </a:cxn>
                <a:cxn ang="0">
                  <a:pos x="9" y="7"/>
                </a:cxn>
                <a:cxn ang="0">
                  <a:pos x="7" y="14"/>
                </a:cxn>
                <a:cxn ang="0">
                  <a:pos x="14" y="14"/>
                </a:cxn>
              </a:cxnLst>
              <a:rect l="0" t="0" r="r" b="b"/>
              <a:pathLst>
                <a:path w="20" h="24">
                  <a:moveTo>
                    <a:pt x="6" y="16"/>
                  </a:moveTo>
                  <a:cubicBezTo>
                    <a:pt x="3" y="24"/>
                    <a:pt x="3" y="24"/>
                    <a:pt x="3" y="24"/>
                  </a:cubicBezTo>
                  <a:cubicBezTo>
                    <a:pt x="0" y="24"/>
                    <a:pt x="0" y="24"/>
                    <a:pt x="0" y="24"/>
                  </a:cubicBezTo>
                  <a:cubicBezTo>
                    <a:pt x="8" y="0"/>
                    <a:pt x="8" y="0"/>
                    <a:pt x="8" y="0"/>
                  </a:cubicBezTo>
                  <a:cubicBezTo>
                    <a:pt x="12" y="0"/>
                    <a:pt x="12" y="0"/>
                    <a:pt x="12" y="0"/>
                  </a:cubicBezTo>
                  <a:cubicBezTo>
                    <a:pt x="20" y="24"/>
                    <a:pt x="20" y="24"/>
                    <a:pt x="20" y="24"/>
                  </a:cubicBezTo>
                  <a:cubicBezTo>
                    <a:pt x="17" y="24"/>
                    <a:pt x="17" y="24"/>
                    <a:pt x="17" y="24"/>
                  </a:cubicBezTo>
                  <a:cubicBezTo>
                    <a:pt x="14" y="16"/>
                    <a:pt x="14" y="16"/>
                    <a:pt x="14" y="16"/>
                  </a:cubicBezTo>
                  <a:lnTo>
                    <a:pt x="6" y="16"/>
                  </a:lnTo>
                  <a:close/>
                  <a:moveTo>
                    <a:pt x="14" y="14"/>
                  </a:moveTo>
                  <a:cubicBezTo>
                    <a:pt x="11" y="7"/>
                    <a:pt x="11" y="7"/>
                    <a:pt x="11" y="7"/>
                  </a:cubicBezTo>
                  <a:cubicBezTo>
                    <a:pt x="11" y="6"/>
                    <a:pt x="11" y="4"/>
                    <a:pt x="10" y="3"/>
                  </a:cubicBezTo>
                  <a:cubicBezTo>
                    <a:pt x="10" y="3"/>
                    <a:pt x="10" y="3"/>
                    <a:pt x="10" y="3"/>
                  </a:cubicBezTo>
                  <a:cubicBezTo>
                    <a:pt x="10" y="4"/>
                    <a:pt x="9" y="6"/>
                    <a:pt x="9" y="7"/>
                  </a:cubicBezTo>
                  <a:cubicBezTo>
                    <a:pt x="7" y="14"/>
                    <a:pt x="7" y="14"/>
                    <a:pt x="7" y="14"/>
                  </a:cubicBezTo>
                  <a:lnTo>
                    <a:pt x="14"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83" name="Freeform 82">
              <a:extLst>
                <a:ext uri="{FF2B5EF4-FFF2-40B4-BE49-F238E27FC236}">
                  <a16:creationId xmlns:a16="http://schemas.microsoft.com/office/drawing/2014/main" id="{475E28AF-F030-4544-801A-56A2DCFA847B}"/>
                </a:ext>
              </a:extLst>
            </p:cNvPr>
            <p:cNvSpPr>
              <a:spLocks/>
            </p:cNvSpPr>
            <p:nvPr userDrawn="1"/>
          </p:nvSpPr>
          <p:spPr bwMode="gray">
            <a:xfrm>
              <a:off x="6062663" y="6445250"/>
              <a:ext cx="57150" cy="76200"/>
            </a:xfrm>
            <a:custGeom>
              <a:avLst/>
              <a:gdLst/>
              <a:ahLst/>
              <a:cxnLst>
                <a:cxn ang="0">
                  <a:pos x="0" y="24"/>
                </a:cxn>
                <a:cxn ang="0">
                  <a:pos x="0" y="0"/>
                </a:cxn>
                <a:cxn ang="0">
                  <a:pos x="3" y="0"/>
                </a:cxn>
                <a:cxn ang="0">
                  <a:pos x="11" y="12"/>
                </a:cxn>
                <a:cxn ang="0">
                  <a:pos x="15" y="20"/>
                </a:cxn>
                <a:cxn ang="0">
                  <a:pos x="15" y="20"/>
                </a:cxn>
                <a:cxn ang="0">
                  <a:pos x="15" y="10"/>
                </a:cxn>
                <a:cxn ang="0">
                  <a:pos x="15" y="0"/>
                </a:cxn>
                <a:cxn ang="0">
                  <a:pos x="18" y="0"/>
                </a:cxn>
                <a:cxn ang="0">
                  <a:pos x="18" y="24"/>
                </a:cxn>
                <a:cxn ang="0">
                  <a:pos x="15" y="24"/>
                </a:cxn>
                <a:cxn ang="0">
                  <a:pos x="7" y="12"/>
                </a:cxn>
                <a:cxn ang="0">
                  <a:pos x="3" y="4"/>
                </a:cxn>
                <a:cxn ang="0">
                  <a:pos x="2" y="4"/>
                </a:cxn>
                <a:cxn ang="0">
                  <a:pos x="3" y="14"/>
                </a:cxn>
                <a:cxn ang="0">
                  <a:pos x="3" y="24"/>
                </a:cxn>
                <a:cxn ang="0">
                  <a:pos x="0" y="24"/>
                </a:cxn>
              </a:cxnLst>
              <a:rect l="0" t="0" r="r" b="b"/>
              <a:pathLst>
                <a:path w="18" h="24">
                  <a:moveTo>
                    <a:pt x="0" y="24"/>
                  </a:moveTo>
                  <a:cubicBezTo>
                    <a:pt x="0" y="0"/>
                    <a:pt x="0" y="0"/>
                    <a:pt x="0" y="0"/>
                  </a:cubicBezTo>
                  <a:cubicBezTo>
                    <a:pt x="3" y="0"/>
                    <a:pt x="3" y="0"/>
                    <a:pt x="3" y="0"/>
                  </a:cubicBezTo>
                  <a:cubicBezTo>
                    <a:pt x="11" y="12"/>
                    <a:pt x="11" y="12"/>
                    <a:pt x="11" y="12"/>
                  </a:cubicBezTo>
                  <a:cubicBezTo>
                    <a:pt x="12" y="15"/>
                    <a:pt x="14" y="17"/>
                    <a:pt x="15" y="20"/>
                  </a:cubicBezTo>
                  <a:cubicBezTo>
                    <a:pt x="15" y="20"/>
                    <a:pt x="15" y="20"/>
                    <a:pt x="15" y="20"/>
                  </a:cubicBezTo>
                  <a:cubicBezTo>
                    <a:pt x="15" y="17"/>
                    <a:pt x="15" y="14"/>
                    <a:pt x="15" y="10"/>
                  </a:cubicBezTo>
                  <a:cubicBezTo>
                    <a:pt x="15" y="0"/>
                    <a:pt x="15" y="0"/>
                    <a:pt x="15" y="0"/>
                  </a:cubicBezTo>
                  <a:cubicBezTo>
                    <a:pt x="18" y="0"/>
                    <a:pt x="18" y="0"/>
                    <a:pt x="18" y="0"/>
                  </a:cubicBezTo>
                  <a:cubicBezTo>
                    <a:pt x="18" y="24"/>
                    <a:pt x="18" y="24"/>
                    <a:pt x="18" y="24"/>
                  </a:cubicBezTo>
                  <a:cubicBezTo>
                    <a:pt x="15" y="24"/>
                    <a:pt x="15" y="24"/>
                    <a:pt x="15" y="24"/>
                  </a:cubicBezTo>
                  <a:cubicBezTo>
                    <a:pt x="7" y="12"/>
                    <a:pt x="7" y="12"/>
                    <a:pt x="7" y="12"/>
                  </a:cubicBezTo>
                  <a:cubicBezTo>
                    <a:pt x="5" y="9"/>
                    <a:pt x="4" y="6"/>
                    <a:pt x="3" y="4"/>
                  </a:cubicBezTo>
                  <a:cubicBezTo>
                    <a:pt x="2" y="4"/>
                    <a:pt x="2" y="4"/>
                    <a:pt x="2" y="4"/>
                  </a:cubicBezTo>
                  <a:cubicBezTo>
                    <a:pt x="3" y="7"/>
                    <a:pt x="3" y="10"/>
                    <a:pt x="3" y="14"/>
                  </a:cubicBezTo>
                  <a:cubicBezTo>
                    <a:pt x="3" y="24"/>
                    <a:pt x="3" y="24"/>
                    <a:pt x="3" y="24"/>
                  </a:cubicBezTo>
                  <a:lnTo>
                    <a:pt x="0" y="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84" name="Freeform 83">
              <a:extLst>
                <a:ext uri="{FF2B5EF4-FFF2-40B4-BE49-F238E27FC236}">
                  <a16:creationId xmlns:a16="http://schemas.microsoft.com/office/drawing/2014/main" id="{604852F5-A0DD-4E4E-B534-FA33101FD135}"/>
                </a:ext>
              </a:extLst>
            </p:cNvPr>
            <p:cNvSpPr>
              <a:spLocks/>
            </p:cNvSpPr>
            <p:nvPr userDrawn="1"/>
          </p:nvSpPr>
          <p:spPr bwMode="gray">
            <a:xfrm>
              <a:off x="6132513" y="6445250"/>
              <a:ext cx="57150" cy="76200"/>
            </a:xfrm>
            <a:custGeom>
              <a:avLst/>
              <a:gdLst/>
              <a:ahLst/>
              <a:cxnLst>
                <a:cxn ang="0">
                  <a:pos x="16" y="6"/>
                </a:cxn>
                <a:cxn ang="0">
                  <a:pos x="0" y="6"/>
                </a:cxn>
                <a:cxn ang="0">
                  <a:pos x="0" y="0"/>
                </a:cxn>
                <a:cxn ang="0">
                  <a:pos x="36" y="0"/>
                </a:cxn>
                <a:cxn ang="0">
                  <a:pos x="36" y="6"/>
                </a:cxn>
                <a:cxn ang="0">
                  <a:pos x="22" y="6"/>
                </a:cxn>
                <a:cxn ang="0">
                  <a:pos x="22" y="48"/>
                </a:cxn>
                <a:cxn ang="0">
                  <a:pos x="16" y="48"/>
                </a:cxn>
                <a:cxn ang="0">
                  <a:pos x="16" y="6"/>
                </a:cxn>
              </a:cxnLst>
              <a:rect l="0" t="0" r="r" b="b"/>
              <a:pathLst>
                <a:path w="36" h="48">
                  <a:moveTo>
                    <a:pt x="16" y="6"/>
                  </a:moveTo>
                  <a:lnTo>
                    <a:pt x="0" y="6"/>
                  </a:lnTo>
                  <a:lnTo>
                    <a:pt x="0" y="0"/>
                  </a:lnTo>
                  <a:lnTo>
                    <a:pt x="36" y="0"/>
                  </a:lnTo>
                  <a:lnTo>
                    <a:pt x="36" y="6"/>
                  </a:lnTo>
                  <a:lnTo>
                    <a:pt x="22" y="6"/>
                  </a:lnTo>
                  <a:lnTo>
                    <a:pt x="22" y="48"/>
                  </a:lnTo>
                  <a:lnTo>
                    <a:pt x="16" y="48"/>
                  </a:lnTo>
                  <a:lnTo>
                    <a:pt x="16"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85" name="Freeform 84">
              <a:extLst>
                <a:ext uri="{FF2B5EF4-FFF2-40B4-BE49-F238E27FC236}">
                  <a16:creationId xmlns:a16="http://schemas.microsoft.com/office/drawing/2014/main" id="{C5E34A44-9612-B44A-9694-3F0EB979220A}"/>
                </a:ext>
              </a:extLst>
            </p:cNvPr>
            <p:cNvSpPr>
              <a:spLocks/>
            </p:cNvSpPr>
            <p:nvPr userDrawn="1"/>
          </p:nvSpPr>
          <p:spPr bwMode="gray">
            <a:xfrm>
              <a:off x="6199188" y="6445250"/>
              <a:ext cx="47625" cy="76200"/>
            </a:xfrm>
            <a:custGeom>
              <a:avLst/>
              <a:gdLst/>
              <a:ahLst/>
              <a:cxnLst>
                <a:cxn ang="0">
                  <a:pos x="1" y="20"/>
                </a:cxn>
                <a:cxn ang="0">
                  <a:pos x="6" y="22"/>
                </a:cxn>
                <a:cxn ang="0">
                  <a:pos x="11" y="18"/>
                </a:cxn>
                <a:cxn ang="0">
                  <a:pos x="7" y="13"/>
                </a:cxn>
                <a:cxn ang="0">
                  <a:pos x="1" y="6"/>
                </a:cxn>
                <a:cxn ang="0">
                  <a:pos x="8" y="0"/>
                </a:cxn>
                <a:cxn ang="0">
                  <a:pos x="14" y="1"/>
                </a:cxn>
                <a:cxn ang="0">
                  <a:pos x="13" y="3"/>
                </a:cxn>
                <a:cxn ang="0">
                  <a:pos x="8" y="2"/>
                </a:cxn>
                <a:cxn ang="0">
                  <a:pos x="4" y="6"/>
                </a:cxn>
                <a:cxn ang="0">
                  <a:pos x="9" y="10"/>
                </a:cxn>
                <a:cxn ang="0">
                  <a:pos x="15" y="17"/>
                </a:cxn>
                <a:cxn ang="0">
                  <a:pos x="6" y="24"/>
                </a:cxn>
                <a:cxn ang="0">
                  <a:pos x="0" y="23"/>
                </a:cxn>
                <a:cxn ang="0">
                  <a:pos x="1" y="20"/>
                </a:cxn>
              </a:cxnLst>
              <a:rect l="0" t="0" r="r" b="b"/>
              <a:pathLst>
                <a:path w="15" h="24">
                  <a:moveTo>
                    <a:pt x="1" y="20"/>
                  </a:moveTo>
                  <a:cubicBezTo>
                    <a:pt x="2" y="21"/>
                    <a:pt x="4" y="22"/>
                    <a:pt x="6" y="22"/>
                  </a:cubicBezTo>
                  <a:cubicBezTo>
                    <a:pt x="10" y="22"/>
                    <a:pt x="11" y="20"/>
                    <a:pt x="11" y="18"/>
                  </a:cubicBezTo>
                  <a:cubicBezTo>
                    <a:pt x="11" y="15"/>
                    <a:pt x="10" y="14"/>
                    <a:pt x="7" y="13"/>
                  </a:cubicBezTo>
                  <a:cubicBezTo>
                    <a:pt x="3" y="12"/>
                    <a:pt x="1" y="10"/>
                    <a:pt x="1" y="6"/>
                  </a:cubicBezTo>
                  <a:cubicBezTo>
                    <a:pt x="1" y="2"/>
                    <a:pt x="4" y="0"/>
                    <a:pt x="8" y="0"/>
                  </a:cubicBezTo>
                  <a:cubicBezTo>
                    <a:pt x="11" y="0"/>
                    <a:pt x="13" y="0"/>
                    <a:pt x="14" y="1"/>
                  </a:cubicBezTo>
                  <a:cubicBezTo>
                    <a:pt x="13" y="3"/>
                    <a:pt x="13" y="3"/>
                    <a:pt x="13" y="3"/>
                  </a:cubicBezTo>
                  <a:cubicBezTo>
                    <a:pt x="12" y="3"/>
                    <a:pt x="10" y="2"/>
                    <a:pt x="8" y="2"/>
                  </a:cubicBezTo>
                  <a:cubicBezTo>
                    <a:pt x="5" y="2"/>
                    <a:pt x="4" y="4"/>
                    <a:pt x="4" y="6"/>
                  </a:cubicBezTo>
                  <a:cubicBezTo>
                    <a:pt x="4" y="8"/>
                    <a:pt x="5" y="9"/>
                    <a:pt x="9" y="10"/>
                  </a:cubicBezTo>
                  <a:cubicBezTo>
                    <a:pt x="13" y="12"/>
                    <a:pt x="15" y="14"/>
                    <a:pt x="15" y="17"/>
                  </a:cubicBezTo>
                  <a:cubicBezTo>
                    <a:pt x="15" y="21"/>
                    <a:pt x="12" y="24"/>
                    <a:pt x="6" y="24"/>
                  </a:cubicBezTo>
                  <a:cubicBezTo>
                    <a:pt x="4" y="24"/>
                    <a:pt x="1" y="24"/>
                    <a:pt x="0" y="23"/>
                  </a:cubicBezTo>
                  <a:lnTo>
                    <a:pt x="1" y="2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grpSp>
      <p:sp>
        <p:nvSpPr>
          <p:cNvPr id="87" name="Round Single Corner Rectangle 37">
            <a:extLst>
              <a:ext uri="{FF2B5EF4-FFF2-40B4-BE49-F238E27FC236}">
                <a16:creationId xmlns:a16="http://schemas.microsoft.com/office/drawing/2014/main" id="{2220136C-3EEE-7C48-8A1F-A0D331F233A8}"/>
              </a:ext>
            </a:extLst>
          </p:cNvPr>
          <p:cNvSpPr/>
          <p:nvPr userDrawn="1"/>
        </p:nvSpPr>
        <p:spPr>
          <a:xfrm>
            <a:off x="752475" y="2008822"/>
            <a:ext cx="3134444" cy="3135600"/>
          </a:xfrm>
          <a:prstGeom prst="round1Rect">
            <a:avLst>
              <a:gd name="adj" fmla="val 0"/>
            </a:avLst>
          </a:prstGeom>
          <a:gradFill>
            <a:gsLst>
              <a:gs pos="0">
                <a:schemeClr val="accent2"/>
              </a:gs>
              <a:gs pos="100000">
                <a:schemeClr val="accent4"/>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
        <p:nvSpPr>
          <p:cNvPr id="88" name="Rectangle 87">
            <a:extLst>
              <a:ext uri="{FF2B5EF4-FFF2-40B4-BE49-F238E27FC236}">
                <a16:creationId xmlns:a16="http://schemas.microsoft.com/office/drawing/2014/main" id="{AE658AA6-8EA9-6A4D-A57D-69A642F12C50}"/>
              </a:ext>
            </a:extLst>
          </p:cNvPr>
          <p:cNvSpPr/>
          <p:nvPr userDrawn="1"/>
        </p:nvSpPr>
        <p:spPr>
          <a:xfrm rot="16200000">
            <a:off x="1358091" y="1815216"/>
            <a:ext cx="98580" cy="485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Calibri Light" panose="020F0302020204030204" pitchFamily="34" charset="0"/>
              <a:cs typeface="Calibri Light" panose="020F0302020204030204" pitchFamily="34" charset="0"/>
            </a:endParaRPr>
          </a:p>
        </p:txBody>
      </p:sp>
      <p:sp>
        <p:nvSpPr>
          <p:cNvPr id="89" name="Text Placeholder 4">
            <a:extLst>
              <a:ext uri="{FF2B5EF4-FFF2-40B4-BE49-F238E27FC236}">
                <a16:creationId xmlns:a16="http://schemas.microsoft.com/office/drawing/2014/main" id="{5D071C79-7DCB-1848-AC5E-6953C90F89A4}"/>
              </a:ext>
            </a:extLst>
          </p:cNvPr>
          <p:cNvSpPr>
            <a:spLocks noGrp="1"/>
          </p:cNvSpPr>
          <p:nvPr>
            <p:ph type="body" sz="quarter" idx="10" hasCustomPrompt="1"/>
          </p:nvPr>
        </p:nvSpPr>
        <p:spPr>
          <a:xfrm>
            <a:off x="1153624" y="2425699"/>
            <a:ext cx="2341562" cy="1690525"/>
          </a:xfrm>
          <a:prstGeom prst="rect">
            <a:avLst/>
          </a:prstGeom>
        </p:spPr>
        <p:txBody>
          <a:bodyPr lIns="0" tIns="0" rIns="0" bIns="0"/>
          <a:lstStyle>
            <a:lvl1pPr>
              <a:spcBef>
                <a:spcPts val="0"/>
              </a:spcBef>
              <a:spcAft>
                <a:spcPts val="0"/>
              </a:spcAft>
              <a:defRPr sz="2400" b="0" i="0">
                <a:solidFill>
                  <a:schemeClr val="bg1"/>
                </a:solidFill>
                <a:latin typeface="Calibri Light" panose="020F0302020204030204" pitchFamily="34" charset="0"/>
                <a:cs typeface="Calibri Light" panose="020F0302020204030204" pitchFamily="34" charset="0"/>
              </a:defRPr>
            </a:lvl1pPr>
            <a:lvl2pPr>
              <a:buNone/>
              <a:defRPr/>
            </a:lvl2pPr>
          </a:lstStyle>
          <a:p>
            <a:pPr lvl="0"/>
            <a:r>
              <a:rPr lang="en-GB" dirty="0"/>
              <a:t>Click to </a:t>
            </a:r>
            <a:r>
              <a:rPr lang="en-GB" dirty="0" smtClean="0"/>
              <a:t>add </a:t>
            </a:r>
            <a:r>
              <a:rPr lang="en-GB" dirty="0"/>
              <a:t>Presentation Title </a:t>
            </a:r>
          </a:p>
        </p:txBody>
      </p:sp>
      <p:sp>
        <p:nvSpPr>
          <p:cNvPr id="90" name="Text Placeholder 4">
            <a:extLst>
              <a:ext uri="{FF2B5EF4-FFF2-40B4-BE49-F238E27FC236}">
                <a16:creationId xmlns:a16="http://schemas.microsoft.com/office/drawing/2014/main" id="{773E15B9-809C-FA46-AB76-9D4D64CB2897}"/>
              </a:ext>
            </a:extLst>
          </p:cNvPr>
          <p:cNvSpPr>
            <a:spLocks noGrp="1"/>
          </p:cNvSpPr>
          <p:nvPr>
            <p:ph type="body" sz="quarter" idx="11" hasCustomPrompt="1"/>
          </p:nvPr>
        </p:nvSpPr>
        <p:spPr>
          <a:xfrm>
            <a:off x="1153624" y="4228978"/>
            <a:ext cx="2341562" cy="361879"/>
          </a:xfrm>
          <a:prstGeom prst="rect">
            <a:avLst/>
          </a:prstGeom>
        </p:spPr>
        <p:txBody>
          <a:bodyPr lIns="0" tIns="0" rIns="0" bIns="0"/>
          <a:lstStyle>
            <a:lvl1pPr>
              <a:spcBef>
                <a:spcPts val="0"/>
              </a:spcBef>
              <a:spcAft>
                <a:spcPts val="0"/>
              </a:spcAft>
              <a:defRPr sz="1200" b="0" i="0">
                <a:solidFill>
                  <a:schemeClr val="bg1"/>
                </a:solidFill>
                <a:latin typeface="Calibri Light" panose="020F0302020204030204" pitchFamily="34" charset="0"/>
                <a:cs typeface="Calibri Light" panose="020F0302020204030204" pitchFamily="34" charset="0"/>
              </a:defRPr>
            </a:lvl1pPr>
            <a:lvl2pPr>
              <a:buNone/>
              <a:defRPr/>
            </a:lvl2pPr>
          </a:lstStyle>
          <a:p>
            <a:pPr lvl="0"/>
            <a:r>
              <a:rPr lang="en-GB" dirty="0"/>
              <a:t>Click to </a:t>
            </a:r>
            <a:r>
              <a:rPr lang="en-GB" dirty="0" smtClean="0"/>
              <a:t>add </a:t>
            </a:r>
            <a:r>
              <a:rPr lang="en-GB" dirty="0"/>
              <a:t>Presentation Subtitle</a:t>
            </a:r>
          </a:p>
        </p:txBody>
      </p:sp>
      <p:sp>
        <p:nvSpPr>
          <p:cNvPr id="91" name="Round Single Corner Rectangle 27">
            <a:extLst>
              <a:ext uri="{FF2B5EF4-FFF2-40B4-BE49-F238E27FC236}">
                <a16:creationId xmlns:a16="http://schemas.microsoft.com/office/drawing/2014/main" id="{34726A79-AF07-2147-800B-873DEA0A24D6}"/>
              </a:ext>
            </a:extLst>
          </p:cNvPr>
          <p:cNvSpPr/>
          <p:nvPr userDrawn="1"/>
        </p:nvSpPr>
        <p:spPr>
          <a:xfrm>
            <a:off x="6315455" y="3337559"/>
            <a:ext cx="1824536" cy="1805941"/>
          </a:xfrm>
          <a:prstGeom prst="round1Rect">
            <a:avLst>
              <a:gd name="adj" fmla="val 0"/>
            </a:avLst>
          </a:prstGeom>
          <a:gradFill>
            <a:gsLst>
              <a:gs pos="0">
                <a:schemeClr val="accent2">
                  <a:alpha val="60000"/>
                </a:schemeClr>
              </a:gs>
              <a:gs pos="99000">
                <a:schemeClr val="accent4">
                  <a:alpha val="75000"/>
                </a:schemeClr>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20741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wipe(left)">
                                      <p:cBhvr>
                                        <p:cTn id="7"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Lst>
  </p:timing>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2/3 tex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hqprint">
            <a:extLst>
              <a:ext uri="{28A0092B-C50C-407E-A947-70E740481C1C}">
                <a14:useLocalDpi xmlns:a14="http://schemas.microsoft.com/office/drawing/2010/main" val="0"/>
              </a:ext>
            </a:extLst>
          </a:blip>
          <a:srcRect l="37768" r="30842"/>
          <a:stretch/>
        </p:blipFill>
        <p:spPr>
          <a:xfrm>
            <a:off x="0" y="1"/>
            <a:ext cx="2901600" cy="5143500"/>
          </a:xfrm>
          <a:prstGeom prst="rect">
            <a:avLst/>
          </a:prstGeom>
        </p:spPr>
      </p:pic>
      <p:sp>
        <p:nvSpPr>
          <p:cNvPr id="18" name="Round Single Corner Rectangle 37">
            <a:extLst>
              <a:ext uri="{FF2B5EF4-FFF2-40B4-BE49-F238E27FC236}">
                <a16:creationId xmlns:a16="http://schemas.microsoft.com/office/drawing/2014/main" id="{E9D47C24-F886-A34D-8979-BCB7289D6E94}"/>
              </a:ext>
            </a:extLst>
          </p:cNvPr>
          <p:cNvSpPr/>
          <p:nvPr userDrawn="1"/>
        </p:nvSpPr>
        <p:spPr>
          <a:xfrm>
            <a:off x="398123" y="0"/>
            <a:ext cx="2106611" cy="4725988"/>
          </a:xfrm>
          <a:prstGeom prst="round1Rect">
            <a:avLst>
              <a:gd name="adj" fmla="val 0"/>
            </a:avLst>
          </a:prstGeom>
          <a:gradFill>
            <a:gsLst>
              <a:gs pos="0">
                <a:schemeClr val="accent2">
                  <a:alpha val="85000"/>
                </a:schemeClr>
              </a:gs>
              <a:gs pos="100000">
                <a:schemeClr val="accent4"/>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
        <p:nvSpPr>
          <p:cNvPr id="19" name="Title 1">
            <a:extLst>
              <a:ext uri="{FF2B5EF4-FFF2-40B4-BE49-F238E27FC236}">
                <a16:creationId xmlns:a16="http://schemas.microsoft.com/office/drawing/2014/main" id="{4D7731E5-696A-7C42-B0B8-CA16BCA6071D}"/>
              </a:ext>
            </a:extLst>
          </p:cNvPr>
          <p:cNvSpPr txBox="1">
            <a:spLocks/>
          </p:cNvSpPr>
          <p:nvPr userDrawn="1"/>
        </p:nvSpPr>
        <p:spPr bwMode="gray">
          <a:xfrm>
            <a:off x="786206" y="217970"/>
            <a:ext cx="2498764" cy="184301"/>
          </a:xfrm>
          <a:prstGeom prst="rect">
            <a:avLst/>
          </a:prstGeom>
        </p:spPr>
        <p:txBody>
          <a:bodyPr vert="horz" lIns="0" tIns="0" rIns="0" bIns="0" rtlCol="0" anchor="t" anchorCtr="0">
            <a:normAutofit/>
          </a:bodyPr>
          <a:lstStyle>
            <a:lvl1pPr algn="l" defTabSz="685800" rtl="0" eaLnBrk="1" latinLnBrk="0" hangingPunct="1">
              <a:spcBef>
                <a:spcPct val="0"/>
              </a:spcBef>
              <a:buNone/>
              <a:defRPr lang="en-GB" sz="4000" kern="1200" dirty="0">
                <a:solidFill>
                  <a:srgbClr val="00766B"/>
                </a:solidFill>
                <a:latin typeface="+mn-lt"/>
                <a:ea typeface="Arial" charset="0"/>
                <a:cs typeface="Arial" charset="0"/>
              </a:defRPr>
            </a:lvl1pPr>
          </a:lstStyle>
          <a:p>
            <a:pPr defTabSz="913271">
              <a:lnSpc>
                <a:spcPct val="90000"/>
              </a:lnSpc>
              <a:spcBef>
                <a:spcPts val="1000"/>
              </a:spcBef>
              <a:buFont typeface="Arial" panose="020B0604020202020204" pitchFamily="34" charset="0"/>
              <a:buNone/>
            </a:pPr>
            <a:r>
              <a:rPr lang="en-GB" sz="750" dirty="0">
                <a:solidFill>
                  <a:schemeClr val="bg1"/>
                </a:solidFill>
                <a:latin typeface="Calibri Light" panose="020F0302020204030204" pitchFamily="34" charset="0"/>
                <a:cs typeface="Calibri Light" panose="020F0302020204030204" pitchFamily="34" charset="0"/>
              </a:rPr>
              <a:t>Page </a:t>
            </a:r>
            <a:fld id="{53E7601D-6FDA-7B44-B5BA-3778DAD9E216}" type="slidenum">
              <a:rPr lang="en-GB" sz="750" smtClean="0">
                <a:solidFill>
                  <a:schemeClr val="bg1"/>
                </a:solidFill>
                <a:latin typeface="Calibri Light" panose="020F0302020204030204" pitchFamily="34" charset="0"/>
                <a:cs typeface="Calibri Light" panose="020F0302020204030204" pitchFamily="34" charset="0"/>
              </a:rPr>
              <a:t>‹#›</a:t>
            </a:fld>
            <a:endParaRPr lang="en-GB" sz="750" dirty="0">
              <a:solidFill>
                <a:schemeClr val="bg1"/>
              </a:solidFill>
              <a:latin typeface="Calibri Light" panose="020F0302020204030204" pitchFamily="34" charset="0"/>
              <a:cs typeface="Calibri Light" panose="020F0302020204030204" pitchFamily="34" charset="0"/>
            </a:endParaRPr>
          </a:p>
        </p:txBody>
      </p:sp>
      <p:sp>
        <p:nvSpPr>
          <p:cNvPr id="20" name="Rectangle 19">
            <a:extLst>
              <a:ext uri="{FF2B5EF4-FFF2-40B4-BE49-F238E27FC236}">
                <a16:creationId xmlns:a16="http://schemas.microsoft.com/office/drawing/2014/main" id="{626CA295-5365-9545-B0B9-F98FC0289AFF}"/>
              </a:ext>
            </a:extLst>
          </p:cNvPr>
          <p:cNvSpPr/>
          <p:nvPr userDrawn="1"/>
        </p:nvSpPr>
        <p:spPr>
          <a:xfrm rot="16200000">
            <a:off x="978728" y="-193605"/>
            <a:ext cx="98580" cy="485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Calibri Light" panose="020F0302020204030204" pitchFamily="34" charset="0"/>
              <a:cs typeface="Calibri Light" panose="020F0302020204030204" pitchFamily="34" charset="0"/>
            </a:endParaRPr>
          </a:p>
        </p:txBody>
      </p:sp>
      <p:pic>
        <p:nvPicPr>
          <p:cNvPr id="11" name="Picture 10" descr="Price Bailey logo"/>
          <p:cNvPicPr>
            <a:picLocks noChangeAspect="1"/>
          </p:cNvPicPr>
          <p:nvPr userDrawn="1"/>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63200" y="288000"/>
            <a:ext cx="828000" cy="161062"/>
          </a:xfrm>
          <a:prstGeom prst="rect">
            <a:avLst/>
          </a:prstGeom>
          <a:noFill/>
          <a:ln>
            <a:noFill/>
          </a:ln>
        </p:spPr>
      </p:pic>
      <p:sp>
        <p:nvSpPr>
          <p:cNvPr id="14" name="Text Placeholder 23">
            <a:extLst>
              <a:ext uri="{FF2B5EF4-FFF2-40B4-BE49-F238E27FC236}">
                <a16:creationId xmlns:a16="http://schemas.microsoft.com/office/drawing/2014/main" id="{9CC7F7B2-E491-4D43-BC5F-E56BE0BEBDC1}"/>
              </a:ext>
            </a:extLst>
          </p:cNvPr>
          <p:cNvSpPr>
            <a:spLocks noGrp="1"/>
          </p:cNvSpPr>
          <p:nvPr>
            <p:ph type="body" sz="quarter" idx="15" hasCustomPrompt="1"/>
          </p:nvPr>
        </p:nvSpPr>
        <p:spPr>
          <a:xfrm>
            <a:off x="786207" y="1356743"/>
            <a:ext cx="1366444" cy="584775"/>
          </a:xfrm>
          <a:prstGeom prst="rect">
            <a:avLst/>
          </a:prstGeom>
        </p:spPr>
        <p:txBody>
          <a:bodyPr lIns="0" tIns="0" rIns="0" bIns="0" numCol="1" spcCol="360000"/>
          <a:lstStyle>
            <a:lvl1pPr marL="3175" indent="-3175">
              <a:spcBef>
                <a:spcPts val="0"/>
              </a:spcBef>
              <a:spcAft>
                <a:spcPts val="500"/>
              </a:spcAft>
              <a:buNone/>
              <a:tabLst/>
              <a:defRPr sz="16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edit body copy</a:t>
            </a:r>
          </a:p>
        </p:txBody>
      </p:sp>
      <p:sp>
        <p:nvSpPr>
          <p:cNvPr id="12" name="Text Placeholder 2"/>
          <p:cNvSpPr>
            <a:spLocks noGrp="1"/>
          </p:cNvSpPr>
          <p:nvPr>
            <p:ph type="body" sz="quarter" idx="18" hasCustomPrompt="1"/>
          </p:nvPr>
        </p:nvSpPr>
        <p:spPr>
          <a:xfrm>
            <a:off x="3284970" y="1356743"/>
            <a:ext cx="5455205" cy="3369245"/>
          </a:xfrm>
          <a:prstGeom prst="rect">
            <a:avLst/>
          </a:prstGeom>
        </p:spPr>
        <p:txBody>
          <a:bodyPr/>
          <a:lstStyle>
            <a:lvl1pPr marL="228600" indent="-228600">
              <a:buClr>
                <a:schemeClr val="accent3"/>
              </a:buClr>
              <a:buFont typeface="Wingdings" panose="05000000000000000000" pitchFamily="2" charset="2"/>
              <a:buChar char="§"/>
              <a:defRPr sz="1600">
                <a:latin typeface="+mj-lt"/>
              </a:defRPr>
            </a:lvl1pPr>
            <a:lvl2pPr marL="541338" indent="-274638">
              <a:buClr>
                <a:schemeClr val="accent3"/>
              </a:buClr>
              <a:buFont typeface="Wingdings" panose="05000000000000000000" pitchFamily="2" charset="2"/>
              <a:buChar char="§"/>
              <a:defRPr sz="1400">
                <a:latin typeface="+mj-lt"/>
              </a:defRPr>
            </a:lvl2pPr>
            <a:lvl3pPr marL="898525" indent="-357188">
              <a:buClr>
                <a:schemeClr val="accent3"/>
              </a:buClr>
              <a:buFont typeface="Wingdings" panose="05000000000000000000" pitchFamily="2" charset="2"/>
              <a:buChar char="§"/>
              <a:defRPr sz="1200"/>
            </a:lvl3pPr>
            <a:lvl4pPr>
              <a:defRPr/>
            </a:lvl4pPr>
            <a:lvl5pPr>
              <a:defRPr/>
            </a:lvl5pPr>
          </a:lstStyle>
          <a:p>
            <a:pPr lvl="0"/>
            <a:r>
              <a:rPr lang="en-US" dirty="0" smtClean="0"/>
              <a:t>Add text</a:t>
            </a:r>
          </a:p>
          <a:p>
            <a:pPr lvl="1"/>
            <a:r>
              <a:rPr lang="en-US" dirty="0" smtClean="0"/>
              <a:t>Second level</a:t>
            </a:r>
          </a:p>
          <a:p>
            <a:pPr lvl="2"/>
            <a:r>
              <a:rPr lang="en-US" dirty="0" smtClean="0"/>
              <a:t>Third level</a:t>
            </a:r>
          </a:p>
        </p:txBody>
      </p:sp>
      <p:sp>
        <p:nvSpPr>
          <p:cNvPr id="17" name="Text Placeholder 23">
            <a:extLst>
              <a:ext uri="{FF2B5EF4-FFF2-40B4-BE49-F238E27FC236}">
                <a16:creationId xmlns:a16="http://schemas.microsoft.com/office/drawing/2014/main" id="{E5204E96-50F6-7846-B57C-47CDDB6B6085}"/>
              </a:ext>
            </a:extLst>
          </p:cNvPr>
          <p:cNvSpPr>
            <a:spLocks noGrp="1"/>
          </p:cNvSpPr>
          <p:nvPr>
            <p:ph type="body" sz="quarter" idx="19" hasCustomPrompt="1"/>
          </p:nvPr>
        </p:nvSpPr>
        <p:spPr>
          <a:xfrm>
            <a:off x="3284970" y="738595"/>
            <a:ext cx="5455205" cy="346503"/>
          </a:xfrm>
          <a:prstGeom prst="rect">
            <a:avLst/>
          </a:prstGeom>
        </p:spPr>
        <p:txBody>
          <a:bodyPr lIns="0" tIns="0" rIns="0" bIns="0"/>
          <a:lstStyle>
            <a:lvl1pPr marL="3175" indent="-3175">
              <a:buNone/>
              <a:tabLst/>
              <a:defRPr sz="2000" b="0" i="0">
                <a:solidFill>
                  <a:schemeClr val="tx1">
                    <a:lumMod val="85000"/>
                    <a:lumOff val="1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Title</a:t>
            </a:r>
            <a:endParaRPr lang="en-GB" dirty="0"/>
          </a:p>
        </p:txBody>
      </p:sp>
    </p:spTree>
    <p:extLst>
      <p:ext uri="{BB962C8B-B14F-4D97-AF65-F5344CB8AC3E}">
        <p14:creationId xmlns:p14="http://schemas.microsoft.com/office/powerpoint/2010/main" val="331347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extLst mod="1">
    <p:ext uri="{DCECCB84-F9BA-43D5-87BE-67443E8EF086}">
      <p15:sldGuideLst xmlns:p15="http://schemas.microsoft.com/office/powerpoint/2012/main">
        <p15:guide id="1" orient="horz" pos="1620">
          <p15:clr>
            <a:srgbClr val="FBAE40"/>
          </p15:clr>
        </p15:guide>
        <p15:guide id="2" pos="2880">
          <p15:clr>
            <a:srgbClr val="FBAE40"/>
          </p15:clr>
        </p15:guide>
        <p15:guide id="3" pos="251">
          <p15:clr>
            <a:srgbClr val="FBAE40"/>
          </p15:clr>
        </p15:guide>
        <p15:guide id="4" orient="horz" pos="486">
          <p15:clr>
            <a:srgbClr val="FBAE40"/>
          </p15:clr>
        </p15:guide>
        <p15:guide id="5" pos="5505">
          <p15:clr>
            <a:srgbClr val="FBAE40"/>
          </p15:clr>
        </p15:guide>
        <p15:guide id="6" pos="1487">
          <p15:clr>
            <a:srgbClr val="FBAE40"/>
          </p15:clr>
        </p15:guide>
        <p15:guide id="8" orient="horz" pos="2977">
          <p15:clr>
            <a:srgbClr val="FBAE40"/>
          </p15:clr>
        </p15:guide>
        <p15:guide id="9" pos="313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Message Box 2 / text">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0" y="-1"/>
            <a:ext cx="4582800" cy="5143500"/>
          </a:xfrm>
          <a:prstGeom prst="rect">
            <a:avLst/>
          </a:prstGeom>
        </p:spPr>
      </p:pic>
      <p:sp>
        <p:nvSpPr>
          <p:cNvPr id="18" name="Round Single Corner Rectangle 37">
            <a:extLst>
              <a:ext uri="{FF2B5EF4-FFF2-40B4-BE49-F238E27FC236}">
                <a16:creationId xmlns:a16="http://schemas.microsoft.com/office/drawing/2014/main" id="{E9D47C24-F886-A34D-8979-BCB7289D6E94}"/>
              </a:ext>
            </a:extLst>
          </p:cNvPr>
          <p:cNvSpPr/>
          <p:nvPr userDrawn="1"/>
        </p:nvSpPr>
        <p:spPr>
          <a:xfrm>
            <a:off x="398463" y="0"/>
            <a:ext cx="3286341" cy="4725988"/>
          </a:xfrm>
          <a:prstGeom prst="round1Rect">
            <a:avLst>
              <a:gd name="adj" fmla="val 0"/>
            </a:avLst>
          </a:prstGeom>
          <a:gradFill>
            <a:gsLst>
              <a:gs pos="0">
                <a:schemeClr val="accent2">
                  <a:alpha val="85000"/>
                </a:schemeClr>
              </a:gs>
              <a:gs pos="100000">
                <a:schemeClr val="accent4"/>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
        <p:nvSpPr>
          <p:cNvPr id="19" name="Title 1">
            <a:extLst>
              <a:ext uri="{FF2B5EF4-FFF2-40B4-BE49-F238E27FC236}">
                <a16:creationId xmlns:a16="http://schemas.microsoft.com/office/drawing/2014/main" id="{4D7731E5-696A-7C42-B0B8-CA16BCA6071D}"/>
              </a:ext>
            </a:extLst>
          </p:cNvPr>
          <p:cNvSpPr txBox="1">
            <a:spLocks/>
          </p:cNvSpPr>
          <p:nvPr userDrawn="1"/>
        </p:nvSpPr>
        <p:spPr bwMode="gray">
          <a:xfrm>
            <a:off x="786206" y="217970"/>
            <a:ext cx="2498764" cy="184301"/>
          </a:xfrm>
          <a:prstGeom prst="rect">
            <a:avLst/>
          </a:prstGeom>
        </p:spPr>
        <p:txBody>
          <a:bodyPr vert="horz" lIns="0" tIns="0" rIns="0" bIns="0" rtlCol="0" anchor="t" anchorCtr="0">
            <a:normAutofit/>
          </a:bodyPr>
          <a:lstStyle>
            <a:lvl1pPr algn="l" defTabSz="685800" rtl="0" eaLnBrk="1" latinLnBrk="0" hangingPunct="1">
              <a:spcBef>
                <a:spcPct val="0"/>
              </a:spcBef>
              <a:buNone/>
              <a:defRPr lang="en-GB" sz="4000" kern="1200" dirty="0">
                <a:solidFill>
                  <a:srgbClr val="00766B"/>
                </a:solidFill>
                <a:latin typeface="+mn-lt"/>
                <a:ea typeface="Arial" charset="0"/>
                <a:cs typeface="Arial" charset="0"/>
              </a:defRPr>
            </a:lvl1pPr>
          </a:lstStyle>
          <a:p>
            <a:pPr defTabSz="913271">
              <a:lnSpc>
                <a:spcPct val="90000"/>
              </a:lnSpc>
              <a:spcBef>
                <a:spcPts val="1000"/>
              </a:spcBef>
              <a:buFont typeface="Arial" panose="020B0604020202020204" pitchFamily="34" charset="0"/>
              <a:buNone/>
            </a:pPr>
            <a:r>
              <a:rPr lang="en-GB" sz="750" dirty="0">
                <a:solidFill>
                  <a:schemeClr val="bg1"/>
                </a:solidFill>
                <a:latin typeface="Calibri Light" panose="020F0302020204030204" pitchFamily="34" charset="0"/>
                <a:cs typeface="Calibri Light" panose="020F0302020204030204" pitchFamily="34" charset="0"/>
              </a:rPr>
              <a:t>Page </a:t>
            </a:r>
            <a:fld id="{53E7601D-6FDA-7B44-B5BA-3778DAD9E216}" type="slidenum">
              <a:rPr lang="en-GB" sz="750" smtClean="0">
                <a:solidFill>
                  <a:schemeClr val="bg1"/>
                </a:solidFill>
                <a:latin typeface="Calibri Light" panose="020F0302020204030204" pitchFamily="34" charset="0"/>
                <a:cs typeface="Calibri Light" panose="020F0302020204030204" pitchFamily="34" charset="0"/>
              </a:rPr>
              <a:t>‹#›</a:t>
            </a:fld>
            <a:endParaRPr lang="en-GB" sz="750" dirty="0">
              <a:solidFill>
                <a:schemeClr val="bg1"/>
              </a:solidFill>
              <a:latin typeface="Calibri Light" panose="020F0302020204030204" pitchFamily="34" charset="0"/>
              <a:cs typeface="Calibri Light" panose="020F0302020204030204" pitchFamily="34" charset="0"/>
            </a:endParaRPr>
          </a:p>
        </p:txBody>
      </p:sp>
      <p:sp>
        <p:nvSpPr>
          <p:cNvPr id="20" name="Rectangle 19">
            <a:extLst>
              <a:ext uri="{FF2B5EF4-FFF2-40B4-BE49-F238E27FC236}">
                <a16:creationId xmlns:a16="http://schemas.microsoft.com/office/drawing/2014/main" id="{626CA295-5365-9545-B0B9-F98FC0289AFF}"/>
              </a:ext>
            </a:extLst>
          </p:cNvPr>
          <p:cNvSpPr/>
          <p:nvPr userDrawn="1"/>
        </p:nvSpPr>
        <p:spPr>
          <a:xfrm rot="16200000">
            <a:off x="978728" y="-193605"/>
            <a:ext cx="98580" cy="485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Calibri Light" panose="020F0302020204030204" pitchFamily="34" charset="0"/>
              <a:cs typeface="Calibri Light" panose="020F0302020204030204" pitchFamily="34" charset="0"/>
            </a:endParaRPr>
          </a:p>
        </p:txBody>
      </p:sp>
      <p:cxnSp>
        <p:nvCxnSpPr>
          <p:cNvPr id="21" name="Straight Connector 20">
            <a:extLst>
              <a:ext uri="{FF2B5EF4-FFF2-40B4-BE49-F238E27FC236}">
                <a16:creationId xmlns:a16="http://schemas.microsoft.com/office/drawing/2014/main" id="{DAE7D70D-5B02-8F4F-88B1-8B18E39CF003}"/>
              </a:ext>
            </a:extLst>
          </p:cNvPr>
          <p:cNvCxnSpPr>
            <a:cxnSpLocks/>
          </p:cNvCxnSpPr>
          <p:nvPr userDrawn="1"/>
        </p:nvCxnSpPr>
        <p:spPr>
          <a:xfrm>
            <a:off x="785762" y="1388788"/>
            <a:ext cx="36970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71864E8F-E618-CB45-A578-D3645B31DF05}"/>
              </a:ext>
            </a:extLst>
          </p:cNvPr>
          <p:cNvSpPr>
            <a:spLocks noGrp="1"/>
          </p:cNvSpPr>
          <p:nvPr>
            <p:ph type="body" sz="quarter" idx="10" hasCustomPrompt="1"/>
          </p:nvPr>
        </p:nvSpPr>
        <p:spPr>
          <a:xfrm>
            <a:off x="775131" y="738595"/>
            <a:ext cx="2509838" cy="346503"/>
          </a:xfrm>
          <a:prstGeom prst="rect">
            <a:avLst/>
          </a:prstGeom>
        </p:spPr>
        <p:txBody>
          <a:bodyPr lIns="0" tIns="0" rIns="0" bIns="0"/>
          <a:lstStyle>
            <a:lvl1pPr marL="3175" indent="-3175">
              <a:spcBef>
                <a:spcPts val="0"/>
              </a:spcBef>
              <a:spcAft>
                <a:spcPts val="500"/>
              </a:spcAft>
              <a:buNone/>
              <a:tabLst/>
              <a:defRPr sz="20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Title</a:t>
            </a:r>
            <a:endParaRPr lang="en-GB" dirty="0"/>
          </a:p>
        </p:txBody>
      </p:sp>
      <p:sp>
        <p:nvSpPr>
          <p:cNvPr id="25" name="Text Placeholder 23">
            <a:extLst>
              <a:ext uri="{FF2B5EF4-FFF2-40B4-BE49-F238E27FC236}">
                <a16:creationId xmlns:a16="http://schemas.microsoft.com/office/drawing/2014/main" id="{D7285DF8-8BEB-F44F-B27F-D94EFD1C7112}"/>
              </a:ext>
            </a:extLst>
          </p:cNvPr>
          <p:cNvSpPr>
            <a:spLocks noGrp="1"/>
          </p:cNvSpPr>
          <p:nvPr>
            <p:ph type="body" sz="quarter" idx="11" hasCustomPrompt="1"/>
          </p:nvPr>
        </p:nvSpPr>
        <p:spPr>
          <a:xfrm>
            <a:off x="785763" y="1838963"/>
            <a:ext cx="2509838" cy="346503"/>
          </a:xfrm>
          <a:prstGeom prst="rect">
            <a:avLst/>
          </a:prstGeom>
        </p:spPr>
        <p:txBody>
          <a:bodyPr lIns="0" tIns="0" rIns="0" bIns="0"/>
          <a:lstStyle>
            <a:lvl1pPr marL="3175" indent="-3175">
              <a:spcBef>
                <a:spcPts val="0"/>
              </a:spcBef>
              <a:spcAft>
                <a:spcPts val="500"/>
              </a:spcAft>
              <a:buNone/>
              <a:tabLst/>
              <a:defRPr sz="16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text</a:t>
            </a:r>
            <a:endParaRPr lang="en-GB" dirty="0"/>
          </a:p>
        </p:txBody>
      </p:sp>
      <p:pic>
        <p:nvPicPr>
          <p:cNvPr id="11" name="Picture 10" descr="Price Bailey logo"/>
          <p:cNvPicPr>
            <a:picLocks noChangeAspect="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63200" y="288000"/>
            <a:ext cx="828000" cy="161062"/>
          </a:xfrm>
          <a:prstGeom prst="rect">
            <a:avLst/>
          </a:prstGeom>
          <a:noFill/>
          <a:ln>
            <a:noFill/>
          </a:ln>
        </p:spPr>
      </p:pic>
      <p:sp>
        <p:nvSpPr>
          <p:cNvPr id="12" name="Text Placeholder 2"/>
          <p:cNvSpPr>
            <a:spLocks noGrp="1"/>
          </p:cNvSpPr>
          <p:nvPr>
            <p:ph type="body" sz="quarter" idx="17" hasCustomPrompt="1"/>
          </p:nvPr>
        </p:nvSpPr>
        <p:spPr>
          <a:xfrm>
            <a:off x="4727159" y="738595"/>
            <a:ext cx="4013016" cy="3987393"/>
          </a:xfrm>
          <a:prstGeom prst="rect">
            <a:avLst/>
          </a:prstGeom>
        </p:spPr>
        <p:txBody>
          <a:bodyPr/>
          <a:lstStyle>
            <a:lvl1pPr marL="228600" indent="-228600">
              <a:buClr>
                <a:schemeClr val="accent3"/>
              </a:buClr>
              <a:buFont typeface="Wingdings" panose="05000000000000000000" pitchFamily="2" charset="2"/>
              <a:buChar char="§"/>
              <a:defRPr sz="1600">
                <a:latin typeface="+mj-lt"/>
              </a:defRPr>
            </a:lvl1pPr>
            <a:lvl2pPr marL="541338" indent="-274638">
              <a:buClr>
                <a:schemeClr val="accent3"/>
              </a:buClr>
              <a:buFont typeface="Wingdings" panose="05000000000000000000" pitchFamily="2" charset="2"/>
              <a:buChar char="§"/>
              <a:defRPr sz="1400">
                <a:latin typeface="+mj-lt"/>
              </a:defRPr>
            </a:lvl2pPr>
            <a:lvl3pPr marL="898525" indent="-357188">
              <a:buClr>
                <a:schemeClr val="accent3"/>
              </a:buClr>
              <a:buFont typeface="Wingdings" panose="05000000000000000000" pitchFamily="2" charset="2"/>
              <a:buChar char="§"/>
              <a:defRPr sz="1200"/>
            </a:lvl3pPr>
            <a:lvl4pPr>
              <a:defRPr/>
            </a:lvl4pPr>
            <a:lvl5pPr>
              <a:defRPr/>
            </a:lvl5pPr>
          </a:lstStyle>
          <a:p>
            <a:pPr lvl="0"/>
            <a:r>
              <a:rPr lang="en-US" dirty="0" smtClean="0"/>
              <a:t>Add text</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59876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extLst mod="1">
    <p:ext uri="{DCECCB84-F9BA-43D5-87BE-67443E8EF086}">
      <p15:sldGuideLst xmlns:p15="http://schemas.microsoft.com/office/powerpoint/2012/main">
        <p15:guide id="1" orient="horz" pos="1620">
          <p15:clr>
            <a:srgbClr val="FBAE40"/>
          </p15:clr>
        </p15:guide>
        <p15:guide id="2" pos="2880">
          <p15:clr>
            <a:srgbClr val="FBAE40"/>
          </p15:clr>
        </p15:guide>
        <p15:guide id="3" pos="251">
          <p15:clr>
            <a:srgbClr val="FBAE40"/>
          </p15:clr>
        </p15:guide>
        <p15:guide id="4" orient="horz" pos="486">
          <p15:clr>
            <a:srgbClr val="FBAE40"/>
          </p15:clr>
        </p15:guide>
        <p15:guide id="5" pos="5505">
          <p15:clr>
            <a:srgbClr val="FBAE40"/>
          </p15:clr>
        </p15:guide>
        <p15:guide id="6" pos="1487">
          <p15:clr>
            <a:srgbClr val="FBAE40"/>
          </p15:clr>
        </p15:guide>
        <p15:guide id="8" orient="horz" pos="2977">
          <p15:clr>
            <a:srgbClr val="FBAE40"/>
          </p15:clr>
        </p15:guide>
        <p15:guide id="9" pos="313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2/3 tex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0" y="-1"/>
            <a:ext cx="2901600" cy="5143500"/>
          </a:xfrm>
          <a:prstGeom prst="rect">
            <a:avLst/>
          </a:prstGeom>
        </p:spPr>
      </p:pic>
      <p:sp>
        <p:nvSpPr>
          <p:cNvPr id="18" name="Round Single Corner Rectangle 37">
            <a:extLst>
              <a:ext uri="{FF2B5EF4-FFF2-40B4-BE49-F238E27FC236}">
                <a16:creationId xmlns:a16="http://schemas.microsoft.com/office/drawing/2014/main" id="{E9D47C24-F886-A34D-8979-BCB7289D6E94}"/>
              </a:ext>
            </a:extLst>
          </p:cNvPr>
          <p:cNvSpPr/>
          <p:nvPr userDrawn="1"/>
        </p:nvSpPr>
        <p:spPr>
          <a:xfrm>
            <a:off x="398123" y="0"/>
            <a:ext cx="2106611" cy="4725988"/>
          </a:xfrm>
          <a:prstGeom prst="round1Rect">
            <a:avLst>
              <a:gd name="adj" fmla="val 0"/>
            </a:avLst>
          </a:prstGeom>
          <a:gradFill>
            <a:gsLst>
              <a:gs pos="0">
                <a:schemeClr val="accent2">
                  <a:alpha val="85000"/>
                </a:schemeClr>
              </a:gs>
              <a:gs pos="100000">
                <a:schemeClr val="accent4"/>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
        <p:nvSpPr>
          <p:cNvPr id="19" name="Title 1">
            <a:extLst>
              <a:ext uri="{FF2B5EF4-FFF2-40B4-BE49-F238E27FC236}">
                <a16:creationId xmlns:a16="http://schemas.microsoft.com/office/drawing/2014/main" id="{4D7731E5-696A-7C42-B0B8-CA16BCA6071D}"/>
              </a:ext>
            </a:extLst>
          </p:cNvPr>
          <p:cNvSpPr txBox="1">
            <a:spLocks/>
          </p:cNvSpPr>
          <p:nvPr userDrawn="1"/>
        </p:nvSpPr>
        <p:spPr bwMode="gray">
          <a:xfrm>
            <a:off x="786206" y="217970"/>
            <a:ext cx="2498764" cy="184301"/>
          </a:xfrm>
          <a:prstGeom prst="rect">
            <a:avLst/>
          </a:prstGeom>
        </p:spPr>
        <p:txBody>
          <a:bodyPr vert="horz" lIns="0" tIns="0" rIns="0" bIns="0" rtlCol="0" anchor="t" anchorCtr="0">
            <a:normAutofit/>
          </a:bodyPr>
          <a:lstStyle>
            <a:lvl1pPr algn="l" defTabSz="685800" rtl="0" eaLnBrk="1" latinLnBrk="0" hangingPunct="1">
              <a:spcBef>
                <a:spcPct val="0"/>
              </a:spcBef>
              <a:buNone/>
              <a:defRPr lang="en-GB" sz="4000" kern="1200" dirty="0">
                <a:solidFill>
                  <a:srgbClr val="00766B"/>
                </a:solidFill>
                <a:latin typeface="+mn-lt"/>
                <a:ea typeface="Arial" charset="0"/>
                <a:cs typeface="Arial" charset="0"/>
              </a:defRPr>
            </a:lvl1pPr>
          </a:lstStyle>
          <a:p>
            <a:pPr defTabSz="913271">
              <a:lnSpc>
                <a:spcPct val="90000"/>
              </a:lnSpc>
              <a:spcBef>
                <a:spcPts val="1000"/>
              </a:spcBef>
              <a:buFont typeface="Arial" panose="020B0604020202020204" pitchFamily="34" charset="0"/>
              <a:buNone/>
            </a:pPr>
            <a:r>
              <a:rPr lang="en-GB" sz="750" dirty="0">
                <a:solidFill>
                  <a:schemeClr val="bg1"/>
                </a:solidFill>
                <a:latin typeface="Calibri Light" panose="020F0302020204030204" pitchFamily="34" charset="0"/>
                <a:cs typeface="Calibri Light" panose="020F0302020204030204" pitchFamily="34" charset="0"/>
              </a:rPr>
              <a:t>Page </a:t>
            </a:r>
            <a:fld id="{53E7601D-6FDA-7B44-B5BA-3778DAD9E216}" type="slidenum">
              <a:rPr lang="en-GB" sz="750" smtClean="0">
                <a:solidFill>
                  <a:schemeClr val="bg1"/>
                </a:solidFill>
                <a:latin typeface="Calibri Light" panose="020F0302020204030204" pitchFamily="34" charset="0"/>
                <a:cs typeface="Calibri Light" panose="020F0302020204030204" pitchFamily="34" charset="0"/>
              </a:rPr>
              <a:t>‹#›</a:t>
            </a:fld>
            <a:endParaRPr lang="en-GB" sz="750" dirty="0">
              <a:solidFill>
                <a:schemeClr val="bg1"/>
              </a:solidFill>
              <a:latin typeface="Calibri Light" panose="020F0302020204030204" pitchFamily="34" charset="0"/>
              <a:cs typeface="Calibri Light" panose="020F0302020204030204" pitchFamily="34" charset="0"/>
            </a:endParaRPr>
          </a:p>
        </p:txBody>
      </p:sp>
      <p:sp>
        <p:nvSpPr>
          <p:cNvPr id="20" name="Rectangle 19">
            <a:extLst>
              <a:ext uri="{FF2B5EF4-FFF2-40B4-BE49-F238E27FC236}">
                <a16:creationId xmlns:a16="http://schemas.microsoft.com/office/drawing/2014/main" id="{626CA295-5365-9545-B0B9-F98FC0289AFF}"/>
              </a:ext>
            </a:extLst>
          </p:cNvPr>
          <p:cNvSpPr/>
          <p:nvPr userDrawn="1"/>
        </p:nvSpPr>
        <p:spPr>
          <a:xfrm rot="16200000">
            <a:off x="978728" y="-193605"/>
            <a:ext cx="98580" cy="485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Calibri Light" panose="020F0302020204030204" pitchFamily="34" charset="0"/>
              <a:cs typeface="Calibri Light" panose="020F0302020204030204" pitchFamily="34" charset="0"/>
            </a:endParaRPr>
          </a:p>
        </p:txBody>
      </p:sp>
      <p:pic>
        <p:nvPicPr>
          <p:cNvPr id="11" name="Picture 10" descr="Price Bailey logo"/>
          <p:cNvPicPr>
            <a:picLocks noChangeAspect="1"/>
          </p:cNvPicPr>
          <p:nvPr userDrawn="1"/>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63200" y="288000"/>
            <a:ext cx="828000" cy="161062"/>
          </a:xfrm>
          <a:prstGeom prst="rect">
            <a:avLst/>
          </a:prstGeom>
          <a:noFill/>
          <a:ln>
            <a:noFill/>
          </a:ln>
        </p:spPr>
      </p:pic>
      <p:sp>
        <p:nvSpPr>
          <p:cNvPr id="14" name="Text Placeholder 23">
            <a:extLst>
              <a:ext uri="{FF2B5EF4-FFF2-40B4-BE49-F238E27FC236}">
                <a16:creationId xmlns:a16="http://schemas.microsoft.com/office/drawing/2014/main" id="{9CC7F7B2-E491-4D43-BC5F-E56BE0BEBDC1}"/>
              </a:ext>
            </a:extLst>
          </p:cNvPr>
          <p:cNvSpPr>
            <a:spLocks noGrp="1"/>
          </p:cNvSpPr>
          <p:nvPr>
            <p:ph type="body" sz="quarter" idx="15" hasCustomPrompt="1"/>
          </p:nvPr>
        </p:nvSpPr>
        <p:spPr>
          <a:xfrm>
            <a:off x="786207" y="1356743"/>
            <a:ext cx="1366444" cy="584775"/>
          </a:xfrm>
          <a:prstGeom prst="rect">
            <a:avLst/>
          </a:prstGeom>
        </p:spPr>
        <p:txBody>
          <a:bodyPr lIns="0" tIns="0" rIns="0" bIns="0" numCol="1" spcCol="360000"/>
          <a:lstStyle>
            <a:lvl1pPr marL="3175" indent="-3175">
              <a:spcBef>
                <a:spcPts val="0"/>
              </a:spcBef>
              <a:spcAft>
                <a:spcPts val="500"/>
              </a:spcAft>
              <a:buNone/>
              <a:tabLst/>
              <a:defRPr sz="16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edit body copy</a:t>
            </a:r>
          </a:p>
        </p:txBody>
      </p:sp>
      <p:sp>
        <p:nvSpPr>
          <p:cNvPr id="12" name="Text Placeholder 2"/>
          <p:cNvSpPr>
            <a:spLocks noGrp="1"/>
          </p:cNvSpPr>
          <p:nvPr>
            <p:ph type="body" sz="quarter" idx="18" hasCustomPrompt="1"/>
          </p:nvPr>
        </p:nvSpPr>
        <p:spPr>
          <a:xfrm>
            <a:off x="3284970" y="1356743"/>
            <a:ext cx="5455205" cy="3369245"/>
          </a:xfrm>
          <a:prstGeom prst="rect">
            <a:avLst/>
          </a:prstGeom>
        </p:spPr>
        <p:txBody>
          <a:bodyPr/>
          <a:lstStyle>
            <a:lvl1pPr marL="228600" indent="-228600">
              <a:buClr>
                <a:schemeClr val="accent3"/>
              </a:buClr>
              <a:buFont typeface="Wingdings" panose="05000000000000000000" pitchFamily="2" charset="2"/>
              <a:buChar char="§"/>
              <a:defRPr sz="1600">
                <a:latin typeface="+mj-lt"/>
              </a:defRPr>
            </a:lvl1pPr>
            <a:lvl2pPr marL="541338" indent="-274638">
              <a:buClr>
                <a:schemeClr val="accent3"/>
              </a:buClr>
              <a:buFont typeface="Wingdings" panose="05000000000000000000" pitchFamily="2" charset="2"/>
              <a:buChar char="§"/>
              <a:defRPr sz="1400">
                <a:latin typeface="+mj-lt"/>
              </a:defRPr>
            </a:lvl2pPr>
            <a:lvl3pPr marL="898525" indent="-357188">
              <a:buClr>
                <a:schemeClr val="accent3"/>
              </a:buClr>
              <a:buFont typeface="Wingdings" panose="05000000000000000000" pitchFamily="2" charset="2"/>
              <a:buChar char="§"/>
              <a:defRPr sz="1200"/>
            </a:lvl3pPr>
            <a:lvl4pPr>
              <a:defRPr/>
            </a:lvl4pPr>
            <a:lvl5pPr>
              <a:defRPr/>
            </a:lvl5pPr>
          </a:lstStyle>
          <a:p>
            <a:pPr lvl="0"/>
            <a:r>
              <a:rPr lang="en-US" dirty="0" smtClean="0"/>
              <a:t>Add text</a:t>
            </a:r>
          </a:p>
          <a:p>
            <a:pPr lvl="1"/>
            <a:r>
              <a:rPr lang="en-US" dirty="0" smtClean="0"/>
              <a:t>Second level</a:t>
            </a:r>
          </a:p>
          <a:p>
            <a:pPr lvl="2"/>
            <a:r>
              <a:rPr lang="en-US" dirty="0" smtClean="0"/>
              <a:t>Third level</a:t>
            </a:r>
          </a:p>
        </p:txBody>
      </p:sp>
      <p:sp>
        <p:nvSpPr>
          <p:cNvPr id="17" name="Text Placeholder 23">
            <a:extLst>
              <a:ext uri="{FF2B5EF4-FFF2-40B4-BE49-F238E27FC236}">
                <a16:creationId xmlns:a16="http://schemas.microsoft.com/office/drawing/2014/main" id="{E5204E96-50F6-7846-B57C-47CDDB6B6085}"/>
              </a:ext>
            </a:extLst>
          </p:cNvPr>
          <p:cNvSpPr>
            <a:spLocks noGrp="1"/>
          </p:cNvSpPr>
          <p:nvPr>
            <p:ph type="body" sz="quarter" idx="19" hasCustomPrompt="1"/>
          </p:nvPr>
        </p:nvSpPr>
        <p:spPr>
          <a:xfrm>
            <a:off x="3284970" y="738595"/>
            <a:ext cx="5455205" cy="346503"/>
          </a:xfrm>
          <a:prstGeom prst="rect">
            <a:avLst/>
          </a:prstGeom>
        </p:spPr>
        <p:txBody>
          <a:bodyPr lIns="0" tIns="0" rIns="0" bIns="0"/>
          <a:lstStyle>
            <a:lvl1pPr marL="3175" indent="-3175">
              <a:buNone/>
              <a:tabLst/>
              <a:defRPr sz="2000" b="0" i="0">
                <a:solidFill>
                  <a:schemeClr val="tx1">
                    <a:lumMod val="85000"/>
                    <a:lumOff val="1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Title</a:t>
            </a:r>
            <a:endParaRPr lang="en-GB" dirty="0"/>
          </a:p>
        </p:txBody>
      </p:sp>
    </p:spTree>
    <p:extLst>
      <p:ext uri="{BB962C8B-B14F-4D97-AF65-F5344CB8AC3E}">
        <p14:creationId xmlns:p14="http://schemas.microsoft.com/office/powerpoint/2010/main" val="49775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extLst mod="1">
    <p:ext uri="{DCECCB84-F9BA-43D5-87BE-67443E8EF086}">
      <p15:sldGuideLst xmlns:p15="http://schemas.microsoft.com/office/powerpoint/2012/main">
        <p15:guide id="1" orient="horz" pos="1620">
          <p15:clr>
            <a:srgbClr val="FBAE40"/>
          </p15:clr>
        </p15:guide>
        <p15:guide id="2" pos="2880">
          <p15:clr>
            <a:srgbClr val="FBAE40"/>
          </p15:clr>
        </p15:guide>
        <p15:guide id="3" pos="251">
          <p15:clr>
            <a:srgbClr val="FBAE40"/>
          </p15:clr>
        </p15:guide>
        <p15:guide id="4" orient="horz" pos="486">
          <p15:clr>
            <a:srgbClr val="FBAE40"/>
          </p15:clr>
        </p15:guide>
        <p15:guide id="5" pos="5505">
          <p15:clr>
            <a:srgbClr val="FBAE40"/>
          </p15:clr>
        </p15:guide>
        <p15:guide id="6" pos="1487">
          <p15:clr>
            <a:srgbClr val="FBAE40"/>
          </p15:clr>
        </p15:guide>
        <p15:guide id="8" orient="horz" pos="2977">
          <p15:clr>
            <a:srgbClr val="FBAE40"/>
          </p15:clr>
        </p15:guide>
        <p15:guide id="9" pos="313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2/3 tex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hqprint">
            <a:extLst>
              <a:ext uri="{28A0092B-C50C-407E-A947-70E740481C1C}">
                <a14:useLocalDpi xmlns:a14="http://schemas.microsoft.com/office/drawing/2010/main" val="0"/>
              </a:ext>
            </a:extLst>
          </a:blip>
          <a:srcRect l="36829" r="25728"/>
          <a:stretch/>
        </p:blipFill>
        <p:spPr>
          <a:xfrm>
            <a:off x="-1" y="2070"/>
            <a:ext cx="2901600" cy="5143500"/>
          </a:xfrm>
          <a:prstGeom prst="rect">
            <a:avLst/>
          </a:prstGeom>
        </p:spPr>
      </p:pic>
      <p:sp>
        <p:nvSpPr>
          <p:cNvPr id="18" name="Round Single Corner Rectangle 37">
            <a:extLst>
              <a:ext uri="{FF2B5EF4-FFF2-40B4-BE49-F238E27FC236}">
                <a16:creationId xmlns:a16="http://schemas.microsoft.com/office/drawing/2014/main" id="{E9D47C24-F886-A34D-8979-BCB7289D6E94}"/>
              </a:ext>
            </a:extLst>
          </p:cNvPr>
          <p:cNvSpPr/>
          <p:nvPr userDrawn="1"/>
        </p:nvSpPr>
        <p:spPr>
          <a:xfrm>
            <a:off x="398123" y="0"/>
            <a:ext cx="2106611" cy="4725988"/>
          </a:xfrm>
          <a:prstGeom prst="round1Rect">
            <a:avLst>
              <a:gd name="adj" fmla="val 0"/>
            </a:avLst>
          </a:prstGeom>
          <a:gradFill>
            <a:gsLst>
              <a:gs pos="0">
                <a:schemeClr val="accent2">
                  <a:alpha val="85000"/>
                </a:schemeClr>
              </a:gs>
              <a:gs pos="100000">
                <a:schemeClr val="accent4"/>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
        <p:nvSpPr>
          <p:cNvPr id="19" name="Title 1">
            <a:extLst>
              <a:ext uri="{FF2B5EF4-FFF2-40B4-BE49-F238E27FC236}">
                <a16:creationId xmlns:a16="http://schemas.microsoft.com/office/drawing/2014/main" id="{4D7731E5-696A-7C42-B0B8-CA16BCA6071D}"/>
              </a:ext>
            </a:extLst>
          </p:cNvPr>
          <p:cNvSpPr txBox="1">
            <a:spLocks/>
          </p:cNvSpPr>
          <p:nvPr userDrawn="1"/>
        </p:nvSpPr>
        <p:spPr bwMode="gray">
          <a:xfrm>
            <a:off x="786206" y="217970"/>
            <a:ext cx="2498764" cy="184301"/>
          </a:xfrm>
          <a:prstGeom prst="rect">
            <a:avLst/>
          </a:prstGeom>
        </p:spPr>
        <p:txBody>
          <a:bodyPr vert="horz" lIns="0" tIns="0" rIns="0" bIns="0" rtlCol="0" anchor="t" anchorCtr="0">
            <a:normAutofit/>
          </a:bodyPr>
          <a:lstStyle>
            <a:lvl1pPr algn="l" defTabSz="685800" rtl="0" eaLnBrk="1" latinLnBrk="0" hangingPunct="1">
              <a:spcBef>
                <a:spcPct val="0"/>
              </a:spcBef>
              <a:buNone/>
              <a:defRPr lang="en-GB" sz="4000" kern="1200" dirty="0">
                <a:solidFill>
                  <a:srgbClr val="00766B"/>
                </a:solidFill>
                <a:latin typeface="+mn-lt"/>
                <a:ea typeface="Arial" charset="0"/>
                <a:cs typeface="Arial" charset="0"/>
              </a:defRPr>
            </a:lvl1pPr>
          </a:lstStyle>
          <a:p>
            <a:pPr defTabSz="913271">
              <a:lnSpc>
                <a:spcPct val="90000"/>
              </a:lnSpc>
              <a:spcBef>
                <a:spcPts val="1000"/>
              </a:spcBef>
              <a:buFont typeface="Arial" panose="020B0604020202020204" pitchFamily="34" charset="0"/>
              <a:buNone/>
            </a:pPr>
            <a:r>
              <a:rPr lang="en-GB" sz="750" dirty="0">
                <a:solidFill>
                  <a:schemeClr val="bg1"/>
                </a:solidFill>
                <a:latin typeface="Calibri Light" panose="020F0302020204030204" pitchFamily="34" charset="0"/>
                <a:cs typeface="Calibri Light" panose="020F0302020204030204" pitchFamily="34" charset="0"/>
              </a:rPr>
              <a:t>Page </a:t>
            </a:r>
            <a:fld id="{53E7601D-6FDA-7B44-B5BA-3778DAD9E216}" type="slidenum">
              <a:rPr lang="en-GB" sz="750" smtClean="0">
                <a:solidFill>
                  <a:schemeClr val="bg1"/>
                </a:solidFill>
                <a:latin typeface="Calibri Light" panose="020F0302020204030204" pitchFamily="34" charset="0"/>
                <a:cs typeface="Calibri Light" panose="020F0302020204030204" pitchFamily="34" charset="0"/>
              </a:rPr>
              <a:t>‹#›</a:t>
            </a:fld>
            <a:endParaRPr lang="en-GB" sz="750" dirty="0">
              <a:solidFill>
                <a:schemeClr val="bg1"/>
              </a:solidFill>
              <a:latin typeface="Calibri Light" panose="020F0302020204030204" pitchFamily="34" charset="0"/>
              <a:cs typeface="Calibri Light" panose="020F0302020204030204" pitchFamily="34" charset="0"/>
            </a:endParaRPr>
          </a:p>
        </p:txBody>
      </p:sp>
      <p:sp>
        <p:nvSpPr>
          <p:cNvPr id="20" name="Rectangle 19">
            <a:extLst>
              <a:ext uri="{FF2B5EF4-FFF2-40B4-BE49-F238E27FC236}">
                <a16:creationId xmlns:a16="http://schemas.microsoft.com/office/drawing/2014/main" id="{626CA295-5365-9545-B0B9-F98FC0289AFF}"/>
              </a:ext>
            </a:extLst>
          </p:cNvPr>
          <p:cNvSpPr/>
          <p:nvPr userDrawn="1"/>
        </p:nvSpPr>
        <p:spPr>
          <a:xfrm rot="16200000">
            <a:off x="978728" y="-193605"/>
            <a:ext cx="98580" cy="485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Calibri Light" panose="020F0302020204030204" pitchFamily="34" charset="0"/>
              <a:cs typeface="Calibri Light" panose="020F0302020204030204" pitchFamily="34" charset="0"/>
            </a:endParaRPr>
          </a:p>
        </p:txBody>
      </p:sp>
      <p:pic>
        <p:nvPicPr>
          <p:cNvPr id="11" name="Picture 10" descr="Price Bailey logo"/>
          <p:cNvPicPr>
            <a:picLocks noChangeAspect="1"/>
          </p:cNvPicPr>
          <p:nvPr userDrawn="1"/>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63200" y="288000"/>
            <a:ext cx="828000" cy="161062"/>
          </a:xfrm>
          <a:prstGeom prst="rect">
            <a:avLst/>
          </a:prstGeom>
          <a:noFill/>
          <a:ln>
            <a:noFill/>
          </a:ln>
        </p:spPr>
      </p:pic>
      <p:sp>
        <p:nvSpPr>
          <p:cNvPr id="14" name="Text Placeholder 23">
            <a:extLst>
              <a:ext uri="{FF2B5EF4-FFF2-40B4-BE49-F238E27FC236}">
                <a16:creationId xmlns:a16="http://schemas.microsoft.com/office/drawing/2014/main" id="{9CC7F7B2-E491-4D43-BC5F-E56BE0BEBDC1}"/>
              </a:ext>
            </a:extLst>
          </p:cNvPr>
          <p:cNvSpPr>
            <a:spLocks noGrp="1"/>
          </p:cNvSpPr>
          <p:nvPr>
            <p:ph type="body" sz="quarter" idx="15" hasCustomPrompt="1"/>
          </p:nvPr>
        </p:nvSpPr>
        <p:spPr>
          <a:xfrm>
            <a:off x="786207" y="1356743"/>
            <a:ext cx="1366444" cy="584775"/>
          </a:xfrm>
          <a:prstGeom prst="rect">
            <a:avLst/>
          </a:prstGeom>
        </p:spPr>
        <p:txBody>
          <a:bodyPr lIns="0" tIns="0" rIns="0" bIns="0" numCol="1" spcCol="360000"/>
          <a:lstStyle>
            <a:lvl1pPr marL="3175" indent="-3175">
              <a:spcBef>
                <a:spcPts val="0"/>
              </a:spcBef>
              <a:spcAft>
                <a:spcPts val="500"/>
              </a:spcAft>
              <a:buNone/>
              <a:tabLst/>
              <a:defRPr sz="16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edit body copy</a:t>
            </a:r>
          </a:p>
        </p:txBody>
      </p:sp>
      <p:sp>
        <p:nvSpPr>
          <p:cNvPr id="12" name="Text Placeholder 2"/>
          <p:cNvSpPr>
            <a:spLocks noGrp="1"/>
          </p:cNvSpPr>
          <p:nvPr>
            <p:ph type="body" sz="quarter" idx="18" hasCustomPrompt="1"/>
          </p:nvPr>
        </p:nvSpPr>
        <p:spPr>
          <a:xfrm>
            <a:off x="3284970" y="1356743"/>
            <a:ext cx="5455205" cy="3369245"/>
          </a:xfrm>
          <a:prstGeom prst="rect">
            <a:avLst/>
          </a:prstGeom>
        </p:spPr>
        <p:txBody>
          <a:bodyPr/>
          <a:lstStyle>
            <a:lvl1pPr marL="228600" indent="-228600">
              <a:buClr>
                <a:schemeClr val="accent3"/>
              </a:buClr>
              <a:buFont typeface="Wingdings" panose="05000000000000000000" pitchFamily="2" charset="2"/>
              <a:buChar char="§"/>
              <a:defRPr sz="1600">
                <a:latin typeface="+mj-lt"/>
              </a:defRPr>
            </a:lvl1pPr>
            <a:lvl2pPr marL="541338" indent="-274638">
              <a:buClr>
                <a:schemeClr val="accent3"/>
              </a:buClr>
              <a:buFont typeface="Wingdings" panose="05000000000000000000" pitchFamily="2" charset="2"/>
              <a:buChar char="§"/>
              <a:defRPr sz="1400">
                <a:latin typeface="+mj-lt"/>
              </a:defRPr>
            </a:lvl2pPr>
            <a:lvl3pPr marL="898525" indent="-357188">
              <a:buClr>
                <a:schemeClr val="accent3"/>
              </a:buClr>
              <a:buFont typeface="Wingdings" panose="05000000000000000000" pitchFamily="2" charset="2"/>
              <a:buChar char="§"/>
              <a:defRPr sz="1200"/>
            </a:lvl3pPr>
            <a:lvl4pPr>
              <a:defRPr/>
            </a:lvl4pPr>
            <a:lvl5pPr>
              <a:defRPr/>
            </a:lvl5pPr>
          </a:lstStyle>
          <a:p>
            <a:pPr lvl="0"/>
            <a:r>
              <a:rPr lang="en-US" dirty="0" smtClean="0"/>
              <a:t>Add text</a:t>
            </a:r>
          </a:p>
          <a:p>
            <a:pPr lvl="1"/>
            <a:r>
              <a:rPr lang="en-US" dirty="0" smtClean="0"/>
              <a:t>Second level</a:t>
            </a:r>
          </a:p>
          <a:p>
            <a:pPr lvl="2"/>
            <a:r>
              <a:rPr lang="en-US" dirty="0" smtClean="0"/>
              <a:t>Third level</a:t>
            </a:r>
          </a:p>
        </p:txBody>
      </p:sp>
      <p:sp>
        <p:nvSpPr>
          <p:cNvPr id="17" name="Text Placeholder 23">
            <a:extLst>
              <a:ext uri="{FF2B5EF4-FFF2-40B4-BE49-F238E27FC236}">
                <a16:creationId xmlns:a16="http://schemas.microsoft.com/office/drawing/2014/main" id="{E5204E96-50F6-7846-B57C-47CDDB6B6085}"/>
              </a:ext>
            </a:extLst>
          </p:cNvPr>
          <p:cNvSpPr>
            <a:spLocks noGrp="1"/>
          </p:cNvSpPr>
          <p:nvPr>
            <p:ph type="body" sz="quarter" idx="19" hasCustomPrompt="1"/>
          </p:nvPr>
        </p:nvSpPr>
        <p:spPr>
          <a:xfrm>
            <a:off x="3284970" y="738595"/>
            <a:ext cx="5455205" cy="346503"/>
          </a:xfrm>
          <a:prstGeom prst="rect">
            <a:avLst/>
          </a:prstGeom>
        </p:spPr>
        <p:txBody>
          <a:bodyPr lIns="0" tIns="0" rIns="0" bIns="0"/>
          <a:lstStyle>
            <a:lvl1pPr marL="3175" indent="-3175">
              <a:buNone/>
              <a:tabLst/>
              <a:defRPr sz="2000" b="0" i="0">
                <a:solidFill>
                  <a:schemeClr val="tx1">
                    <a:lumMod val="85000"/>
                    <a:lumOff val="1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Title</a:t>
            </a:r>
            <a:endParaRPr lang="en-GB" dirty="0"/>
          </a:p>
        </p:txBody>
      </p:sp>
    </p:spTree>
    <p:extLst>
      <p:ext uri="{BB962C8B-B14F-4D97-AF65-F5344CB8AC3E}">
        <p14:creationId xmlns:p14="http://schemas.microsoft.com/office/powerpoint/2010/main" val="6215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extLst mod="1">
    <p:ext uri="{DCECCB84-F9BA-43D5-87BE-67443E8EF086}">
      <p15:sldGuideLst xmlns:p15="http://schemas.microsoft.com/office/powerpoint/2012/main">
        <p15:guide id="1" orient="horz" pos="1620">
          <p15:clr>
            <a:srgbClr val="FBAE40"/>
          </p15:clr>
        </p15:guide>
        <p15:guide id="2" pos="2880">
          <p15:clr>
            <a:srgbClr val="FBAE40"/>
          </p15:clr>
        </p15:guide>
        <p15:guide id="3" pos="251">
          <p15:clr>
            <a:srgbClr val="FBAE40"/>
          </p15:clr>
        </p15:guide>
        <p15:guide id="4" orient="horz" pos="486">
          <p15:clr>
            <a:srgbClr val="FBAE40"/>
          </p15:clr>
        </p15:guide>
        <p15:guide id="5" pos="5505">
          <p15:clr>
            <a:srgbClr val="FBAE40"/>
          </p15:clr>
        </p15:guide>
        <p15:guide id="6" pos="1487">
          <p15:clr>
            <a:srgbClr val="FBAE40"/>
          </p15:clr>
        </p15:guide>
        <p15:guide id="8" orient="horz" pos="2977">
          <p15:clr>
            <a:srgbClr val="FBAE40"/>
          </p15:clr>
        </p15:guide>
        <p15:guide id="9" pos="313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2/3 tex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hqprint">
            <a:extLst>
              <a:ext uri="{28A0092B-C50C-407E-A947-70E740481C1C}">
                <a14:useLocalDpi xmlns:a14="http://schemas.microsoft.com/office/drawing/2010/main" val="0"/>
              </a:ext>
            </a:extLst>
          </a:blip>
          <a:srcRect l="48412" r="19207"/>
          <a:stretch/>
        </p:blipFill>
        <p:spPr>
          <a:xfrm>
            <a:off x="2" y="-1"/>
            <a:ext cx="2901600" cy="5143500"/>
          </a:xfrm>
          <a:prstGeom prst="rect">
            <a:avLst/>
          </a:prstGeom>
        </p:spPr>
      </p:pic>
      <p:sp>
        <p:nvSpPr>
          <p:cNvPr id="18" name="Round Single Corner Rectangle 37">
            <a:extLst>
              <a:ext uri="{FF2B5EF4-FFF2-40B4-BE49-F238E27FC236}">
                <a16:creationId xmlns:a16="http://schemas.microsoft.com/office/drawing/2014/main" id="{E9D47C24-F886-A34D-8979-BCB7289D6E94}"/>
              </a:ext>
            </a:extLst>
          </p:cNvPr>
          <p:cNvSpPr/>
          <p:nvPr userDrawn="1"/>
        </p:nvSpPr>
        <p:spPr>
          <a:xfrm>
            <a:off x="398123" y="0"/>
            <a:ext cx="2106611" cy="4725988"/>
          </a:xfrm>
          <a:prstGeom prst="round1Rect">
            <a:avLst>
              <a:gd name="adj" fmla="val 0"/>
            </a:avLst>
          </a:prstGeom>
          <a:gradFill>
            <a:gsLst>
              <a:gs pos="0">
                <a:schemeClr val="accent2">
                  <a:alpha val="85000"/>
                </a:schemeClr>
              </a:gs>
              <a:gs pos="100000">
                <a:schemeClr val="accent4"/>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
        <p:nvSpPr>
          <p:cNvPr id="19" name="Title 1">
            <a:extLst>
              <a:ext uri="{FF2B5EF4-FFF2-40B4-BE49-F238E27FC236}">
                <a16:creationId xmlns:a16="http://schemas.microsoft.com/office/drawing/2014/main" id="{4D7731E5-696A-7C42-B0B8-CA16BCA6071D}"/>
              </a:ext>
            </a:extLst>
          </p:cNvPr>
          <p:cNvSpPr txBox="1">
            <a:spLocks/>
          </p:cNvSpPr>
          <p:nvPr userDrawn="1"/>
        </p:nvSpPr>
        <p:spPr bwMode="gray">
          <a:xfrm>
            <a:off x="786206" y="217970"/>
            <a:ext cx="2498764" cy="184301"/>
          </a:xfrm>
          <a:prstGeom prst="rect">
            <a:avLst/>
          </a:prstGeom>
        </p:spPr>
        <p:txBody>
          <a:bodyPr vert="horz" lIns="0" tIns="0" rIns="0" bIns="0" rtlCol="0" anchor="t" anchorCtr="0">
            <a:normAutofit/>
          </a:bodyPr>
          <a:lstStyle>
            <a:lvl1pPr algn="l" defTabSz="685800" rtl="0" eaLnBrk="1" latinLnBrk="0" hangingPunct="1">
              <a:spcBef>
                <a:spcPct val="0"/>
              </a:spcBef>
              <a:buNone/>
              <a:defRPr lang="en-GB" sz="4000" kern="1200" dirty="0">
                <a:solidFill>
                  <a:srgbClr val="00766B"/>
                </a:solidFill>
                <a:latin typeface="+mn-lt"/>
                <a:ea typeface="Arial" charset="0"/>
                <a:cs typeface="Arial" charset="0"/>
              </a:defRPr>
            </a:lvl1pPr>
          </a:lstStyle>
          <a:p>
            <a:pPr defTabSz="913271">
              <a:lnSpc>
                <a:spcPct val="90000"/>
              </a:lnSpc>
              <a:spcBef>
                <a:spcPts val="1000"/>
              </a:spcBef>
              <a:buFont typeface="Arial" panose="020B0604020202020204" pitchFamily="34" charset="0"/>
              <a:buNone/>
            </a:pPr>
            <a:r>
              <a:rPr lang="en-GB" sz="750" dirty="0">
                <a:solidFill>
                  <a:schemeClr val="bg1"/>
                </a:solidFill>
                <a:latin typeface="Calibri Light" panose="020F0302020204030204" pitchFamily="34" charset="0"/>
                <a:cs typeface="Calibri Light" panose="020F0302020204030204" pitchFamily="34" charset="0"/>
              </a:rPr>
              <a:t>Page </a:t>
            </a:r>
            <a:fld id="{53E7601D-6FDA-7B44-B5BA-3778DAD9E216}" type="slidenum">
              <a:rPr lang="en-GB" sz="750" smtClean="0">
                <a:solidFill>
                  <a:schemeClr val="bg1"/>
                </a:solidFill>
                <a:latin typeface="Calibri Light" panose="020F0302020204030204" pitchFamily="34" charset="0"/>
                <a:cs typeface="Calibri Light" panose="020F0302020204030204" pitchFamily="34" charset="0"/>
              </a:rPr>
              <a:t>‹#›</a:t>
            </a:fld>
            <a:endParaRPr lang="en-GB" sz="750" dirty="0">
              <a:solidFill>
                <a:schemeClr val="bg1"/>
              </a:solidFill>
              <a:latin typeface="Calibri Light" panose="020F0302020204030204" pitchFamily="34" charset="0"/>
              <a:cs typeface="Calibri Light" panose="020F0302020204030204" pitchFamily="34" charset="0"/>
            </a:endParaRPr>
          </a:p>
        </p:txBody>
      </p:sp>
      <p:sp>
        <p:nvSpPr>
          <p:cNvPr id="20" name="Rectangle 19">
            <a:extLst>
              <a:ext uri="{FF2B5EF4-FFF2-40B4-BE49-F238E27FC236}">
                <a16:creationId xmlns:a16="http://schemas.microsoft.com/office/drawing/2014/main" id="{626CA295-5365-9545-B0B9-F98FC0289AFF}"/>
              </a:ext>
            </a:extLst>
          </p:cNvPr>
          <p:cNvSpPr/>
          <p:nvPr userDrawn="1"/>
        </p:nvSpPr>
        <p:spPr>
          <a:xfrm rot="16200000">
            <a:off x="978728" y="-193605"/>
            <a:ext cx="98580" cy="485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Calibri Light" panose="020F0302020204030204" pitchFamily="34" charset="0"/>
              <a:cs typeface="Calibri Light" panose="020F0302020204030204" pitchFamily="34" charset="0"/>
            </a:endParaRPr>
          </a:p>
        </p:txBody>
      </p:sp>
      <p:pic>
        <p:nvPicPr>
          <p:cNvPr id="11" name="Picture 10" descr="Price Bailey logo"/>
          <p:cNvPicPr>
            <a:picLocks noChangeAspect="1"/>
          </p:cNvPicPr>
          <p:nvPr userDrawn="1"/>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63200" y="288000"/>
            <a:ext cx="828000" cy="161062"/>
          </a:xfrm>
          <a:prstGeom prst="rect">
            <a:avLst/>
          </a:prstGeom>
          <a:noFill/>
          <a:ln>
            <a:noFill/>
          </a:ln>
        </p:spPr>
      </p:pic>
      <p:sp>
        <p:nvSpPr>
          <p:cNvPr id="14" name="Text Placeholder 23">
            <a:extLst>
              <a:ext uri="{FF2B5EF4-FFF2-40B4-BE49-F238E27FC236}">
                <a16:creationId xmlns:a16="http://schemas.microsoft.com/office/drawing/2014/main" id="{9CC7F7B2-E491-4D43-BC5F-E56BE0BEBDC1}"/>
              </a:ext>
            </a:extLst>
          </p:cNvPr>
          <p:cNvSpPr>
            <a:spLocks noGrp="1"/>
          </p:cNvSpPr>
          <p:nvPr>
            <p:ph type="body" sz="quarter" idx="15" hasCustomPrompt="1"/>
          </p:nvPr>
        </p:nvSpPr>
        <p:spPr>
          <a:xfrm>
            <a:off x="786207" y="1356743"/>
            <a:ext cx="1366444" cy="584775"/>
          </a:xfrm>
          <a:prstGeom prst="rect">
            <a:avLst/>
          </a:prstGeom>
        </p:spPr>
        <p:txBody>
          <a:bodyPr lIns="0" tIns="0" rIns="0" bIns="0" numCol="1" spcCol="360000"/>
          <a:lstStyle>
            <a:lvl1pPr marL="3175" indent="-3175">
              <a:spcBef>
                <a:spcPts val="0"/>
              </a:spcBef>
              <a:spcAft>
                <a:spcPts val="500"/>
              </a:spcAft>
              <a:buNone/>
              <a:tabLst/>
              <a:defRPr sz="16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edit body copy</a:t>
            </a:r>
          </a:p>
        </p:txBody>
      </p:sp>
      <p:sp>
        <p:nvSpPr>
          <p:cNvPr id="12" name="Text Placeholder 2"/>
          <p:cNvSpPr>
            <a:spLocks noGrp="1"/>
          </p:cNvSpPr>
          <p:nvPr>
            <p:ph type="body" sz="quarter" idx="18" hasCustomPrompt="1"/>
          </p:nvPr>
        </p:nvSpPr>
        <p:spPr>
          <a:xfrm>
            <a:off x="3284970" y="1356743"/>
            <a:ext cx="5455205" cy="3369245"/>
          </a:xfrm>
          <a:prstGeom prst="rect">
            <a:avLst/>
          </a:prstGeom>
        </p:spPr>
        <p:txBody>
          <a:bodyPr/>
          <a:lstStyle>
            <a:lvl1pPr marL="228600" indent="-228600">
              <a:buClr>
                <a:schemeClr val="accent3"/>
              </a:buClr>
              <a:buFont typeface="Wingdings" panose="05000000000000000000" pitchFamily="2" charset="2"/>
              <a:buChar char="§"/>
              <a:defRPr sz="1600">
                <a:latin typeface="+mj-lt"/>
              </a:defRPr>
            </a:lvl1pPr>
            <a:lvl2pPr marL="541338" indent="-274638">
              <a:buClr>
                <a:schemeClr val="accent3"/>
              </a:buClr>
              <a:buFont typeface="Wingdings" panose="05000000000000000000" pitchFamily="2" charset="2"/>
              <a:buChar char="§"/>
              <a:defRPr sz="1400">
                <a:latin typeface="+mj-lt"/>
              </a:defRPr>
            </a:lvl2pPr>
            <a:lvl3pPr marL="898525" indent="-357188">
              <a:buClr>
                <a:schemeClr val="accent3"/>
              </a:buClr>
              <a:buFont typeface="Wingdings" panose="05000000000000000000" pitchFamily="2" charset="2"/>
              <a:buChar char="§"/>
              <a:defRPr sz="1200"/>
            </a:lvl3pPr>
            <a:lvl4pPr>
              <a:defRPr/>
            </a:lvl4pPr>
            <a:lvl5pPr>
              <a:defRPr/>
            </a:lvl5pPr>
          </a:lstStyle>
          <a:p>
            <a:pPr lvl="0"/>
            <a:r>
              <a:rPr lang="en-US" dirty="0" smtClean="0"/>
              <a:t>Add text</a:t>
            </a:r>
          </a:p>
          <a:p>
            <a:pPr lvl="1"/>
            <a:r>
              <a:rPr lang="en-US" dirty="0" smtClean="0"/>
              <a:t>Second level</a:t>
            </a:r>
          </a:p>
          <a:p>
            <a:pPr lvl="2"/>
            <a:r>
              <a:rPr lang="en-US" dirty="0" smtClean="0"/>
              <a:t>Third level</a:t>
            </a:r>
          </a:p>
        </p:txBody>
      </p:sp>
      <p:sp>
        <p:nvSpPr>
          <p:cNvPr id="17" name="Text Placeholder 23">
            <a:extLst>
              <a:ext uri="{FF2B5EF4-FFF2-40B4-BE49-F238E27FC236}">
                <a16:creationId xmlns:a16="http://schemas.microsoft.com/office/drawing/2014/main" id="{E5204E96-50F6-7846-B57C-47CDDB6B6085}"/>
              </a:ext>
            </a:extLst>
          </p:cNvPr>
          <p:cNvSpPr>
            <a:spLocks noGrp="1"/>
          </p:cNvSpPr>
          <p:nvPr>
            <p:ph type="body" sz="quarter" idx="19" hasCustomPrompt="1"/>
          </p:nvPr>
        </p:nvSpPr>
        <p:spPr>
          <a:xfrm>
            <a:off x="3284970" y="738595"/>
            <a:ext cx="5455205" cy="346503"/>
          </a:xfrm>
          <a:prstGeom prst="rect">
            <a:avLst/>
          </a:prstGeom>
        </p:spPr>
        <p:txBody>
          <a:bodyPr lIns="0" tIns="0" rIns="0" bIns="0"/>
          <a:lstStyle>
            <a:lvl1pPr marL="3175" indent="-3175">
              <a:buNone/>
              <a:tabLst/>
              <a:defRPr sz="2000" b="0" i="0">
                <a:solidFill>
                  <a:schemeClr val="tx1">
                    <a:lumMod val="85000"/>
                    <a:lumOff val="1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Title</a:t>
            </a:r>
            <a:endParaRPr lang="en-GB" dirty="0"/>
          </a:p>
        </p:txBody>
      </p:sp>
    </p:spTree>
    <p:extLst>
      <p:ext uri="{BB962C8B-B14F-4D97-AF65-F5344CB8AC3E}">
        <p14:creationId xmlns:p14="http://schemas.microsoft.com/office/powerpoint/2010/main" val="2106558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extLst mod="1">
    <p:ext uri="{DCECCB84-F9BA-43D5-87BE-67443E8EF086}">
      <p15:sldGuideLst xmlns:p15="http://schemas.microsoft.com/office/powerpoint/2012/main">
        <p15:guide id="1" orient="horz" pos="1620">
          <p15:clr>
            <a:srgbClr val="FBAE40"/>
          </p15:clr>
        </p15:guide>
        <p15:guide id="2" pos="2880">
          <p15:clr>
            <a:srgbClr val="FBAE40"/>
          </p15:clr>
        </p15:guide>
        <p15:guide id="3" pos="251">
          <p15:clr>
            <a:srgbClr val="FBAE40"/>
          </p15:clr>
        </p15:guide>
        <p15:guide id="4" orient="horz" pos="486">
          <p15:clr>
            <a:srgbClr val="FBAE40"/>
          </p15:clr>
        </p15:guide>
        <p15:guide id="5" pos="5505">
          <p15:clr>
            <a:srgbClr val="FBAE40"/>
          </p15:clr>
        </p15:guide>
        <p15:guide id="6" pos="1487">
          <p15:clr>
            <a:srgbClr val="FBAE40"/>
          </p15:clr>
        </p15:guide>
        <p15:guide id="8" orient="horz" pos="2977">
          <p15:clr>
            <a:srgbClr val="FBAE40"/>
          </p15:clr>
        </p15:guide>
        <p15:guide id="9" pos="313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essage boxes / tex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CAC0F5C-E0C9-CE49-8283-2E9F62A9DCA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177" y="-2"/>
            <a:ext cx="4583177" cy="5143501"/>
          </a:xfrm>
          <a:prstGeom prst="rect">
            <a:avLst/>
          </a:prstGeom>
        </p:spPr>
      </p:pic>
      <p:sp>
        <p:nvSpPr>
          <p:cNvPr id="12" name="Round Single Corner Rectangle 37">
            <a:extLst>
              <a:ext uri="{FF2B5EF4-FFF2-40B4-BE49-F238E27FC236}">
                <a16:creationId xmlns:a16="http://schemas.microsoft.com/office/drawing/2014/main" id="{6C758AED-626F-804C-9EE3-2D1BFE7D00B0}"/>
              </a:ext>
            </a:extLst>
          </p:cNvPr>
          <p:cNvSpPr/>
          <p:nvPr userDrawn="1"/>
        </p:nvSpPr>
        <p:spPr>
          <a:xfrm>
            <a:off x="2274888" y="-1"/>
            <a:ext cx="2297112" cy="5143499"/>
          </a:xfrm>
          <a:prstGeom prst="round1Rect">
            <a:avLst>
              <a:gd name="adj" fmla="val 0"/>
            </a:avLst>
          </a:prstGeom>
          <a:gradFill>
            <a:gsLst>
              <a:gs pos="0">
                <a:schemeClr val="accent2">
                  <a:alpha val="85000"/>
                </a:schemeClr>
              </a:gs>
              <a:gs pos="100000">
                <a:schemeClr val="accent4"/>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
        <p:nvSpPr>
          <p:cNvPr id="40" name="Title 1">
            <a:extLst>
              <a:ext uri="{FF2B5EF4-FFF2-40B4-BE49-F238E27FC236}">
                <a16:creationId xmlns:a16="http://schemas.microsoft.com/office/drawing/2014/main" id="{34C558BF-4AE3-2544-8901-B1F63AA0C56B}"/>
              </a:ext>
            </a:extLst>
          </p:cNvPr>
          <p:cNvSpPr txBox="1">
            <a:spLocks/>
          </p:cNvSpPr>
          <p:nvPr userDrawn="1"/>
        </p:nvSpPr>
        <p:spPr bwMode="gray">
          <a:xfrm>
            <a:off x="402191" y="217970"/>
            <a:ext cx="2498764" cy="184301"/>
          </a:xfrm>
          <a:prstGeom prst="rect">
            <a:avLst/>
          </a:prstGeom>
        </p:spPr>
        <p:txBody>
          <a:bodyPr vert="horz" lIns="0" tIns="0" rIns="0" bIns="0" rtlCol="0" anchor="t" anchorCtr="0">
            <a:normAutofit/>
          </a:bodyPr>
          <a:lstStyle>
            <a:lvl1pPr algn="l" defTabSz="685800" rtl="0" eaLnBrk="1" latinLnBrk="0" hangingPunct="1">
              <a:spcBef>
                <a:spcPct val="0"/>
              </a:spcBef>
              <a:buNone/>
              <a:defRPr lang="en-GB" sz="4000" kern="1200" dirty="0">
                <a:solidFill>
                  <a:srgbClr val="00766B"/>
                </a:solidFill>
                <a:latin typeface="+mn-lt"/>
                <a:ea typeface="Arial" charset="0"/>
                <a:cs typeface="Arial" charset="0"/>
              </a:defRPr>
            </a:lvl1pPr>
          </a:lstStyle>
          <a:p>
            <a:pPr defTabSz="913271">
              <a:lnSpc>
                <a:spcPct val="90000"/>
              </a:lnSpc>
              <a:spcBef>
                <a:spcPts val="1000"/>
              </a:spcBef>
              <a:buFont typeface="Arial" panose="020B0604020202020204" pitchFamily="34" charset="0"/>
              <a:buNone/>
            </a:pPr>
            <a:r>
              <a:rPr lang="en-GB" sz="750" dirty="0">
                <a:solidFill>
                  <a:schemeClr val="bg1"/>
                </a:solidFill>
                <a:latin typeface="Calibri Light" panose="020F0302020204030204" pitchFamily="34" charset="0"/>
                <a:cs typeface="Calibri Light" panose="020F0302020204030204" pitchFamily="34" charset="0"/>
              </a:rPr>
              <a:t>Page </a:t>
            </a:r>
            <a:fld id="{53E7601D-6FDA-7B44-B5BA-3778DAD9E216}" type="slidenum">
              <a:rPr lang="en-GB" sz="750" smtClean="0">
                <a:solidFill>
                  <a:schemeClr val="bg1"/>
                </a:solidFill>
                <a:latin typeface="Calibri Light" panose="020F0302020204030204" pitchFamily="34" charset="0"/>
                <a:cs typeface="Calibri Light" panose="020F0302020204030204" pitchFamily="34" charset="0"/>
              </a:rPr>
              <a:t>‹#›</a:t>
            </a:fld>
            <a:endParaRPr lang="en-GB" sz="750" dirty="0">
              <a:solidFill>
                <a:schemeClr val="bg1"/>
              </a:solidFill>
              <a:latin typeface="Calibri Light" panose="020F0302020204030204" pitchFamily="34" charset="0"/>
              <a:cs typeface="Calibri Light" panose="020F0302020204030204" pitchFamily="34" charset="0"/>
            </a:endParaRPr>
          </a:p>
        </p:txBody>
      </p:sp>
      <p:sp>
        <p:nvSpPr>
          <p:cNvPr id="41" name="Rectangle 40">
            <a:extLst>
              <a:ext uri="{FF2B5EF4-FFF2-40B4-BE49-F238E27FC236}">
                <a16:creationId xmlns:a16="http://schemas.microsoft.com/office/drawing/2014/main" id="{D5B58787-1192-474E-B082-D4F2B6E903B9}"/>
              </a:ext>
            </a:extLst>
          </p:cNvPr>
          <p:cNvSpPr/>
          <p:nvPr userDrawn="1"/>
        </p:nvSpPr>
        <p:spPr>
          <a:xfrm rot="16200000">
            <a:off x="594713" y="-193605"/>
            <a:ext cx="98580" cy="4857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Calibri Light" panose="020F0302020204030204" pitchFamily="34" charset="0"/>
              <a:cs typeface="Calibri Light" panose="020F0302020204030204" pitchFamily="34" charset="0"/>
            </a:endParaRPr>
          </a:p>
        </p:txBody>
      </p:sp>
      <p:sp>
        <p:nvSpPr>
          <p:cNvPr id="44" name="Text Placeholder 23">
            <a:extLst>
              <a:ext uri="{FF2B5EF4-FFF2-40B4-BE49-F238E27FC236}">
                <a16:creationId xmlns:a16="http://schemas.microsoft.com/office/drawing/2014/main" id="{C85A8AC0-EDAC-2546-A356-3ACD244E6998}"/>
              </a:ext>
            </a:extLst>
          </p:cNvPr>
          <p:cNvSpPr>
            <a:spLocks noGrp="1"/>
          </p:cNvSpPr>
          <p:nvPr>
            <p:ph type="body" sz="quarter" idx="11" hasCustomPrompt="1"/>
          </p:nvPr>
        </p:nvSpPr>
        <p:spPr>
          <a:xfrm>
            <a:off x="4974319" y="1254736"/>
            <a:ext cx="3764869" cy="3313055"/>
          </a:xfrm>
          <a:prstGeom prst="rect">
            <a:avLst/>
          </a:prstGeom>
        </p:spPr>
        <p:txBody>
          <a:bodyPr lIns="0" tIns="0" rIns="0" bIns="0" numCol="1" spcCol="360000"/>
          <a:lstStyle>
            <a:lvl1pPr marL="3175" indent="-3175">
              <a:spcBef>
                <a:spcPts val="0"/>
              </a:spcBef>
              <a:spcAft>
                <a:spcPts val="500"/>
              </a:spcAft>
              <a:buNone/>
              <a:tabLst/>
              <a:defRPr sz="1600" b="0" i="0">
                <a:solidFill>
                  <a:schemeClr val="tx1">
                    <a:lumMod val="95000"/>
                    <a:lumOff val="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text</a:t>
            </a:r>
            <a:endParaRPr lang="en-GB" dirty="0"/>
          </a:p>
        </p:txBody>
      </p:sp>
      <p:sp>
        <p:nvSpPr>
          <p:cNvPr id="45" name="Text Placeholder 23">
            <a:extLst>
              <a:ext uri="{FF2B5EF4-FFF2-40B4-BE49-F238E27FC236}">
                <a16:creationId xmlns:a16="http://schemas.microsoft.com/office/drawing/2014/main" id="{1FC84B2B-33C8-3C43-803E-0BB02DB16C4E}"/>
              </a:ext>
            </a:extLst>
          </p:cNvPr>
          <p:cNvSpPr>
            <a:spLocks noGrp="1"/>
          </p:cNvSpPr>
          <p:nvPr>
            <p:ph type="body" sz="quarter" idx="13" hasCustomPrompt="1"/>
          </p:nvPr>
        </p:nvSpPr>
        <p:spPr>
          <a:xfrm>
            <a:off x="4963687" y="738966"/>
            <a:ext cx="3775502" cy="346503"/>
          </a:xfrm>
          <a:prstGeom prst="rect">
            <a:avLst/>
          </a:prstGeom>
        </p:spPr>
        <p:txBody>
          <a:bodyPr lIns="0" tIns="0" rIns="0" bIns="0"/>
          <a:lstStyle>
            <a:lvl1pPr marL="3175" indent="-3175">
              <a:spcBef>
                <a:spcPts val="0"/>
              </a:spcBef>
              <a:buNone/>
              <a:tabLst/>
              <a:defRPr sz="2000" b="0" i="0">
                <a:solidFill>
                  <a:schemeClr val="tx1">
                    <a:lumMod val="85000"/>
                    <a:lumOff val="1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Title</a:t>
            </a:r>
            <a:endParaRPr lang="en-GB" dirty="0"/>
          </a:p>
        </p:txBody>
      </p:sp>
      <p:sp>
        <p:nvSpPr>
          <p:cNvPr id="48" name="Text Placeholder 23">
            <a:extLst>
              <a:ext uri="{FF2B5EF4-FFF2-40B4-BE49-F238E27FC236}">
                <a16:creationId xmlns:a16="http://schemas.microsoft.com/office/drawing/2014/main" id="{9CC7F7B2-E491-4D43-BC5F-E56BE0BEBDC1}"/>
              </a:ext>
            </a:extLst>
          </p:cNvPr>
          <p:cNvSpPr>
            <a:spLocks noGrp="1"/>
          </p:cNvSpPr>
          <p:nvPr>
            <p:ph type="body" sz="quarter" idx="15" hasCustomPrompt="1"/>
          </p:nvPr>
        </p:nvSpPr>
        <p:spPr>
          <a:xfrm>
            <a:off x="2694891" y="1254737"/>
            <a:ext cx="1457105" cy="725978"/>
          </a:xfrm>
          <a:prstGeom prst="rect">
            <a:avLst/>
          </a:prstGeom>
        </p:spPr>
        <p:txBody>
          <a:bodyPr lIns="0" tIns="0" rIns="0" bIns="0" numCol="1" spcCol="360000"/>
          <a:lstStyle>
            <a:lvl1pPr marL="3175" indent="-3175">
              <a:spcBef>
                <a:spcPts val="0"/>
              </a:spcBef>
              <a:spcAft>
                <a:spcPts val="500"/>
              </a:spcAft>
              <a:buNone/>
              <a:tabLst/>
              <a:defRPr sz="16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text</a:t>
            </a:r>
            <a:endParaRPr lang="en-GB" dirty="0"/>
          </a:p>
        </p:txBody>
      </p:sp>
      <p:pic>
        <p:nvPicPr>
          <p:cNvPr id="20" name="Picture 19" descr="Price Bailey logo"/>
          <p:cNvPicPr>
            <a:picLocks noChangeAspect="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63200" y="288000"/>
            <a:ext cx="828000" cy="161062"/>
          </a:xfrm>
          <a:prstGeom prst="rect">
            <a:avLst/>
          </a:prstGeom>
          <a:noFill/>
          <a:ln>
            <a:noFill/>
          </a:ln>
        </p:spPr>
      </p:pic>
    </p:spTree>
    <p:extLst>
      <p:ext uri="{BB962C8B-B14F-4D97-AF65-F5344CB8AC3E}">
        <p14:creationId xmlns:p14="http://schemas.microsoft.com/office/powerpoint/2010/main" val="42658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extLst mod="1">
    <p:ext uri="{DCECCB84-F9BA-43D5-87BE-67443E8EF086}">
      <p15:sldGuideLst xmlns:p15="http://schemas.microsoft.com/office/powerpoint/2012/main">
        <p15:guide id="1" orient="horz" pos="1620">
          <p15:clr>
            <a:srgbClr val="FBAE40"/>
          </p15:clr>
        </p15:guide>
        <p15:guide id="2" pos="2880">
          <p15:clr>
            <a:srgbClr val="FBAE40"/>
          </p15:clr>
        </p15:guide>
        <p15:guide id="3" pos="251">
          <p15:clr>
            <a:srgbClr val="FBAE40"/>
          </p15:clr>
        </p15:guide>
        <p15:guide id="4" orient="horz" pos="486">
          <p15:clr>
            <a:srgbClr val="FBAE40"/>
          </p15:clr>
        </p15:guide>
        <p15:guide id="5" pos="5505">
          <p15:clr>
            <a:srgbClr val="FBAE40"/>
          </p15:clr>
        </p15:guide>
        <p15:guide id="6" pos="1433" userDrawn="1">
          <p15:clr>
            <a:srgbClr val="FBAE40"/>
          </p15:clr>
        </p15:guide>
        <p15:guide id="8" orient="horz" pos="2977">
          <p15:clr>
            <a:srgbClr val="FBAE40"/>
          </p15:clr>
        </p15:guide>
        <p15:guide id="9" pos="3131">
          <p15:clr>
            <a:srgbClr val="FBAE40"/>
          </p15:clr>
        </p15:guide>
        <p15:guide id="10" pos="1695" userDrawn="1">
          <p15:clr>
            <a:srgbClr val="FBAE40"/>
          </p15:clr>
        </p15:guide>
        <p15:guide id="11" pos="2619"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C6A551F-BC37-0041-AD9F-50BF661F595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4572001" cy="5143501"/>
          </a:xfrm>
          <a:prstGeom prst="rect">
            <a:avLst/>
          </a:prstGeom>
        </p:spPr>
      </p:pic>
      <p:sp>
        <p:nvSpPr>
          <p:cNvPr id="12" name="Round Single Corner Rectangle 37">
            <a:extLst>
              <a:ext uri="{FF2B5EF4-FFF2-40B4-BE49-F238E27FC236}">
                <a16:creationId xmlns:a16="http://schemas.microsoft.com/office/drawing/2014/main" id="{6C758AED-626F-804C-9EE3-2D1BFE7D00B0}"/>
              </a:ext>
            </a:extLst>
          </p:cNvPr>
          <p:cNvSpPr/>
          <p:nvPr userDrawn="1"/>
        </p:nvSpPr>
        <p:spPr>
          <a:xfrm>
            <a:off x="2274888" y="-1"/>
            <a:ext cx="2297112" cy="5143499"/>
          </a:xfrm>
          <a:prstGeom prst="round1Rect">
            <a:avLst>
              <a:gd name="adj" fmla="val 0"/>
            </a:avLst>
          </a:prstGeom>
          <a:gradFill>
            <a:gsLst>
              <a:gs pos="0">
                <a:schemeClr val="accent2">
                  <a:alpha val="85000"/>
                </a:schemeClr>
              </a:gs>
              <a:gs pos="100000">
                <a:schemeClr val="accent4"/>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
        <p:nvSpPr>
          <p:cNvPr id="40" name="Title 1">
            <a:extLst>
              <a:ext uri="{FF2B5EF4-FFF2-40B4-BE49-F238E27FC236}">
                <a16:creationId xmlns:a16="http://schemas.microsoft.com/office/drawing/2014/main" id="{34C558BF-4AE3-2544-8901-B1F63AA0C56B}"/>
              </a:ext>
            </a:extLst>
          </p:cNvPr>
          <p:cNvSpPr txBox="1">
            <a:spLocks/>
          </p:cNvSpPr>
          <p:nvPr userDrawn="1"/>
        </p:nvSpPr>
        <p:spPr bwMode="gray">
          <a:xfrm>
            <a:off x="402191" y="217970"/>
            <a:ext cx="2498764" cy="184301"/>
          </a:xfrm>
          <a:prstGeom prst="rect">
            <a:avLst/>
          </a:prstGeom>
        </p:spPr>
        <p:txBody>
          <a:bodyPr vert="horz" lIns="0" tIns="0" rIns="0" bIns="0" rtlCol="0" anchor="t" anchorCtr="0">
            <a:normAutofit/>
          </a:bodyPr>
          <a:lstStyle>
            <a:lvl1pPr algn="l" defTabSz="685800" rtl="0" eaLnBrk="1" latinLnBrk="0" hangingPunct="1">
              <a:spcBef>
                <a:spcPct val="0"/>
              </a:spcBef>
              <a:buNone/>
              <a:defRPr lang="en-GB" sz="4000" kern="1200" dirty="0">
                <a:solidFill>
                  <a:srgbClr val="00766B"/>
                </a:solidFill>
                <a:latin typeface="+mn-lt"/>
                <a:ea typeface="Arial" charset="0"/>
                <a:cs typeface="Arial" charset="0"/>
              </a:defRPr>
            </a:lvl1pPr>
          </a:lstStyle>
          <a:p>
            <a:pPr defTabSz="913271">
              <a:lnSpc>
                <a:spcPct val="90000"/>
              </a:lnSpc>
              <a:spcBef>
                <a:spcPts val="1000"/>
              </a:spcBef>
              <a:buFont typeface="Arial" panose="020B0604020202020204" pitchFamily="34" charset="0"/>
              <a:buNone/>
            </a:pPr>
            <a:r>
              <a:rPr lang="en-GB" sz="750" dirty="0">
                <a:solidFill>
                  <a:schemeClr val="bg1"/>
                </a:solidFill>
                <a:latin typeface="Calibri Light" panose="020F0302020204030204" pitchFamily="34" charset="0"/>
                <a:cs typeface="Calibri Light" panose="020F0302020204030204" pitchFamily="34" charset="0"/>
              </a:rPr>
              <a:t>Page </a:t>
            </a:r>
            <a:fld id="{53E7601D-6FDA-7B44-B5BA-3778DAD9E216}" type="slidenum">
              <a:rPr lang="en-GB" sz="750" smtClean="0">
                <a:solidFill>
                  <a:schemeClr val="bg1"/>
                </a:solidFill>
                <a:latin typeface="Calibri Light" panose="020F0302020204030204" pitchFamily="34" charset="0"/>
                <a:cs typeface="Calibri Light" panose="020F0302020204030204" pitchFamily="34" charset="0"/>
              </a:rPr>
              <a:t>‹#›</a:t>
            </a:fld>
            <a:endParaRPr lang="en-GB" sz="750" dirty="0">
              <a:solidFill>
                <a:schemeClr val="bg1"/>
              </a:solidFill>
              <a:latin typeface="Calibri Light" panose="020F0302020204030204" pitchFamily="34" charset="0"/>
              <a:cs typeface="Calibri Light" panose="020F0302020204030204" pitchFamily="34" charset="0"/>
            </a:endParaRPr>
          </a:p>
        </p:txBody>
      </p:sp>
      <p:sp>
        <p:nvSpPr>
          <p:cNvPr id="41" name="Rectangle 40">
            <a:extLst>
              <a:ext uri="{FF2B5EF4-FFF2-40B4-BE49-F238E27FC236}">
                <a16:creationId xmlns:a16="http://schemas.microsoft.com/office/drawing/2014/main" id="{D5B58787-1192-474E-B082-D4F2B6E903B9}"/>
              </a:ext>
            </a:extLst>
          </p:cNvPr>
          <p:cNvSpPr/>
          <p:nvPr userDrawn="1"/>
        </p:nvSpPr>
        <p:spPr>
          <a:xfrm rot="16200000">
            <a:off x="594713" y="-193605"/>
            <a:ext cx="98580" cy="4857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Calibri Light" panose="020F0302020204030204" pitchFamily="34" charset="0"/>
              <a:cs typeface="Calibri Light" panose="020F0302020204030204" pitchFamily="34" charset="0"/>
            </a:endParaRPr>
          </a:p>
        </p:txBody>
      </p:sp>
      <p:pic>
        <p:nvPicPr>
          <p:cNvPr id="19" name="Picture 18" descr="Price Bailey logo"/>
          <p:cNvPicPr>
            <a:picLocks noChangeAspect="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63200" y="288000"/>
            <a:ext cx="828000" cy="161062"/>
          </a:xfrm>
          <a:prstGeom prst="rect">
            <a:avLst/>
          </a:prstGeom>
          <a:noFill/>
          <a:ln>
            <a:noFill/>
          </a:ln>
        </p:spPr>
      </p:pic>
      <p:sp>
        <p:nvSpPr>
          <p:cNvPr id="22" name="Text Placeholder 23">
            <a:extLst>
              <a:ext uri="{FF2B5EF4-FFF2-40B4-BE49-F238E27FC236}">
                <a16:creationId xmlns:a16="http://schemas.microsoft.com/office/drawing/2014/main" id="{1FC84B2B-33C8-3C43-803E-0BB02DB16C4E}"/>
              </a:ext>
            </a:extLst>
          </p:cNvPr>
          <p:cNvSpPr>
            <a:spLocks noGrp="1"/>
          </p:cNvSpPr>
          <p:nvPr>
            <p:ph type="body" sz="quarter" idx="13" hasCustomPrompt="1"/>
          </p:nvPr>
        </p:nvSpPr>
        <p:spPr>
          <a:xfrm>
            <a:off x="4963687" y="738966"/>
            <a:ext cx="3775502" cy="346503"/>
          </a:xfrm>
          <a:prstGeom prst="rect">
            <a:avLst/>
          </a:prstGeom>
        </p:spPr>
        <p:txBody>
          <a:bodyPr lIns="0" tIns="0" rIns="0" bIns="0"/>
          <a:lstStyle>
            <a:lvl1pPr marL="3175" indent="-3175">
              <a:spcBef>
                <a:spcPts val="0"/>
              </a:spcBef>
              <a:buNone/>
              <a:tabLst/>
              <a:defRPr sz="2000" b="0" i="0">
                <a:solidFill>
                  <a:schemeClr val="tx1">
                    <a:lumMod val="85000"/>
                    <a:lumOff val="1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Title</a:t>
            </a:r>
            <a:endParaRPr lang="en-GB" dirty="0"/>
          </a:p>
        </p:txBody>
      </p:sp>
      <p:sp>
        <p:nvSpPr>
          <p:cNvPr id="13" name="Text Placeholder 2"/>
          <p:cNvSpPr>
            <a:spLocks noGrp="1"/>
          </p:cNvSpPr>
          <p:nvPr>
            <p:ph type="body" sz="quarter" idx="17" hasCustomPrompt="1"/>
          </p:nvPr>
        </p:nvSpPr>
        <p:spPr>
          <a:xfrm>
            <a:off x="4970463" y="1204176"/>
            <a:ext cx="3769712" cy="3475936"/>
          </a:xfrm>
          <a:prstGeom prst="rect">
            <a:avLst/>
          </a:prstGeom>
        </p:spPr>
        <p:txBody>
          <a:bodyPr/>
          <a:lstStyle>
            <a:lvl1pPr marL="228600" indent="-228600">
              <a:buClr>
                <a:schemeClr val="accent3"/>
              </a:buClr>
              <a:buFont typeface="Wingdings" panose="05000000000000000000" pitchFamily="2" charset="2"/>
              <a:buChar char="§"/>
              <a:defRPr sz="1600">
                <a:latin typeface="+mj-lt"/>
              </a:defRPr>
            </a:lvl1pPr>
            <a:lvl2pPr marL="541338" indent="-274638">
              <a:buClr>
                <a:schemeClr val="accent3"/>
              </a:buClr>
              <a:buFont typeface="Wingdings" panose="05000000000000000000" pitchFamily="2" charset="2"/>
              <a:buChar char="§"/>
              <a:defRPr sz="1400">
                <a:latin typeface="+mj-lt"/>
              </a:defRPr>
            </a:lvl2pPr>
            <a:lvl3pPr marL="898525" indent="-357188">
              <a:buClr>
                <a:schemeClr val="accent3"/>
              </a:buClr>
              <a:buFont typeface="Wingdings" panose="05000000000000000000" pitchFamily="2" charset="2"/>
              <a:buChar char="§"/>
              <a:defRPr sz="1200"/>
            </a:lvl3pPr>
            <a:lvl4pPr>
              <a:defRPr/>
            </a:lvl4pPr>
            <a:lvl5pPr>
              <a:defRPr/>
            </a:lvl5pPr>
          </a:lstStyle>
          <a:p>
            <a:pPr lvl="0"/>
            <a:r>
              <a:rPr lang="en-US" dirty="0" smtClean="0"/>
              <a:t>Add text</a:t>
            </a:r>
          </a:p>
          <a:p>
            <a:pPr lvl="1"/>
            <a:r>
              <a:rPr lang="en-US" dirty="0" smtClean="0"/>
              <a:t>Second level</a:t>
            </a:r>
          </a:p>
          <a:p>
            <a:pPr lvl="2"/>
            <a:r>
              <a:rPr lang="en-US" dirty="0" smtClean="0"/>
              <a:t>Third level</a:t>
            </a:r>
          </a:p>
        </p:txBody>
      </p:sp>
      <p:sp>
        <p:nvSpPr>
          <p:cNvPr id="17" name="Text Placeholder 23">
            <a:extLst>
              <a:ext uri="{FF2B5EF4-FFF2-40B4-BE49-F238E27FC236}">
                <a16:creationId xmlns:a16="http://schemas.microsoft.com/office/drawing/2014/main" id="{9CC7F7B2-E491-4D43-BC5F-E56BE0BEBDC1}"/>
              </a:ext>
            </a:extLst>
          </p:cNvPr>
          <p:cNvSpPr>
            <a:spLocks noGrp="1"/>
          </p:cNvSpPr>
          <p:nvPr>
            <p:ph type="body" sz="quarter" idx="15" hasCustomPrompt="1"/>
          </p:nvPr>
        </p:nvSpPr>
        <p:spPr>
          <a:xfrm>
            <a:off x="2694891" y="1254737"/>
            <a:ext cx="1457105" cy="725978"/>
          </a:xfrm>
          <a:prstGeom prst="rect">
            <a:avLst/>
          </a:prstGeom>
        </p:spPr>
        <p:txBody>
          <a:bodyPr lIns="0" tIns="0" rIns="0" bIns="0" numCol="1" spcCol="360000"/>
          <a:lstStyle>
            <a:lvl1pPr marL="3175" indent="-3175">
              <a:spcBef>
                <a:spcPts val="0"/>
              </a:spcBef>
              <a:spcAft>
                <a:spcPts val="500"/>
              </a:spcAft>
              <a:buNone/>
              <a:tabLst/>
              <a:defRPr sz="16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text</a:t>
            </a:r>
            <a:endParaRPr lang="en-GB" dirty="0"/>
          </a:p>
        </p:txBody>
      </p:sp>
    </p:spTree>
    <p:extLst>
      <p:ext uri="{BB962C8B-B14F-4D97-AF65-F5344CB8AC3E}">
        <p14:creationId xmlns:p14="http://schemas.microsoft.com/office/powerpoint/2010/main" val="3750067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extLst mod="1">
    <p:ext uri="{DCECCB84-F9BA-43D5-87BE-67443E8EF086}">
      <p15:sldGuideLst xmlns:p15="http://schemas.microsoft.com/office/powerpoint/2012/main">
        <p15:guide id="1" orient="horz" pos="1620">
          <p15:clr>
            <a:srgbClr val="FBAE40"/>
          </p15:clr>
        </p15:guide>
        <p15:guide id="2" pos="2880">
          <p15:clr>
            <a:srgbClr val="FBAE40"/>
          </p15:clr>
        </p15:guide>
        <p15:guide id="3" pos="251">
          <p15:clr>
            <a:srgbClr val="FBAE40"/>
          </p15:clr>
        </p15:guide>
        <p15:guide id="4" orient="horz" pos="486">
          <p15:clr>
            <a:srgbClr val="FBAE40"/>
          </p15:clr>
        </p15:guide>
        <p15:guide id="5" pos="5505">
          <p15:clr>
            <a:srgbClr val="FBAE40"/>
          </p15:clr>
        </p15:guide>
        <p15:guide id="6" pos="1433">
          <p15:clr>
            <a:srgbClr val="FBAE40"/>
          </p15:clr>
        </p15:guide>
        <p15:guide id="8" orient="horz" pos="2977">
          <p15:clr>
            <a:srgbClr val="FBAE40"/>
          </p15:clr>
        </p15:guide>
        <p15:guide id="9" pos="3131">
          <p15:clr>
            <a:srgbClr val="FBAE40"/>
          </p15:clr>
        </p15:guide>
        <p15:guide id="10" pos="1695">
          <p15:clr>
            <a:srgbClr val="FBAE40"/>
          </p15:clr>
        </p15:guide>
        <p15:guide id="11" pos="2619">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Images / tex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hqprint">
            <a:extLst>
              <a:ext uri="{28A0092B-C50C-407E-A947-70E740481C1C}">
                <a14:useLocalDpi xmlns:a14="http://schemas.microsoft.com/office/drawing/2010/main" val="0"/>
              </a:ext>
            </a:extLst>
          </a:blip>
          <a:srcRect l="41347" r="14473" b="17462"/>
          <a:stretch/>
        </p:blipFill>
        <p:spPr>
          <a:xfrm>
            <a:off x="0" y="-3805"/>
            <a:ext cx="4572000" cy="5144400"/>
          </a:xfrm>
          <a:prstGeom prst="rect">
            <a:avLst/>
          </a:prstGeom>
        </p:spPr>
      </p:pic>
      <p:sp>
        <p:nvSpPr>
          <p:cNvPr id="12" name="Round Single Corner Rectangle 37">
            <a:extLst>
              <a:ext uri="{FF2B5EF4-FFF2-40B4-BE49-F238E27FC236}">
                <a16:creationId xmlns:a16="http://schemas.microsoft.com/office/drawing/2014/main" id="{6C758AED-626F-804C-9EE3-2D1BFE7D00B0}"/>
              </a:ext>
            </a:extLst>
          </p:cNvPr>
          <p:cNvSpPr/>
          <p:nvPr userDrawn="1"/>
        </p:nvSpPr>
        <p:spPr>
          <a:xfrm>
            <a:off x="2274888" y="-1"/>
            <a:ext cx="2297112" cy="5143499"/>
          </a:xfrm>
          <a:prstGeom prst="round1Rect">
            <a:avLst>
              <a:gd name="adj" fmla="val 0"/>
            </a:avLst>
          </a:prstGeom>
          <a:gradFill>
            <a:gsLst>
              <a:gs pos="0">
                <a:schemeClr val="accent2">
                  <a:alpha val="85000"/>
                </a:schemeClr>
              </a:gs>
              <a:gs pos="100000">
                <a:schemeClr val="accent4"/>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
        <p:nvSpPr>
          <p:cNvPr id="40" name="Title 1">
            <a:extLst>
              <a:ext uri="{FF2B5EF4-FFF2-40B4-BE49-F238E27FC236}">
                <a16:creationId xmlns:a16="http://schemas.microsoft.com/office/drawing/2014/main" id="{34C558BF-4AE3-2544-8901-B1F63AA0C56B}"/>
              </a:ext>
            </a:extLst>
          </p:cNvPr>
          <p:cNvSpPr txBox="1">
            <a:spLocks/>
          </p:cNvSpPr>
          <p:nvPr userDrawn="1"/>
        </p:nvSpPr>
        <p:spPr bwMode="gray">
          <a:xfrm>
            <a:off x="402191" y="217970"/>
            <a:ext cx="2498764" cy="184301"/>
          </a:xfrm>
          <a:prstGeom prst="rect">
            <a:avLst/>
          </a:prstGeom>
        </p:spPr>
        <p:txBody>
          <a:bodyPr vert="horz" lIns="0" tIns="0" rIns="0" bIns="0" rtlCol="0" anchor="t" anchorCtr="0">
            <a:normAutofit/>
          </a:bodyPr>
          <a:lstStyle>
            <a:lvl1pPr algn="l" defTabSz="685800" rtl="0" eaLnBrk="1" latinLnBrk="0" hangingPunct="1">
              <a:spcBef>
                <a:spcPct val="0"/>
              </a:spcBef>
              <a:buNone/>
              <a:defRPr lang="en-GB" sz="4000" kern="1200" dirty="0">
                <a:solidFill>
                  <a:srgbClr val="00766B"/>
                </a:solidFill>
                <a:latin typeface="+mn-lt"/>
                <a:ea typeface="Arial" charset="0"/>
                <a:cs typeface="Arial" charset="0"/>
              </a:defRPr>
            </a:lvl1pPr>
          </a:lstStyle>
          <a:p>
            <a:pPr defTabSz="913271">
              <a:lnSpc>
                <a:spcPct val="90000"/>
              </a:lnSpc>
              <a:spcBef>
                <a:spcPts val="1000"/>
              </a:spcBef>
              <a:buFont typeface="Arial" panose="020B0604020202020204" pitchFamily="34" charset="0"/>
              <a:buNone/>
            </a:pPr>
            <a:r>
              <a:rPr lang="en-GB" sz="750" dirty="0">
                <a:solidFill>
                  <a:schemeClr val="bg1"/>
                </a:solidFill>
                <a:latin typeface="Calibri Light" panose="020F0302020204030204" pitchFamily="34" charset="0"/>
                <a:cs typeface="Calibri Light" panose="020F0302020204030204" pitchFamily="34" charset="0"/>
              </a:rPr>
              <a:t>Page </a:t>
            </a:r>
            <a:fld id="{53E7601D-6FDA-7B44-B5BA-3778DAD9E216}" type="slidenum">
              <a:rPr lang="en-GB" sz="750" smtClean="0">
                <a:solidFill>
                  <a:schemeClr val="bg1"/>
                </a:solidFill>
                <a:latin typeface="Calibri Light" panose="020F0302020204030204" pitchFamily="34" charset="0"/>
                <a:cs typeface="Calibri Light" panose="020F0302020204030204" pitchFamily="34" charset="0"/>
              </a:rPr>
              <a:t>‹#›</a:t>
            </a:fld>
            <a:endParaRPr lang="en-GB" sz="750" dirty="0">
              <a:solidFill>
                <a:schemeClr val="bg1"/>
              </a:solidFill>
              <a:latin typeface="Calibri Light" panose="020F0302020204030204" pitchFamily="34" charset="0"/>
              <a:cs typeface="Calibri Light" panose="020F0302020204030204" pitchFamily="34" charset="0"/>
            </a:endParaRPr>
          </a:p>
        </p:txBody>
      </p:sp>
      <p:sp>
        <p:nvSpPr>
          <p:cNvPr id="41" name="Rectangle 40">
            <a:extLst>
              <a:ext uri="{FF2B5EF4-FFF2-40B4-BE49-F238E27FC236}">
                <a16:creationId xmlns:a16="http://schemas.microsoft.com/office/drawing/2014/main" id="{D5B58787-1192-474E-B082-D4F2B6E903B9}"/>
              </a:ext>
            </a:extLst>
          </p:cNvPr>
          <p:cNvSpPr/>
          <p:nvPr userDrawn="1"/>
        </p:nvSpPr>
        <p:spPr>
          <a:xfrm rot="16200000">
            <a:off x="594713" y="-193605"/>
            <a:ext cx="98580" cy="4857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Calibri Light" panose="020F0302020204030204" pitchFamily="34" charset="0"/>
              <a:cs typeface="Calibri Light" panose="020F0302020204030204" pitchFamily="34" charset="0"/>
            </a:endParaRPr>
          </a:p>
        </p:txBody>
      </p:sp>
      <p:pic>
        <p:nvPicPr>
          <p:cNvPr id="19" name="Picture 18" descr="Price Bailey logo"/>
          <p:cNvPicPr>
            <a:picLocks noChangeAspect="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63200" y="288000"/>
            <a:ext cx="828000" cy="161062"/>
          </a:xfrm>
          <a:prstGeom prst="rect">
            <a:avLst/>
          </a:prstGeom>
          <a:noFill/>
          <a:ln>
            <a:noFill/>
          </a:ln>
        </p:spPr>
      </p:pic>
      <p:sp>
        <p:nvSpPr>
          <p:cNvPr id="22" name="Text Placeholder 23">
            <a:extLst>
              <a:ext uri="{FF2B5EF4-FFF2-40B4-BE49-F238E27FC236}">
                <a16:creationId xmlns:a16="http://schemas.microsoft.com/office/drawing/2014/main" id="{1FC84B2B-33C8-3C43-803E-0BB02DB16C4E}"/>
              </a:ext>
            </a:extLst>
          </p:cNvPr>
          <p:cNvSpPr>
            <a:spLocks noGrp="1"/>
          </p:cNvSpPr>
          <p:nvPr>
            <p:ph type="body" sz="quarter" idx="13" hasCustomPrompt="1"/>
          </p:nvPr>
        </p:nvSpPr>
        <p:spPr>
          <a:xfrm>
            <a:off x="4963687" y="738966"/>
            <a:ext cx="3775502" cy="346503"/>
          </a:xfrm>
          <a:prstGeom prst="rect">
            <a:avLst/>
          </a:prstGeom>
        </p:spPr>
        <p:txBody>
          <a:bodyPr lIns="0" tIns="0" rIns="0" bIns="0"/>
          <a:lstStyle>
            <a:lvl1pPr marL="3175" indent="-3175">
              <a:spcBef>
                <a:spcPts val="0"/>
              </a:spcBef>
              <a:buNone/>
              <a:tabLst/>
              <a:defRPr sz="2000" b="0" i="0">
                <a:solidFill>
                  <a:schemeClr val="tx1">
                    <a:lumMod val="85000"/>
                    <a:lumOff val="1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Title</a:t>
            </a:r>
            <a:endParaRPr lang="en-GB" dirty="0"/>
          </a:p>
        </p:txBody>
      </p:sp>
      <p:sp>
        <p:nvSpPr>
          <p:cNvPr id="13" name="Text Placeholder 2"/>
          <p:cNvSpPr>
            <a:spLocks noGrp="1"/>
          </p:cNvSpPr>
          <p:nvPr>
            <p:ph type="body" sz="quarter" idx="17" hasCustomPrompt="1"/>
          </p:nvPr>
        </p:nvSpPr>
        <p:spPr>
          <a:xfrm>
            <a:off x="4970463" y="1204176"/>
            <a:ext cx="3769712" cy="3475936"/>
          </a:xfrm>
          <a:prstGeom prst="rect">
            <a:avLst/>
          </a:prstGeom>
        </p:spPr>
        <p:txBody>
          <a:bodyPr/>
          <a:lstStyle>
            <a:lvl1pPr marL="228600" indent="-228600">
              <a:buClr>
                <a:schemeClr val="accent3"/>
              </a:buClr>
              <a:buFont typeface="Wingdings" panose="05000000000000000000" pitchFamily="2" charset="2"/>
              <a:buChar char="§"/>
              <a:defRPr sz="1600">
                <a:latin typeface="+mj-lt"/>
              </a:defRPr>
            </a:lvl1pPr>
            <a:lvl2pPr marL="541338" indent="-274638">
              <a:buClr>
                <a:schemeClr val="accent3"/>
              </a:buClr>
              <a:buFont typeface="Wingdings" panose="05000000000000000000" pitchFamily="2" charset="2"/>
              <a:buChar char="§"/>
              <a:defRPr sz="1400">
                <a:latin typeface="+mj-lt"/>
              </a:defRPr>
            </a:lvl2pPr>
            <a:lvl3pPr marL="898525" indent="-357188">
              <a:buClr>
                <a:schemeClr val="accent3"/>
              </a:buClr>
              <a:buFont typeface="Wingdings" panose="05000000000000000000" pitchFamily="2" charset="2"/>
              <a:buChar char="§"/>
              <a:defRPr sz="1200"/>
            </a:lvl3pPr>
            <a:lvl4pPr>
              <a:defRPr/>
            </a:lvl4pPr>
            <a:lvl5pPr>
              <a:defRPr/>
            </a:lvl5pPr>
          </a:lstStyle>
          <a:p>
            <a:pPr lvl="0"/>
            <a:r>
              <a:rPr lang="en-US" dirty="0" smtClean="0"/>
              <a:t>Add text</a:t>
            </a:r>
          </a:p>
          <a:p>
            <a:pPr lvl="1"/>
            <a:r>
              <a:rPr lang="en-US" dirty="0" smtClean="0"/>
              <a:t>Second level</a:t>
            </a:r>
          </a:p>
          <a:p>
            <a:pPr lvl="2"/>
            <a:r>
              <a:rPr lang="en-US" dirty="0" smtClean="0"/>
              <a:t>Third level</a:t>
            </a:r>
          </a:p>
        </p:txBody>
      </p:sp>
      <p:sp>
        <p:nvSpPr>
          <p:cNvPr id="17" name="Text Placeholder 23">
            <a:extLst>
              <a:ext uri="{FF2B5EF4-FFF2-40B4-BE49-F238E27FC236}">
                <a16:creationId xmlns:a16="http://schemas.microsoft.com/office/drawing/2014/main" id="{9CC7F7B2-E491-4D43-BC5F-E56BE0BEBDC1}"/>
              </a:ext>
            </a:extLst>
          </p:cNvPr>
          <p:cNvSpPr>
            <a:spLocks noGrp="1"/>
          </p:cNvSpPr>
          <p:nvPr>
            <p:ph type="body" sz="quarter" idx="15" hasCustomPrompt="1"/>
          </p:nvPr>
        </p:nvSpPr>
        <p:spPr>
          <a:xfrm>
            <a:off x="2694891" y="1254737"/>
            <a:ext cx="1457105" cy="725978"/>
          </a:xfrm>
          <a:prstGeom prst="rect">
            <a:avLst/>
          </a:prstGeom>
        </p:spPr>
        <p:txBody>
          <a:bodyPr lIns="0" tIns="0" rIns="0" bIns="0" numCol="1" spcCol="360000"/>
          <a:lstStyle>
            <a:lvl1pPr marL="3175" indent="-3175">
              <a:spcBef>
                <a:spcPts val="0"/>
              </a:spcBef>
              <a:spcAft>
                <a:spcPts val="500"/>
              </a:spcAft>
              <a:buNone/>
              <a:tabLst/>
              <a:defRPr sz="16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text</a:t>
            </a:r>
            <a:endParaRPr lang="en-GB" dirty="0"/>
          </a:p>
        </p:txBody>
      </p:sp>
    </p:spTree>
    <p:extLst>
      <p:ext uri="{BB962C8B-B14F-4D97-AF65-F5344CB8AC3E}">
        <p14:creationId xmlns:p14="http://schemas.microsoft.com/office/powerpoint/2010/main" val="316427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extLst mod="1">
    <p:ext uri="{DCECCB84-F9BA-43D5-87BE-67443E8EF086}">
      <p15:sldGuideLst xmlns:p15="http://schemas.microsoft.com/office/powerpoint/2012/main">
        <p15:guide id="1" orient="horz" pos="1620">
          <p15:clr>
            <a:srgbClr val="FBAE40"/>
          </p15:clr>
        </p15:guide>
        <p15:guide id="2" pos="2880">
          <p15:clr>
            <a:srgbClr val="FBAE40"/>
          </p15:clr>
        </p15:guide>
        <p15:guide id="3" pos="251">
          <p15:clr>
            <a:srgbClr val="FBAE40"/>
          </p15:clr>
        </p15:guide>
        <p15:guide id="4" orient="horz" pos="486">
          <p15:clr>
            <a:srgbClr val="FBAE40"/>
          </p15:clr>
        </p15:guide>
        <p15:guide id="5" pos="5505">
          <p15:clr>
            <a:srgbClr val="FBAE40"/>
          </p15:clr>
        </p15:guide>
        <p15:guide id="6" pos="1433">
          <p15:clr>
            <a:srgbClr val="FBAE40"/>
          </p15:clr>
        </p15:guide>
        <p15:guide id="8" orient="horz" pos="2977">
          <p15:clr>
            <a:srgbClr val="FBAE40"/>
          </p15:clr>
        </p15:guide>
        <p15:guide id="9" pos="3131">
          <p15:clr>
            <a:srgbClr val="FBAE40"/>
          </p15:clr>
        </p15:guide>
        <p15:guide id="10" pos="1695">
          <p15:clr>
            <a:srgbClr val="FBAE40"/>
          </p15:clr>
        </p15:guide>
        <p15:guide id="11" pos="2619">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Images / tex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3242" y="1"/>
            <a:ext cx="4575242" cy="5143500"/>
          </a:xfrm>
          <a:prstGeom prst="rect">
            <a:avLst/>
          </a:prstGeom>
        </p:spPr>
      </p:pic>
      <p:sp>
        <p:nvSpPr>
          <p:cNvPr id="12" name="Round Single Corner Rectangle 37">
            <a:extLst>
              <a:ext uri="{FF2B5EF4-FFF2-40B4-BE49-F238E27FC236}">
                <a16:creationId xmlns:a16="http://schemas.microsoft.com/office/drawing/2014/main" id="{6C758AED-626F-804C-9EE3-2D1BFE7D00B0}"/>
              </a:ext>
            </a:extLst>
          </p:cNvPr>
          <p:cNvSpPr/>
          <p:nvPr userDrawn="1"/>
        </p:nvSpPr>
        <p:spPr>
          <a:xfrm>
            <a:off x="2274888" y="-1"/>
            <a:ext cx="2297112" cy="5143499"/>
          </a:xfrm>
          <a:prstGeom prst="round1Rect">
            <a:avLst>
              <a:gd name="adj" fmla="val 0"/>
            </a:avLst>
          </a:prstGeom>
          <a:gradFill>
            <a:gsLst>
              <a:gs pos="0">
                <a:schemeClr val="accent2">
                  <a:alpha val="85000"/>
                </a:schemeClr>
              </a:gs>
              <a:gs pos="100000">
                <a:schemeClr val="accent4"/>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
        <p:nvSpPr>
          <p:cNvPr id="40" name="Title 1">
            <a:extLst>
              <a:ext uri="{FF2B5EF4-FFF2-40B4-BE49-F238E27FC236}">
                <a16:creationId xmlns:a16="http://schemas.microsoft.com/office/drawing/2014/main" id="{34C558BF-4AE3-2544-8901-B1F63AA0C56B}"/>
              </a:ext>
            </a:extLst>
          </p:cNvPr>
          <p:cNvSpPr txBox="1">
            <a:spLocks/>
          </p:cNvSpPr>
          <p:nvPr userDrawn="1"/>
        </p:nvSpPr>
        <p:spPr bwMode="gray">
          <a:xfrm>
            <a:off x="402191" y="217970"/>
            <a:ext cx="2498764" cy="184301"/>
          </a:xfrm>
          <a:prstGeom prst="rect">
            <a:avLst/>
          </a:prstGeom>
        </p:spPr>
        <p:txBody>
          <a:bodyPr vert="horz" lIns="0" tIns="0" rIns="0" bIns="0" rtlCol="0" anchor="t" anchorCtr="0">
            <a:normAutofit/>
          </a:bodyPr>
          <a:lstStyle>
            <a:lvl1pPr algn="l" defTabSz="685800" rtl="0" eaLnBrk="1" latinLnBrk="0" hangingPunct="1">
              <a:spcBef>
                <a:spcPct val="0"/>
              </a:spcBef>
              <a:buNone/>
              <a:defRPr lang="en-GB" sz="4000" kern="1200" dirty="0">
                <a:solidFill>
                  <a:srgbClr val="00766B"/>
                </a:solidFill>
                <a:latin typeface="+mn-lt"/>
                <a:ea typeface="Arial" charset="0"/>
                <a:cs typeface="Arial" charset="0"/>
              </a:defRPr>
            </a:lvl1pPr>
          </a:lstStyle>
          <a:p>
            <a:pPr defTabSz="913271">
              <a:lnSpc>
                <a:spcPct val="90000"/>
              </a:lnSpc>
              <a:spcBef>
                <a:spcPts val="1000"/>
              </a:spcBef>
              <a:buFont typeface="Arial" panose="020B0604020202020204" pitchFamily="34" charset="0"/>
              <a:buNone/>
            </a:pPr>
            <a:r>
              <a:rPr lang="en-GB" sz="750" dirty="0">
                <a:solidFill>
                  <a:schemeClr val="tx1"/>
                </a:solidFill>
                <a:latin typeface="Calibri Light" panose="020F0302020204030204" pitchFamily="34" charset="0"/>
                <a:cs typeface="Calibri Light" panose="020F0302020204030204" pitchFamily="34" charset="0"/>
              </a:rPr>
              <a:t>Page </a:t>
            </a:r>
            <a:fld id="{53E7601D-6FDA-7B44-B5BA-3778DAD9E216}" type="slidenum">
              <a:rPr lang="en-GB" sz="750" smtClean="0">
                <a:solidFill>
                  <a:schemeClr val="tx1"/>
                </a:solidFill>
                <a:latin typeface="Calibri Light" panose="020F0302020204030204" pitchFamily="34" charset="0"/>
                <a:cs typeface="Calibri Light" panose="020F0302020204030204" pitchFamily="34" charset="0"/>
              </a:rPr>
              <a:t>‹#›</a:t>
            </a:fld>
            <a:endParaRPr lang="en-GB" sz="750" dirty="0">
              <a:solidFill>
                <a:schemeClr val="tx1"/>
              </a:solidFill>
              <a:latin typeface="Calibri Light" panose="020F0302020204030204" pitchFamily="34" charset="0"/>
              <a:cs typeface="Calibri Light" panose="020F0302020204030204" pitchFamily="34" charset="0"/>
            </a:endParaRPr>
          </a:p>
        </p:txBody>
      </p:sp>
      <p:sp>
        <p:nvSpPr>
          <p:cNvPr id="41" name="Rectangle 40">
            <a:extLst>
              <a:ext uri="{FF2B5EF4-FFF2-40B4-BE49-F238E27FC236}">
                <a16:creationId xmlns:a16="http://schemas.microsoft.com/office/drawing/2014/main" id="{D5B58787-1192-474E-B082-D4F2B6E903B9}"/>
              </a:ext>
            </a:extLst>
          </p:cNvPr>
          <p:cNvSpPr/>
          <p:nvPr userDrawn="1"/>
        </p:nvSpPr>
        <p:spPr>
          <a:xfrm rot="16200000">
            <a:off x="594713" y="-193605"/>
            <a:ext cx="98580" cy="4857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Calibri Light" panose="020F0302020204030204" pitchFamily="34" charset="0"/>
              <a:cs typeface="Calibri Light" panose="020F0302020204030204" pitchFamily="34" charset="0"/>
            </a:endParaRPr>
          </a:p>
        </p:txBody>
      </p:sp>
      <p:pic>
        <p:nvPicPr>
          <p:cNvPr id="19" name="Picture 18" descr="Price Bailey logo"/>
          <p:cNvPicPr>
            <a:picLocks noChangeAspect="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63200" y="288000"/>
            <a:ext cx="828000" cy="161062"/>
          </a:xfrm>
          <a:prstGeom prst="rect">
            <a:avLst/>
          </a:prstGeom>
          <a:noFill/>
          <a:ln>
            <a:noFill/>
          </a:ln>
        </p:spPr>
      </p:pic>
      <p:sp>
        <p:nvSpPr>
          <p:cNvPr id="22" name="Text Placeholder 23">
            <a:extLst>
              <a:ext uri="{FF2B5EF4-FFF2-40B4-BE49-F238E27FC236}">
                <a16:creationId xmlns:a16="http://schemas.microsoft.com/office/drawing/2014/main" id="{1FC84B2B-33C8-3C43-803E-0BB02DB16C4E}"/>
              </a:ext>
            </a:extLst>
          </p:cNvPr>
          <p:cNvSpPr>
            <a:spLocks noGrp="1"/>
          </p:cNvSpPr>
          <p:nvPr>
            <p:ph type="body" sz="quarter" idx="13" hasCustomPrompt="1"/>
          </p:nvPr>
        </p:nvSpPr>
        <p:spPr>
          <a:xfrm>
            <a:off x="4963687" y="738966"/>
            <a:ext cx="3775502" cy="346503"/>
          </a:xfrm>
          <a:prstGeom prst="rect">
            <a:avLst/>
          </a:prstGeom>
        </p:spPr>
        <p:txBody>
          <a:bodyPr lIns="0" tIns="0" rIns="0" bIns="0"/>
          <a:lstStyle>
            <a:lvl1pPr marL="3175" indent="-3175">
              <a:spcBef>
                <a:spcPts val="0"/>
              </a:spcBef>
              <a:buNone/>
              <a:tabLst/>
              <a:defRPr sz="2000" b="0" i="0">
                <a:solidFill>
                  <a:schemeClr val="tx1">
                    <a:lumMod val="85000"/>
                    <a:lumOff val="1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Title</a:t>
            </a:r>
            <a:endParaRPr lang="en-GB" dirty="0"/>
          </a:p>
        </p:txBody>
      </p:sp>
      <p:sp>
        <p:nvSpPr>
          <p:cNvPr id="13" name="Text Placeholder 2"/>
          <p:cNvSpPr>
            <a:spLocks noGrp="1"/>
          </p:cNvSpPr>
          <p:nvPr>
            <p:ph type="body" sz="quarter" idx="17" hasCustomPrompt="1"/>
          </p:nvPr>
        </p:nvSpPr>
        <p:spPr>
          <a:xfrm>
            <a:off x="4970463" y="1204176"/>
            <a:ext cx="3769712" cy="3475936"/>
          </a:xfrm>
          <a:prstGeom prst="rect">
            <a:avLst/>
          </a:prstGeom>
        </p:spPr>
        <p:txBody>
          <a:bodyPr/>
          <a:lstStyle>
            <a:lvl1pPr marL="228600" indent="-228600">
              <a:buClr>
                <a:schemeClr val="accent3"/>
              </a:buClr>
              <a:buFont typeface="Wingdings" panose="05000000000000000000" pitchFamily="2" charset="2"/>
              <a:buChar char="§"/>
              <a:defRPr sz="1600">
                <a:latin typeface="+mj-lt"/>
              </a:defRPr>
            </a:lvl1pPr>
            <a:lvl2pPr marL="541338" indent="-274638">
              <a:buClr>
                <a:schemeClr val="accent3"/>
              </a:buClr>
              <a:buFont typeface="Wingdings" panose="05000000000000000000" pitchFamily="2" charset="2"/>
              <a:buChar char="§"/>
              <a:defRPr sz="1400">
                <a:latin typeface="+mj-lt"/>
              </a:defRPr>
            </a:lvl2pPr>
            <a:lvl3pPr marL="898525" indent="-357188">
              <a:buClr>
                <a:schemeClr val="accent3"/>
              </a:buClr>
              <a:buFont typeface="Wingdings" panose="05000000000000000000" pitchFamily="2" charset="2"/>
              <a:buChar char="§"/>
              <a:defRPr sz="1200"/>
            </a:lvl3pPr>
            <a:lvl4pPr>
              <a:defRPr/>
            </a:lvl4pPr>
            <a:lvl5pPr>
              <a:defRPr/>
            </a:lvl5pPr>
          </a:lstStyle>
          <a:p>
            <a:pPr lvl="0"/>
            <a:r>
              <a:rPr lang="en-US" dirty="0" smtClean="0"/>
              <a:t>Add text</a:t>
            </a:r>
          </a:p>
          <a:p>
            <a:pPr lvl="1"/>
            <a:r>
              <a:rPr lang="en-US" dirty="0" smtClean="0"/>
              <a:t>Second level</a:t>
            </a:r>
          </a:p>
          <a:p>
            <a:pPr lvl="2"/>
            <a:r>
              <a:rPr lang="en-US" dirty="0" smtClean="0"/>
              <a:t>Third level</a:t>
            </a:r>
          </a:p>
        </p:txBody>
      </p:sp>
      <p:sp>
        <p:nvSpPr>
          <p:cNvPr id="17" name="Text Placeholder 23">
            <a:extLst>
              <a:ext uri="{FF2B5EF4-FFF2-40B4-BE49-F238E27FC236}">
                <a16:creationId xmlns:a16="http://schemas.microsoft.com/office/drawing/2014/main" id="{9CC7F7B2-E491-4D43-BC5F-E56BE0BEBDC1}"/>
              </a:ext>
            </a:extLst>
          </p:cNvPr>
          <p:cNvSpPr>
            <a:spLocks noGrp="1"/>
          </p:cNvSpPr>
          <p:nvPr>
            <p:ph type="body" sz="quarter" idx="15" hasCustomPrompt="1"/>
          </p:nvPr>
        </p:nvSpPr>
        <p:spPr>
          <a:xfrm>
            <a:off x="2694891" y="1254737"/>
            <a:ext cx="1457105" cy="725978"/>
          </a:xfrm>
          <a:prstGeom prst="rect">
            <a:avLst/>
          </a:prstGeom>
        </p:spPr>
        <p:txBody>
          <a:bodyPr lIns="0" tIns="0" rIns="0" bIns="0" numCol="1" spcCol="360000"/>
          <a:lstStyle>
            <a:lvl1pPr marL="3175" indent="-3175">
              <a:spcBef>
                <a:spcPts val="0"/>
              </a:spcBef>
              <a:spcAft>
                <a:spcPts val="500"/>
              </a:spcAft>
              <a:buNone/>
              <a:tabLst/>
              <a:defRPr sz="16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text</a:t>
            </a:r>
            <a:endParaRPr lang="en-GB" dirty="0"/>
          </a:p>
        </p:txBody>
      </p:sp>
    </p:spTree>
    <p:extLst>
      <p:ext uri="{BB962C8B-B14F-4D97-AF65-F5344CB8AC3E}">
        <p14:creationId xmlns:p14="http://schemas.microsoft.com/office/powerpoint/2010/main" val="303481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extLst mod="1">
    <p:ext uri="{DCECCB84-F9BA-43D5-87BE-67443E8EF086}">
      <p15:sldGuideLst xmlns:p15="http://schemas.microsoft.com/office/powerpoint/2012/main">
        <p15:guide id="1" orient="horz" pos="1620">
          <p15:clr>
            <a:srgbClr val="FBAE40"/>
          </p15:clr>
        </p15:guide>
        <p15:guide id="2" pos="2880">
          <p15:clr>
            <a:srgbClr val="FBAE40"/>
          </p15:clr>
        </p15:guide>
        <p15:guide id="3" pos="251">
          <p15:clr>
            <a:srgbClr val="FBAE40"/>
          </p15:clr>
        </p15:guide>
        <p15:guide id="4" orient="horz" pos="486">
          <p15:clr>
            <a:srgbClr val="FBAE40"/>
          </p15:clr>
        </p15:guide>
        <p15:guide id="5" pos="5505">
          <p15:clr>
            <a:srgbClr val="FBAE40"/>
          </p15:clr>
        </p15:guide>
        <p15:guide id="6" pos="1433">
          <p15:clr>
            <a:srgbClr val="FBAE40"/>
          </p15:clr>
        </p15:guide>
        <p15:guide id="8" orient="horz" pos="2977">
          <p15:clr>
            <a:srgbClr val="FBAE40"/>
          </p15:clr>
        </p15:guide>
        <p15:guide id="9" pos="3131">
          <p15:clr>
            <a:srgbClr val="FBAE40"/>
          </p15:clr>
        </p15:guide>
        <p15:guide id="10" pos="1695">
          <p15:clr>
            <a:srgbClr val="FBAE40"/>
          </p15:clr>
        </p15:guide>
        <p15:guide id="11" pos="2619">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Images / tex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hqprint">
            <a:extLst>
              <a:ext uri="{28A0092B-C50C-407E-A947-70E740481C1C}">
                <a14:useLocalDpi xmlns:a14="http://schemas.microsoft.com/office/drawing/2010/main" val="0"/>
              </a:ext>
            </a:extLst>
          </a:blip>
          <a:srcRect l="33917" r="16558"/>
          <a:stretch/>
        </p:blipFill>
        <p:spPr>
          <a:xfrm flipH="1">
            <a:off x="-2" y="-2"/>
            <a:ext cx="4572001" cy="5143500"/>
          </a:xfrm>
          <a:prstGeom prst="rect">
            <a:avLst/>
          </a:prstGeom>
        </p:spPr>
      </p:pic>
      <p:sp>
        <p:nvSpPr>
          <p:cNvPr id="12" name="Round Single Corner Rectangle 37">
            <a:extLst>
              <a:ext uri="{FF2B5EF4-FFF2-40B4-BE49-F238E27FC236}">
                <a16:creationId xmlns:a16="http://schemas.microsoft.com/office/drawing/2014/main" id="{6C758AED-626F-804C-9EE3-2D1BFE7D00B0}"/>
              </a:ext>
            </a:extLst>
          </p:cNvPr>
          <p:cNvSpPr/>
          <p:nvPr userDrawn="1"/>
        </p:nvSpPr>
        <p:spPr>
          <a:xfrm>
            <a:off x="2274888" y="-1"/>
            <a:ext cx="2297112" cy="5143499"/>
          </a:xfrm>
          <a:prstGeom prst="round1Rect">
            <a:avLst>
              <a:gd name="adj" fmla="val 0"/>
            </a:avLst>
          </a:prstGeom>
          <a:gradFill>
            <a:gsLst>
              <a:gs pos="0">
                <a:schemeClr val="accent2">
                  <a:alpha val="85000"/>
                </a:schemeClr>
              </a:gs>
              <a:gs pos="100000">
                <a:schemeClr val="accent4"/>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
        <p:nvSpPr>
          <p:cNvPr id="40" name="Title 1">
            <a:extLst>
              <a:ext uri="{FF2B5EF4-FFF2-40B4-BE49-F238E27FC236}">
                <a16:creationId xmlns:a16="http://schemas.microsoft.com/office/drawing/2014/main" id="{34C558BF-4AE3-2544-8901-B1F63AA0C56B}"/>
              </a:ext>
            </a:extLst>
          </p:cNvPr>
          <p:cNvSpPr txBox="1">
            <a:spLocks/>
          </p:cNvSpPr>
          <p:nvPr userDrawn="1"/>
        </p:nvSpPr>
        <p:spPr bwMode="gray">
          <a:xfrm>
            <a:off x="402191" y="217970"/>
            <a:ext cx="2498764" cy="184301"/>
          </a:xfrm>
          <a:prstGeom prst="rect">
            <a:avLst/>
          </a:prstGeom>
        </p:spPr>
        <p:txBody>
          <a:bodyPr vert="horz" lIns="0" tIns="0" rIns="0" bIns="0" rtlCol="0" anchor="t" anchorCtr="0">
            <a:normAutofit/>
          </a:bodyPr>
          <a:lstStyle>
            <a:lvl1pPr algn="l" defTabSz="685800" rtl="0" eaLnBrk="1" latinLnBrk="0" hangingPunct="1">
              <a:spcBef>
                <a:spcPct val="0"/>
              </a:spcBef>
              <a:buNone/>
              <a:defRPr lang="en-GB" sz="4000" kern="1200" dirty="0">
                <a:solidFill>
                  <a:srgbClr val="00766B"/>
                </a:solidFill>
                <a:latin typeface="+mn-lt"/>
                <a:ea typeface="Arial" charset="0"/>
                <a:cs typeface="Arial" charset="0"/>
              </a:defRPr>
            </a:lvl1pPr>
          </a:lstStyle>
          <a:p>
            <a:pPr defTabSz="913271">
              <a:lnSpc>
                <a:spcPct val="90000"/>
              </a:lnSpc>
              <a:spcBef>
                <a:spcPts val="1000"/>
              </a:spcBef>
              <a:buFont typeface="Arial" panose="020B0604020202020204" pitchFamily="34" charset="0"/>
              <a:buNone/>
            </a:pPr>
            <a:r>
              <a:rPr lang="en-GB" sz="750" dirty="0">
                <a:solidFill>
                  <a:schemeClr val="bg1"/>
                </a:solidFill>
                <a:latin typeface="Calibri Light" panose="020F0302020204030204" pitchFamily="34" charset="0"/>
                <a:cs typeface="Calibri Light" panose="020F0302020204030204" pitchFamily="34" charset="0"/>
              </a:rPr>
              <a:t>Page </a:t>
            </a:r>
            <a:fld id="{53E7601D-6FDA-7B44-B5BA-3778DAD9E216}" type="slidenum">
              <a:rPr lang="en-GB" sz="750" smtClean="0">
                <a:solidFill>
                  <a:schemeClr val="bg1"/>
                </a:solidFill>
                <a:latin typeface="Calibri Light" panose="020F0302020204030204" pitchFamily="34" charset="0"/>
                <a:cs typeface="Calibri Light" panose="020F0302020204030204" pitchFamily="34" charset="0"/>
              </a:rPr>
              <a:t>‹#›</a:t>
            </a:fld>
            <a:endParaRPr lang="en-GB" sz="750" dirty="0">
              <a:solidFill>
                <a:schemeClr val="bg1"/>
              </a:solidFill>
              <a:latin typeface="Calibri Light" panose="020F0302020204030204" pitchFamily="34" charset="0"/>
              <a:cs typeface="Calibri Light" panose="020F0302020204030204" pitchFamily="34" charset="0"/>
            </a:endParaRPr>
          </a:p>
        </p:txBody>
      </p:sp>
      <p:sp>
        <p:nvSpPr>
          <p:cNvPr id="41" name="Rectangle 40">
            <a:extLst>
              <a:ext uri="{FF2B5EF4-FFF2-40B4-BE49-F238E27FC236}">
                <a16:creationId xmlns:a16="http://schemas.microsoft.com/office/drawing/2014/main" id="{D5B58787-1192-474E-B082-D4F2B6E903B9}"/>
              </a:ext>
            </a:extLst>
          </p:cNvPr>
          <p:cNvSpPr/>
          <p:nvPr userDrawn="1"/>
        </p:nvSpPr>
        <p:spPr>
          <a:xfrm rot="16200000">
            <a:off x="594713" y="-193605"/>
            <a:ext cx="98580" cy="4857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Calibri Light" panose="020F0302020204030204" pitchFamily="34" charset="0"/>
              <a:cs typeface="Calibri Light" panose="020F0302020204030204" pitchFamily="34" charset="0"/>
            </a:endParaRPr>
          </a:p>
        </p:txBody>
      </p:sp>
      <p:pic>
        <p:nvPicPr>
          <p:cNvPr id="19" name="Picture 18" descr="Price Bailey logo"/>
          <p:cNvPicPr>
            <a:picLocks noChangeAspect="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63200" y="288000"/>
            <a:ext cx="828000" cy="161062"/>
          </a:xfrm>
          <a:prstGeom prst="rect">
            <a:avLst/>
          </a:prstGeom>
          <a:noFill/>
          <a:ln>
            <a:noFill/>
          </a:ln>
        </p:spPr>
      </p:pic>
      <p:sp>
        <p:nvSpPr>
          <p:cNvPr id="22" name="Text Placeholder 23">
            <a:extLst>
              <a:ext uri="{FF2B5EF4-FFF2-40B4-BE49-F238E27FC236}">
                <a16:creationId xmlns:a16="http://schemas.microsoft.com/office/drawing/2014/main" id="{1FC84B2B-33C8-3C43-803E-0BB02DB16C4E}"/>
              </a:ext>
            </a:extLst>
          </p:cNvPr>
          <p:cNvSpPr>
            <a:spLocks noGrp="1"/>
          </p:cNvSpPr>
          <p:nvPr>
            <p:ph type="body" sz="quarter" idx="13" hasCustomPrompt="1"/>
          </p:nvPr>
        </p:nvSpPr>
        <p:spPr>
          <a:xfrm>
            <a:off x="4963687" y="738966"/>
            <a:ext cx="3775502" cy="346503"/>
          </a:xfrm>
          <a:prstGeom prst="rect">
            <a:avLst/>
          </a:prstGeom>
        </p:spPr>
        <p:txBody>
          <a:bodyPr lIns="0" tIns="0" rIns="0" bIns="0"/>
          <a:lstStyle>
            <a:lvl1pPr marL="3175" indent="-3175">
              <a:spcBef>
                <a:spcPts val="0"/>
              </a:spcBef>
              <a:buNone/>
              <a:tabLst/>
              <a:defRPr sz="2000" b="0" i="0">
                <a:solidFill>
                  <a:schemeClr val="tx1">
                    <a:lumMod val="85000"/>
                    <a:lumOff val="1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Title</a:t>
            </a:r>
            <a:endParaRPr lang="en-GB" dirty="0"/>
          </a:p>
        </p:txBody>
      </p:sp>
      <p:sp>
        <p:nvSpPr>
          <p:cNvPr id="13" name="Text Placeholder 2"/>
          <p:cNvSpPr>
            <a:spLocks noGrp="1"/>
          </p:cNvSpPr>
          <p:nvPr>
            <p:ph type="body" sz="quarter" idx="17" hasCustomPrompt="1"/>
          </p:nvPr>
        </p:nvSpPr>
        <p:spPr>
          <a:xfrm>
            <a:off x="4970463" y="1204176"/>
            <a:ext cx="3769712" cy="3475936"/>
          </a:xfrm>
          <a:prstGeom prst="rect">
            <a:avLst/>
          </a:prstGeom>
        </p:spPr>
        <p:txBody>
          <a:bodyPr/>
          <a:lstStyle>
            <a:lvl1pPr marL="228600" indent="-228600">
              <a:buClr>
                <a:schemeClr val="accent3"/>
              </a:buClr>
              <a:buFont typeface="Wingdings" panose="05000000000000000000" pitchFamily="2" charset="2"/>
              <a:buChar char="§"/>
              <a:defRPr sz="1600">
                <a:latin typeface="+mj-lt"/>
              </a:defRPr>
            </a:lvl1pPr>
            <a:lvl2pPr marL="541338" indent="-274638">
              <a:buClr>
                <a:schemeClr val="accent3"/>
              </a:buClr>
              <a:buFont typeface="Wingdings" panose="05000000000000000000" pitchFamily="2" charset="2"/>
              <a:buChar char="§"/>
              <a:defRPr sz="1400">
                <a:latin typeface="+mj-lt"/>
              </a:defRPr>
            </a:lvl2pPr>
            <a:lvl3pPr marL="898525" indent="-357188">
              <a:buClr>
                <a:schemeClr val="accent3"/>
              </a:buClr>
              <a:buFont typeface="Wingdings" panose="05000000000000000000" pitchFamily="2" charset="2"/>
              <a:buChar char="§"/>
              <a:defRPr sz="1200"/>
            </a:lvl3pPr>
            <a:lvl4pPr>
              <a:defRPr/>
            </a:lvl4pPr>
            <a:lvl5pPr>
              <a:defRPr/>
            </a:lvl5pPr>
          </a:lstStyle>
          <a:p>
            <a:pPr lvl="0"/>
            <a:r>
              <a:rPr lang="en-US" dirty="0" smtClean="0"/>
              <a:t>Add text</a:t>
            </a:r>
          </a:p>
          <a:p>
            <a:pPr lvl="1"/>
            <a:r>
              <a:rPr lang="en-US" dirty="0" smtClean="0"/>
              <a:t>Second level</a:t>
            </a:r>
          </a:p>
          <a:p>
            <a:pPr lvl="2"/>
            <a:r>
              <a:rPr lang="en-US" dirty="0" smtClean="0"/>
              <a:t>Third level</a:t>
            </a:r>
          </a:p>
        </p:txBody>
      </p:sp>
      <p:sp>
        <p:nvSpPr>
          <p:cNvPr id="17" name="Text Placeholder 23">
            <a:extLst>
              <a:ext uri="{FF2B5EF4-FFF2-40B4-BE49-F238E27FC236}">
                <a16:creationId xmlns:a16="http://schemas.microsoft.com/office/drawing/2014/main" id="{9CC7F7B2-E491-4D43-BC5F-E56BE0BEBDC1}"/>
              </a:ext>
            </a:extLst>
          </p:cNvPr>
          <p:cNvSpPr>
            <a:spLocks noGrp="1"/>
          </p:cNvSpPr>
          <p:nvPr>
            <p:ph type="body" sz="quarter" idx="15" hasCustomPrompt="1"/>
          </p:nvPr>
        </p:nvSpPr>
        <p:spPr>
          <a:xfrm>
            <a:off x="2694891" y="1254737"/>
            <a:ext cx="1457105" cy="725978"/>
          </a:xfrm>
          <a:prstGeom prst="rect">
            <a:avLst/>
          </a:prstGeom>
        </p:spPr>
        <p:txBody>
          <a:bodyPr lIns="0" tIns="0" rIns="0" bIns="0" numCol="1" spcCol="360000"/>
          <a:lstStyle>
            <a:lvl1pPr marL="3175" indent="-3175">
              <a:spcBef>
                <a:spcPts val="0"/>
              </a:spcBef>
              <a:spcAft>
                <a:spcPts val="500"/>
              </a:spcAft>
              <a:buNone/>
              <a:tabLst/>
              <a:defRPr sz="16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text</a:t>
            </a:r>
            <a:endParaRPr lang="en-GB" dirty="0"/>
          </a:p>
        </p:txBody>
      </p:sp>
    </p:spTree>
    <p:extLst>
      <p:ext uri="{BB962C8B-B14F-4D97-AF65-F5344CB8AC3E}">
        <p14:creationId xmlns:p14="http://schemas.microsoft.com/office/powerpoint/2010/main" val="209075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extLst mod="1">
    <p:ext uri="{DCECCB84-F9BA-43D5-87BE-67443E8EF086}">
      <p15:sldGuideLst xmlns:p15="http://schemas.microsoft.com/office/powerpoint/2012/main">
        <p15:guide id="1" orient="horz" pos="1620">
          <p15:clr>
            <a:srgbClr val="FBAE40"/>
          </p15:clr>
        </p15:guide>
        <p15:guide id="2" pos="2880">
          <p15:clr>
            <a:srgbClr val="FBAE40"/>
          </p15:clr>
        </p15:guide>
        <p15:guide id="3" pos="251">
          <p15:clr>
            <a:srgbClr val="FBAE40"/>
          </p15:clr>
        </p15:guide>
        <p15:guide id="4" orient="horz" pos="486">
          <p15:clr>
            <a:srgbClr val="FBAE40"/>
          </p15:clr>
        </p15:guide>
        <p15:guide id="5" pos="5505">
          <p15:clr>
            <a:srgbClr val="FBAE40"/>
          </p15:clr>
        </p15:guide>
        <p15:guide id="6" pos="1433">
          <p15:clr>
            <a:srgbClr val="FBAE40"/>
          </p15:clr>
        </p15:guide>
        <p15:guide id="8" orient="horz" pos="2977">
          <p15:clr>
            <a:srgbClr val="FBAE40"/>
          </p15:clr>
        </p15:guide>
        <p15:guide id="9" pos="3131">
          <p15:clr>
            <a:srgbClr val="FBAE40"/>
          </p15:clr>
        </p15:guide>
        <p15:guide id="10" pos="1695">
          <p15:clr>
            <a:srgbClr val="FBAE40"/>
          </p15:clr>
        </p15:guide>
        <p15:guide id="11" pos="261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pic>
        <p:nvPicPr>
          <p:cNvPr id="47" name="Picture 2" descr="person using smartphone and MacBook">
            <a:extLst>
              <a:ext uri="{FF2B5EF4-FFF2-40B4-BE49-F238E27FC236}">
                <a16:creationId xmlns:a16="http://schemas.microsoft.com/office/drawing/2014/main" id="{0B2EB00F-83A7-0648-8A07-A3A8F748104D}"/>
              </a:ext>
            </a:extLst>
          </p:cNvPr>
          <p:cNvPicPr>
            <a:picLocks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flipH="1">
            <a:off x="-2" y="0"/>
            <a:ext cx="9144000" cy="5144400"/>
          </a:xfrm>
          <a:prstGeom prst="rect">
            <a:avLst/>
          </a:prstGeom>
          <a:noFill/>
          <a:extLst>
            <a:ext uri="{909E8E84-426E-40DD-AFC4-6F175D3DCCD1}">
              <a14:hiddenFill xmlns:a14="http://schemas.microsoft.com/office/drawing/2010/main">
                <a:solidFill>
                  <a:srgbClr val="FFFFFF"/>
                </a:solidFill>
              </a14:hiddenFill>
            </a:ext>
          </a:extLst>
        </p:spPr>
      </p:pic>
      <p:sp>
        <p:nvSpPr>
          <p:cNvPr id="49" name="Shape 24">
            <a:extLst>
              <a:ext uri="{FF2B5EF4-FFF2-40B4-BE49-F238E27FC236}">
                <a16:creationId xmlns:a16="http://schemas.microsoft.com/office/drawing/2014/main" id="{CBE50609-789F-6549-AF45-C5F44F595ABA}"/>
              </a:ext>
            </a:extLst>
          </p:cNvPr>
          <p:cNvSpPr/>
          <p:nvPr userDrawn="1"/>
        </p:nvSpPr>
        <p:spPr>
          <a:xfrm>
            <a:off x="0" y="0"/>
            <a:ext cx="9144000" cy="5143500"/>
          </a:xfrm>
          <a:prstGeom prst="rect">
            <a:avLst/>
          </a:prstGeom>
          <a:gradFill>
            <a:gsLst>
              <a:gs pos="37000">
                <a:srgbClr val="53585F">
                  <a:alpha val="25000"/>
                </a:srgbClr>
              </a:gs>
              <a:gs pos="100000">
                <a:srgbClr val="232327">
                  <a:alpha val="90000"/>
                </a:srgbClr>
              </a:gs>
            </a:gsLst>
            <a:lin ang="13800000" scaled="0"/>
          </a:gradFill>
          <a:ln w="12700">
            <a:miter lim="400000"/>
          </a:ln>
        </p:spPr>
        <p:txBody>
          <a:bodyPr lIns="0" tIns="0" rIns="0" bIns="0" anchor="ctr"/>
          <a:lstStyle/>
          <a:p>
            <a:pPr lvl="0">
              <a:lnSpc>
                <a:spcPct val="80000"/>
              </a:lnSpc>
              <a:defRPr sz="2700" b="1">
                <a:solidFill>
                  <a:srgbClr val="FFFFFF"/>
                </a:solidFill>
              </a:defRPr>
            </a:pPr>
            <a:endParaRPr sz="1097">
              <a:latin typeface="Calibri Light" panose="020F0302020204030204" pitchFamily="34" charset="0"/>
              <a:cs typeface="Calibri Light" panose="020F0302020204030204" pitchFamily="34" charset="0"/>
            </a:endParaRPr>
          </a:p>
        </p:txBody>
      </p:sp>
      <p:sp>
        <p:nvSpPr>
          <p:cNvPr id="4" name="Round Single Corner Rectangle 27">
            <a:extLst>
              <a:ext uri="{FF2B5EF4-FFF2-40B4-BE49-F238E27FC236}">
                <a16:creationId xmlns:a16="http://schemas.microsoft.com/office/drawing/2014/main" id="{49A08B89-C812-8147-8208-F60AAA988F5B}"/>
              </a:ext>
            </a:extLst>
          </p:cNvPr>
          <p:cNvSpPr/>
          <p:nvPr userDrawn="1"/>
        </p:nvSpPr>
        <p:spPr>
          <a:xfrm>
            <a:off x="3886919" y="938567"/>
            <a:ext cx="1084408" cy="1070255"/>
          </a:xfrm>
          <a:prstGeom prst="round1Rect">
            <a:avLst>
              <a:gd name="adj" fmla="val 0"/>
            </a:avLst>
          </a:prstGeom>
          <a:solidFill>
            <a:schemeClr val="bg1">
              <a:alpha val="2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
        <p:nvSpPr>
          <p:cNvPr id="5" name="Round Single Corner Rectangle 37">
            <a:extLst>
              <a:ext uri="{FF2B5EF4-FFF2-40B4-BE49-F238E27FC236}">
                <a16:creationId xmlns:a16="http://schemas.microsoft.com/office/drawing/2014/main" id="{B76DA112-AB52-B54B-B50A-C2C460B0FCA5}"/>
              </a:ext>
            </a:extLst>
          </p:cNvPr>
          <p:cNvSpPr/>
          <p:nvPr userDrawn="1"/>
        </p:nvSpPr>
        <p:spPr>
          <a:xfrm>
            <a:off x="752475" y="2008822"/>
            <a:ext cx="3134444" cy="3135600"/>
          </a:xfrm>
          <a:prstGeom prst="round1Rect">
            <a:avLst>
              <a:gd name="adj" fmla="val 0"/>
            </a:avLst>
          </a:prstGeom>
          <a:gradFill>
            <a:gsLst>
              <a:gs pos="0">
                <a:schemeClr val="accent2"/>
              </a:gs>
              <a:gs pos="100000">
                <a:schemeClr val="accent4"/>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
        <p:nvSpPr>
          <p:cNvPr id="42" name="Round Single Corner Rectangle 27">
            <a:extLst>
              <a:ext uri="{FF2B5EF4-FFF2-40B4-BE49-F238E27FC236}">
                <a16:creationId xmlns:a16="http://schemas.microsoft.com/office/drawing/2014/main" id="{813DBC87-EB9E-6843-8730-058B42719882}"/>
              </a:ext>
            </a:extLst>
          </p:cNvPr>
          <p:cNvSpPr/>
          <p:nvPr userDrawn="1"/>
        </p:nvSpPr>
        <p:spPr>
          <a:xfrm>
            <a:off x="4967521" y="2008822"/>
            <a:ext cx="1348450" cy="1330851"/>
          </a:xfrm>
          <a:prstGeom prst="round1Rect">
            <a:avLst>
              <a:gd name="adj" fmla="val 0"/>
            </a:avLst>
          </a:prstGeom>
          <a:solidFill>
            <a:schemeClr val="tx1">
              <a:lumMod val="90000"/>
              <a:lumOff val="10000"/>
              <a:alpha val="2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
        <p:nvSpPr>
          <p:cNvPr id="44" name="Round Single Corner Rectangle 27">
            <a:extLst>
              <a:ext uri="{FF2B5EF4-FFF2-40B4-BE49-F238E27FC236}">
                <a16:creationId xmlns:a16="http://schemas.microsoft.com/office/drawing/2014/main" id="{10F620D6-6E87-9146-97C4-56B978B124CD}"/>
              </a:ext>
            </a:extLst>
          </p:cNvPr>
          <p:cNvSpPr/>
          <p:nvPr userDrawn="1"/>
        </p:nvSpPr>
        <p:spPr>
          <a:xfrm>
            <a:off x="8139991" y="2346010"/>
            <a:ext cx="1004008" cy="990649"/>
          </a:xfrm>
          <a:prstGeom prst="round1Rect">
            <a:avLst>
              <a:gd name="adj" fmla="val 0"/>
            </a:avLst>
          </a:prstGeom>
          <a:solidFill>
            <a:schemeClr val="bg1">
              <a:alpha val="5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
        <p:nvSpPr>
          <p:cNvPr id="45" name="Rectangle 44">
            <a:extLst>
              <a:ext uri="{FF2B5EF4-FFF2-40B4-BE49-F238E27FC236}">
                <a16:creationId xmlns:a16="http://schemas.microsoft.com/office/drawing/2014/main" id="{AF9503B8-ED78-B348-8F77-FF3BEEB57056}"/>
              </a:ext>
            </a:extLst>
          </p:cNvPr>
          <p:cNvSpPr/>
          <p:nvPr userDrawn="1"/>
        </p:nvSpPr>
        <p:spPr>
          <a:xfrm rot="16200000">
            <a:off x="1358091" y="1815216"/>
            <a:ext cx="98580" cy="485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Calibri Light" panose="020F0302020204030204" pitchFamily="34" charset="0"/>
              <a:cs typeface="Calibri Light" panose="020F0302020204030204" pitchFamily="34" charset="0"/>
            </a:endParaRPr>
          </a:p>
        </p:txBody>
      </p:sp>
      <p:sp>
        <p:nvSpPr>
          <p:cNvPr id="50" name="Text Placeholder 4">
            <a:extLst>
              <a:ext uri="{FF2B5EF4-FFF2-40B4-BE49-F238E27FC236}">
                <a16:creationId xmlns:a16="http://schemas.microsoft.com/office/drawing/2014/main" id="{99FDA6C7-D335-F449-B1D2-EB20972EBC16}"/>
              </a:ext>
            </a:extLst>
          </p:cNvPr>
          <p:cNvSpPr>
            <a:spLocks noGrp="1"/>
          </p:cNvSpPr>
          <p:nvPr>
            <p:ph type="body" sz="quarter" idx="10" hasCustomPrompt="1"/>
          </p:nvPr>
        </p:nvSpPr>
        <p:spPr>
          <a:xfrm>
            <a:off x="1153624" y="2425699"/>
            <a:ext cx="2341562" cy="1690525"/>
          </a:xfrm>
          <a:prstGeom prst="rect">
            <a:avLst/>
          </a:prstGeom>
        </p:spPr>
        <p:txBody>
          <a:bodyPr lIns="0" tIns="0" rIns="0" bIns="0"/>
          <a:lstStyle>
            <a:lvl1pPr>
              <a:spcBef>
                <a:spcPts val="0"/>
              </a:spcBef>
              <a:spcAft>
                <a:spcPts val="0"/>
              </a:spcAft>
              <a:defRPr sz="2400" b="0" i="0">
                <a:solidFill>
                  <a:schemeClr val="bg1"/>
                </a:solidFill>
                <a:latin typeface="Calibri Light" panose="020F0302020204030204" pitchFamily="34" charset="0"/>
                <a:cs typeface="Calibri Light" panose="020F0302020204030204" pitchFamily="34" charset="0"/>
              </a:defRPr>
            </a:lvl1pPr>
            <a:lvl2pPr>
              <a:buNone/>
              <a:defRPr/>
            </a:lvl2pPr>
          </a:lstStyle>
          <a:p>
            <a:pPr lvl="0"/>
            <a:r>
              <a:rPr lang="en-GB" dirty="0"/>
              <a:t>Click to </a:t>
            </a:r>
            <a:r>
              <a:rPr lang="en-GB" dirty="0" smtClean="0"/>
              <a:t>add </a:t>
            </a:r>
            <a:r>
              <a:rPr lang="en-GB" dirty="0"/>
              <a:t>Presentation Title </a:t>
            </a:r>
          </a:p>
        </p:txBody>
      </p:sp>
      <p:sp>
        <p:nvSpPr>
          <p:cNvPr id="51" name="Text Placeholder 4">
            <a:extLst>
              <a:ext uri="{FF2B5EF4-FFF2-40B4-BE49-F238E27FC236}">
                <a16:creationId xmlns:a16="http://schemas.microsoft.com/office/drawing/2014/main" id="{550504A8-A958-254F-93E2-9AB1BFC8F860}"/>
              </a:ext>
            </a:extLst>
          </p:cNvPr>
          <p:cNvSpPr>
            <a:spLocks noGrp="1"/>
          </p:cNvSpPr>
          <p:nvPr>
            <p:ph type="body" sz="quarter" idx="11" hasCustomPrompt="1"/>
          </p:nvPr>
        </p:nvSpPr>
        <p:spPr>
          <a:xfrm>
            <a:off x="1153624" y="4228978"/>
            <a:ext cx="2341562" cy="361879"/>
          </a:xfrm>
          <a:prstGeom prst="rect">
            <a:avLst/>
          </a:prstGeom>
        </p:spPr>
        <p:txBody>
          <a:bodyPr lIns="0" tIns="0" rIns="0" bIns="0"/>
          <a:lstStyle>
            <a:lvl1pPr>
              <a:spcBef>
                <a:spcPts val="0"/>
              </a:spcBef>
              <a:spcAft>
                <a:spcPts val="0"/>
              </a:spcAft>
              <a:defRPr sz="1200" b="0" i="0">
                <a:solidFill>
                  <a:schemeClr val="bg1"/>
                </a:solidFill>
                <a:latin typeface="Calibri Light" panose="020F0302020204030204" pitchFamily="34" charset="0"/>
                <a:cs typeface="Calibri Light" panose="020F0302020204030204" pitchFamily="34" charset="0"/>
              </a:defRPr>
            </a:lvl1pPr>
            <a:lvl2pPr>
              <a:buNone/>
              <a:defRPr/>
            </a:lvl2pPr>
          </a:lstStyle>
          <a:p>
            <a:pPr lvl="0"/>
            <a:r>
              <a:rPr lang="en-GB" dirty="0"/>
              <a:t>Click to </a:t>
            </a:r>
            <a:r>
              <a:rPr lang="en-GB" dirty="0" smtClean="0"/>
              <a:t>add </a:t>
            </a:r>
            <a:r>
              <a:rPr lang="en-GB" dirty="0"/>
              <a:t>Presentation Subtitle</a:t>
            </a:r>
          </a:p>
        </p:txBody>
      </p:sp>
      <p:grpSp>
        <p:nvGrpSpPr>
          <p:cNvPr id="52" name="Group 51">
            <a:extLst>
              <a:ext uri="{FF2B5EF4-FFF2-40B4-BE49-F238E27FC236}">
                <a16:creationId xmlns:a16="http://schemas.microsoft.com/office/drawing/2014/main" id="{214B5A32-331D-3F44-8DA2-A0C7AC8FCC35}"/>
              </a:ext>
            </a:extLst>
          </p:cNvPr>
          <p:cNvGrpSpPr/>
          <p:nvPr userDrawn="1"/>
        </p:nvGrpSpPr>
        <p:grpSpPr bwMode="gray">
          <a:xfrm>
            <a:off x="752475" y="397317"/>
            <a:ext cx="1476488" cy="286296"/>
            <a:chOff x="4375150" y="6157913"/>
            <a:chExt cx="1874838" cy="363537"/>
          </a:xfrm>
        </p:grpSpPr>
        <p:sp>
          <p:nvSpPr>
            <p:cNvPr id="53" name="Freeform 52">
              <a:extLst>
                <a:ext uri="{FF2B5EF4-FFF2-40B4-BE49-F238E27FC236}">
                  <a16:creationId xmlns:a16="http://schemas.microsoft.com/office/drawing/2014/main" id="{E12B9F92-DA11-6B4E-8FF3-C6C61C633364}"/>
                </a:ext>
              </a:extLst>
            </p:cNvPr>
            <p:cNvSpPr>
              <a:spLocks noEditPoints="1"/>
            </p:cNvSpPr>
            <p:nvPr userDrawn="1"/>
          </p:nvSpPr>
          <p:spPr bwMode="gray">
            <a:xfrm>
              <a:off x="4375150" y="6176963"/>
              <a:ext cx="193675" cy="341312"/>
            </a:xfrm>
            <a:custGeom>
              <a:avLst/>
              <a:gdLst/>
              <a:ahLst/>
              <a:cxnLst>
                <a:cxn ang="0">
                  <a:pos x="0" y="0"/>
                </a:cxn>
                <a:cxn ang="0">
                  <a:pos x="0" y="108"/>
                </a:cxn>
                <a:cxn ang="0">
                  <a:pos x="61" y="108"/>
                </a:cxn>
                <a:cxn ang="0">
                  <a:pos x="61" y="0"/>
                </a:cxn>
                <a:cxn ang="0">
                  <a:pos x="0" y="0"/>
                </a:cxn>
                <a:cxn ang="0">
                  <a:pos x="33" y="71"/>
                </a:cxn>
                <a:cxn ang="0">
                  <a:pos x="20" y="64"/>
                </a:cxn>
                <a:cxn ang="0">
                  <a:pos x="19" y="87"/>
                </a:cxn>
                <a:cxn ang="0">
                  <a:pos x="28" y="90"/>
                </a:cxn>
                <a:cxn ang="0">
                  <a:pos x="28" y="91"/>
                </a:cxn>
                <a:cxn ang="0">
                  <a:pos x="6" y="91"/>
                </a:cxn>
                <a:cxn ang="0">
                  <a:pos x="6" y="90"/>
                </a:cxn>
                <a:cxn ang="0">
                  <a:pos x="12" y="87"/>
                </a:cxn>
                <a:cxn ang="0">
                  <a:pos x="11" y="21"/>
                </a:cxn>
                <a:cxn ang="0">
                  <a:pos x="5" y="21"/>
                </a:cxn>
                <a:cxn ang="0">
                  <a:pos x="5" y="19"/>
                </a:cxn>
                <a:cxn ang="0">
                  <a:pos x="20" y="16"/>
                </a:cxn>
                <a:cxn ang="0">
                  <a:pos x="20" y="44"/>
                </a:cxn>
                <a:cxn ang="0">
                  <a:pos x="42" y="16"/>
                </a:cxn>
                <a:cxn ang="0">
                  <a:pos x="54" y="36"/>
                </a:cxn>
                <a:cxn ang="0">
                  <a:pos x="33" y="71"/>
                </a:cxn>
              </a:cxnLst>
              <a:rect l="0" t="0" r="r" b="b"/>
              <a:pathLst>
                <a:path w="61" h="108">
                  <a:moveTo>
                    <a:pt x="0" y="0"/>
                  </a:moveTo>
                  <a:cubicBezTo>
                    <a:pt x="0" y="108"/>
                    <a:pt x="0" y="108"/>
                    <a:pt x="0" y="108"/>
                  </a:cubicBezTo>
                  <a:cubicBezTo>
                    <a:pt x="61" y="108"/>
                    <a:pt x="61" y="108"/>
                    <a:pt x="61" y="108"/>
                  </a:cubicBezTo>
                  <a:cubicBezTo>
                    <a:pt x="61" y="0"/>
                    <a:pt x="61" y="0"/>
                    <a:pt x="61" y="0"/>
                  </a:cubicBezTo>
                  <a:lnTo>
                    <a:pt x="0" y="0"/>
                  </a:lnTo>
                  <a:close/>
                  <a:moveTo>
                    <a:pt x="33" y="71"/>
                  </a:moveTo>
                  <a:cubicBezTo>
                    <a:pt x="23" y="71"/>
                    <a:pt x="20" y="64"/>
                    <a:pt x="20" y="64"/>
                  </a:cubicBezTo>
                  <a:cubicBezTo>
                    <a:pt x="19" y="87"/>
                    <a:pt x="19" y="87"/>
                    <a:pt x="19" y="87"/>
                  </a:cubicBezTo>
                  <a:cubicBezTo>
                    <a:pt x="28" y="90"/>
                    <a:pt x="28" y="90"/>
                    <a:pt x="28" y="90"/>
                  </a:cubicBezTo>
                  <a:cubicBezTo>
                    <a:pt x="28" y="91"/>
                    <a:pt x="28" y="91"/>
                    <a:pt x="28" y="91"/>
                  </a:cubicBezTo>
                  <a:cubicBezTo>
                    <a:pt x="6" y="91"/>
                    <a:pt x="6" y="91"/>
                    <a:pt x="6" y="91"/>
                  </a:cubicBezTo>
                  <a:cubicBezTo>
                    <a:pt x="6" y="90"/>
                    <a:pt x="6" y="90"/>
                    <a:pt x="6" y="90"/>
                  </a:cubicBezTo>
                  <a:cubicBezTo>
                    <a:pt x="12" y="87"/>
                    <a:pt x="12" y="87"/>
                    <a:pt x="12" y="87"/>
                  </a:cubicBezTo>
                  <a:cubicBezTo>
                    <a:pt x="11" y="21"/>
                    <a:pt x="11" y="21"/>
                    <a:pt x="11" y="21"/>
                  </a:cubicBezTo>
                  <a:cubicBezTo>
                    <a:pt x="5" y="21"/>
                    <a:pt x="5" y="21"/>
                    <a:pt x="5" y="21"/>
                  </a:cubicBezTo>
                  <a:cubicBezTo>
                    <a:pt x="5" y="21"/>
                    <a:pt x="5" y="19"/>
                    <a:pt x="5" y="19"/>
                  </a:cubicBezTo>
                  <a:cubicBezTo>
                    <a:pt x="20" y="16"/>
                    <a:pt x="20" y="16"/>
                    <a:pt x="20" y="16"/>
                  </a:cubicBezTo>
                  <a:cubicBezTo>
                    <a:pt x="20" y="44"/>
                    <a:pt x="20" y="44"/>
                    <a:pt x="20" y="44"/>
                  </a:cubicBezTo>
                  <a:cubicBezTo>
                    <a:pt x="26" y="23"/>
                    <a:pt x="36" y="16"/>
                    <a:pt x="42" y="16"/>
                  </a:cubicBezTo>
                  <a:cubicBezTo>
                    <a:pt x="47" y="16"/>
                    <a:pt x="54" y="19"/>
                    <a:pt x="54" y="36"/>
                  </a:cubicBezTo>
                  <a:cubicBezTo>
                    <a:pt x="54" y="67"/>
                    <a:pt x="38" y="71"/>
                    <a:pt x="33" y="7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4" name="Freeform 53">
              <a:extLst>
                <a:ext uri="{FF2B5EF4-FFF2-40B4-BE49-F238E27FC236}">
                  <a16:creationId xmlns:a16="http://schemas.microsoft.com/office/drawing/2014/main" id="{9C2E824C-2451-E04C-B287-1E8B7C6BFA74}"/>
                </a:ext>
              </a:extLst>
            </p:cNvPr>
            <p:cNvSpPr>
              <a:spLocks/>
            </p:cNvSpPr>
            <p:nvPr userDrawn="1"/>
          </p:nvSpPr>
          <p:spPr bwMode="gray">
            <a:xfrm>
              <a:off x="4435475" y="6246813"/>
              <a:ext cx="82550" cy="147637"/>
            </a:xfrm>
            <a:custGeom>
              <a:avLst/>
              <a:gdLst/>
              <a:ahLst/>
              <a:cxnLst>
                <a:cxn ang="0">
                  <a:pos x="19" y="0"/>
                </a:cxn>
                <a:cxn ang="0">
                  <a:pos x="0" y="33"/>
                </a:cxn>
                <a:cxn ang="0">
                  <a:pos x="14" y="47"/>
                </a:cxn>
                <a:cxn ang="0">
                  <a:pos x="26" y="17"/>
                </a:cxn>
                <a:cxn ang="0">
                  <a:pos x="19" y="0"/>
                </a:cxn>
              </a:cxnLst>
              <a:rect l="0" t="0" r="r" b="b"/>
              <a:pathLst>
                <a:path w="26" h="47">
                  <a:moveTo>
                    <a:pt x="19" y="0"/>
                  </a:moveTo>
                  <a:cubicBezTo>
                    <a:pt x="9" y="0"/>
                    <a:pt x="0" y="28"/>
                    <a:pt x="0" y="33"/>
                  </a:cubicBezTo>
                  <a:cubicBezTo>
                    <a:pt x="0" y="34"/>
                    <a:pt x="4" y="47"/>
                    <a:pt x="14" y="47"/>
                  </a:cubicBezTo>
                  <a:cubicBezTo>
                    <a:pt x="24" y="47"/>
                    <a:pt x="26" y="27"/>
                    <a:pt x="26" y="17"/>
                  </a:cubicBezTo>
                  <a:cubicBezTo>
                    <a:pt x="26" y="7"/>
                    <a:pt x="23" y="0"/>
                    <a:pt x="19"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5" name="Freeform 54">
              <a:extLst>
                <a:ext uri="{FF2B5EF4-FFF2-40B4-BE49-F238E27FC236}">
                  <a16:creationId xmlns:a16="http://schemas.microsoft.com/office/drawing/2014/main" id="{B10CF4BE-847D-9544-BDB3-B797EAEB11EA}"/>
                </a:ext>
              </a:extLst>
            </p:cNvPr>
            <p:cNvSpPr>
              <a:spLocks/>
            </p:cNvSpPr>
            <p:nvPr userDrawn="1"/>
          </p:nvSpPr>
          <p:spPr bwMode="gray">
            <a:xfrm>
              <a:off x="4625975" y="6300788"/>
              <a:ext cx="98425" cy="144462"/>
            </a:xfrm>
            <a:custGeom>
              <a:avLst/>
              <a:gdLst/>
              <a:ahLst/>
              <a:cxnLst>
                <a:cxn ang="0">
                  <a:pos x="18" y="0"/>
                </a:cxn>
                <a:cxn ang="0">
                  <a:pos x="7" y="22"/>
                </a:cxn>
                <a:cxn ang="0">
                  <a:pos x="23" y="46"/>
                </a:cxn>
                <a:cxn ang="0">
                  <a:pos x="31" y="27"/>
                </a:cxn>
                <a:cxn ang="0">
                  <a:pos x="18" y="0"/>
                </a:cxn>
              </a:cxnLst>
              <a:rect l="0" t="0" r="r" b="b"/>
              <a:pathLst>
                <a:path w="31" h="46">
                  <a:moveTo>
                    <a:pt x="18" y="0"/>
                  </a:moveTo>
                  <a:cubicBezTo>
                    <a:pt x="17" y="0"/>
                    <a:pt x="0" y="4"/>
                    <a:pt x="7" y="22"/>
                  </a:cubicBezTo>
                  <a:cubicBezTo>
                    <a:pt x="15" y="46"/>
                    <a:pt x="22" y="46"/>
                    <a:pt x="23" y="46"/>
                  </a:cubicBezTo>
                  <a:cubicBezTo>
                    <a:pt x="25" y="46"/>
                    <a:pt x="31" y="45"/>
                    <a:pt x="31" y="27"/>
                  </a:cubicBezTo>
                  <a:cubicBezTo>
                    <a:pt x="30" y="8"/>
                    <a:pt x="25" y="0"/>
                    <a:pt x="18"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6" name="Freeform 55">
              <a:extLst>
                <a:ext uri="{FF2B5EF4-FFF2-40B4-BE49-F238E27FC236}">
                  <a16:creationId xmlns:a16="http://schemas.microsoft.com/office/drawing/2014/main" id="{59D7B542-6BE2-F548-AE9B-0CB1976296A7}"/>
                </a:ext>
              </a:extLst>
            </p:cNvPr>
            <p:cNvSpPr>
              <a:spLocks noEditPoints="1"/>
            </p:cNvSpPr>
            <p:nvPr userDrawn="1"/>
          </p:nvSpPr>
          <p:spPr bwMode="gray">
            <a:xfrm>
              <a:off x="4581525" y="6176963"/>
              <a:ext cx="193675" cy="341312"/>
            </a:xfrm>
            <a:custGeom>
              <a:avLst/>
              <a:gdLst/>
              <a:ahLst/>
              <a:cxnLst>
                <a:cxn ang="0">
                  <a:pos x="0" y="0"/>
                </a:cxn>
                <a:cxn ang="0">
                  <a:pos x="0" y="108"/>
                </a:cxn>
                <a:cxn ang="0">
                  <a:pos x="61" y="108"/>
                </a:cxn>
                <a:cxn ang="0">
                  <a:pos x="61" y="0"/>
                </a:cxn>
                <a:cxn ang="0">
                  <a:pos x="0" y="0"/>
                </a:cxn>
                <a:cxn ang="0">
                  <a:pos x="42" y="91"/>
                </a:cxn>
                <a:cxn ang="0">
                  <a:pos x="19" y="63"/>
                </a:cxn>
                <a:cxn ang="0">
                  <a:pos x="20" y="91"/>
                </a:cxn>
                <a:cxn ang="0">
                  <a:pos x="5" y="88"/>
                </a:cxn>
                <a:cxn ang="0">
                  <a:pos x="4" y="86"/>
                </a:cxn>
                <a:cxn ang="0">
                  <a:pos x="11" y="86"/>
                </a:cxn>
                <a:cxn ang="0">
                  <a:pos x="11" y="19"/>
                </a:cxn>
                <a:cxn ang="0">
                  <a:pos x="6" y="17"/>
                </a:cxn>
                <a:cxn ang="0">
                  <a:pos x="5" y="16"/>
                </a:cxn>
                <a:cxn ang="0">
                  <a:pos x="28" y="16"/>
                </a:cxn>
                <a:cxn ang="0">
                  <a:pos x="27" y="18"/>
                </a:cxn>
                <a:cxn ang="0">
                  <a:pos x="19" y="19"/>
                </a:cxn>
                <a:cxn ang="0">
                  <a:pos x="19" y="43"/>
                </a:cxn>
                <a:cxn ang="0">
                  <a:pos x="32" y="37"/>
                </a:cxn>
                <a:cxn ang="0">
                  <a:pos x="53" y="70"/>
                </a:cxn>
                <a:cxn ang="0">
                  <a:pos x="42" y="91"/>
                </a:cxn>
              </a:cxnLst>
              <a:rect l="0" t="0" r="r" b="b"/>
              <a:pathLst>
                <a:path w="61" h="108">
                  <a:moveTo>
                    <a:pt x="0" y="0"/>
                  </a:moveTo>
                  <a:cubicBezTo>
                    <a:pt x="0" y="108"/>
                    <a:pt x="0" y="108"/>
                    <a:pt x="0" y="108"/>
                  </a:cubicBezTo>
                  <a:cubicBezTo>
                    <a:pt x="61" y="108"/>
                    <a:pt x="61" y="108"/>
                    <a:pt x="61" y="108"/>
                  </a:cubicBezTo>
                  <a:cubicBezTo>
                    <a:pt x="61" y="0"/>
                    <a:pt x="61" y="0"/>
                    <a:pt x="61" y="0"/>
                  </a:cubicBezTo>
                  <a:lnTo>
                    <a:pt x="0" y="0"/>
                  </a:lnTo>
                  <a:close/>
                  <a:moveTo>
                    <a:pt x="42" y="91"/>
                  </a:moveTo>
                  <a:cubicBezTo>
                    <a:pt x="26" y="91"/>
                    <a:pt x="19" y="63"/>
                    <a:pt x="19" y="63"/>
                  </a:cubicBezTo>
                  <a:cubicBezTo>
                    <a:pt x="20" y="91"/>
                    <a:pt x="20" y="91"/>
                    <a:pt x="20" y="91"/>
                  </a:cubicBezTo>
                  <a:cubicBezTo>
                    <a:pt x="20" y="91"/>
                    <a:pt x="6" y="89"/>
                    <a:pt x="5" y="88"/>
                  </a:cubicBezTo>
                  <a:cubicBezTo>
                    <a:pt x="4" y="88"/>
                    <a:pt x="4" y="86"/>
                    <a:pt x="4" y="86"/>
                  </a:cubicBezTo>
                  <a:cubicBezTo>
                    <a:pt x="11" y="86"/>
                    <a:pt x="11" y="86"/>
                    <a:pt x="11" y="86"/>
                  </a:cubicBezTo>
                  <a:cubicBezTo>
                    <a:pt x="11" y="86"/>
                    <a:pt x="12" y="21"/>
                    <a:pt x="11" y="19"/>
                  </a:cubicBezTo>
                  <a:cubicBezTo>
                    <a:pt x="11" y="18"/>
                    <a:pt x="6" y="17"/>
                    <a:pt x="6" y="17"/>
                  </a:cubicBezTo>
                  <a:cubicBezTo>
                    <a:pt x="5" y="16"/>
                    <a:pt x="5" y="16"/>
                    <a:pt x="5" y="16"/>
                  </a:cubicBezTo>
                  <a:cubicBezTo>
                    <a:pt x="28" y="16"/>
                    <a:pt x="28" y="16"/>
                    <a:pt x="28" y="16"/>
                  </a:cubicBezTo>
                  <a:cubicBezTo>
                    <a:pt x="27" y="18"/>
                    <a:pt x="27" y="18"/>
                    <a:pt x="27" y="18"/>
                  </a:cubicBezTo>
                  <a:cubicBezTo>
                    <a:pt x="24" y="18"/>
                    <a:pt x="19" y="19"/>
                    <a:pt x="19" y="19"/>
                  </a:cubicBezTo>
                  <a:cubicBezTo>
                    <a:pt x="19" y="43"/>
                    <a:pt x="19" y="43"/>
                    <a:pt x="19" y="43"/>
                  </a:cubicBezTo>
                  <a:cubicBezTo>
                    <a:pt x="19" y="43"/>
                    <a:pt x="24" y="37"/>
                    <a:pt x="32" y="37"/>
                  </a:cubicBezTo>
                  <a:cubicBezTo>
                    <a:pt x="53" y="37"/>
                    <a:pt x="53" y="67"/>
                    <a:pt x="53" y="70"/>
                  </a:cubicBezTo>
                  <a:cubicBezTo>
                    <a:pt x="53" y="73"/>
                    <a:pt x="54" y="91"/>
                    <a:pt x="42" y="9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7" name="Freeform 56">
              <a:extLst>
                <a:ext uri="{FF2B5EF4-FFF2-40B4-BE49-F238E27FC236}">
                  <a16:creationId xmlns:a16="http://schemas.microsoft.com/office/drawing/2014/main" id="{607AD587-3569-F449-8581-DA801A3EC8C1}"/>
                </a:ext>
              </a:extLst>
            </p:cNvPr>
            <p:cNvSpPr>
              <a:spLocks noEditPoints="1"/>
            </p:cNvSpPr>
            <p:nvPr userDrawn="1"/>
          </p:nvSpPr>
          <p:spPr bwMode="gray">
            <a:xfrm>
              <a:off x="4816475" y="6176963"/>
              <a:ext cx="139700" cy="193675"/>
            </a:xfrm>
            <a:custGeom>
              <a:avLst/>
              <a:gdLst/>
              <a:ahLst/>
              <a:cxnLst>
                <a:cxn ang="0">
                  <a:pos x="18" y="35"/>
                </a:cxn>
                <a:cxn ang="0">
                  <a:pos x="14" y="33"/>
                </a:cxn>
                <a:cxn ang="0">
                  <a:pos x="15" y="3"/>
                </a:cxn>
                <a:cxn ang="0">
                  <a:pos x="20" y="1"/>
                </a:cxn>
                <a:cxn ang="0">
                  <a:pos x="35" y="17"/>
                </a:cxn>
                <a:cxn ang="0">
                  <a:pos x="18" y="35"/>
                </a:cxn>
                <a:cxn ang="0">
                  <a:pos x="5" y="3"/>
                </a:cxn>
                <a:cxn ang="0">
                  <a:pos x="6" y="4"/>
                </a:cxn>
                <a:cxn ang="0">
                  <a:pos x="6" y="29"/>
                </a:cxn>
                <a:cxn ang="0">
                  <a:pos x="7" y="57"/>
                </a:cxn>
                <a:cxn ang="0">
                  <a:pos x="5" y="59"/>
                </a:cxn>
                <a:cxn ang="0">
                  <a:pos x="1" y="60"/>
                </a:cxn>
                <a:cxn ang="0">
                  <a:pos x="1" y="61"/>
                </a:cxn>
                <a:cxn ang="0">
                  <a:pos x="1" y="61"/>
                </a:cxn>
                <a:cxn ang="0">
                  <a:pos x="10" y="61"/>
                </a:cxn>
                <a:cxn ang="0">
                  <a:pos x="22" y="61"/>
                </a:cxn>
                <a:cxn ang="0">
                  <a:pos x="22" y="61"/>
                </a:cxn>
                <a:cxn ang="0">
                  <a:pos x="22" y="60"/>
                </a:cxn>
                <a:cxn ang="0">
                  <a:pos x="15" y="58"/>
                </a:cxn>
                <a:cxn ang="0">
                  <a:pos x="14" y="57"/>
                </a:cxn>
                <a:cxn ang="0">
                  <a:pos x="14" y="36"/>
                </a:cxn>
                <a:cxn ang="0">
                  <a:pos x="19" y="36"/>
                </a:cxn>
                <a:cxn ang="0">
                  <a:pos x="44" y="16"/>
                </a:cxn>
                <a:cxn ang="0">
                  <a:pos x="21" y="0"/>
                </a:cxn>
                <a:cxn ang="0">
                  <a:pos x="0" y="1"/>
                </a:cxn>
                <a:cxn ang="0">
                  <a:pos x="0" y="1"/>
                </a:cxn>
                <a:cxn ang="0">
                  <a:pos x="1" y="2"/>
                </a:cxn>
                <a:cxn ang="0">
                  <a:pos x="5" y="3"/>
                </a:cxn>
              </a:cxnLst>
              <a:rect l="0" t="0" r="r" b="b"/>
              <a:pathLst>
                <a:path w="44" h="61">
                  <a:moveTo>
                    <a:pt x="18" y="35"/>
                  </a:moveTo>
                  <a:cubicBezTo>
                    <a:pt x="16" y="35"/>
                    <a:pt x="14" y="34"/>
                    <a:pt x="14" y="33"/>
                  </a:cubicBezTo>
                  <a:cubicBezTo>
                    <a:pt x="14" y="31"/>
                    <a:pt x="14" y="13"/>
                    <a:pt x="15" y="3"/>
                  </a:cubicBezTo>
                  <a:cubicBezTo>
                    <a:pt x="15" y="2"/>
                    <a:pt x="16" y="1"/>
                    <a:pt x="20" y="1"/>
                  </a:cubicBezTo>
                  <a:cubicBezTo>
                    <a:pt x="29" y="1"/>
                    <a:pt x="35" y="8"/>
                    <a:pt x="35" y="17"/>
                  </a:cubicBezTo>
                  <a:cubicBezTo>
                    <a:pt x="35" y="28"/>
                    <a:pt x="27" y="35"/>
                    <a:pt x="18" y="35"/>
                  </a:cubicBezTo>
                  <a:close/>
                  <a:moveTo>
                    <a:pt x="5" y="3"/>
                  </a:moveTo>
                  <a:cubicBezTo>
                    <a:pt x="6" y="3"/>
                    <a:pt x="6" y="3"/>
                    <a:pt x="6" y="4"/>
                  </a:cubicBezTo>
                  <a:cubicBezTo>
                    <a:pt x="6" y="7"/>
                    <a:pt x="6" y="25"/>
                    <a:pt x="6" y="29"/>
                  </a:cubicBezTo>
                  <a:cubicBezTo>
                    <a:pt x="6" y="34"/>
                    <a:pt x="7" y="54"/>
                    <a:pt x="7" y="57"/>
                  </a:cubicBezTo>
                  <a:cubicBezTo>
                    <a:pt x="7" y="58"/>
                    <a:pt x="6" y="58"/>
                    <a:pt x="5" y="59"/>
                  </a:cubicBezTo>
                  <a:cubicBezTo>
                    <a:pt x="1" y="60"/>
                    <a:pt x="1" y="60"/>
                    <a:pt x="1" y="60"/>
                  </a:cubicBezTo>
                  <a:cubicBezTo>
                    <a:pt x="1" y="60"/>
                    <a:pt x="1" y="60"/>
                    <a:pt x="1" y="61"/>
                  </a:cubicBezTo>
                  <a:cubicBezTo>
                    <a:pt x="1" y="61"/>
                    <a:pt x="1" y="61"/>
                    <a:pt x="1" y="61"/>
                  </a:cubicBezTo>
                  <a:cubicBezTo>
                    <a:pt x="3" y="61"/>
                    <a:pt x="7" y="61"/>
                    <a:pt x="10" y="61"/>
                  </a:cubicBezTo>
                  <a:cubicBezTo>
                    <a:pt x="14" y="61"/>
                    <a:pt x="18" y="61"/>
                    <a:pt x="22" y="61"/>
                  </a:cubicBezTo>
                  <a:cubicBezTo>
                    <a:pt x="22" y="61"/>
                    <a:pt x="22" y="61"/>
                    <a:pt x="22" y="61"/>
                  </a:cubicBezTo>
                  <a:cubicBezTo>
                    <a:pt x="22" y="60"/>
                    <a:pt x="22" y="60"/>
                    <a:pt x="22" y="60"/>
                  </a:cubicBezTo>
                  <a:cubicBezTo>
                    <a:pt x="15" y="58"/>
                    <a:pt x="15" y="58"/>
                    <a:pt x="15" y="58"/>
                  </a:cubicBezTo>
                  <a:cubicBezTo>
                    <a:pt x="14" y="58"/>
                    <a:pt x="14" y="58"/>
                    <a:pt x="14" y="57"/>
                  </a:cubicBezTo>
                  <a:cubicBezTo>
                    <a:pt x="14" y="55"/>
                    <a:pt x="14" y="39"/>
                    <a:pt x="14" y="36"/>
                  </a:cubicBezTo>
                  <a:cubicBezTo>
                    <a:pt x="15" y="36"/>
                    <a:pt x="17" y="36"/>
                    <a:pt x="19" y="36"/>
                  </a:cubicBezTo>
                  <a:cubicBezTo>
                    <a:pt x="34" y="36"/>
                    <a:pt x="44" y="27"/>
                    <a:pt x="44" y="16"/>
                  </a:cubicBezTo>
                  <a:cubicBezTo>
                    <a:pt x="44" y="6"/>
                    <a:pt x="37" y="0"/>
                    <a:pt x="21" y="0"/>
                  </a:cubicBezTo>
                  <a:cubicBezTo>
                    <a:pt x="13" y="0"/>
                    <a:pt x="3" y="1"/>
                    <a:pt x="0" y="1"/>
                  </a:cubicBezTo>
                  <a:cubicBezTo>
                    <a:pt x="0" y="1"/>
                    <a:pt x="0" y="1"/>
                    <a:pt x="0" y="1"/>
                  </a:cubicBezTo>
                  <a:cubicBezTo>
                    <a:pt x="0" y="2"/>
                    <a:pt x="0" y="2"/>
                    <a:pt x="1" y="2"/>
                  </a:cubicBezTo>
                  <a:lnTo>
                    <a:pt x="5" y="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8" name="Freeform 57">
              <a:extLst>
                <a:ext uri="{FF2B5EF4-FFF2-40B4-BE49-F238E27FC236}">
                  <a16:creationId xmlns:a16="http://schemas.microsoft.com/office/drawing/2014/main" id="{A86DFEA1-7337-2949-A78D-2E8AF8C2382D}"/>
                </a:ext>
              </a:extLst>
            </p:cNvPr>
            <p:cNvSpPr>
              <a:spLocks/>
            </p:cNvSpPr>
            <p:nvPr userDrawn="1"/>
          </p:nvSpPr>
          <p:spPr bwMode="gray">
            <a:xfrm>
              <a:off x="4972050" y="6224588"/>
              <a:ext cx="117475" cy="146050"/>
            </a:xfrm>
            <a:custGeom>
              <a:avLst/>
              <a:gdLst/>
              <a:ahLst/>
              <a:cxnLst>
                <a:cxn ang="0">
                  <a:pos x="14" y="26"/>
                </a:cxn>
                <a:cxn ang="0">
                  <a:pos x="15" y="23"/>
                </a:cxn>
                <a:cxn ang="0">
                  <a:pos x="33" y="0"/>
                </a:cxn>
                <a:cxn ang="0">
                  <a:pos x="36" y="1"/>
                </a:cxn>
                <a:cxn ang="0">
                  <a:pos x="36" y="2"/>
                </a:cxn>
                <a:cxn ang="0">
                  <a:pos x="37" y="13"/>
                </a:cxn>
                <a:cxn ang="0">
                  <a:pos x="36" y="14"/>
                </a:cxn>
                <a:cxn ang="0">
                  <a:pos x="36" y="13"/>
                </a:cxn>
                <a:cxn ang="0">
                  <a:pos x="33" y="7"/>
                </a:cxn>
                <a:cxn ang="0">
                  <a:pos x="30" y="5"/>
                </a:cxn>
                <a:cxn ang="0">
                  <a:pos x="15" y="33"/>
                </a:cxn>
                <a:cxn ang="0">
                  <a:pos x="14" y="42"/>
                </a:cxn>
                <a:cxn ang="0">
                  <a:pos x="15" y="44"/>
                </a:cxn>
                <a:cxn ang="0">
                  <a:pos x="22" y="45"/>
                </a:cxn>
                <a:cxn ang="0">
                  <a:pos x="23" y="46"/>
                </a:cxn>
                <a:cxn ang="0">
                  <a:pos x="23" y="46"/>
                </a:cxn>
                <a:cxn ang="0">
                  <a:pos x="11" y="46"/>
                </a:cxn>
                <a:cxn ang="0">
                  <a:pos x="1" y="46"/>
                </a:cxn>
                <a:cxn ang="0">
                  <a:pos x="1" y="46"/>
                </a:cxn>
                <a:cxn ang="0">
                  <a:pos x="2" y="45"/>
                </a:cxn>
                <a:cxn ang="0">
                  <a:pos x="6" y="44"/>
                </a:cxn>
                <a:cxn ang="0">
                  <a:pos x="7" y="43"/>
                </a:cxn>
                <a:cxn ang="0">
                  <a:pos x="7" y="23"/>
                </a:cxn>
                <a:cxn ang="0">
                  <a:pos x="7" y="6"/>
                </a:cxn>
                <a:cxn ang="0">
                  <a:pos x="6" y="4"/>
                </a:cxn>
                <a:cxn ang="0">
                  <a:pos x="1" y="4"/>
                </a:cxn>
                <a:cxn ang="0">
                  <a:pos x="0" y="3"/>
                </a:cxn>
                <a:cxn ang="0">
                  <a:pos x="1" y="3"/>
                </a:cxn>
                <a:cxn ang="0">
                  <a:pos x="14" y="0"/>
                </a:cxn>
                <a:cxn ang="0">
                  <a:pos x="15" y="1"/>
                </a:cxn>
                <a:cxn ang="0">
                  <a:pos x="14" y="22"/>
                </a:cxn>
                <a:cxn ang="0">
                  <a:pos x="14" y="26"/>
                </a:cxn>
              </a:cxnLst>
              <a:rect l="0" t="0" r="r" b="b"/>
              <a:pathLst>
                <a:path w="37" h="46">
                  <a:moveTo>
                    <a:pt x="14" y="26"/>
                  </a:moveTo>
                  <a:cubicBezTo>
                    <a:pt x="15" y="25"/>
                    <a:pt x="15" y="24"/>
                    <a:pt x="15" y="23"/>
                  </a:cubicBezTo>
                  <a:cubicBezTo>
                    <a:pt x="17" y="14"/>
                    <a:pt x="23" y="0"/>
                    <a:pt x="33" y="0"/>
                  </a:cubicBezTo>
                  <a:cubicBezTo>
                    <a:pt x="34" y="0"/>
                    <a:pt x="35" y="0"/>
                    <a:pt x="36" y="1"/>
                  </a:cubicBezTo>
                  <a:cubicBezTo>
                    <a:pt x="36" y="1"/>
                    <a:pt x="36" y="1"/>
                    <a:pt x="36" y="2"/>
                  </a:cubicBezTo>
                  <a:cubicBezTo>
                    <a:pt x="37" y="13"/>
                    <a:pt x="37" y="13"/>
                    <a:pt x="37" y="13"/>
                  </a:cubicBezTo>
                  <a:cubicBezTo>
                    <a:pt x="37" y="13"/>
                    <a:pt x="36" y="14"/>
                    <a:pt x="36" y="14"/>
                  </a:cubicBezTo>
                  <a:cubicBezTo>
                    <a:pt x="36" y="14"/>
                    <a:pt x="36" y="13"/>
                    <a:pt x="36" y="13"/>
                  </a:cubicBezTo>
                  <a:cubicBezTo>
                    <a:pt x="35" y="11"/>
                    <a:pt x="34" y="9"/>
                    <a:pt x="33" y="7"/>
                  </a:cubicBezTo>
                  <a:cubicBezTo>
                    <a:pt x="32" y="6"/>
                    <a:pt x="31" y="5"/>
                    <a:pt x="30" y="5"/>
                  </a:cubicBezTo>
                  <a:cubicBezTo>
                    <a:pt x="22" y="5"/>
                    <a:pt x="17" y="21"/>
                    <a:pt x="15" y="33"/>
                  </a:cubicBezTo>
                  <a:cubicBezTo>
                    <a:pt x="14" y="36"/>
                    <a:pt x="14" y="41"/>
                    <a:pt x="14" y="42"/>
                  </a:cubicBezTo>
                  <a:cubicBezTo>
                    <a:pt x="14" y="43"/>
                    <a:pt x="14" y="43"/>
                    <a:pt x="15" y="44"/>
                  </a:cubicBezTo>
                  <a:cubicBezTo>
                    <a:pt x="22" y="45"/>
                    <a:pt x="22" y="45"/>
                    <a:pt x="22" y="45"/>
                  </a:cubicBezTo>
                  <a:cubicBezTo>
                    <a:pt x="23" y="45"/>
                    <a:pt x="23" y="45"/>
                    <a:pt x="23" y="46"/>
                  </a:cubicBezTo>
                  <a:cubicBezTo>
                    <a:pt x="23" y="46"/>
                    <a:pt x="23" y="46"/>
                    <a:pt x="23" y="46"/>
                  </a:cubicBezTo>
                  <a:cubicBezTo>
                    <a:pt x="21" y="46"/>
                    <a:pt x="16" y="46"/>
                    <a:pt x="11" y="46"/>
                  </a:cubicBezTo>
                  <a:cubicBezTo>
                    <a:pt x="6" y="46"/>
                    <a:pt x="3" y="46"/>
                    <a:pt x="1" y="46"/>
                  </a:cubicBezTo>
                  <a:cubicBezTo>
                    <a:pt x="1" y="46"/>
                    <a:pt x="1" y="46"/>
                    <a:pt x="1" y="46"/>
                  </a:cubicBezTo>
                  <a:cubicBezTo>
                    <a:pt x="1" y="45"/>
                    <a:pt x="1" y="45"/>
                    <a:pt x="2" y="45"/>
                  </a:cubicBezTo>
                  <a:cubicBezTo>
                    <a:pt x="6" y="44"/>
                    <a:pt x="6" y="44"/>
                    <a:pt x="6" y="44"/>
                  </a:cubicBezTo>
                  <a:cubicBezTo>
                    <a:pt x="7" y="43"/>
                    <a:pt x="7" y="43"/>
                    <a:pt x="7" y="43"/>
                  </a:cubicBezTo>
                  <a:cubicBezTo>
                    <a:pt x="7" y="40"/>
                    <a:pt x="7" y="28"/>
                    <a:pt x="7" y="23"/>
                  </a:cubicBezTo>
                  <a:cubicBezTo>
                    <a:pt x="7" y="18"/>
                    <a:pt x="7" y="8"/>
                    <a:pt x="7" y="6"/>
                  </a:cubicBezTo>
                  <a:cubicBezTo>
                    <a:pt x="7" y="5"/>
                    <a:pt x="6" y="4"/>
                    <a:pt x="6" y="4"/>
                  </a:cubicBezTo>
                  <a:cubicBezTo>
                    <a:pt x="1" y="4"/>
                    <a:pt x="1" y="4"/>
                    <a:pt x="1" y="4"/>
                  </a:cubicBezTo>
                  <a:cubicBezTo>
                    <a:pt x="0" y="4"/>
                    <a:pt x="0" y="3"/>
                    <a:pt x="0" y="3"/>
                  </a:cubicBezTo>
                  <a:cubicBezTo>
                    <a:pt x="0" y="3"/>
                    <a:pt x="0" y="3"/>
                    <a:pt x="1" y="3"/>
                  </a:cubicBezTo>
                  <a:cubicBezTo>
                    <a:pt x="14" y="0"/>
                    <a:pt x="14" y="0"/>
                    <a:pt x="14" y="0"/>
                  </a:cubicBezTo>
                  <a:cubicBezTo>
                    <a:pt x="15" y="0"/>
                    <a:pt x="15" y="0"/>
                    <a:pt x="15" y="1"/>
                  </a:cubicBezTo>
                  <a:cubicBezTo>
                    <a:pt x="15" y="3"/>
                    <a:pt x="14" y="17"/>
                    <a:pt x="14" y="22"/>
                  </a:cubicBezTo>
                  <a:cubicBezTo>
                    <a:pt x="14" y="24"/>
                    <a:pt x="14" y="25"/>
                    <a:pt x="14" y="2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9" name="Freeform 58">
              <a:extLst>
                <a:ext uri="{FF2B5EF4-FFF2-40B4-BE49-F238E27FC236}">
                  <a16:creationId xmlns:a16="http://schemas.microsoft.com/office/drawing/2014/main" id="{474FE25D-F983-624A-9CF7-20C898EAD45B}"/>
                </a:ext>
              </a:extLst>
            </p:cNvPr>
            <p:cNvSpPr>
              <a:spLocks noEditPoints="1"/>
            </p:cNvSpPr>
            <p:nvPr userDrawn="1"/>
          </p:nvSpPr>
          <p:spPr bwMode="gray">
            <a:xfrm>
              <a:off x="5099050" y="6176963"/>
              <a:ext cx="66675" cy="193675"/>
            </a:xfrm>
            <a:custGeom>
              <a:avLst/>
              <a:gdLst/>
              <a:ahLst/>
              <a:cxnLst>
                <a:cxn ang="0">
                  <a:pos x="10" y="0"/>
                </a:cxn>
                <a:cxn ang="0">
                  <a:pos x="14" y="4"/>
                </a:cxn>
                <a:cxn ang="0">
                  <a:pos x="10" y="9"/>
                </a:cxn>
                <a:cxn ang="0">
                  <a:pos x="5" y="4"/>
                </a:cxn>
                <a:cxn ang="0">
                  <a:pos x="10" y="0"/>
                </a:cxn>
                <a:cxn ang="0">
                  <a:pos x="14" y="15"/>
                </a:cxn>
                <a:cxn ang="0">
                  <a:pos x="15" y="16"/>
                </a:cxn>
                <a:cxn ang="0">
                  <a:pos x="14" y="39"/>
                </a:cxn>
                <a:cxn ang="0">
                  <a:pos x="14" y="58"/>
                </a:cxn>
                <a:cxn ang="0">
                  <a:pos x="15" y="59"/>
                </a:cxn>
                <a:cxn ang="0">
                  <a:pos x="20" y="60"/>
                </a:cxn>
                <a:cxn ang="0">
                  <a:pos x="21" y="61"/>
                </a:cxn>
                <a:cxn ang="0">
                  <a:pos x="20" y="61"/>
                </a:cxn>
                <a:cxn ang="0">
                  <a:pos x="11" y="61"/>
                </a:cxn>
                <a:cxn ang="0">
                  <a:pos x="1" y="61"/>
                </a:cxn>
                <a:cxn ang="0">
                  <a:pos x="1" y="61"/>
                </a:cxn>
                <a:cxn ang="0">
                  <a:pos x="1" y="60"/>
                </a:cxn>
                <a:cxn ang="0">
                  <a:pos x="6" y="59"/>
                </a:cxn>
                <a:cxn ang="0">
                  <a:pos x="7" y="58"/>
                </a:cxn>
                <a:cxn ang="0">
                  <a:pos x="7" y="38"/>
                </a:cxn>
                <a:cxn ang="0">
                  <a:pos x="7" y="21"/>
                </a:cxn>
                <a:cxn ang="0">
                  <a:pos x="6" y="19"/>
                </a:cxn>
                <a:cxn ang="0">
                  <a:pos x="1" y="19"/>
                </a:cxn>
                <a:cxn ang="0">
                  <a:pos x="0" y="18"/>
                </a:cxn>
                <a:cxn ang="0">
                  <a:pos x="0" y="18"/>
                </a:cxn>
                <a:cxn ang="0">
                  <a:pos x="14" y="15"/>
                </a:cxn>
              </a:cxnLst>
              <a:rect l="0" t="0" r="r" b="b"/>
              <a:pathLst>
                <a:path w="21" h="61">
                  <a:moveTo>
                    <a:pt x="10" y="0"/>
                  </a:moveTo>
                  <a:cubicBezTo>
                    <a:pt x="13" y="0"/>
                    <a:pt x="14" y="2"/>
                    <a:pt x="14" y="4"/>
                  </a:cubicBezTo>
                  <a:cubicBezTo>
                    <a:pt x="14" y="7"/>
                    <a:pt x="12" y="9"/>
                    <a:pt x="10" y="9"/>
                  </a:cubicBezTo>
                  <a:cubicBezTo>
                    <a:pt x="8" y="9"/>
                    <a:pt x="5" y="7"/>
                    <a:pt x="5" y="4"/>
                  </a:cubicBezTo>
                  <a:cubicBezTo>
                    <a:pt x="5" y="2"/>
                    <a:pt x="7" y="0"/>
                    <a:pt x="10" y="0"/>
                  </a:cubicBezTo>
                  <a:close/>
                  <a:moveTo>
                    <a:pt x="14" y="15"/>
                  </a:moveTo>
                  <a:cubicBezTo>
                    <a:pt x="15" y="15"/>
                    <a:pt x="15" y="15"/>
                    <a:pt x="15" y="16"/>
                  </a:cubicBezTo>
                  <a:cubicBezTo>
                    <a:pt x="15" y="20"/>
                    <a:pt x="14" y="34"/>
                    <a:pt x="14" y="39"/>
                  </a:cubicBezTo>
                  <a:cubicBezTo>
                    <a:pt x="14" y="43"/>
                    <a:pt x="14" y="55"/>
                    <a:pt x="14" y="58"/>
                  </a:cubicBezTo>
                  <a:cubicBezTo>
                    <a:pt x="14" y="58"/>
                    <a:pt x="14" y="59"/>
                    <a:pt x="15" y="59"/>
                  </a:cubicBezTo>
                  <a:cubicBezTo>
                    <a:pt x="20" y="60"/>
                    <a:pt x="20" y="60"/>
                    <a:pt x="20" y="60"/>
                  </a:cubicBezTo>
                  <a:cubicBezTo>
                    <a:pt x="20" y="60"/>
                    <a:pt x="21" y="60"/>
                    <a:pt x="21" y="61"/>
                  </a:cubicBezTo>
                  <a:cubicBezTo>
                    <a:pt x="21" y="61"/>
                    <a:pt x="20" y="61"/>
                    <a:pt x="20" y="61"/>
                  </a:cubicBezTo>
                  <a:cubicBezTo>
                    <a:pt x="18" y="61"/>
                    <a:pt x="15" y="61"/>
                    <a:pt x="11" y="61"/>
                  </a:cubicBezTo>
                  <a:cubicBezTo>
                    <a:pt x="7" y="61"/>
                    <a:pt x="3" y="61"/>
                    <a:pt x="1" y="61"/>
                  </a:cubicBezTo>
                  <a:cubicBezTo>
                    <a:pt x="1" y="61"/>
                    <a:pt x="1" y="61"/>
                    <a:pt x="1" y="61"/>
                  </a:cubicBezTo>
                  <a:cubicBezTo>
                    <a:pt x="1" y="60"/>
                    <a:pt x="1" y="60"/>
                    <a:pt x="1" y="60"/>
                  </a:cubicBezTo>
                  <a:cubicBezTo>
                    <a:pt x="6" y="59"/>
                    <a:pt x="6" y="59"/>
                    <a:pt x="6" y="59"/>
                  </a:cubicBezTo>
                  <a:cubicBezTo>
                    <a:pt x="7" y="58"/>
                    <a:pt x="7" y="58"/>
                    <a:pt x="7" y="58"/>
                  </a:cubicBezTo>
                  <a:cubicBezTo>
                    <a:pt x="7" y="55"/>
                    <a:pt x="7" y="43"/>
                    <a:pt x="7" y="38"/>
                  </a:cubicBezTo>
                  <a:cubicBezTo>
                    <a:pt x="7" y="34"/>
                    <a:pt x="7" y="23"/>
                    <a:pt x="7" y="21"/>
                  </a:cubicBezTo>
                  <a:cubicBezTo>
                    <a:pt x="6" y="20"/>
                    <a:pt x="6" y="19"/>
                    <a:pt x="6" y="19"/>
                  </a:cubicBezTo>
                  <a:cubicBezTo>
                    <a:pt x="1" y="19"/>
                    <a:pt x="1" y="19"/>
                    <a:pt x="1" y="19"/>
                  </a:cubicBezTo>
                  <a:cubicBezTo>
                    <a:pt x="0" y="19"/>
                    <a:pt x="0" y="18"/>
                    <a:pt x="0" y="18"/>
                  </a:cubicBezTo>
                  <a:cubicBezTo>
                    <a:pt x="0" y="18"/>
                    <a:pt x="0" y="18"/>
                    <a:pt x="0" y="18"/>
                  </a:cubicBezTo>
                  <a:lnTo>
                    <a:pt x="14" y="1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0" name="Freeform 59">
              <a:extLst>
                <a:ext uri="{FF2B5EF4-FFF2-40B4-BE49-F238E27FC236}">
                  <a16:creationId xmlns:a16="http://schemas.microsoft.com/office/drawing/2014/main" id="{D3DECFC0-CFEE-AA47-B9A2-DE3A6152B86A}"/>
                </a:ext>
              </a:extLst>
            </p:cNvPr>
            <p:cNvSpPr>
              <a:spLocks/>
            </p:cNvSpPr>
            <p:nvPr userDrawn="1"/>
          </p:nvSpPr>
          <p:spPr bwMode="gray">
            <a:xfrm>
              <a:off x="5181600" y="6224588"/>
              <a:ext cx="111125" cy="146050"/>
            </a:xfrm>
            <a:custGeom>
              <a:avLst/>
              <a:gdLst/>
              <a:ahLst/>
              <a:cxnLst>
                <a:cxn ang="0">
                  <a:pos x="0" y="27"/>
                </a:cxn>
                <a:cxn ang="0">
                  <a:pos x="9" y="6"/>
                </a:cxn>
                <a:cxn ang="0">
                  <a:pos x="25" y="0"/>
                </a:cxn>
                <a:cxn ang="0">
                  <a:pos x="33" y="1"/>
                </a:cxn>
                <a:cxn ang="0">
                  <a:pos x="33" y="2"/>
                </a:cxn>
                <a:cxn ang="0">
                  <a:pos x="34" y="12"/>
                </a:cxn>
                <a:cxn ang="0">
                  <a:pos x="33" y="13"/>
                </a:cxn>
                <a:cxn ang="0">
                  <a:pos x="33" y="13"/>
                </a:cxn>
                <a:cxn ang="0">
                  <a:pos x="29" y="5"/>
                </a:cxn>
                <a:cxn ang="0">
                  <a:pos x="28" y="3"/>
                </a:cxn>
                <a:cxn ang="0">
                  <a:pos x="24" y="2"/>
                </a:cxn>
                <a:cxn ang="0">
                  <a:pos x="12" y="10"/>
                </a:cxn>
                <a:cxn ang="0">
                  <a:pos x="8" y="27"/>
                </a:cxn>
                <a:cxn ang="0">
                  <a:pos x="21" y="43"/>
                </a:cxn>
                <a:cxn ang="0">
                  <a:pos x="27" y="43"/>
                </a:cxn>
                <a:cxn ang="0">
                  <a:pos x="35" y="39"/>
                </a:cxn>
                <a:cxn ang="0">
                  <a:pos x="35" y="40"/>
                </a:cxn>
                <a:cxn ang="0">
                  <a:pos x="35" y="41"/>
                </a:cxn>
                <a:cxn ang="0">
                  <a:pos x="25" y="46"/>
                </a:cxn>
                <a:cxn ang="0">
                  <a:pos x="18" y="46"/>
                </a:cxn>
                <a:cxn ang="0">
                  <a:pos x="0" y="27"/>
                </a:cxn>
              </a:cxnLst>
              <a:rect l="0" t="0" r="r" b="b"/>
              <a:pathLst>
                <a:path w="35" h="46">
                  <a:moveTo>
                    <a:pt x="0" y="27"/>
                  </a:moveTo>
                  <a:cubicBezTo>
                    <a:pt x="0" y="20"/>
                    <a:pt x="3" y="12"/>
                    <a:pt x="9" y="6"/>
                  </a:cubicBezTo>
                  <a:cubicBezTo>
                    <a:pt x="13" y="2"/>
                    <a:pt x="19" y="0"/>
                    <a:pt x="25" y="0"/>
                  </a:cubicBezTo>
                  <a:cubicBezTo>
                    <a:pt x="29" y="0"/>
                    <a:pt x="31" y="1"/>
                    <a:pt x="33" y="1"/>
                  </a:cubicBezTo>
                  <a:cubicBezTo>
                    <a:pt x="33" y="2"/>
                    <a:pt x="33" y="2"/>
                    <a:pt x="33" y="2"/>
                  </a:cubicBezTo>
                  <a:cubicBezTo>
                    <a:pt x="34" y="12"/>
                    <a:pt x="34" y="12"/>
                    <a:pt x="34" y="12"/>
                  </a:cubicBezTo>
                  <a:cubicBezTo>
                    <a:pt x="34" y="13"/>
                    <a:pt x="33" y="13"/>
                    <a:pt x="33" y="13"/>
                  </a:cubicBezTo>
                  <a:cubicBezTo>
                    <a:pt x="33" y="13"/>
                    <a:pt x="33" y="13"/>
                    <a:pt x="33" y="13"/>
                  </a:cubicBezTo>
                  <a:cubicBezTo>
                    <a:pt x="31" y="10"/>
                    <a:pt x="30" y="8"/>
                    <a:pt x="29" y="5"/>
                  </a:cubicBezTo>
                  <a:cubicBezTo>
                    <a:pt x="29" y="4"/>
                    <a:pt x="28" y="4"/>
                    <a:pt x="28" y="3"/>
                  </a:cubicBezTo>
                  <a:cubicBezTo>
                    <a:pt x="27" y="3"/>
                    <a:pt x="25" y="2"/>
                    <a:pt x="24" y="2"/>
                  </a:cubicBezTo>
                  <a:cubicBezTo>
                    <a:pt x="19" y="2"/>
                    <a:pt x="15" y="5"/>
                    <a:pt x="12" y="10"/>
                  </a:cubicBezTo>
                  <a:cubicBezTo>
                    <a:pt x="10" y="14"/>
                    <a:pt x="8" y="20"/>
                    <a:pt x="8" y="27"/>
                  </a:cubicBezTo>
                  <a:cubicBezTo>
                    <a:pt x="8" y="38"/>
                    <a:pt x="14" y="43"/>
                    <a:pt x="21" y="43"/>
                  </a:cubicBezTo>
                  <a:cubicBezTo>
                    <a:pt x="24" y="43"/>
                    <a:pt x="26" y="43"/>
                    <a:pt x="27" y="43"/>
                  </a:cubicBezTo>
                  <a:cubicBezTo>
                    <a:pt x="30" y="42"/>
                    <a:pt x="32" y="41"/>
                    <a:pt x="35" y="39"/>
                  </a:cubicBezTo>
                  <a:cubicBezTo>
                    <a:pt x="35" y="39"/>
                    <a:pt x="35" y="40"/>
                    <a:pt x="35" y="40"/>
                  </a:cubicBezTo>
                  <a:cubicBezTo>
                    <a:pt x="35" y="40"/>
                    <a:pt x="35" y="41"/>
                    <a:pt x="35" y="41"/>
                  </a:cubicBezTo>
                  <a:cubicBezTo>
                    <a:pt x="33" y="42"/>
                    <a:pt x="29" y="44"/>
                    <a:pt x="25" y="46"/>
                  </a:cubicBezTo>
                  <a:cubicBezTo>
                    <a:pt x="24" y="46"/>
                    <a:pt x="22" y="46"/>
                    <a:pt x="18" y="46"/>
                  </a:cubicBezTo>
                  <a:cubicBezTo>
                    <a:pt x="7" y="46"/>
                    <a:pt x="0" y="40"/>
                    <a:pt x="0" y="2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1" name="Freeform 60">
              <a:extLst>
                <a:ext uri="{FF2B5EF4-FFF2-40B4-BE49-F238E27FC236}">
                  <a16:creationId xmlns:a16="http://schemas.microsoft.com/office/drawing/2014/main" id="{5528DC1C-09D6-3940-8046-167E1BE79342}"/>
                </a:ext>
              </a:extLst>
            </p:cNvPr>
            <p:cNvSpPr>
              <a:spLocks noEditPoints="1"/>
            </p:cNvSpPr>
            <p:nvPr userDrawn="1"/>
          </p:nvSpPr>
          <p:spPr bwMode="gray">
            <a:xfrm>
              <a:off x="5308600" y="6224588"/>
              <a:ext cx="119063" cy="146050"/>
            </a:xfrm>
            <a:custGeom>
              <a:avLst/>
              <a:gdLst/>
              <a:ahLst/>
              <a:cxnLst>
                <a:cxn ang="0">
                  <a:pos x="20" y="2"/>
                </a:cxn>
                <a:cxn ang="0">
                  <a:pos x="29" y="18"/>
                </a:cxn>
                <a:cxn ang="0">
                  <a:pos x="27" y="21"/>
                </a:cxn>
                <a:cxn ang="0">
                  <a:pos x="9" y="21"/>
                </a:cxn>
                <a:cxn ang="0">
                  <a:pos x="20" y="2"/>
                </a:cxn>
                <a:cxn ang="0">
                  <a:pos x="38" y="20"/>
                </a:cxn>
                <a:cxn ang="0">
                  <a:pos x="21" y="0"/>
                </a:cxn>
                <a:cxn ang="0">
                  <a:pos x="0" y="27"/>
                </a:cxn>
                <a:cxn ang="0">
                  <a:pos x="19" y="46"/>
                </a:cxn>
                <a:cxn ang="0">
                  <a:pos x="26" y="45"/>
                </a:cxn>
                <a:cxn ang="0">
                  <a:pos x="37" y="40"/>
                </a:cxn>
                <a:cxn ang="0">
                  <a:pos x="37" y="40"/>
                </a:cxn>
                <a:cxn ang="0">
                  <a:pos x="37" y="39"/>
                </a:cxn>
                <a:cxn ang="0">
                  <a:pos x="29" y="42"/>
                </a:cxn>
                <a:cxn ang="0">
                  <a:pos x="22" y="43"/>
                </a:cxn>
                <a:cxn ang="0">
                  <a:pos x="9" y="29"/>
                </a:cxn>
                <a:cxn ang="0">
                  <a:pos x="9" y="23"/>
                </a:cxn>
                <a:cxn ang="0">
                  <a:pos x="35" y="22"/>
                </a:cxn>
                <a:cxn ang="0">
                  <a:pos x="38" y="20"/>
                </a:cxn>
              </a:cxnLst>
              <a:rect l="0" t="0" r="r" b="b"/>
              <a:pathLst>
                <a:path w="38" h="46">
                  <a:moveTo>
                    <a:pt x="20" y="2"/>
                  </a:moveTo>
                  <a:cubicBezTo>
                    <a:pt x="26" y="2"/>
                    <a:pt x="29" y="13"/>
                    <a:pt x="29" y="18"/>
                  </a:cubicBezTo>
                  <a:cubicBezTo>
                    <a:pt x="29" y="20"/>
                    <a:pt x="28" y="20"/>
                    <a:pt x="27" y="21"/>
                  </a:cubicBezTo>
                  <a:cubicBezTo>
                    <a:pt x="24" y="21"/>
                    <a:pt x="15" y="22"/>
                    <a:pt x="9" y="21"/>
                  </a:cubicBezTo>
                  <a:cubicBezTo>
                    <a:pt x="9" y="9"/>
                    <a:pt x="14" y="2"/>
                    <a:pt x="20" y="2"/>
                  </a:cubicBezTo>
                  <a:close/>
                  <a:moveTo>
                    <a:pt x="38" y="20"/>
                  </a:moveTo>
                  <a:cubicBezTo>
                    <a:pt x="38" y="11"/>
                    <a:pt x="33" y="0"/>
                    <a:pt x="21" y="0"/>
                  </a:cubicBezTo>
                  <a:cubicBezTo>
                    <a:pt x="9" y="0"/>
                    <a:pt x="0" y="14"/>
                    <a:pt x="0" y="27"/>
                  </a:cubicBezTo>
                  <a:cubicBezTo>
                    <a:pt x="0" y="40"/>
                    <a:pt x="8" y="46"/>
                    <a:pt x="19" y="46"/>
                  </a:cubicBezTo>
                  <a:cubicBezTo>
                    <a:pt x="22" y="46"/>
                    <a:pt x="25" y="46"/>
                    <a:pt x="26" y="45"/>
                  </a:cubicBezTo>
                  <a:cubicBezTo>
                    <a:pt x="30" y="44"/>
                    <a:pt x="35" y="42"/>
                    <a:pt x="37" y="40"/>
                  </a:cubicBezTo>
                  <a:cubicBezTo>
                    <a:pt x="37" y="40"/>
                    <a:pt x="37" y="40"/>
                    <a:pt x="37" y="40"/>
                  </a:cubicBezTo>
                  <a:cubicBezTo>
                    <a:pt x="37" y="39"/>
                    <a:pt x="37" y="39"/>
                    <a:pt x="37" y="39"/>
                  </a:cubicBezTo>
                  <a:cubicBezTo>
                    <a:pt x="34" y="40"/>
                    <a:pt x="31" y="41"/>
                    <a:pt x="29" y="42"/>
                  </a:cubicBezTo>
                  <a:cubicBezTo>
                    <a:pt x="27" y="43"/>
                    <a:pt x="25" y="43"/>
                    <a:pt x="22" y="43"/>
                  </a:cubicBezTo>
                  <a:cubicBezTo>
                    <a:pt x="16" y="43"/>
                    <a:pt x="10" y="38"/>
                    <a:pt x="9" y="29"/>
                  </a:cubicBezTo>
                  <a:cubicBezTo>
                    <a:pt x="9" y="27"/>
                    <a:pt x="9" y="25"/>
                    <a:pt x="9" y="23"/>
                  </a:cubicBezTo>
                  <a:cubicBezTo>
                    <a:pt x="13" y="23"/>
                    <a:pt x="31" y="23"/>
                    <a:pt x="35" y="22"/>
                  </a:cubicBezTo>
                  <a:cubicBezTo>
                    <a:pt x="37" y="22"/>
                    <a:pt x="38" y="21"/>
                    <a:pt x="38" y="2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2" name="Freeform 61">
              <a:extLst>
                <a:ext uri="{FF2B5EF4-FFF2-40B4-BE49-F238E27FC236}">
                  <a16:creationId xmlns:a16="http://schemas.microsoft.com/office/drawing/2014/main" id="{96F573BB-A3E9-3149-A40D-67D9081732E0}"/>
                </a:ext>
              </a:extLst>
            </p:cNvPr>
            <p:cNvSpPr>
              <a:spLocks noEditPoints="1"/>
            </p:cNvSpPr>
            <p:nvPr userDrawn="1"/>
          </p:nvSpPr>
          <p:spPr bwMode="gray">
            <a:xfrm>
              <a:off x="5503863" y="6176963"/>
              <a:ext cx="146050" cy="193675"/>
            </a:xfrm>
            <a:custGeom>
              <a:avLst/>
              <a:gdLst/>
              <a:ahLst/>
              <a:cxnLst>
                <a:cxn ang="0">
                  <a:pos x="19" y="1"/>
                </a:cxn>
                <a:cxn ang="0">
                  <a:pos x="34" y="14"/>
                </a:cxn>
                <a:cxn ang="0">
                  <a:pos x="16" y="29"/>
                </a:cxn>
                <a:cxn ang="0">
                  <a:pos x="14" y="28"/>
                </a:cxn>
                <a:cxn ang="0">
                  <a:pos x="15" y="3"/>
                </a:cxn>
                <a:cxn ang="0">
                  <a:pos x="19" y="1"/>
                </a:cxn>
                <a:cxn ang="0">
                  <a:pos x="28" y="28"/>
                </a:cxn>
                <a:cxn ang="0">
                  <a:pos x="30" y="28"/>
                </a:cxn>
                <a:cxn ang="0">
                  <a:pos x="43" y="14"/>
                </a:cxn>
                <a:cxn ang="0">
                  <a:pos x="20" y="0"/>
                </a:cxn>
                <a:cxn ang="0">
                  <a:pos x="0" y="1"/>
                </a:cxn>
                <a:cxn ang="0">
                  <a:pos x="0" y="1"/>
                </a:cxn>
                <a:cxn ang="0">
                  <a:pos x="0" y="2"/>
                </a:cxn>
                <a:cxn ang="0">
                  <a:pos x="5" y="3"/>
                </a:cxn>
                <a:cxn ang="0">
                  <a:pos x="6" y="4"/>
                </a:cxn>
                <a:cxn ang="0">
                  <a:pos x="6" y="30"/>
                </a:cxn>
                <a:cxn ang="0">
                  <a:pos x="6" y="57"/>
                </a:cxn>
                <a:cxn ang="0">
                  <a:pos x="5" y="59"/>
                </a:cxn>
                <a:cxn ang="0">
                  <a:pos x="1" y="60"/>
                </a:cxn>
                <a:cxn ang="0">
                  <a:pos x="0" y="61"/>
                </a:cxn>
                <a:cxn ang="0">
                  <a:pos x="0" y="61"/>
                </a:cxn>
                <a:cxn ang="0">
                  <a:pos x="9" y="61"/>
                </a:cxn>
                <a:cxn ang="0">
                  <a:pos x="17" y="61"/>
                </a:cxn>
                <a:cxn ang="0">
                  <a:pos x="46" y="44"/>
                </a:cxn>
                <a:cxn ang="0">
                  <a:pos x="30" y="29"/>
                </a:cxn>
                <a:cxn ang="0">
                  <a:pos x="28" y="29"/>
                </a:cxn>
                <a:cxn ang="0">
                  <a:pos x="28" y="28"/>
                </a:cxn>
                <a:cxn ang="0">
                  <a:pos x="37" y="45"/>
                </a:cxn>
                <a:cxn ang="0">
                  <a:pos x="18" y="59"/>
                </a:cxn>
                <a:cxn ang="0">
                  <a:pos x="13" y="57"/>
                </a:cxn>
                <a:cxn ang="0">
                  <a:pos x="14" y="31"/>
                </a:cxn>
                <a:cxn ang="0">
                  <a:pos x="19" y="30"/>
                </a:cxn>
                <a:cxn ang="0">
                  <a:pos x="37" y="45"/>
                </a:cxn>
              </a:cxnLst>
              <a:rect l="0" t="0" r="r" b="b"/>
              <a:pathLst>
                <a:path w="46" h="61">
                  <a:moveTo>
                    <a:pt x="19" y="1"/>
                  </a:moveTo>
                  <a:cubicBezTo>
                    <a:pt x="29" y="1"/>
                    <a:pt x="34" y="6"/>
                    <a:pt x="34" y="14"/>
                  </a:cubicBezTo>
                  <a:cubicBezTo>
                    <a:pt x="34" y="24"/>
                    <a:pt x="25" y="29"/>
                    <a:pt x="16" y="29"/>
                  </a:cubicBezTo>
                  <a:cubicBezTo>
                    <a:pt x="15" y="29"/>
                    <a:pt x="14" y="28"/>
                    <a:pt x="14" y="28"/>
                  </a:cubicBezTo>
                  <a:cubicBezTo>
                    <a:pt x="14" y="26"/>
                    <a:pt x="14" y="10"/>
                    <a:pt x="15" y="3"/>
                  </a:cubicBezTo>
                  <a:cubicBezTo>
                    <a:pt x="15" y="2"/>
                    <a:pt x="16" y="1"/>
                    <a:pt x="19" y="1"/>
                  </a:cubicBezTo>
                  <a:close/>
                  <a:moveTo>
                    <a:pt x="28" y="28"/>
                  </a:moveTo>
                  <a:cubicBezTo>
                    <a:pt x="28" y="28"/>
                    <a:pt x="29" y="28"/>
                    <a:pt x="30" y="28"/>
                  </a:cubicBezTo>
                  <a:cubicBezTo>
                    <a:pt x="36" y="26"/>
                    <a:pt x="43" y="21"/>
                    <a:pt x="43" y="14"/>
                  </a:cubicBezTo>
                  <a:cubicBezTo>
                    <a:pt x="43" y="5"/>
                    <a:pt x="36" y="0"/>
                    <a:pt x="20" y="0"/>
                  </a:cubicBezTo>
                  <a:cubicBezTo>
                    <a:pt x="12" y="0"/>
                    <a:pt x="4" y="0"/>
                    <a:pt x="0" y="1"/>
                  </a:cubicBezTo>
                  <a:cubicBezTo>
                    <a:pt x="0" y="1"/>
                    <a:pt x="0" y="1"/>
                    <a:pt x="0" y="1"/>
                  </a:cubicBezTo>
                  <a:cubicBezTo>
                    <a:pt x="0" y="2"/>
                    <a:pt x="0" y="2"/>
                    <a:pt x="0" y="2"/>
                  </a:cubicBezTo>
                  <a:cubicBezTo>
                    <a:pt x="5" y="3"/>
                    <a:pt x="5" y="3"/>
                    <a:pt x="5" y="3"/>
                  </a:cubicBezTo>
                  <a:cubicBezTo>
                    <a:pt x="6" y="3"/>
                    <a:pt x="6" y="3"/>
                    <a:pt x="6" y="4"/>
                  </a:cubicBezTo>
                  <a:cubicBezTo>
                    <a:pt x="6" y="9"/>
                    <a:pt x="6" y="24"/>
                    <a:pt x="6" y="30"/>
                  </a:cubicBezTo>
                  <a:cubicBezTo>
                    <a:pt x="6" y="34"/>
                    <a:pt x="7" y="54"/>
                    <a:pt x="6" y="57"/>
                  </a:cubicBezTo>
                  <a:cubicBezTo>
                    <a:pt x="6" y="58"/>
                    <a:pt x="6" y="58"/>
                    <a:pt x="5" y="59"/>
                  </a:cubicBezTo>
                  <a:cubicBezTo>
                    <a:pt x="1" y="60"/>
                    <a:pt x="1" y="60"/>
                    <a:pt x="1" y="60"/>
                  </a:cubicBezTo>
                  <a:cubicBezTo>
                    <a:pt x="0" y="60"/>
                    <a:pt x="0" y="60"/>
                    <a:pt x="0" y="61"/>
                  </a:cubicBezTo>
                  <a:cubicBezTo>
                    <a:pt x="0" y="61"/>
                    <a:pt x="0" y="61"/>
                    <a:pt x="0" y="61"/>
                  </a:cubicBezTo>
                  <a:cubicBezTo>
                    <a:pt x="3" y="61"/>
                    <a:pt x="7" y="61"/>
                    <a:pt x="9" y="61"/>
                  </a:cubicBezTo>
                  <a:cubicBezTo>
                    <a:pt x="11" y="61"/>
                    <a:pt x="15" y="61"/>
                    <a:pt x="17" y="61"/>
                  </a:cubicBezTo>
                  <a:cubicBezTo>
                    <a:pt x="33" y="61"/>
                    <a:pt x="46" y="56"/>
                    <a:pt x="46" y="44"/>
                  </a:cubicBezTo>
                  <a:cubicBezTo>
                    <a:pt x="46" y="36"/>
                    <a:pt x="39" y="30"/>
                    <a:pt x="30" y="29"/>
                  </a:cubicBezTo>
                  <a:cubicBezTo>
                    <a:pt x="29" y="29"/>
                    <a:pt x="28" y="29"/>
                    <a:pt x="28" y="29"/>
                  </a:cubicBezTo>
                  <a:lnTo>
                    <a:pt x="28" y="28"/>
                  </a:lnTo>
                  <a:close/>
                  <a:moveTo>
                    <a:pt x="37" y="45"/>
                  </a:moveTo>
                  <a:cubicBezTo>
                    <a:pt x="37" y="55"/>
                    <a:pt x="28" y="59"/>
                    <a:pt x="18" y="59"/>
                  </a:cubicBezTo>
                  <a:cubicBezTo>
                    <a:pt x="16" y="59"/>
                    <a:pt x="13" y="58"/>
                    <a:pt x="13" y="57"/>
                  </a:cubicBezTo>
                  <a:cubicBezTo>
                    <a:pt x="13" y="56"/>
                    <a:pt x="14" y="33"/>
                    <a:pt x="14" y="31"/>
                  </a:cubicBezTo>
                  <a:cubicBezTo>
                    <a:pt x="14" y="30"/>
                    <a:pt x="16" y="30"/>
                    <a:pt x="19" y="30"/>
                  </a:cubicBezTo>
                  <a:cubicBezTo>
                    <a:pt x="30" y="30"/>
                    <a:pt x="37" y="37"/>
                    <a:pt x="37" y="4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3" name="Freeform 62">
              <a:extLst>
                <a:ext uri="{FF2B5EF4-FFF2-40B4-BE49-F238E27FC236}">
                  <a16:creationId xmlns:a16="http://schemas.microsoft.com/office/drawing/2014/main" id="{BFDB6715-2FF2-6740-A698-1A07BEC4865B}"/>
                </a:ext>
              </a:extLst>
            </p:cNvPr>
            <p:cNvSpPr>
              <a:spLocks noEditPoints="1"/>
            </p:cNvSpPr>
            <p:nvPr userDrawn="1"/>
          </p:nvSpPr>
          <p:spPr bwMode="gray">
            <a:xfrm>
              <a:off x="5672138" y="6224588"/>
              <a:ext cx="136525" cy="146050"/>
            </a:xfrm>
            <a:custGeom>
              <a:avLst/>
              <a:gdLst/>
              <a:ahLst/>
              <a:cxnLst>
                <a:cxn ang="0">
                  <a:pos x="16" y="43"/>
                </a:cxn>
                <a:cxn ang="0">
                  <a:pos x="8" y="32"/>
                </a:cxn>
                <a:cxn ang="0">
                  <a:pos x="18" y="18"/>
                </a:cxn>
                <a:cxn ang="0">
                  <a:pos x="29" y="25"/>
                </a:cxn>
                <a:cxn ang="0">
                  <a:pos x="30" y="27"/>
                </a:cxn>
                <a:cxn ang="0">
                  <a:pos x="29" y="29"/>
                </a:cxn>
                <a:cxn ang="0">
                  <a:pos x="16" y="43"/>
                </a:cxn>
                <a:cxn ang="0">
                  <a:pos x="29" y="21"/>
                </a:cxn>
                <a:cxn ang="0">
                  <a:pos x="28" y="20"/>
                </a:cxn>
                <a:cxn ang="0">
                  <a:pos x="17" y="16"/>
                </a:cxn>
                <a:cxn ang="0">
                  <a:pos x="0" y="34"/>
                </a:cxn>
                <a:cxn ang="0">
                  <a:pos x="11" y="46"/>
                </a:cxn>
                <a:cxn ang="0">
                  <a:pos x="28" y="35"/>
                </a:cxn>
                <a:cxn ang="0">
                  <a:pos x="30" y="33"/>
                </a:cxn>
                <a:cxn ang="0">
                  <a:pos x="30" y="33"/>
                </a:cxn>
                <a:cxn ang="0">
                  <a:pos x="30" y="36"/>
                </a:cxn>
                <a:cxn ang="0">
                  <a:pos x="30" y="45"/>
                </a:cxn>
                <a:cxn ang="0">
                  <a:pos x="31" y="46"/>
                </a:cxn>
                <a:cxn ang="0">
                  <a:pos x="36" y="46"/>
                </a:cxn>
                <a:cxn ang="0">
                  <a:pos x="43" y="46"/>
                </a:cxn>
                <a:cxn ang="0">
                  <a:pos x="43" y="45"/>
                </a:cxn>
                <a:cxn ang="0">
                  <a:pos x="42" y="45"/>
                </a:cxn>
                <a:cxn ang="0">
                  <a:pos x="38" y="43"/>
                </a:cxn>
                <a:cxn ang="0">
                  <a:pos x="37" y="42"/>
                </a:cxn>
                <a:cxn ang="0">
                  <a:pos x="37" y="31"/>
                </a:cxn>
                <a:cxn ang="0">
                  <a:pos x="37" y="20"/>
                </a:cxn>
                <a:cxn ang="0">
                  <a:pos x="24" y="0"/>
                </a:cxn>
                <a:cxn ang="0">
                  <a:pos x="4" y="10"/>
                </a:cxn>
                <a:cxn ang="0">
                  <a:pos x="5" y="12"/>
                </a:cxn>
                <a:cxn ang="0">
                  <a:pos x="5" y="12"/>
                </a:cxn>
                <a:cxn ang="0">
                  <a:pos x="20" y="4"/>
                </a:cxn>
                <a:cxn ang="0">
                  <a:pos x="29" y="14"/>
                </a:cxn>
                <a:cxn ang="0">
                  <a:pos x="30" y="21"/>
                </a:cxn>
                <a:cxn ang="0">
                  <a:pos x="29" y="21"/>
                </a:cxn>
              </a:cxnLst>
              <a:rect l="0" t="0" r="r" b="b"/>
              <a:pathLst>
                <a:path w="43" h="46">
                  <a:moveTo>
                    <a:pt x="16" y="43"/>
                  </a:moveTo>
                  <a:cubicBezTo>
                    <a:pt x="11" y="43"/>
                    <a:pt x="8" y="39"/>
                    <a:pt x="8" y="32"/>
                  </a:cubicBezTo>
                  <a:cubicBezTo>
                    <a:pt x="8" y="25"/>
                    <a:pt x="12" y="18"/>
                    <a:pt x="18" y="18"/>
                  </a:cubicBezTo>
                  <a:cubicBezTo>
                    <a:pt x="24" y="18"/>
                    <a:pt x="27" y="22"/>
                    <a:pt x="29" y="25"/>
                  </a:cubicBezTo>
                  <a:cubicBezTo>
                    <a:pt x="29" y="26"/>
                    <a:pt x="30" y="27"/>
                    <a:pt x="30" y="27"/>
                  </a:cubicBezTo>
                  <a:cubicBezTo>
                    <a:pt x="30" y="28"/>
                    <a:pt x="29" y="29"/>
                    <a:pt x="29" y="29"/>
                  </a:cubicBezTo>
                  <a:cubicBezTo>
                    <a:pt x="27" y="37"/>
                    <a:pt x="21" y="43"/>
                    <a:pt x="16" y="43"/>
                  </a:cubicBezTo>
                  <a:close/>
                  <a:moveTo>
                    <a:pt x="29" y="21"/>
                  </a:moveTo>
                  <a:cubicBezTo>
                    <a:pt x="29" y="21"/>
                    <a:pt x="28" y="20"/>
                    <a:pt x="28" y="20"/>
                  </a:cubicBezTo>
                  <a:cubicBezTo>
                    <a:pt x="26" y="18"/>
                    <a:pt x="22" y="16"/>
                    <a:pt x="17" y="16"/>
                  </a:cubicBezTo>
                  <a:cubicBezTo>
                    <a:pt x="5" y="16"/>
                    <a:pt x="0" y="26"/>
                    <a:pt x="0" y="34"/>
                  </a:cubicBezTo>
                  <a:cubicBezTo>
                    <a:pt x="0" y="42"/>
                    <a:pt x="5" y="46"/>
                    <a:pt x="11" y="46"/>
                  </a:cubicBezTo>
                  <a:cubicBezTo>
                    <a:pt x="20" y="46"/>
                    <a:pt x="26" y="40"/>
                    <a:pt x="28" y="35"/>
                  </a:cubicBezTo>
                  <a:cubicBezTo>
                    <a:pt x="29" y="34"/>
                    <a:pt x="29" y="33"/>
                    <a:pt x="30" y="33"/>
                  </a:cubicBezTo>
                  <a:cubicBezTo>
                    <a:pt x="30" y="33"/>
                    <a:pt x="30" y="33"/>
                    <a:pt x="30" y="33"/>
                  </a:cubicBezTo>
                  <a:cubicBezTo>
                    <a:pt x="30" y="34"/>
                    <a:pt x="30" y="35"/>
                    <a:pt x="30" y="36"/>
                  </a:cubicBezTo>
                  <a:cubicBezTo>
                    <a:pt x="30" y="38"/>
                    <a:pt x="30" y="44"/>
                    <a:pt x="30" y="45"/>
                  </a:cubicBezTo>
                  <a:cubicBezTo>
                    <a:pt x="30" y="45"/>
                    <a:pt x="30" y="46"/>
                    <a:pt x="31" y="46"/>
                  </a:cubicBezTo>
                  <a:cubicBezTo>
                    <a:pt x="32" y="46"/>
                    <a:pt x="34" y="46"/>
                    <a:pt x="36" y="46"/>
                  </a:cubicBezTo>
                  <a:cubicBezTo>
                    <a:pt x="39" y="46"/>
                    <a:pt x="42" y="46"/>
                    <a:pt x="43" y="46"/>
                  </a:cubicBezTo>
                  <a:cubicBezTo>
                    <a:pt x="43" y="46"/>
                    <a:pt x="43" y="46"/>
                    <a:pt x="43" y="45"/>
                  </a:cubicBezTo>
                  <a:cubicBezTo>
                    <a:pt x="43" y="45"/>
                    <a:pt x="43" y="45"/>
                    <a:pt x="42" y="45"/>
                  </a:cubicBezTo>
                  <a:cubicBezTo>
                    <a:pt x="38" y="43"/>
                    <a:pt x="38" y="43"/>
                    <a:pt x="38" y="43"/>
                  </a:cubicBezTo>
                  <a:cubicBezTo>
                    <a:pt x="37" y="43"/>
                    <a:pt x="37" y="43"/>
                    <a:pt x="37" y="42"/>
                  </a:cubicBezTo>
                  <a:cubicBezTo>
                    <a:pt x="37" y="40"/>
                    <a:pt x="37" y="34"/>
                    <a:pt x="37" y="31"/>
                  </a:cubicBezTo>
                  <a:cubicBezTo>
                    <a:pt x="37" y="28"/>
                    <a:pt x="37" y="22"/>
                    <a:pt x="37" y="20"/>
                  </a:cubicBezTo>
                  <a:cubicBezTo>
                    <a:pt x="37" y="10"/>
                    <a:pt x="35" y="0"/>
                    <a:pt x="24" y="0"/>
                  </a:cubicBezTo>
                  <a:cubicBezTo>
                    <a:pt x="15" y="0"/>
                    <a:pt x="9" y="4"/>
                    <a:pt x="4" y="10"/>
                  </a:cubicBezTo>
                  <a:cubicBezTo>
                    <a:pt x="4" y="11"/>
                    <a:pt x="4" y="12"/>
                    <a:pt x="5" y="12"/>
                  </a:cubicBezTo>
                  <a:cubicBezTo>
                    <a:pt x="5" y="12"/>
                    <a:pt x="5" y="12"/>
                    <a:pt x="5" y="12"/>
                  </a:cubicBezTo>
                  <a:cubicBezTo>
                    <a:pt x="9" y="7"/>
                    <a:pt x="14" y="4"/>
                    <a:pt x="20" y="4"/>
                  </a:cubicBezTo>
                  <a:cubicBezTo>
                    <a:pt x="25" y="4"/>
                    <a:pt x="28" y="8"/>
                    <a:pt x="29" y="14"/>
                  </a:cubicBezTo>
                  <a:cubicBezTo>
                    <a:pt x="29" y="16"/>
                    <a:pt x="29" y="19"/>
                    <a:pt x="30" y="21"/>
                  </a:cubicBezTo>
                  <a:lnTo>
                    <a:pt x="29" y="2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4" name="Freeform 63">
              <a:extLst>
                <a:ext uri="{FF2B5EF4-FFF2-40B4-BE49-F238E27FC236}">
                  <a16:creationId xmlns:a16="http://schemas.microsoft.com/office/drawing/2014/main" id="{040747A1-DB5E-FF40-9D0A-9D0FE53AA332}"/>
                </a:ext>
              </a:extLst>
            </p:cNvPr>
            <p:cNvSpPr>
              <a:spLocks noEditPoints="1"/>
            </p:cNvSpPr>
            <p:nvPr userDrawn="1"/>
          </p:nvSpPr>
          <p:spPr bwMode="gray">
            <a:xfrm>
              <a:off x="5818188" y="6176963"/>
              <a:ext cx="63500" cy="193675"/>
            </a:xfrm>
            <a:custGeom>
              <a:avLst/>
              <a:gdLst/>
              <a:ahLst/>
              <a:cxnLst>
                <a:cxn ang="0">
                  <a:pos x="10" y="0"/>
                </a:cxn>
                <a:cxn ang="0">
                  <a:pos x="14" y="4"/>
                </a:cxn>
                <a:cxn ang="0">
                  <a:pos x="10" y="9"/>
                </a:cxn>
                <a:cxn ang="0">
                  <a:pos x="5" y="4"/>
                </a:cxn>
                <a:cxn ang="0">
                  <a:pos x="10" y="0"/>
                </a:cxn>
                <a:cxn ang="0">
                  <a:pos x="14" y="15"/>
                </a:cxn>
                <a:cxn ang="0">
                  <a:pos x="15" y="16"/>
                </a:cxn>
                <a:cxn ang="0">
                  <a:pos x="14" y="39"/>
                </a:cxn>
                <a:cxn ang="0">
                  <a:pos x="14" y="58"/>
                </a:cxn>
                <a:cxn ang="0">
                  <a:pos x="15" y="59"/>
                </a:cxn>
                <a:cxn ang="0">
                  <a:pos x="20" y="60"/>
                </a:cxn>
                <a:cxn ang="0">
                  <a:pos x="20" y="61"/>
                </a:cxn>
                <a:cxn ang="0">
                  <a:pos x="20" y="61"/>
                </a:cxn>
                <a:cxn ang="0">
                  <a:pos x="10" y="61"/>
                </a:cxn>
                <a:cxn ang="0">
                  <a:pos x="1" y="61"/>
                </a:cxn>
                <a:cxn ang="0">
                  <a:pos x="1" y="61"/>
                </a:cxn>
                <a:cxn ang="0">
                  <a:pos x="1" y="60"/>
                </a:cxn>
                <a:cxn ang="0">
                  <a:pos x="6" y="59"/>
                </a:cxn>
                <a:cxn ang="0">
                  <a:pos x="7" y="58"/>
                </a:cxn>
                <a:cxn ang="0">
                  <a:pos x="7" y="38"/>
                </a:cxn>
                <a:cxn ang="0">
                  <a:pos x="6" y="21"/>
                </a:cxn>
                <a:cxn ang="0">
                  <a:pos x="5" y="19"/>
                </a:cxn>
                <a:cxn ang="0">
                  <a:pos x="0" y="19"/>
                </a:cxn>
                <a:cxn ang="0">
                  <a:pos x="0" y="18"/>
                </a:cxn>
                <a:cxn ang="0">
                  <a:pos x="0" y="18"/>
                </a:cxn>
                <a:cxn ang="0">
                  <a:pos x="14" y="15"/>
                </a:cxn>
              </a:cxnLst>
              <a:rect l="0" t="0" r="r" b="b"/>
              <a:pathLst>
                <a:path w="20" h="61">
                  <a:moveTo>
                    <a:pt x="10" y="0"/>
                  </a:moveTo>
                  <a:cubicBezTo>
                    <a:pt x="12" y="0"/>
                    <a:pt x="14" y="2"/>
                    <a:pt x="14" y="4"/>
                  </a:cubicBezTo>
                  <a:cubicBezTo>
                    <a:pt x="14" y="7"/>
                    <a:pt x="12" y="9"/>
                    <a:pt x="10" y="9"/>
                  </a:cubicBezTo>
                  <a:cubicBezTo>
                    <a:pt x="7" y="9"/>
                    <a:pt x="5" y="7"/>
                    <a:pt x="5" y="4"/>
                  </a:cubicBezTo>
                  <a:cubicBezTo>
                    <a:pt x="5" y="2"/>
                    <a:pt x="7" y="0"/>
                    <a:pt x="10" y="0"/>
                  </a:cubicBezTo>
                  <a:close/>
                  <a:moveTo>
                    <a:pt x="14" y="15"/>
                  </a:moveTo>
                  <a:cubicBezTo>
                    <a:pt x="15" y="15"/>
                    <a:pt x="15" y="15"/>
                    <a:pt x="15" y="16"/>
                  </a:cubicBezTo>
                  <a:cubicBezTo>
                    <a:pt x="15" y="20"/>
                    <a:pt x="14" y="34"/>
                    <a:pt x="14" y="39"/>
                  </a:cubicBezTo>
                  <a:cubicBezTo>
                    <a:pt x="14" y="43"/>
                    <a:pt x="14" y="55"/>
                    <a:pt x="14" y="58"/>
                  </a:cubicBezTo>
                  <a:cubicBezTo>
                    <a:pt x="14" y="58"/>
                    <a:pt x="14" y="59"/>
                    <a:pt x="15" y="59"/>
                  </a:cubicBezTo>
                  <a:cubicBezTo>
                    <a:pt x="20" y="60"/>
                    <a:pt x="20" y="60"/>
                    <a:pt x="20" y="60"/>
                  </a:cubicBezTo>
                  <a:cubicBezTo>
                    <a:pt x="20" y="60"/>
                    <a:pt x="20" y="60"/>
                    <a:pt x="20" y="61"/>
                  </a:cubicBezTo>
                  <a:cubicBezTo>
                    <a:pt x="20" y="61"/>
                    <a:pt x="20" y="61"/>
                    <a:pt x="20" y="61"/>
                  </a:cubicBezTo>
                  <a:cubicBezTo>
                    <a:pt x="18" y="61"/>
                    <a:pt x="15" y="61"/>
                    <a:pt x="10" y="61"/>
                  </a:cubicBezTo>
                  <a:cubicBezTo>
                    <a:pt x="6" y="61"/>
                    <a:pt x="3" y="61"/>
                    <a:pt x="1" y="61"/>
                  </a:cubicBezTo>
                  <a:cubicBezTo>
                    <a:pt x="1" y="61"/>
                    <a:pt x="1" y="61"/>
                    <a:pt x="1" y="61"/>
                  </a:cubicBezTo>
                  <a:cubicBezTo>
                    <a:pt x="1" y="60"/>
                    <a:pt x="1" y="60"/>
                    <a:pt x="1" y="60"/>
                  </a:cubicBezTo>
                  <a:cubicBezTo>
                    <a:pt x="6" y="59"/>
                    <a:pt x="6" y="59"/>
                    <a:pt x="6" y="59"/>
                  </a:cubicBezTo>
                  <a:cubicBezTo>
                    <a:pt x="7" y="58"/>
                    <a:pt x="7" y="58"/>
                    <a:pt x="7" y="58"/>
                  </a:cubicBezTo>
                  <a:cubicBezTo>
                    <a:pt x="7" y="55"/>
                    <a:pt x="7" y="43"/>
                    <a:pt x="7" y="38"/>
                  </a:cubicBezTo>
                  <a:cubicBezTo>
                    <a:pt x="7" y="34"/>
                    <a:pt x="6" y="23"/>
                    <a:pt x="6" y="21"/>
                  </a:cubicBezTo>
                  <a:cubicBezTo>
                    <a:pt x="6" y="20"/>
                    <a:pt x="6" y="19"/>
                    <a:pt x="5" y="19"/>
                  </a:cubicBezTo>
                  <a:cubicBezTo>
                    <a:pt x="0" y="19"/>
                    <a:pt x="0" y="19"/>
                    <a:pt x="0" y="19"/>
                  </a:cubicBezTo>
                  <a:cubicBezTo>
                    <a:pt x="0" y="19"/>
                    <a:pt x="0" y="18"/>
                    <a:pt x="0" y="18"/>
                  </a:cubicBezTo>
                  <a:cubicBezTo>
                    <a:pt x="0" y="18"/>
                    <a:pt x="0" y="18"/>
                    <a:pt x="0" y="18"/>
                  </a:cubicBezTo>
                  <a:lnTo>
                    <a:pt x="14" y="1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5" name="Freeform 64">
              <a:extLst>
                <a:ext uri="{FF2B5EF4-FFF2-40B4-BE49-F238E27FC236}">
                  <a16:creationId xmlns:a16="http://schemas.microsoft.com/office/drawing/2014/main" id="{4DC387C0-A2BC-484F-9BB6-9F3BB042CC1D}"/>
                </a:ext>
              </a:extLst>
            </p:cNvPr>
            <p:cNvSpPr>
              <a:spLocks/>
            </p:cNvSpPr>
            <p:nvPr userDrawn="1"/>
          </p:nvSpPr>
          <p:spPr bwMode="gray">
            <a:xfrm>
              <a:off x="5891213" y="6157913"/>
              <a:ext cx="66675" cy="212725"/>
            </a:xfrm>
            <a:custGeom>
              <a:avLst/>
              <a:gdLst/>
              <a:ahLst/>
              <a:cxnLst>
                <a:cxn ang="0">
                  <a:pos x="15" y="0"/>
                </a:cxn>
                <a:cxn ang="0">
                  <a:pos x="16" y="1"/>
                </a:cxn>
                <a:cxn ang="0">
                  <a:pos x="15" y="33"/>
                </a:cxn>
                <a:cxn ang="0">
                  <a:pos x="14" y="64"/>
                </a:cxn>
                <a:cxn ang="0">
                  <a:pos x="15" y="65"/>
                </a:cxn>
                <a:cxn ang="0">
                  <a:pos x="21" y="66"/>
                </a:cxn>
                <a:cxn ang="0">
                  <a:pos x="21" y="67"/>
                </a:cxn>
                <a:cxn ang="0">
                  <a:pos x="21" y="67"/>
                </a:cxn>
                <a:cxn ang="0">
                  <a:pos x="11" y="67"/>
                </a:cxn>
                <a:cxn ang="0">
                  <a:pos x="2" y="67"/>
                </a:cxn>
                <a:cxn ang="0">
                  <a:pos x="2" y="67"/>
                </a:cxn>
                <a:cxn ang="0">
                  <a:pos x="2" y="66"/>
                </a:cxn>
                <a:cxn ang="0">
                  <a:pos x="7" y="65"/>
                </a:cxn>
                <a:cxn ang="0">
                  <a:pos x="8" y="64"/>
                </a:cxn>
                <a:cxn ang="0">
                  <a:pos x="8" y="33"/>
                </a:cxn>
                <a:cxn ang="0">
                  <a:pos x="7" y="5"/>
                </a:cxn>
                <a:cxn ang="0">
                  <a:pos x="6" y="3"/>
                </a:cxn>
                <a:cxn ang="0">
                  <a:pos x="0" y="3"/>
                </a:cxn>
                <a:cxn ang="0">
                  <a:pos x="0" y="2"/>
                </a:cxn>
                <a:cxn ang="0">
                  <a:pos x="0" y="2"/>
                </a:cxn>
                <a:cxn ang="0">
                  <a:pos x="15" y="0"/>
                </a:cxn>
              </a:cxnLst>
              <a:rect l="0" t="0" r="r" b="b"/>
              <a:pathLst>
                <a:path w="21" h="67">
                  <a:moveTo>
                    <a:pt x="15" y="0"/>
                  </a:moveTo>
                  <a:cubicBezTo>
                    <a:pt x="16" y="0"/>
                    <a:pt x="16" y="0"/>
                    <a:pt x="16" y="1"/>
                  </a:cubicBezTo>
                  <a:cubicBezTo>
                    <a:pt x="16" y="2"/>
                    <a:pt x="15" y="22"/>
                    <a:pt x="15" y="33"/>
                  </a:cubicBezTo>
                  <a:cubicBezTo>
                    <a:pt x="15" y="40"/>
                    <a:pt x="14" y="62"/>
                    <a:pt x="14" y="64"/>
                  </a:cubicBezTo>
                  <a:cubicBezTo>
                    <a:pt x="14" y="64"/>
                    <a:pt x="15" y="64"/>
                    <a:pt x="15" y="65"/>
                  </a:cubicBezTo>
                  <a:cubicBezTo>
                    <a:pt x="21" y="66"/>
                    <a:pt x="21" y="66"/>
                    <a:pt x="21" y="66"/>
                  </a:cubicBezTo>
                  <a:cubicBezTo>
                    <a:pt x="21" y="66"/>
                    <a:pt x="21" y="66"/>
                    <a:pt x="21" y="67"/>
                  </a:cubicBezTo>
                  <a:cubicBezTo>
                    <a:pt x="21" y="67"/>
                    <a:pt x="21" y="67"/>
                    <a:pt x="21" y="67"/>
                  </a:cubicBezTo>
                  <a:cubicBezTo>
                    <a:pt x="19" y="67"/>
                    <a:pt x="15" y="67"/>
                    <a:pt x="11" y="67"/>
                  </a:cubicBezTo>
                  <a:cubicBezTo>
                    <a:pt x="7" y="67"/>
                    <a:pt x="4" y="67"/>
                    <a:pt x="2" y="67"/>
                  </a:cubicBezTo>
                  <a:cubicBezTo>
                    <a:pt x="2" y="67"/>
                    <a:pt x="2" y="67"/>
                    <a:pt x="2" y="67"/>
                  </a:cubicBezTo>
                  <a:cubicBezTo>
                    <a:pt x="2" y="66"/>
                    <a:pt x="2" y="66"/>
                    <a:pt x="2" y="66"/>
                  </a:cubicBezTo>
                  <a:cubicBezTo>
                    <a:pt x="7" y="65"/>
                    <a:pt x="7" y="65"/>
                    <a:pt x="7" y="65"/>
                  </a:cubicBezTo>
                  <a:cubicBezTo>
                    <a:pt x="7" y="65"/>
                    <a:pt x="8" y="64"/>
                    <a:pt x="8" y="64"/>
                  </a:cubicBezTo>
                  <a:cubicBezTo>
                    <a:pt x="8" y="61"/>
                    <a:pt x="8" y="38"/>
                    <a:pt x="8" y="33"/>
                  </a:cubicBezTo>
                  <a:cubicBezTo>
                    <a:pt x="8" y="28"/>
                    <a:pt x="7" y="8"/>
                    <a:pt x="7" y="5"/>
                  </a:cubicBezTo>
                  <a:cubicBezTo>
                    <a:pt x="7" y="4"/>
                    <a:pt x="7" y="3"/>
                    <a:pt x="6" y="3"/>
                  </a:cubicBezTo>
                  <a:cubicBezTo>
                    <a:pt x="0" y="3"/>
                    <a:pt x="0" y="3"/>
                    <a:pt x="0" y="3"/>
                  </a:cubicBezTo>
                  <a:cubicBezTo>
                    <a:pt x="0" y="3"/>
                    <a:pt x="0" y="2"/>
                    <a:pt x="0" y="2"/>
                  </a:cubicBezTo>
                  <a:cubicBezTo>
                    <a:pt x="0" y="2"/>
                    <a:pt x="0" y="2"/>
                    <a:pt x="0" y="2"/>
                  </a:cubicBezTo>
                  <a:lnTo>
                    <a:pt x="15"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6" name="Freeform 65">
              <a:extLst>
                <a:ext uri="{FF2B5EF4-FFF2-40B4-BE49-F238E27FC236}">
                  <a16:creationId xmlns:a16="http://schemas.microsoft.com/office/drawing/2014/main" id="{794BFFA4-A2AB-AB45-B462-BFF7AB6536EB}"/>
                </a:ext>
              </a:extLst>
            </p:cNvPr>
            <p:cNvSpPr>
              <a:spLocks noEditPoints="1"/>
            </p:cNvSpPr>
            <p:nvPr userDrawn="1"/>
          </p:nvSpPr>
          <p:spPr bwMode="gray">
            <a:xfrm>
              <a:off x="5973763" y="6224588"/>
              <a:ext cx="117475" cy="146050"/>
            </a:xfrm>
            <a:custGeom>
              <a:avLst/>
              <a:gdLst/>
              <a:ahLst/>
              <a:cxnLst>
                <a:cxn ang="0">
                  <a:pos x="20" y="2"/>
                </a:cxn>
                <a:cxn ang="0">
                  <a:pos x="29" y="18"/>
                </a:cxn>
                <a:cxn ang="0">
                  <a:pos x="27" y="21"/>
                </a:cxn>
                <a:cxn ang="0">
                  <a:pos x="9" y="21"/>
                </a:cxn>
                <a:cxn ang="0">
                  <a:pos x="20" y="2"/>
                </a:cxn>
                <a:cxn ang="0">
                  <a:pos x="37" y="20"/>
                </a:cxn>
                <a:cxn ang="0">
                  <a:pos x="21" y="0"/>
                </a:cxn>
                <a:cxn ang="0">
                  <a:pos x="0" y="27"/>
                </a:cxn>
                <a:cxn ang="0">
                  <a:pos x="19" y="46"/>
                </a:cxn>
                <a:cxn ang="0">
                  <a:pos x="26" y="45"/>
                </a:cxn>
                <a:cxn ang="0">
                  <a:pos x="37" y="40"/>
                </a:cxn>
                <a:cxn ang="0">
                  <a:pos x="37" y="40"/>
                </a:cxn>
                <a:cxn ang="0">
                  <a:pos x="36" y="39"/>
                </a:cxn>
                <a:cxn ang="0">
                  <a:pos x="28" y="42"/>
                </a:cxn>
                <a:cxn ang="0">
                  <a:pos x="22" y="43"/>
                </a:cxn>
                <a:cxn ang="0">
                  <a:pos x="9" y="29"/>
                </a:cxn>
                <a:cxn ang="0">
                  <a:pos x="9" y="23"/>
                </a:cxn>
                <a:cxn ang="0">
                  <a:pos x="35" y="22"/>
                </a:cxn>
                <a:cxn ang="0">
                  <a:pos x="37" y="20"/>
                </a:cxn>
              </a:cxnLst>
              <a:rect l="0" t="0" r="r" b="b"/>
              <a:pathLst>
                <a:path w="37" h="46">
                  <a:moveTo>
                    <a:pt x="20" y="2"/>
                  </a:moveTo>
                  <a:cubicBezTo>
                    <a:pt x="26" y="2"/>
                    <a:pt x="29" y="13"/>
                    <a:pt x="29" y="18"/>
                  </a:cubicBezTo>
                  <a:cubicBezTo>
                    <a:pt x="29" y="20"/>
                    <a:pt x="28" y="20"/>
                    <a:pt x="27" y="21"/>
                  </a:cubicBezTo>
                  <a:cubicBezTo>
                    <a:pt x="24" y="21"/>
                    <a:pt x="14" y="22"/>
                    <a:pt x="9" y="21"/>
                  </a:cubicBezTo>
                  <a:cubicBezTo>
                    <a:pt x="9" y="9"/>
                    <a:pt x="14" y="2"/>
                    <a:pt x="20" y="2"/>
                  </a:cubicBezTo>
                  <a:close/>
                  <a:moveTo>
                    <a:pt x="37" y="20"/>
                  </a:moveTo>
                  <a:cubicBezTo>
                    <a:pt x="37" y="11"/>
                    <a:pt x="32" y="0"/>
                    <a:pt x="21" y="0"/>
                  </a:cubicBezTo>
                  <a:cubicBezTo>
                    <a:pt x="9" y="0"/>
                    <a:pt x="0" y="14"/>
                    <a:pt x="0" y="27"/>
                  </a:cubicBezTo>
                  <a:cubicBezTo>
                    <a:pt x="0" y="40"/>
                    <a:pt x="8" y="46"/>
                    <a:pt x="19" y="46"/>
                  </a:cubicBezTo>
                  <a:cubicBezTo>
                    <a:pt x="22" y="46"/>
                    <a:pt x="25" y="46"/>
                    <a:pt x="26" y="45"/>
                  </a:cubicBezTo>
                  <a:cubicBezTo>
                    <a:pt x="30" y="44"/>
                    <a:pt x="34" y="42"/>
                    <a:pt x="37" y="40"/>
                  </a:cubicBezTo>
                  <a:cubicBezTo>
                    <a:pt x="37" y="40"/>
                    <a:pt x="37" y="40"/>
                    <a:pt x="37" y="40"/>
                  </a:cubicBezTo>
                  <a:cubicBezTo>
                    <a:pt x="37" y="39"/>
                    <a:pt x="37" y="39"/>
                    <a:pt x="36" y="39"/>
                  </a:cubicBezTo>
                  <a:cubicBezTo>
                    <a:pt x="34" y="40"/>
                    <a:pt x="31" y="41"/>
                    <a:pt x="28" y="42"/>
                  </a:cubicBezTo>
                  <a:cubicBezTo>
                    <a:pt x="27" y="43"/>
                    <a:pt x="25" y="43"/>
                    <a:pt x="22" y="43"/>
                  </a:cubicBezTo>
                  <a:cubicBezTo>
                    <a:pt x="15" y="43"/>
                    <a:pt x="10" y="38"/>
                    <a:pt x="9" y="29"/>
                  </a:cubicBezTo>
                  <a:cubicBezTo>
                    <a:pt x="9" y="27"/>
                    <a:pt x="9" y="25"/>
                    <a:pt x="9" y="23"/>
                  </a:cubicBezTo>
                  <a:cubicBezTo>
                    <a:pt x="13" y="23"/>
                    <a:pt x="31" y="23"/>
                    <a:pt x="35" y="22"/>
                  </a:cubicBezTo>
                  <a:cubicBezTo>
                    <a:pt x="36" y="22"/>
                    <a:pt x="37" y="21"/>
                    <a:pt x="37" y="2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7" name="Freeform 66">
              <a:extLst>
                <a:ext uri="{FF2B5EF4-FFF2-40B4-BE49-F238E27FC236}">
                  <a16:creationId xmlns:a16="http://schemas.microsoft.com/office/drawing/2014/main" id="{110F730A-F875-5146-BCA3-07E48C00C91B}"/>
                </a:ext>
              </a:extLst>
            </p:cNvPr>
            <p:cNvSpPr>
              <a:spLocks/>
            </p:cNvSpPr>
            <p:nvPr userDrawn="1"/>
          </p:nvSpPr>
          <p:spPr bwMode="gray">
            <a:xfrm>
              <a:off x="6097588" y="6227763"/>
              <a:ext cx="152400" cy="201612"/>
            </a:xfrm>
            <a:custGeom>
              <a:avLst/>
              <a:gdLst/>
              <a:ahLst/>
              <a:cxnLst>
                <a:cxn ang="0">
                  <a:pos x="48" y="0"/>
                </a:cxn>
                <a:cxn ang="0">
                  <a:pos x="48" y="0"/>
                </a:cxn>
                <a:cxn ang="0">
                  <a:pos x="47" y="1"/>
                </a:cxn>
                <a:cxn ang="0">
                  <a:pos x="45" y="2"/>
                </a:cxn>
                <a:cxn ang="0">
                  <a:pos x="44" y="4"/>
                </a:cxn>
                <a:cxn ang="0">
                  <a:pos x="27" y="43"/>
                </a:cxn>
                <a:cxn ang="0">
                  <a:pos x="6" y="64"/>
                </a:cxn>
                <a:cxn ang="0">
                  <a:pos x="3" y="63"/>
                </a:cxn>
                <a:cxn ang="0">
                  <a:pos x="0" y="54"/>
                </a:cxn>
                <a:cxn ang="0">
                  <a:pos x="1" y="53"/>
                </a:cxn>
                <a:cxn ang="0">
                  <a:pos x="2" y="53"/>
                </a:cxn>
                <a:cxn ang="0">
                  <a:pos x="5" y="57"/>
                </a:cxn>
                <a:cxn ang="0">
                  <a:pos x="7" y="59"/>
                </a:cxn>
                <a:cxn ang="0">
                  <a:pos x="21" y="48"/>
                </a:cxn>
                <a:cxn ang="0">
                  <a:pos x="21" y="45"/>
                </a:cxn>
                <a:cxn ang="0">
                  <a:pos x="6" y="3"/>
                </a:cxn>
                <a:cxn ang="0">
                  <a:pos x="5" y="2"/>
                </a:cxn>
                <a:cxn ang="0">
                  <a:pos x="2" y="1"/>
                </a:cxn>
                <a:cxn ang="0">
                  <a:pos x="1" y="0"/>
                </a:cxn>
                <a:cxn ang="0">
                  <a:pos x="1" y="0"/>
                </a:cxn>
                <a:cxn ang="0">
                  <a:pos x="21" y="0"/>
                </a:cxn>
                <a:cxn ang="0">
                  <a:pos x="21" y="0"/>
                </a:cxn>
                <a:cxn ang="0">
                  <a:pos x="21" y="1"/>
                </a:cxn>
                <a:cxn ang="0">
                  <a:pos x="16" y="2"/>
                </a:cxn>
                <a:cxn ang="0">
                  <a:pos x="15" y="3"/>
                </a:cxn>
                <a:cxn ang="0">
                  <a:pos x="25" y="37"/>
                </a:cxn>
                <a:cxn ang="0">
                  <a:pos x="26" y="40"/>
                </a:cxn>
                <a:cxn ang="0">
                  <a:pos x="27" y="40"/>
                </a:cxn>
                <a:cxn ang="0">
                  <a:pos x="28" y="37"/>
                </a:cxn>
                <a:cxn ang="0">
                  <a:pos x="38" y="4"/>
                </a:cxn>
                <a:cxn ang="0">
                  <a:pos x="37" y="2"/>
                </a:cxn>
                <a:cxn ang="0">
                  <a:pos x="33" y="1"/>
                </a:cxn>
                <a:cxn ang="0">
                  <a:pos x="32" y="0"/>
                </a:cxn>
                <a:cxn ang="0">
                  <a:pos x="32" y="0"/>
                </a:cxn>
                <a:cxn ang="0">
                  <a:pos x="48" y="0"/>
                </a:cxn>
              </a:cxnLst>
              <a:rect l="0" t="0" r="r" b="b"/>
              <a:pathLst>
                <a:path w="48" h="64">
                  <a:moveTo>
                    <a:pt x="48" y="0"/>
                  </a:moveTo>
                  <a:cubicBezTo>
                    <a:pt x="48" y="0"/>
                    <a:pt x="48" y="0"/>
                    <a:pt x="48" y="0"/>
                  </a:cubicBezTo>
                  <a:cubicBezTo>
                    <a:pt x="48" y="1"/>
                    <a:pt x="48" y="1"/>
                    <a:pt x="47" y="1"/>
                  </a:cubicBezTo>
                  <a:cubicBezTo>
                    <a:pt x="45" y="2"/>
                    <a:pt x="45" y="2"/>
                    <a:pt x="45" y="2"/>
                  </a:cubicBezTo>
                  <a:cubicBezTo>
                    <a:pt x="45" y="2"/>
                    <a:pt x="44" y="3"/>
                    <a:pt x="44" y="4"/>
                  </a:cubicBezTo>
                  <a:cubicBezTo>
                    <a:pt x="42" y="10"/>
                    <a:pt x="33" y="33"/>
                    <a:pt x="27" y="43"/>
                  </a:cubicBezTo>
                  <a:cubicBezTo>
                    <a:pt x="22" y="52"/>
                    <a:pt x="14" y="64"/>
                    <a:pt x="6" y="64"/>
                  </a:cubicBezTo>
                  <a:cubicBezTo>
                    <a:pt x="3" y="64"/>
                    <a:pt x="3" y="63"/>
                    <a:pt x="3" y="63"/>
                  </a:cubicBezTo>
                  <a:cubicBezTo>
                    <a:pt x="0" y="54"/>
                    <a:pt x="0" y="54"/>
                    <a:pt x="0" y="54"/>
                  </a:cubicBezTo>
                  <a:cubicBezTo>
                    <a:pt x="0" y="53"/>
                    <a:pt x="1" y="53"/>
                    <a:pt x="1" y="53"/>
                  </a:cubicBezTo>
                  <a:cubicBezTo>
                    <a:pt x="1" y="53"/>
                    <a:pt x="1" y="53"/>
                    <a:pt x="2" y="53"/>
                  </a:cubicBezTo>
                  <a:cubicBezTo>
                    <a:pt x="5" y="57"/>
                    <a:pt x="5" y="57"/>
                    <a:pt x="5" y="57"/>
                  </a:cubicBezTo>
                  <a:cubicBezTo>
                    <a:pt x="5" y="58"/>
                    <a:pt x="6" y="59"/>
                    <a:pt x="7" y="59"/>
                  </a:cubicBezTo>
                  <a:cubicBezTo>
                    <a:pt x="11" y="59"/>
                    <a:pt x="17" y="54"/>
                    <a:pt x="21" y="48"/>
                  </a:cubicBezTo>
                  <a:cubicBezTo>
                    <a:pt x="22" y="47"/>
                    <a:pt x="22" y="46"/>
                    <a:pt x="21" y="45"/>
                  </a:cubicBezTo>
                  <a:cubicBezTo>
                    <a:pt x="18" y="37"/>
                    <a:pt x="9" y="13"/>
                    <a:pt x="6" y="3"/>
                  </a:cubicBezTo>
                  <a:cubicBezTo>
                    <a:pt x="5" y="3"/>
                    <a:pt x="5" y="2"/>
                    <a:pt x="5" y="2"/>
                  </a:cubicBezTo>
                  <a:cubicBezTo>
                    <a:pt x="2" y="1"/>
                    <a:pt x="2" y="1"/>
                    <a:pt x="2" y="1"/>
                  </a:cubicBezTo>
                  <a:cubicBezTo>
                    <a:pt x="1" y="1"/>
                    <a:pt x="1" y="1"/>
                    <a:pt x="1" y="0"/>
                  </a:cubicBezTo>
                  <a:cubicBezTo>
                    <a:pt x="1" y="0"/>
                    <a:pt x="1" y="0"/>
                    <a:pt x="1" y="0"/>
                  </a:cubicBezTo>
                  <a:cubicBezTo>
                    <a:pt x="21" y="0"/>
                    <a:pt x="21" y="0"/>
                    <a:pt x="21" y="0"/>
                  </a:cubicBezTo>
                  <a:cubicBezTo>
                    <a:pt x="21" y="0"/>
                    <a:pt x="21" y="0"/>
                    <a:pt x="21" y="0"/>
                  </a:cubicBezTo>
                  <a:cubicBezTo>
                    <a:pt x="21" y="1"/>
                    <a:pt x="21" y="1"/>
                    <a:pt x="21" y="1"/>
                  </a:cubicBezTo>
                  <a:cubicBezTo>
                    <a:pt x="16" y="2"/>
                    <a:pt x="16" y="2"/>
                    <a:pt x="16" y="2"/>
                  </a:cubicBezTo>
                  <a:cubicBezTo>
                    <a:pt x="15" y="2"/>
                    <a:pt x="15" y="3"/>
                    <a:pt x="15" y="3"/>
                  </a:cubicBezTo>
                  <a:cubicBezTo>
                    <a:pt x="17" y="11"/>
                    <a:pt x="23" y="29"/>
                    <a:pt x="25" y="37"/>
                  </a:cubicBezTo>
                  <a:cubicBezTo>
                    <a:pt x="26" y="38"/>
                    <a:pt x="26" y="39"/>
                    <a:pt x="26" y="40"/>
                  </a:cubicBezTo>
                  <a:cubicBezTo>
                    <a:pt x="27" y="40"/>
                    <a:pt x="27" y="40"/>
                    <a:pt x="27" y="40"/>
                  </a:cubicBezTo>
                  <a:cubicBezTo>
                    <a:pt x="27" y="39"/>
                    <a:pt x="28" y="38"/>
                    <a:pt x="28" y="37"/>
                  </a:cubicBezTo>
                  <a:cubicBezTo>
                    <a:pt x="31" y="29"/>
                    <a:pt x="36" y="13"/>
                    <a:pt x="38" y="4"/>
                  </a:cubicBezTo>
                  <a:cubicBezTo>
                    <a:pt x="38" y="2"/>
                    <a:pt x="38" y="2"/>
                    <a:pt x="37" y="2"/>
                  </a:cubicBezTo>
                  <a:cubicBezTo>
                    <a:pt x="33" y="1"/>
                    <a:pt x="33" y="1"/>
                    <a:pt x="33" y="1"/>
                  </a:cubicBezTo>
                  <a:cubicBezTo>
                    <a:pt x="32" y="1"/>
                    <a:pt x="32" y="1"/>
                    <a:pt x="32" y="0"/>
                  </a:cubicBezTo>
                  <a:cubicBezTo>
                    <a:pt x="32" y="0"/>
                    <a:pt x="32" y="0"/>
                    <a:pt x="32" y="0"/>
                  </a:cubicBezTo>
                  <a:lnTo>
                    <a:pt x="4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8" name="Freeform 67">
              <a:extLst>
                <a:ext uri="{FF2B5EF4-FFF2-40B4-BE49-F238E27FC236}">
                  <a16:creationId xmlns:a16="http://schemas.microsoft.com/office/drawing/2014/main" id="{CBFFE0C9-4312-F942-91E9-2BCB2A215824}"/>
                </a:ext>
              </a:extLst>
            </p:cNvPr>
            <p:cNvSpPr>
              <a:spLocks/>
            </p:cNvSpPr>
            <p:nvPr userDrawn="1"/>
          </p:nvSpPr>
          <p:spPr bwMode="gray">
            <a:xfrm>
              <a:off x="4816475" y="6445250"/>
              <a:ext cx="57150" cy="76200"/>
            </a:xfrm>
            <a:custGeom>
              <a:avLst/>
              <a:gdLst/>
              <a:ahLst/>
              <a:cxnLst>
                <a:cxn ang="0">
                  <a:pos x="18" y="23"/>
                </a:cxn>
                <a:cxn ang="0">
                  <a:pos x="12" y="24"/>
                </a:cxn>
                <a:cxn ang="0">
                  <a:pos x="0" y="12"/>
                </a:cxn>
                <a:cxn ang="0">
                  <a:pos x="13" y="0"/>
                </a:cxn>
                <a:cxn ang="0">
                  <a:pos x="18" y="1"/>
                </a:cxn>
                <a:cxn ang="0">
                  <a:pos x="18" y="3"/>
                </a:cxn>
                <a:cxn ang="0">
                  <a:pos x="13" y="2"/>
                </a:cxn>
                <a:cxn ang="0">
                  <a:pos x="4" y="12"/>
                </a:cxn>
                <a:cxn ang="0">
                  <a:pos x="13" y="22"/>
                </a:cxn>
                <a:cxn ang="0">
                  <a:pos x="18" y="21"/>
                </a:cxn>
                <a:cxn ang="0">
                  <a:pos x="18" y="23"/>
                </a:cxn>
              </a:cxnLst>
              <a:rect l="0" t="0" r="r" b="b"/>
              <a:pathLst>
                <a:path w="18" h="24">
                  <a:moveTo>
                    <a:pt x="18" y="23"/>
                  </a:moveTo>
                  <a:cubicBezTo>
                    <a:pt x="17" y="24"/>
                    <a:pt x="15" y="24"/>
                    <a:pt x="12" y="24"/>
                  </a:cubicBezTo>
                  <a:cubicBezTo>
                    <a:pt x="5" y="24"/>
                    <a:pt x="0" y="20"/>
                    <a:pt x="0" y="12"/>
                  </a:cubicBezTo>
                  <a:cubicBezTo>
                    <a:pt x="0" y="5"/>
                    <a:pt x="5" y="0"/>
                    <a:pt x="13" y="0"/>
                  </a:cubicBezTo>
                  <a:cubicBezTo>
                    <a:pt x="16" y="0"/>
                    <a:pt x="18" y="0"/>
                    <a:pt x="18" y="1"/>
                  </a:cubicBezTo>
                  <a:cubicBezTo>
                    <a:pt x="18" y="3"/>
                    <a:pt x="18" y="3"/>
                    <a:pt x="18" y="3"/>
                  </a:cubicBezTo>
                  <a:cubicBezTo>
                    <a:pt x="16" y="3"/>
                    <a:pt x="15" y="2"/>
                    <a:pt x="13" y="2"/>
                  </a:cubicBezTo>
                  <a:cubicBezTo>
                    <a:pt x="7" y="2"/>
                    <a:pt x="4" y="6"/>
                    <a:pt x="4" y="12"/>
                  </a:cubicBezTo>
                  <a:cubicBezTo>
                    <a:pt x="4" y="18"/>
                    <a:pt x="7" y="22"/>
                    <a:pt x="13" y="22"/>
                  </a:cubicBezTo>
                  <a:cubicBezTo>
                    <a:pt x="15" y="22"/>
                    <a:pt x="16" y="21"/>
                    <a:pt x="18" y="21"/>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9" name="Freeform 68">
              <a:extLst>
                <a:ext uri="{FF2B5EF4-FFF2-40B4-BE49-F238E27FC236}">
                  <a16:creationId xmlns:a16="http://schemas.microsoft.com/office/drawing/2014/main" id="{AAFF8C52-F475-EF44-81E4-7F20F5A94C4C}"/>
                </a:ext>
              </a:extLst>
            </p:cNvPr>
            <p:cNvSpPr>
              <a:spLocks/>
            </p:cNvSpPr>
            <p:nvPr userDrawn="1"/>
          </p:nvSpPr>
          <p:spPr bwMode="gray">
            <a:xfrm>
              <a:off x="4892675" y="6445250"/>
              <a:ext cx="57150" cy="76200"/>
            </a:xfrm>
            <a:custGeom>
              <a:avLst/>
              <a:gdLst/>
              <a:ahLst/>
              <a:cxnLst>
                <a:cxn ang="0">
                  <a:pos x="6" y="0"/>
                </a:cxn>
                <a:cxn ang="0">
                  <a:pos x="6" y="20"/>
                </a:cxn>
                <a:cxn ang="0">
                  <a:pos x="30" y="20"/>
                </a:cxn>
                <a:cxn ang="0">
                  <a:pos x="30" y="0"/>
                </a:cxn>
                <a:cxn ang="0">
                  <a:pos x="36" y="0"/>
                </a:cxn>
                <a:cxn ang="0">
                  <a:pos x="36" y="48"/>
                </a:cxn>
                <a:cxn ang="0">
                  <a:pos x="30" y="48"/>
                </a:cxn>
                <a:cxn ang="0">
                  <a:pos x="30" y="26"/>
                </a:cxn>
                <a:cxn ang="0">
                  <a:pos x="6" y="26"/>
                </a:cxn>
                <a:cxn ang="0">
                  <a:pos x="6" y="48"/>
                </a:cxn>
                <a:cxn ang="0">
                  <a:pos x="0" y="48"/>
                </a:cxn>
                <a:cxn ang="0">
                  <a:pos x="0" y="0"/>
                </a:cxn>
                <a:cxn ang="0">
                  <a:pos x="6" y="0"/>
                </a:cxn>
              </a:cxnLst>
              <a:rect l="0" t="0" r="r" b="b"/>
              <a:pathLst>
                <a:path w="36" h="48">
                  <a:moveTo>
                    <a:pt x="6" y="0"/>
                  </a:moveTo>
                  <a:lnTo>
                    <a:pt x="6" y="20"/>
                  </a:lnTo>
                  <a:lnTo>
                    <a:pt x="30" y="20"/>
                  </a:lnTo>
                  <a:lnTo>
                    <a:pt x="30" y="0"/>
                  </a:lnTo>
                  <a:lnTo>
                    <a:pt x="36" y="0"/>
                  </a:lnTo>
                  <a:lnTo>
                    <a:pt x="36" y="48"/>
                  </a:lnTo>
                  <a:lnTo>
                    <a:pt x="30" y="48"/>
                  </a:lnTo>
                  <a:lnTo>
                    <a:pt x="30" y="26"/>
                  </a:lnTo>
                  <a:lnTo>
                    <a:pt x="6" y="26"/>
                  </a:lnTo>
                  <a:lnTo>
                    <a:pt x="6" y="48"/>
                  </a:lnTo>
                  <a:lnTo>
                    <a:pt x="0" y="48"/>
                  </a:lnTo>
                  <a:lnTo>
                    <a:pt x="0" y="0"/>
                  </a:lnTo>
                  <a:lnTo>
                    <a:pt x="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70" name="Freeform 69">
              <a:extLst>
                <a:ext uri="{FF2B5EF4-FFF2-40B4-BE49-F238E27FC236}">
                  <a16:creationId xmlns:a16="http://schemas.microsoft.com/office/drawing/2014/main" id="{6376714A-1548-8742-9323-D0EE3E0A7A95}"/>
                </a:ext>
              </a:extLst>
            </p:cNvPr>
            <p:cNvSpPr>
              <a:spLocks noEditPoints="1"/>
            </p:cNvSpPr>
            <p:nvPr userDrawn="1"/>
          </p:nvSpPr>
          <p:spPr bwMode="gray">
            <a:xfrm>
              <a:off x="4965700" y="6445250"/>
              <a:ext cx="63500" cy="76200"/>
            </a:xfrm>
            <a:custGeom>
              <a:avLst/>
              <a:gdLst/>
              <a:ahLst/>
              <a:cxnLst>
                <a:cxn ang="0">
                  <a:pos x="6" y="16"/>
                </a:cxn>
                <a:cxn ang="0">
                  <a:pos x="4" y="24"/>
                </a:cxn>
                <a:cxn ang="0">
                  <a:pos x="0" y="24"/>
                </a:cxn>
                <a:cxn ang="0">
                  <a:pos x="9" y="0"/>
                </a:cxn>
                <a:cxn ang="0">
                  <a:pos x="12" y="0"/>
                </a:cxn>
                <a:cxn ang="0">
                  <a:pos x="20" y="24"/>
                </a:cxn>
                <a:cxn ang="0">
                  <a:pos x="17" y="24"/>
                </a:cxn>
                <a:cxn ang="0">
                  <a:pos x="15" y="16"/>
                </a:cxn>
                <a:cxn ang="0">
                  <a:pos x="6" y="16"/>
                </a:cxn>
                <a:cxn ang="0">
                  <a:pos x="14" y="14"/>
                </a:cxn>
                <a:cxn ang="0">
                  <a:pos x="12" y="7"/>
                </a:cxn>
                <a:cxn ang="0">
                  <a:pos x="10" y="3"/>
                </a:cxn>
                <a:cxn ang="0">
                  <a:pos x="10" y="3"/>
                </a:cxn>
                <a:cxn ang="0">
                  <a:pos x="9" y="7"/>
                </a:cxn>
                <a:cxn ang="0">
                  <a:pos x="7" y="14"/>
                </a:cxn>
                <a:cxn ang="0">
                  <a:pos x="14" y="14"/>
                </a:cxn>
              </a:cxnLst>
              <a:rect l="0" t="0" r="r" b="b"/>
              <a:pathLst>
                <a:path w="20" h="24">
                  <a:moveTo>
                    <a:pt x="6" y="16"/>
                  </a:moveTo>
                  <a:cubicBezTo>
                    <a:pt x="4" y="24"/>
                    <a:pt x="4" y="24"/>
                    <a:pt x="4" y="24"/>
                  </a:cubicBezTo>
                  <a:cubicBezTo>
                    <a:pt x="0" y="24"/>
                    <a:pt x="0" y="24"/>
                    <a:pt x="0" y="24"/>
                  </a:cubicBezTo>
                  <a:cubicBezTo>
                    <a:pt x="9" y="0"/>
                    <a:pt x="9" y="0"/>
                    <a:pt x="9" y="0"/>
                  </a:cubicBezTo>
                  <a:cubicBezTo>
                    <a:pt x="12" y="0"/>
                    <a:pt x="12" y="0"/>
                    <a:pt x="12" y="0"/>
                  </a:cubicBezTo>
                  <a:cubicBezTo>
                    <a:pt x="20" y="24"/>
                    <a:pt x="20" y="24"/>
                    <a:pt x="20" y="24"/>
                  </a:cubicBezTo>
                  <a:cubicBezTo>
                    <a:pt x="17" y="24"/>
                    <a:pt x="17" y="24"/>
                    <a:pt x="17" y="24"/>
                  </a:cubicBezTo>
                  <a:cubicBezTo>
                    <a:pt x="15" y="16"/>
                    <a:pt x="15" y="16"/>
                    <a:pt x="15" y="16"/>
                  </a:cubicBezTo>
                  <a:lnTo>
                    <a:pt x="6" y="16"/>
                  </a:lnTo>
                  <a:close/>
                  <a:moveTo>
                    <a:pt x="14" y="14"/>
                  </a:moveTo>
                  <a:cubicBezTo>
                    <a:pt x="12" y="7"/>
                    <a:pt x="12" y="7"/>
                    <a:pt x="12" y="7"/>
                  </a:cubicBezTo>
                  <a:cubicBezTo>
                    <a:pt x="11" y="6"/>
                    <a:pt x="11" y="4"/>
                    <a:pt x="10" y="3"/>
                  </a:cubicBezTo>
                  <a:cubicBezTo>
                    <a:pt x="10" y="3"/>
                    <a:pt x="10" y="3"/>
                    <a:pt x="10" y="3"/>
                  </a:cubicBezTo>
                  <a:cubicBezTo>
                    <a:pt x="10" y="4"/>
                    <a:pt x="10" y="6"/>
                    <a:pt x="9" y="7"/>
                  </a:cubicBezTo>
                  <a:cubicBezTo>
                    <a:pt x="7" y="14"/>
                    <a:pt x="7" y="14"/>
                    <a:pt x="7" y="14"/>
                  </a:cubicBezTo>
                  <a:lnTo>
                    <a:pt x="14"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71" name="Freeform 70">
              <a:extLst>
                <a:ext uri="{FF2B5EF4-FFF2-40B4-BE49-F238E27FC236}">
                  <a16:creationId xmlns:a16="http://schemas.microsoft.com/office/drawing/2014/main" id="{B241A1A6-8892-E642-B6EB-67D0A65A2FFD}"/>
                </a:ext>
              </a:extLst>
            </p:cNvPr>
            <p:cNvSpPr>
              <a:spLocks noEditPoints="1"/>
            </p:cNvSpPr>
            <p:nvPr userDrawn="1"/>
          </p:nvSpPr>
          <p:spPr bwMode="gray">
            <a:xfrm>
              <a:off x="5048250" y="6445250"/>
              <a:ext cx="47625" cy="76200"/>
            </a:xfrm>
            <a:custGeom>
              <a:avLst/>
              <a:gdLst/>
              <a:ahLst/>
              <a:cxnLst>
                <a:cxn ang="0">
                  <a:pos x="0" y="0"/>
                </a:cxn>
                <a:cxn ang="0">
                  <a:pos x="6" y="0"/>
                </a:cxn>
                <a:cxn ang="0">
                  <a:pos x="13" y="2"/>
                </a:cxn>
                <a:cxn ang="0">
                  <a:pos x="15" y="6"/>
                </a:cxn>
                <a:cxn ang="0">
                  <a:pos x="10" y="12"/>
                </a:cxn>
                <a:cxn ang="0">
                  <a:pos x="10" y="13"/>
                </a:cxn>
                <a:cxn ang="0">
                  <a:pos x="14" y="17"/>
                </a:cxn>
                <a:cxn ang="0">
                  <a:pos x="15" y="24"/>
                </a:cxn>
                <a:cxn ang="0">
                  <a:pos x="12" y="24"/>
                </a:cxn>
                <a:cxn ang="0">
                  <a:pos x="11" y="18"/>
                </a:cxn>
                <a:cxn ang="0">
                  <a:pos x="6" y="14"/>
                </a:cxn>
                <a:cxn ang="0">
                  <a:pos x="3" y="14"/>
                </a:cxn>
                <a:cxn ang="0">
                  <a:pos x="3" y="24"/>
                </a:cxn>
                <a:cxn ang="0">
                  <a:pos x="0" y="24"/>
                </a:cxn>
                <a:cxn ang="0">
                  <a:pos x="0" y="0"/>
                </a:cxn>
                <a:cxn ang="0">
                  <a:pos x="3" y="11"/>
                </a:cxn>
                <a:cxn ang="0">
                  <a:pos x="6" y="11"/>
                </a:cxn>
                <a:cxn ang="0">
                  <a:pos x="11" y="7"/>
                </a:cxn>
                <a:cxn ang="0">
                  <a:pos x="6" y="2"/>
                </a:cxn>
                <a:cxn ang="0">
                  <a:pos x="3" y="3"/>
                </a:cxn>
                <a:cxn ang="0">
                  <a:pos x="3" y="11"/>
                </a:cxn>
              </a:cxnLst>
              <a:rect l="0" t="0" r="r" b="b"/>
              <a:pathLst>
                <a:path w="15" h="24">
                  <a:moveTo>
                    <a:pt x="0" y="0"/>
                  </a:moveTo>
                  <a:cubicBezTo>
                    <a:pt x="1" y="0"/>
                    <a:pt x="4" y="0"/>
                    <a:pt x="6" y="0"/>
                  </a:cubicBezTo>
                  <a:cubicBezTo>
                    <a:pt x="9" y="0"/>
                    <a:pt x="11" y="1"/>
                    <a:pt x="13" y="2"/>
                  </a:cubicBezTo>
                  <a:cubicBezTo>
                    <a:pt x="14" y="3"/>
                    <a:pt x="15" y="5"/>
                    <a:pt x="15" y="6"/>
                  </a:cubicBezTo>
                  <a:cubicBezTo>
                    <a:pt x="15" y="10"/>
                    <a:pt x="13" y="12"/>
                    <a:pt x="10" y="12"/>
                  </a:cubicBezTo>
                  <a:cubicBezTo>
                    <a:pt x="10" y="13"/>
                    <a:pt x="10" y="13"/>
                    <a:pt x="10" y="13"/>
                  </a:cubicBezTo>
                  <a:cubicBezTo>
                    <a:pt x="12" y="13"/>
                    <a:pt x="13" y="15"/>
                    <a:pt x="14" y="17"/>
                  </a:cubicBezTo>
                  <a:cubicBezTo>
                    <a:pt x="14" y="21"/>
                    <a:pt x="15" y="23"/>
                    <a:pt x="15" y="24"/>
                  </a:cubicBezTo>
                  <a:cubicBezTo>
                    <a:pt x="12" y="24"/>
                    <a:pt x="12" y="24"/>
                    <a:pt x="12" y="24"/>
                  </a:cubicBezTo>
                  <a:cubicBezTo>
                    <a:pt x="12" y="23"/>
                    <a:pt x="11" y="21"/>
                    <a:pt x="11" y="18"/>
                  </a:cubicBezTo>
                  <a:cubicBezTo>
                    <a:pt x="10" y="15"/>
                    <a:pt x="9" y="14"/>
                    <a:pt x="6" y="14"/>
                  </a:cubicBezTo>
                  <a:cubicBezTo>
                    <a:pt x="3" y="14"/>
                    <a:pt x="3" y="14"/>
                    <a:pt x="3" y="14"/>
                  </a:cubicBezTo>
                  <a:cubicBezTo>
                    <a:pt x="3" y="24"/>
                    <a:pt x="3" y="24"/>
                    <a:pt x="3" y="24"/>
                  </a:cubicBezTo>
                  <a:cubicBezTo>
                    <a:pt x="0" y="24"/>
                    <a:pt x="0" y="24"/>
                    <a:pt x="0" y="24"/>
                  </a:cubicBezTo>
                  <a:lnTo>
                    <a:pt x="0" y="0"/>
                  </a:lnTo>
                  <a:close/>
                  <a:moveTo>
                    <a:pt x="3" y="11"/>
                  </a:moveTo>
                  <a:cubicBezTo>
                    <a:pt x="6" y="11"/>
                    <a:pt x="6" y="11"/>
                    <a:pt x="6" y="11"/>
                  </a:cubicBezTo>
                  <a:cubicBezTo>
                    <a:pt x="9" y="11"/>
                    <a:pt x="11" y="9"/>
                    <a:pt x="11" y="7"/>
                  </a:cubicBezTo>
                  <a:cubicBezTo>
                    <a:pt x="11" y="4"/>
                    <a:pt x="9" y="2"/>
                    <a:pt x="6" y="2"/>
                  </a:cubicBezTo>
                  <a:cubicBezTo>
                    <a:pt x="5" y="2"/>
                    <a:pt x="4" y="2"/>
                    <a:pt x="3" y="3"/>
                  </a:cubicBezTo>
                  <a:lnTo>
                    <a:pt x="3" y="1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72" name="Freeform 71">
              <a:extLst>
                <a:ext uri="{FF2B5EF4-FFF2-40B4-BE49-F238E27FC236}">
                  <a16:creationId xmlns:a16="http://schemas.microsoft.com/office/drawing/2014/main" id="{09E8339F-209C-5245-98DF-D13BB3C4D607}"/>
                </a:ext>
              </a:extLst>
            </p:cNvPr>
            <p:cNvSpPr>
              <a:spLocks/>
            </p:cNvSpPr>
            <p:nvPr userDrawn="1"/>
          </p:nvSpPr>
          <p:spPr bwMode="gray">
            <a:xfrm>
              <a:off x="5108575" y="6445250"/>
              <a:ext cx="53975" cy="76200"/>
            </a:xfrm>
            <a:custGeom>
              <a:avLst/>
              <a:gdLst/>
              <a:ahLst/>
              <a:cxnLst>
                <a:cxn ang="0">
                  <a:pos x="14" y="6"/>
                </a:cxn>
                <a:cxn ang="0">
                  <a:pos x="0" y="6"/>
                </a:cxn>
                <a:cxn ang="0">
                  <a:pos x="0" y="0"/>
                </a:cxn>
                <a:cxn ang="0">
                  <a:pos x="34" y="0"/>
                </a:cxn>
                <a:cxn ang="0">
                  <a:pos x="34" y="6"/>
                </a:cxn>
                <a:cxn ang="0">
                  <a:pos x="20" y="6"/>
                </a:cxn>
                <a:cxn ang="0">
                  <a:pos x="20" y="48"/>
                </a:cxn>
                <a:cxn ang="0">
                  <a:pos x="14" y="48"/>
                </a:cxn>
                <a:cxn ang="0">
                  <a:pos x="14" y="6"/>
                </a:cxn>
              </a:cxnLst>
              <a:rect l="0" t="0" r="r" b="b"/>
              <a:pathLst>
                <a:path w="34" h="48">
                  <a:moveTo>
                    <a:pt x="14" y="6"/>
                  </a:moveTo>
                  <a:lnTo>
                    <a:pt x="0" y="6"/>
                  </a:lnTo>
                  <a:lnTo>
                    <a:pt x="0" y="0"/>
                  </a:lnTo>
                  <a:lnTo>
                    <a:pt x="34" y="0"/>
                  </a:lnTo>
                  <a:lnTo>
                    <a:pt x="34" y="6"/>
                  </a:lnTo>
                  <a:lnTo>
                    <a:pt x="20" y="6"/>
                  </a:lnTo>
                  <a:lnTo>
                    <a:pt x="20" y="48"/>
                  </a:lnTo>
                  <a:lnTo>
                    <a:pt x="14" y="48"/>
                  </a:lnTo>
                  <a:lnTo>
                    <a:pt x="14"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73" name="Freeform 72">
              <a:extLst>
                <a:ext uri="{FF2B5EF4-FFF2-40B4-BE49-F238E27FC236}">
                  <a16:creationId xmlns:a16="http://schemas.microsoft.com/office/drawing/2014/main" id="{20BAD779-730C-EB45-A8A7-D6DFE6417610}"/>
                </a:ext>
              </a:extLst>
            </p:cNvPr>
            <p:cNvSpPr>
              <a:spLocks/>
            </p:cNvSpPr>
            <p:nvPr userDrawn="1"/>
          </p:nvSpPr>
          <p:spPr bwMode="gray">
            <a:xfrm>
              <a:off x="5178425" y="6445250"/>
              <a:ext cx="41275" cy="76200"/>
            </a:xfrm>
            <a:custGeom>
              <a:avLst/>
              <a:gdLst/>
              <a:ahLst/>
              <a:cxnLst>
                <a:cxn ang="0">
                  <a:pos x="24" y="26"/>
                </a:cxn>
                <a:cxn ang="0">
                  <a:pos x="6" y="26"/>
                </a:cxn>
                <a:cxn ang="0">
                  <a:pos x="6" y="42"/>
                </a:cxn>
                <a:cxn ang="0">
                  <a:pos x="26" y="42"/>
                </a:cxn>
                <a:cxn ang="0">
                  <a:pos x="26" y="48"/>
                </a:cxn>
                <a:cxn ang="0">
                  <a:pos x="0" y="48"/>
                </a:cxn>
                <a:cxn ang="0">
                  <a:pos x="0" y="0"/>
                </a:cxn>
                <a:cxn ang="0">
                  <a:pos x="26" y="0"/>
                </a:cxn>
                <a:cxn ang="0">
                  <a:pos x="26" y="6"/>
                </a:cxn>
                <a:cxn ang="0">
                  <a:pos x="6" y="6"/>
                </a:cxn>
                <a:cxn ang="0">
                  <a:pos x="6" y="20"/>
                </a:cxn>
                <a:cxn ang="0">
                  <a:pos x="24" y="20"/>
                </a:cxn>
                <a:cxn ang="0">
                  <a:pos x="24" y="26"/>
                </a:cxn>
              </a:cxnLst>
              <a:rect l="0" t="0" r="r" b="b"/>
              <a:pathLst>
                <a:path w="26" h="48">
                  <a:moveTo>
                    <a:pt x="24" y="26"/>
                  </a:moveTo>
                  <a:lnTo>
                    <a:pt x="6" y="26"/>
                  </a:lnTo>
                  <a:lnTo>
                    <a:pt x="6" y="42"/>
                  </a:lnTo>
                  <a:lnTo>
                    <a:pt x="26" y="42"/>
                  </a:lnTo>
                  <a:lnTo>
                    <a:pt x="26" y="48"/>
                  </a:lnTo>
                  <a:lnTo>
                    <a:pt x="0" y="48"/>
                  </a:lnTo>
                  <a:lnTo>
                    <a:pt x="0" y="0"/>
                  </a:lnTo>
                  <a:lnTo>
                    <a:pt x="26" y="0"/>
                  </a:lnTo>
                  <a:lnTo>
                    <a:pt x="26" y="6"/>
                  </a:lnTo>
                  <a:lnTo>
                    <a:pt x="6" y="6"/>
                  </a:lnTo>
                  <a:lnTo>
                    <a:pt x="6" y="20"/>
                  </a:lnTo>
                  <a:lnTo>
                    <a:pt x="24" y="20"/>
                  </a:lnTo>
                  <a:lnTo>
                    <a:pt x="24" y="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74" name="Freeform 73">
              <a:extLst>
                <a:ext uri="{FF2B5EF4-FFF2-40B4-BE49-F238E27FC236}">
                  <a16:creationId xmlns:a16="http://schemas.microsoft.com/office/drawing/2014/main" id="{22309047-A98A-B44A-A029-16E72E7441FE}"/>
                </a:ext>
              </a:extLst>
            </p:cNvPr>
            <p:cNvSpPr>
              <a:spLocks noEditPoints="1"/>
            </p:cNvSpPr>
            <p:nvPr userDrawn="1"/>
          </p:nvSpPr>
          <p:spPr bwMode="gray">
            <a:xfrm>
              <a:off x="5238750" y="6445250"/>
              <a:ext cx="50800" cy="76200"/>
            </a:xfrm>
            <a:custGeom>
              <a:avLst/>
              <a:gdLst/>
              <a:ahLst/>
              <a:cxnLst>
                <a:cxn ang="0">
                  <a:pos x="0" y="0"/>
                </a:cxn>
                <a:cxn ang="0">
                  <a:pos x="6" y="0"/>
                </a:cxn>
                <a:cxn ang="0">
                  <a:pos x="13" y="2"/>
                </a:cxn>
                <a:cxn ang="0">
                  <a:pos x="15" y="6"/>
                </a:cxn>
                <a:cxn ang="0">
                  <a:pos x="10" y="12"/>
                </a:cxn>
                <a:cxn ang="0">
                  <a:pos x="10" y="13"/>
                </a:cxn>
                <a:cxn ang="0">
                  <a:pos x="14" y="17"/>
                </a:cxn>
                <a:cxn ang="0">
                  <a:pos x="16" y="24"/>
                </a:cxn>
                <a:cxn ang="0">
                  <a:pos x="13" y="24"/>
                </a:cxn>
                <a:cxn ang="0">
                  <a:pos x="11" y="18"/>
                </a:cxn>
                <a:cxn ang="0">
                  <a:pos x="6" y="14"/>
                </a:cxn>
                <a:cxn ang="0">
                  <a:pos x="3" y="14"/>
                </a:cxn>
                <a:cxn ang="0">
                  <a:pos x="3" y="24"/>
                </a:cxn>
                <a:cxn ang="0">
                  <a:pos x="0" y="24"/>
                </a:cxn>
                <a:cxn ang="0">
                  <a:pos x="0" y="0"/>
                </a:cxn>
                <a:cxn ang="0">
                  <a:pos x="3" y="11"/>
                </a:cxn>
                <a:cxn ang="0">
                  <a:pos x="6" y="11"/>
                </a:cxn>
                <a:cxn ang="0">
                  <a:pos x="12" y="7"/>
                </a:cxn>
                <a:cxn ang="0">
                  <a:pos x="6" y="2"/>
                </a:cxn>
                <a:cxn ang="0">
                  <a:pos x="3" y="3"/>
                </a:cxn>
                <a:cxn ang="0">
                  <a:pos x="3" y="11"/>
                </a:cxn>
              </a:cxnLst>
              <a:rect l="0" t="0" r="r" b="b"/>
              <a:pathLst>
                <a:path w="16" h="24">
                  <a:moveTo>
                    <a:pt x="0" y="0"/>
                  </a:moveTo>
                  <a:cubicBezTo>
                    <a:pt x="2" y="0"/>
                    <a:pt x="4" y="0"/>
                    <a:pt x="6" y="0"/>
                  </a:cubicBezTo>
                  <a:cubicBezTo>
                    <a:pt x="9" y="0"/>
                    <a:pt x="12" y="1"/>
                    <a:pt x="13" y="2"/>
                  </a:cubicBezTo>
                  <a:cubicBezTo>
                    <a:pt x="14" y="3"/>
                    <a:pt x="15" y="5"/>
                    <a:pt x="15" y="6"/>
                  </a:cubicBezTo>
                  <a:cubicBezTo>
                    <a:pt x="15" y="10"/>
                    <a:pt x="13" y="12"/>
                    <a:pt x="10" y="12"/>
                  </a:cubicBezTo>
                  <a:cubicBezTo>
                    <a:pt x="10" y="13"/>
                    <a:pt x="10" y="13"/>
                    <a:pt x="10" y="13"/>
                  </a:cubicBezTo>
                  <a:cubicBezTo>
                    <a:pt x="12" y="13"/>
                    <a:pt x="13" y="15"/>
                    <a:pt x="14" y="17"/>
                  </a:cubicBezTo>
                  <a:cubicBezTo>
                    <a:pt x="15" y="21"/>
                    <a:pt x="15" y="23"/>
                    <a:pt x="16" y="24"/>
                  </a:cubicBezTo>
                  <a:cubicBezTo>
                    <a:pt x="13" y="24"/>
                    <a:pt x="13" y="24"/>
                    <a:pt x="13" y="24"/>
                  </a:cubicBezTo>
                  <a:cubicBezTo>
                    <a:pt x="12" y="23"/>
                    <a:pt x="12" y="21"/>
                    <a:pt x="11" y="18"/>
                  </a:cubicBezTo>
                  <a:cubicBezTo>
                    <a:pt x="10" y="15"/>
                    <a:pt x="9" y="14"/>
                    <a:pt x="6" y="14"/>
                  </a:cubicBezTo>
                  <a:cubicBezTo>
                    <a:pt x="3" y="14"/>
                    <a:pt x="3" y="14"/>
                    <a:pt x="3" y="14"/>
                  </a:cubicBezTo>
                  <a:cubicBezTo>
                    <a:pt x="3" y="24"/>
                    <a:pt x="3" y="24"/>
                    <a:pt x="3" y="24"/>
                  </a:cubicBezTo>
                  <a:cubicBezTo>
                    <a:pt x="0" y="24"/>
                    <a:pt x="0" y="24"/>
                    <a:pt x="0" y="24"/>
                  </a:cubicBezTo>
                  <a:lnTo>
                    <a:pt x="0" y="0"/>
                  </a:lnTo>
                  <a:close/>
                  <a:moveTo>
                    <a:pt x="3" y="11"/>
                  </a:moveTo>
                  <a:cubicBezTo>
                    <a:pt x="6" y="11"/>
                    <a:pt x="6" y="11"/>
                    <a:pt x="6" y="11"/>
                  </a:cubicBezTo>
                  <a:cubicBezTo>
                    <a:pt x="10" y="11"/>
                    <a:pt x="12" y="9"/>
                    <a:pt x="12" y="7"/>
                  </a:cubicBezTo>
                  <a:cubicBezTo>
                    <a:pt x="12" y="4"/>
                    <a:pt x="10" y="2"/>
                    <a:pt x="6" y="2"/>
                  </a:cubicBezTo>
                  <a:cubicBezTo>
                    <a:pt x="5" y="2"/>
                    <a:pt x="4" y="2"/>
                    <a:pt x="3" y="3"/>
                  </a:cubicBezTo>
                  <a:lnTo>
                    <a:pt x="3" y="1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75" name="Freeform 74">
              <a:extLst>
                <a:ext uri="{FF2B5EF4-FFF2-40B4-BE49-F238E27FC236}">
                  <a16:creationId xmlns:a16="http://schemas.microsoft.com/office/drawing/2014/main" id="{DF5E609B-A1AE-6A47-AA3D-14F2673337E9}"/>
                </a:ext>
              </a:extLst>
            </p:cNvPr>
            <p:cNvSpPr>
              <a:spLocks/>
            </p:cNvSpPr>
            <p:nvPr userDrawn="1"/>
          </p:nvSpPr>
          <p:spPr bwMode="gray">
            <a:xfrm>
              <a:off x="5305425" y="6445250"/>
              <a:ext cx="44450" cy="76200"/>
            </a:xfrm>
            <a:custGeom>
              <a:avLst/>
              <a:gdLst/>
              <a:ahLst/>
              <a:cxnLst>
                <a:cxn ang="0">
                  <a:pos x="26" y="26"/>
                </a:cxn>
                <a:cxn ang="0">
                  <a:pos x="6" y="26"/>
                </a:cxn>
                <a:cxn ang="0">
                  <a:pos x="6" y="42"/>
                </a:cxn>
                <a:cxn ang="0">
                  <a:pos x="28" y="42"/>
                </a:cxn>
                <a:cxn ang="0">
                  <a:pos x="28" y="48"/>
                </a:cxn>
                <a:cxn ang="0">
                  <a:pos x="0" y="48"/>
                </a:cxn>
                <a:cxn ang="0">
                  <a:pos x="0" y="0"/>
                </a:cxn>
                <a:cxn ang="0">
                  <a:pos x="26" y="0"/>
                </a:cxn>
                <a:cxn ang="0">
                  <a:pos x="26" y="6"/>
                </a:cxn>
                <a:cxn ang="0">
                  <a:pos x="6" y="6"/>
                </a:cxn>
                <a:cxn ang="0">
                  <a:pos x="6" y="20"/>
                </a:cxn>
                <a:cxn ang="0">
                  <a:pos x="26" y="20"/>
                </a:cxn>
                <a:cxn ang="0">
                  <a:pos x="26" y="26"/>
                </a:cxn>
              </a:cxnLst>
              <a:rect l="0" t="0" r="r" b="b"/>
              <a:pathLst>
                <a:path w="28" h="48">
                  <a:moveTo>
                    <a:pt x="26" y="26"/>
                  </a:moveTo>
                  <a:lnTo>
                    <a:pt x="6" y="26"/>
                  </a:lnTo>
                  <a:lnTo>
                    <a:pt x="6" y="42"/>
                  </a:lnTo>
                  <a:lnTo>
                    <a:pt x="28" y="42"/>
                  </a:lnTo>
                  <a:lnTo>
                    <a:pt x="28" y="48"/>
                  </a:lnTo>
                  <a:lnTo>
                    <a:pt x="0" y="48"/>
                  </a:lnTo>
                  <a:lnTo>
                    <a:pt x="0" y="0"/>
                  </a:lnTo>
                  <a:lnTo>
                    <a:pt x="26" y="0"/>
                  </a:lnTo>
                  <a:lnTo>
                    <a:pt x="26" y="6"/>
                  </a:lnTo>
                  <a:lnTo>
                    <a:pt x="6" y="6"/>
                  </a:lnTo>
                  <a:lnTo>
                    <a:pt x="6" y="20"/>
                  </a:lnTo>
                  <a:lnTo>
                    <a:pt x="26" y="20"/>
                  </a:lnTo>
                  <a:lnTo>
                    <a:pt x="26" y="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76" name="Freeform 75">
              <a:extLst>
                <a:ext uri="{FF2B5EF4-FFF2-40B4-BE49-F238E27FC236}">
                  <a16:creationId xmlns:a16="http://schemas.microsoft.com/office/drawing/2014/main" id="{BDE5961F-00C5-4248-9054-9DA727CBC238}"/>
                </a:ext>
              </a:extLst>
            </p:cNvPr>
            <p:cNvSpPr>
              <a:spLocks noEditPoints="1"/>
            </p:cNvSpPr>
            <p:nvPr userDrawn="1"/>
          </p:nvSpPr>
          <p:spPr bwMode="gray">
            <a:xfrm>
              <a:off x="5368925" y="6445250"/>
              <a:ext cx="58738" cy="76200"/>
            </a:xfrm>
            <a:custGeom>
              <a:avLst/>
              <a:gdLst/>
              <a:ahLst/>
              <a:cxnLst>
                <a:cxn ang="0">
                  <a:pos x="0" y="0"/>
                </a:cxn>
                <a:cxn ang="0">
                  <a:pos x="6" y="0"/>
                </a:cxn>
                <a:cxn ang="0">
                  <a:pos x="16" y="3"/>
                </a:cxn>
                <a:cxn ang="0">
                  <a:pos x="19" y="11"/>
                </a:cxn>
                <a:cxn ang="0">
                  <a:pos x="16" y="21"/>
                </a:cxn>
                <a:cxn ang="0">
                  <a:pos x="5" y="24"/>
                </a:cxn>
                <a:cxn ang="0">
                  <a:pos x="0" y="24"/>
                </a:cxn>
                <a:cxn ang="0">
                  <a:pos x="0" y="0"/>
                </a:cxn>
                <a:cxn ang="0">
                  <a:pos x="3" y="22"/>
                </a:cxn>
                <a:cxn ang="0">
                  <a:pos x="6" y="22"/>
                </a:cxn>
                <a:cxn ang="0">
                  <a:pos x="16" y="12"/>
                </a:cxn>
                <a:cxn ang="0">
                  <a:pos x="6" y="2"/>
                </a:cxn>
                <a:cxn ang="0">
                  <a:pos x="3" y="3"/>
                </a:cxn>
                <a:cxn ang="0">
                  <a:pos x="3" y="22"/>
                </a:cxn>
              </a:cxnLst>
              <a:rect l="0" t="0" r="r" b="b"/>
              <a:pathLst>
                <a:path w="19" h="24">
                  <a:moveTo>
                    <a:pt x="0" y="0"/>
                  </a:moveTo>
                  <a:cubicBezTo>
                    <a:pt x="2" y="0"/>
                    <a:pt x="4" y="0"/>
                    <a:pt x="6" y="0"/>
                  </a:cubicBezTo>
                  <a:cubicBezTo>
                    <a:pt x="11" y="0"/>
                    <a:pt x="14" y="1"/>
                    <a:pt x="16" y="3"/>
                  </a:cubicBezTo>
                  <a:cubicBezTo>
                    <a:pt x="18" y="5"/>
                    <a:pt x="19" y="8"/>
                    <a:pt x="19" y="11"/>
                  </a:cubicBezTo>
                  <a:cubicBezTo>
                    <a:pt x="19" y="15"/>
                    <a:pt x="18" y="19"/>
                    <a:pt x="16" y="21"/>
                  </a:cubicBezTo>
                  <a:cubicBezTo>
                    <a:pt x="14" y="23"/>
                    <a:pt x="10" y="24"/>
                    <a:pt x="5" y="24"/>
                  </a:cubicBezTo>
                  <a:cubicBezTo>
                    <a:pt x="3" y="24"/>
                    <a:pt x="1" y="24"/>
                    <a:pt x="0" y="24"/>
                  </a:cubicBezTo>
                  <a:lnTo>
                    <a:pt x="0" y="0"/>
                  </a:lnTo>
                  <a:close/>
                  <a:moveTo>
                    <a:pt x="3" y="22"/>
                  </a:moveTo>
                  <a:cubicBezTo>
                    <a:pt x="4" y="22"/>
                    <a:pt x="5" y="22"/>
                    <a:pt x="6" y="22"/>
                  </a:cubicBezTo>
                  <a:cubicBezTo>
                    <a:pt x="12" y="22"/>
                    <a:pt x="16" y="18"/>
                    <a:pt x="16" y="12"/>
                  </a:cubicBezTo>
                  <a:cubicBezTo>
                    <a:pt x="16" y="6"/>
                    <a:pt x="13" y="2"/>
                    <a:pt x="6" y="2"/>
                  </a:cubicBezTo>
                  <a:cubicBezTo>
                    <a:pt x="5" y="2"/>
                    <a:pt x="4" y="3"/>
                    <a:pt x="3" y="3"/>
                  </a:cubicBezTo>
                  <a:lnTo>
                    <a:pt x="3"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77" name="Freeform 76">
              <a:extLst>
                <a:ext uri="{FF2B5EF4-FFF2-40B4-BE49-F238E27FC236}">
                  <a16:creationId xmlns:a16="http://schemas.microsoft.com/office/drawing/2014/main" id="{04639BE4-D21E-4047-A76A-2543942EF408}"/>
                </a:ext>
              </a:extLst>
            </p:cNvPr>
            <p:cNvSpPr>
              <a:spLocks noEditPoints="1"/>
            </p:cNvSpPr>
            <p:nvPr userDrawn="1"/>
          </p:nvSpPr>
          <p:spPr bwMode="gray">
            <a:xfrm>
              <a:off x="5472113" y="6445250"/>
              <a:ext cx="63500" cy="76200"/>
            </a:xfrm>
            <a:custGeom>
              <a:avLst/>
              <a:gdLst/>
              <a:ahLst/>
              <a:cxnLst>
                <a:cxn ang="0">
                  <a:pos x="6" y="16"/>
                </a:cxn>
                <a:cxn ang="0">
                  <a:pos x="3" y="24"/>
                </a:cxn>
                <a:cxn ang="0">
                  <a:pos x="0" y="24"/>
                </a:cxn>
                <a:cxn ang="0">
                  <a:pos x="8" y="0"/>
                </a:cxn>
                <a:cxn ang="0">
                  <a:pos x="12" y="0"/>
                </a:cxn>
                <a:cxn ang="0">
                  <a:pos x="20" y="24"/>
                </a:cxn>
                <a:cxn ang="0">
                  <a:pos x="17" y="24"/>
                </a:cxn>
                <a:cxn ang="0">
                  <a:pos x="14" y="16"/>
                </a:cxn>
                <a:cxn ang="0">
                  <a:pos x="6" y="16"/>
                </a:cxn>
                <a:cxn ang="0">
                  <a:pos x="13" y="14"/>
                </a:cxn>
                <a:cxn ang="0">
                  <a:pos x="11" y="7"/>
                </a:cxn>
                <a:cxn ang="0">
                  <a:pos x="10" y="3"/>
                </a:cxn>
                <a:cxn ang="0">
                  <a:pos x="10" y="3"/>
                </a:cxn>
                <a:cxn ang="0">
                  <a:pos x="9" y="7"/>
                </a:cxn>
                <a:cxn ang="0">
                  <a:pos x="6" y="14"/>
                </a:cxn>
                <a:cxn ang="0">
                  <a:pos x="13" y="14"/>
                </a:cxn>
              </a:cxnLst>
              <a:rect l="0" t="0" r="r" b="b"/>
              <a:pathLst>
                <a:path w="20" h="24">
                  <a:moveTo>
                    <a:pt x="6" y="16"/>
                  </a:moveTo>
                  <a:cubicBezTo>
                    <a:pt x="3" y="24"/>
                    <a:pt x="3" y="24"/>
                    <a:pt x="3" y="24"/>
                  </a:cubicBezTo>
                  <a:cubicBezTo>
                    <a:pt x="0" y="24"/>
                    <a:pt x="0" y="24"/>
                    <a:pt x="0" y="24"/>
                  </a:cubicBezTo>
                  <a:cubicBezTo>
                    <a:pt x="8" y="0"/>
                    <a:pt x="8" y="0"/>
                    <a:pt x="8" y="0"/>
                  </a:cubicBezTo>
                  <a:cubicBezTo>
                    <a:pt x="12" y="0"/>
                    <a:pt x="12" y="0"/>
                    <a:pt x="12" y="0"/>
                  </a:cubicBezTo>
                  <a:cubicBezTo>
                    <a:pt x="20" y="24"/>
                    <a:pt x="20" y="24"/>
                    <a:pt x="20" y="24"/>
                  </a:cubicBezTo>
                  <a:cubicBezTo>
                    <a:pt x="17" y="24"/>
                    <a:pt x="17" y="24"/>
                    <a:pt x="17" y="24"/>
                  </a:cubicBezTo>
                  <a:cubicBezTo>
                    <a:pt x="14" y="16"/>
                    <a:pt x="14" y="16"/>
                    <a:pt x="14" y="16"/>
                  </a:cubicBezTo>
                  <a:lnTo>
                    <a:pt x="6" y="16"/>
                  </a:lnTo>
                  <a:close/>
                  <a:moveTo>
                    <a:pt x="13" y="14"/>
                  </a:moveTo>
                  <a:cubicBezTo>
                    <a:pt x="11" y="7"/>
                    <a:pt x="11" y="7"/>
                    <a:pt x="11" y="7"/>
                  </a:cubicBezTo>
                  <a:cubicBezTo>
                    <a:pt x="11" y="6"/>
                    <a:pt x="10" y="4"/>
                    <a:pt x="10" y="3"/>
                  </a:cubicBezTo>
                  <a:cubicBezTo>
                    <a:pt x="10" y="3"/>
                    <a:pt x="10" y="3"/>
                    <a:pt x="10" y="3"/>
                  </a:cubicBezTo>
                  <a:cubicBezTo>
                    <a:pt x="9" y="4"/>
                    <a:pt x="9" y="6"/>
                    <a:pt x="9" y="7"/>
                  </a:cubicBezTo>
                  <a:cubicBezTo>
                    <a:pt x="6" y="14"/>
                    <a:pt x="6" y="14"/>
                    <a:pt x="6" y="14"/>
                  </a:cubicBezTo>
                  <a:lnTo>
                    <a:pt x="13"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78" name="Freeform 77">
              <a:extLst>
                <a:ext uri="{FF2B5EF4-FFF2-40B4-BE49-F238E27FC236}">
                  <a16:creationId xmlns:a16="http://schemas.microsoft.com/office/drawing/2014/main" id="{81392832-8F92-5C42-8615-07F0F958EAA6}"/>
                </a:ext>
              </a:extLst>
            </p:cNvPr>
            <p:cNvSpPr>
              <a:spLocks/>
            </p:cNvSpPr>
            <p:nvPr userDrawn="1"/>
          </p:nvSpPr>
          <p:spPr bwMode="gray">
            <a:xfrm>
              <a:off x="5548313" y="6445250"/>
              <a:ext cx="57150" cy="76200"/>
            </a:xfrm>
            <a:custGeom>
              <a:avLst/>
              <a:gdLst/>
              <a:ahLst/>
              <a:cxnLst>
                <a:cxn ang="0">
                  <a:pos x="18" y="23"/>
                </a:cxn>
                <a:cxn ang="0">
                  <a:pos x="11" y="24"/>
                </a:cxn>
                <a:cxn ang="0">
                  <a:pos x="0" y="12"/>
                </a:cxn>
                <a:cxn ang="0">
                  <a:pos x="12" y="0"/>
                </a:cxn>
                <a:cxn ang="0">
                  <a:pos x="18" y="1"/>
                </a:cxn>
                <a:cxn ang="0">
                  <a:pos x="17" y="3"/>
                </a:cxn>
                <a:cxn ang="0">
                  <a:pos x="12" y="2"/>
                </a:cxn>
                <a:cxn ang="0">
                  <a:pos x="3" y="12"/>
                </a:cxn>
                <a:cxn ang="0">
                  <a:pos x="12" y="22"/>
                </a:cxn>
                <a:cxn ang="0">
                  <a:pos x="17" y="21"/>
                </a:cxn>
                <a:cxn ang="0">
                  <a:pos x="18" y="23"/>
                </a:cxn>
              </a:cxnLst>
              <a:rect l="0" t="0" r="r" b="b"/>
              <a:pathLst>
                <a:path w="18" h="24">
                  <a:moveTo>
                    <a:pt x="18" y="23"/>
                  </a:moveTo>
                  <a:cubicBezTo>
                    <a:pt x="16" y="24"/>
                    <a:pt x="14" y="24"/>
                    <a:pt x="11" y="24"/>
                  </a:cubicBezTo>
                  <a:cubicBezTo>
                    <a:pt x="5" y="24"/>
                    <a:pt x="0" y="20"/>
                    <a:pt x="0" y="12"/>
                  </a:cubicBezTo>
                  <a:cubicBezTo>
                    <a:pt x="0" y="5"/>
                    <a:pt x="5" y="0"/>
                    <a:pt x="12" y="0"/>
                  </a:cubicBezTo>
                  <a:cubicBezTo>
                    <a:pt x="15" y="0"/>
                    <a:pt x="17" y="0"/>
                    <a:pt x="18" y="1"/>
                  </a:cubicBezTo>
                  <a:cubicBezTo>
                    <a:pt x="17" y="3"/>
                    <a:pt x="17" y="3"/>
                    <a:pt x="17" y="3"/>
                  </a:cubicBezTo>
                  <a:cubicBezTo>
                    <a:pt x="16" y="3"/>
                    <a:pt x="14" y="2"/>
                    <a:pt x="12" y="2"/>
                  </a:cubicBezTo>
                  <a:cubicBezTo>
                    <a:pt x="6" y="2"/>
                    <a:pt x="3" y="6"/>
                    <a:pt x="3" y="12"/>
                  </a:cubicBezTo>
                  <a:cubicBezTo>
                    <a:pt x="3" y="18"/>
                    <a:pt x="6" y="22"/>
                    <a:pt x="12" y="22"/>
                  </a:cubicBezTo>
                  <a:cubicBezTo>
                    <a:pt x="14" y="22"/>
                    <a:pt x="16" y="21"/>
                    <a:pt x="17" y="21"/>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79" name="Freeform 78">
              <a:extLst>
                <a:ext uri="{FF2B5EF4-FFF2-40B4-BE49-F238E27FC236}">
                  <a16:creationId xmlns:a16="http://schemas.microsoft.com/office/drawing/2014/main" id="{B16079DE-CB87-0F49-9A37-8243DFC8528C}"/>
                </a:ext>
              </a:extLst>
            </p:cNvPr>
            <p:cNvSpPr>
              <a:spLocks/>
            </p:cNvSpPr>
            <p:nvPr userDrawn="1"/>
          </p:nvSpPr>
          <p:spPr bwMode="gray">
            <a:xfrm>
              <a:off x="5614988" y="6445250"/>
              <a:ext cx="57150" cy="76200"/>
            </a:xfrm>
            <a:custGeom>
              <a:avLst/>
              <a:gdLst/>
              <a:ahLst/>
              <a:cxnLst>
                <a:cxn ang="0">
                  <a:pos x="18" y="23"/>
                </a:cxn>
                <a:cxn ang="0">
                  <a:pos x="12" y="24"/>
                </a:cxn>
                <a:cxn ang="0">
                  <a:pos x="0" y="12"/>
                </a:cxn>
                <a:cxn ang="0">
                  <a:pos x="13" y="0"/>
                </a:cxn>
                <a:cxn ang="0">
                  <a:pos x="18" y="1"/>
                </a:cxn>
                <a:cxn ang="0">
                  <a:pos x="18" y="3"/>
                </a:cxn>
                <a:cxn ang="0">
                  <a:pos x="13" y="2"/>
                </a:cxn>
                <a:cxn ang="0">
                  <a:pos x="4" y="12"/>
                </a:cxn>
                <a:cxn ang="0">
                  <a:pos x="13" y="22"/>
                </a:cxn>
                <a:cxn ang="0">
                  <a:pos x="18" y="21"/>
                </a:cxn>
                <a:cxn ang="0">
                  <a:pos x="18" y="23"/>
                </a:cxn>
              </a:cxnLst>
              <a:rect l="0" t="0" r="r" b="b"/>
              <a:pathLst>
                <a:path w="18" h="24">
                  <a:moveTo>
                    <a:pt x="18" y="23"/>
                  </a:moveTo>
                  <a:cubicBezTo>
                    <a:pt x="17" y="24"/>
                    <a:pt x="15" y="24"/>
                    <a:pt x="12" y="24"/>
                  </a:cubicBezTo>
                  <a:cubicBezTo>
                    <a:pt x="5" y="24"/>
                    <a:pt x="0" y="20"/>
                    <a:pt x="0" y="12"/>
                  </a:cubicBezTo>
                  <a:cubicBezTo>
                    <a:pt x="0" y="5"/>
                    <a:pt x="5" y="0"/>
                    <a:pt x="13" y="0"/>
                  </a:cubicBezTo>
                  <a:cubicBezTo>
                    <a:pt x="16" y="0"/>
                    <a:pt x="18" y="0"/>
                    <a:pt x="18" y="1"/>
                  </a:cubicBezTo>
                  <a:cubicBezTo>
                    <a:pt x="18" y="3"/>
                    <a:pt x="18" y="3"/>
                    <a:pt x="18" y="3"/>
                  </a:cubicBezTo>
                  <a:cubicBezTo>
                    <a:pt x="17" y="3"/>
                    <a:pt x="15" y="2"/>
                    <a:pt x="13" y="2"/>
                  </a:cubicBezTo>
                  <a:cubicBezTo>
                    <a:pt x="7" y="2"/>
                    <a:pt x="4" y="6"/>
                    <a:pt x="4" y="12"/>
                  </a:cubicBezTo>
                  <a:cubicBezTo>
                    <a:pt x="4" y="18"/>
                    <a:pt x="7" y="22"/>
                    <a:pt x="13" y="22"/>
                  </a:cubicBezTo>
                  <a:cubicBezTo>
                    <a:pt x="15" y="22"/>
                    <a:pt x="17" y="21"/>
                    <a:pt x="18" y="21"/>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80" name="Freeform 79">
              <a:extLst>
                <a:ext uri="{FF2B5EF4-FFF2-40B4-BE49-F238E27FC236}">
                  <a16:creationId xmlns:a16="http://schemas.microsoft.com/office/drawing/2014/main" id="{207ABA13-19A2-BA44-B522-1E73324B997B}"/>
                </a:ext>
              </a:extLst>
            </p:cNvPr>
            <p:cNvSpPr>
              <a:spLocks noEditPoints="1"/>
            </p:cNvSpPr>
            <p:nvPr userDrawn="1"/>
          </p:nvSpPr>
          <p:spPr bwMode="gray">
            <a:xfrm>
              <a:off x="5684838" y="6445250"/>
              <a:ext cx="69850" cy="76200"/>
            </a:xfrm>
            <a:custGeom>
              <a:avLst/>
              <a:gdLst/>
              <a:ahLst/>
              <a:cxnLst>
                <a:cxn ang="0">
                  <a:pos x="11" y="24"/>
                </a:cxn>
                <a:cxn ang="0">
                  <a:pos x="0" y="12"/>
                </a:cxn>
                <a:cxn ang="0">
                  <a:pos x="11" y="0"/>
                </a:cxn>
                <a:cxn ang="0">
                  <a:pos x="22" y="12"/>
                </a:cxn>
                <a:cxn ang="0">
                  <a:pos x="11" y="24"/>
                </a:cxn>
                <a:cxn ang="0">
                  <a:pos x="11" y="22"/>
                </a:cxn>
                <a:cxn ang="0">
                  <a:pos x="19" y="12"/>
                </a:cxn>
                <a:cxn ang="0">
                  <a:pos x="11" y="2"/>
                </a:cxn>
                <a:cxn ang="0">
                  <a:pos x="3" y="12"/>
                </a:cxn>
                <a:cxn ang="0">
                  <a:pos x="11" y="22"/>
                </a:cxn>
              </a:cxnLst>
              <a:rect l="0" t="0" r="r" b="b"/>
              <a:pathLst>
                <a:path w="22" h="24">
                  <a:moveTo>
                    <a:pt x="11" y="24"/>
                  </a:moveTo>
                  <a:cubicBezTo>
                    <a:pt x="4" y="24"/>
                    <a:pt x="0" y="19"/>
                    <a:pt x="0" y="12"/>
                  </a:cubicBezTo>
                  <a:cubicBezTo>
                    <a:pt x="0" y="5"/>
                    <a:pt x="5" y="0"/>
                    <a:pt x="11" y="0"/>
                  </a:cubicBezTo>
                  <a:cubicBezTo>
                    <a:pt x="18" y="0"/>
                    <a:pt x="22" y="5"/>
                    <a:pt x="22" y="12"/>
                  </a:cubicBezTo>
                  <a:cubicBezTo>
                    <a:pt x="22" y="20"/>
                    <a:pt x="17" y="24"/>
                    <a:pt x="11" y="24"/>
                  </a:cubicBezTo>
                  <a:close/>
                  <a:moveTo>
                    <a:pt x="11" y="22"/>
                  </a:moveTo>
                  <a:cubicBezTo>
                    <a:pt x="16" y="22"/>
                    <a:pt x="19" y="17"/>
                    <a:pt x="19" y="12"/>
                  </a:cubicBezTo>
                  <a:cubicBezTo>
                    <a:pt x="19" y="7"/>
                    <a:pt x="16" y="2"/>
                    <a:pt x="11" y="2"/>
                  </a:cubicBezTo>
                  <a:cubicBezTo>
                    <a:pt x="6" y="2"/>
                    <a:pt x="3" y="7"/>
                    <a:pt x="3" y="12"/>
                  </a:cubicBezTo>
                  <a:cubicBezTo>
                    <a:pt x="3" y="17"/>
                    <a:pt x="6" y="22"/>
                    <a:pt x="11" y="2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81" name="Freeform 80">
              <a:extLst>
                <a:ext uri="{FF2B5EF4-FFF2-40B4-BE49-F238E27FC236}">
                  <a16:creationId xmlns:a16="http://schemas.microsoft.com/office/drawing/2014/main" id="{439BD064-350A-5948-AA3A-EE1954CD507F}"/>
                </a:ext>
              </a:extLst>
            </p:cNvPr>
            <p:cNvSpPr>
              <a:spLocks/>
            </p:cNvSpPr>
            <p:nvPr userDrawn="1"/>
          </p:nvSpPr>
          <p:spPr bwMode="gray">
            <a:xfrm>
              <a:off x="5773738" y="6445250"/>
              <a:ext cx="53975" cy="76200"/>
            </a:xfrm>
            <a:custGeom>
              <a:avLst/>
              <a:gdLst/>
              <a:ahLst/>
              <a:cxnLst>
                <a:cxn ang="0">
                  <a:pos x="3" y="0"/>
                </a:cxn>
                <a:cxn ang="0">
                  <a:pos x="3" y="14"/>
                </a:cxn>
                <a:cxn ang="0">
                  <a:pos x="9" y="22"/>
                </a:cxn>
                <a:cxn ang="0">
                  <a:pos x="14" y="14"/>
                </a:cxn>
                <a:cxn ang="0">
                  <a:pos x="14" y="0"/>
                </a:cxn>
                <a:cxn ang="0">
                  <a:pos x="17" y="0"/>
                </a:cxn>
                <a:cxn ang="0">
                  <a:pos x="17" y="14"/>
                </a:cxn>
                <a:cxn ang="0">
                  <a:pos x="8" y="24"/>
                </a:cxn>
                <a:cxn ang="0">
                  <a:pos x="0" y="14"/>
                </a:cxn>
                <a:cxn ang="0">
                  <a:pos x="0" y="0"/>
                </a:cxn>
                <a:cxn ang="0">
                  <a:pos x="3" y="0"/>
                </a:cxn>
              </a:cxnLst>
              <a:rect l="0" t="0" r="r" b="b"/>
              <a:pathLst>
                <a:path w="17" h="24">
                  <a:moveTo>
                    <a:pt x="3" y="0"/>
                  </a:moveTo>
                  <a:cubicBezTo>
                    <a:pt x="3" y="14"/>
                    <a:pt x="3" y="14"/>
                    <a:pt x="3" y="14"/>
                  </a:cubicBezTo>
                  <a:cubicBezTo>
                    <a:pt x="3" y="20"/>
                    <a:pt x="5" y="22"/>
                    <a:pt x="9" y="22"/>
                  </a:cubicBezTo>
                  <a:cubicBezTo>
                    <a:pt x="12" y="22"/>
                    <a:pt x="14" y="19"/>
                    <a:pt x="14" y="14"/>
                  </a:cubicBezTo>
                  <a:cubicBezTo>
                    <a:pt x="14" y="0"/>
                    <a:pt x="14" y="0"/>
                    <a:pt x="14" y="0"/>
                  </a:cubicBezTo>
                  <a:cubicBezTo>
                    <a:pt x="17" y="0"/>
                    <a:pt x="17" y="0"/>
                    <a:pt x="17" y="0"/>
                  </a:cubicBezTo>
                  <a:cubicBezTo>
                    <a:pt x="17" y="14"/>
                    <a:pt x="17" y="14"/>
                    <a:pt x="17" y="14"/>
                  </a:cubicBezTo>
                  <a:cubicBezTo>
                    <a:pt x="17" y="21"/>
                    <a:pt x="14" y="24"/>
                    <a:pt x="8" y="24"/>
                  </a:cubicBezTo>
                  <a:cubicBezTo>
                    <a:pt x="4" y="24"/>
                    <a:pt x="0" y="22"/>
                    <a:pt x="0" y="14"/>
                  </a:cubicBezTo>
                  <a:cubicBezTo>
                    <a:pt x="0" y="0"/>
                    <a:pt x="0" y="0"/>
                    <a:pt x="0" y="0"/>
                  </a:cubicBezTo>
                  <a:lnTo>
                    <a:pt x="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82" name="Freeform 81">
              <a:extLst>
                <a:ext uri="{FF2B5EF4-FFF2-40B4-BE49-F238E27FC236}">
                  <a16:creationId xmlns:a16="http://schemas.microsoft.com/office/drawing/2014/main" id="{50A36295-4BA0-2945-BA67-FB224C1A5135}"/>
                </a:ext>
              </a:extLst>
            </p:cNvPr>
            <p:cNvSpPr>
              <a:spLocks/>
            </p:cNvSpPr>
            <p:nvPr userDrawn="1"/>
          </p:nvSpPr>
          <p:spPr bwMode="gray">
            <a:xfrm>
              <a:off x="5853113" y="6445250"/>
              <a:ext cx="57150" cy="76200"/>
            </a:xfrm>
            <a:custGeom>
              <a:avLst/>
              <a:gdLst/>
              <a:ahLst/>
              <a:cxnLst>
                <a:cxn ang="0">
                  <a:pos x="0" y="24"/>
                </a:cxn>
                <a:cxn ang="0">
                  <a:pos x="0" y="0"/>
                </a:cxn>
                <a:cxn ang="0">
                  <a:pos x="3" y="0"/>
                </a:cxn>
                <a:cxn ang="0">
                  <a:pos x="11" y="12"/>
                </a:cxn>
                <a:cxn ang="0">
                  <a:pos x="15" y="20"/>
                </a:cxn>
                <a:cxn ang="0">
                  <a:pos x="15" y="20"/>
                </a:cxn>
                <a:cxn ang="0">
                  <a:pos x="15" y="10"/>
                </a:cxn>
                <a:cxn ang="0">
                  <a:pos x="15" y="0"/>
                </a:cxn>
                <a:cxn ang="0">
                  <a:pos x="18" y="0"/>
                </a:cxn>
                <a:cxn ang="0">
                  <a:pos x="18" y="24"/>
                </a:cxn>
                <a:cxn ang="0">
                  <a:pos x="15" y="24"/>
                </a:cxn>
                <a:cxn ang="0">
                  <a:pos x="7" y="12"/>
                </a:cxn>
                <a:cxn ang="0">
                  <a:pos x="3" y="4"/>
                </a:cxn>
                <a:cxn ang="0">
                  <a:pos x="3" y="4"/>
                </a:cxn>
                <a:cxn ang="0">
                  <a:pos x="3" y="14"/>
                </a:cxn>
                <a:cxn ang="0">
                  <a:pos x="3" y="24"/>
                </a:cxn>
                <a:cxn ang="0">
                  <a:pos x="0" y="24"/>
                </a:cxn>
              </a:cxnLst>
              <a:rect l="0" t="0" r="r" b="b"/>
              <a:pathLst>
                <a:path w="18" h="24">
                  <a:moveTo>
                    <a:pt x="0" y="24"/>
                  </a:moveTo>
                  <a:cubicBezTo>
                    <a:pt x="0" y="0"/>
                    <a:pt x="0" y="0"/>
                    <a:pt x="0" y="0"/>
                  </a:cubicBezTo>
                  <a:cubicBezTo>
                    <a:pt x="3" y="0"/>
                    <a:pt x="3" y="0"/>
                    <a:pt x="3" y="0"/>
                  </a:cubicBezTo>
                  <a:cubicBezTo>
                    <a:pt x="11" y="12"/>
                    <a:pt x="11" y="12"/>
                    <a:pt x="11" y="12"/>
                  </a:cubicBezTo>
                  <a:cubicBezTo>
                    <a:pt x="13" y="15"/>
                    <a:pt x="14" y="17"/>
                    <a:pt x="15" y="20"/>
                  </a:cubicBezTo>
                  <a:cubicBezTo>
                    <a:pt x="15" y="20"/>
                    <a:pt x="15" y="20"/>
                    <a:pt x="15" y="20"/>
                  </a:cubicBezTo>
                  <a:cubicBezTo>
                    <a:pt x="15" y="17"/>
                    <a:pt x="15" y="14"/>
                    <a:pt x="15" y="10"/>
                  </a:cubicBezTo>
                  <a:cubicBezTo>
                    <a:pt x="15" y="0"/>
                    <a:pt x="15" y="0"/>
                    <a:pt x="15" y="0"/>
                  </a:cubicBezTo>
                  <a:cubicBezTo>
                    <a:pt x="18" y="0"/>
                    <a:pt x="18" y="0"/>
                    <a:pt x="18" y="0"/>
                  </a:cubicBezTo>
                  <a:cubicBezTo>
                    <a:pt x="18" y="24"/>
                    <a:pt x="18" y="24"/>
                    <a:pt x="18" y="24"/>
                  </a:cubicBezTo>
                  <a:cubicBezTo>
                    <a:pt x="15" y="24"/>
                    <a:pt x="15" y="24"/>
                    <a:pt x="15" y="24"/>
                  </a:cubicBezTo>
                  <a:cubicBezTo>
                    <a:pt x="7" y="12"/>
                    <a:pt x="7" y="12"/>
                    <a:pt x="7" y="12"/>
                  </a:cubicBezTo>
                  <a:cubicBezTo>
                    <a:pt x="5" y="9"/>
                    <a:pt x="4" y="6"/>
                    <a:pt x="3" y="4"/>
                  </a:cubicBezTo>
                  <a:cubicBezTo>
                    <a:pt x="3" y="4"/>
                    <a:pt x="3" y="4"/>
                    <a:pt x="3" y="4"/>
                  </a:cubicBezTo>
                  <a:cubicBezTo>
                    <a:pt x="3" y="7"/>
                    <a:pt x="3" y="10"/>
                    <a:pt x="3" y="14"/>
                  </a:cubicBezTo>
                  <a:cubicBezTo>
                    <a:pt x="3" y="24"/>
                    <a:pt x="3" y="24"/>
                    <a:pt x="3" y="24"/>
                  </a:cubicBezTo>
                  <a:lnTo>
                    <a:pt x="0" y="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83" name="Freeform 82">
              <a:extLst>
                <a:ext uri="{FF2B5EF4-FFF2-40B4-BE49-F238E27FC236}">
                  <a16:creationId xmlns:a16="http://schemas.microsoft.com/office/drawing/2014/main" id="{A3054AE7-0701-1548-B30C-9706703C73F6}"/>
                </a:ext>
              </a:extLst>
            </p:cNvPr>
            <p:cNvSpPr>
              <a:spLocks/>
            </p:cNvSpPr>
            <p:nvPr userDrawn="1"/>
          </p:nvSpPr>
          <p:spPr bwMode="gray">
            <a:xfrm>
              <a:off x="5922963" y="6445250"/>
              <a:ext cx="57150" cy="76200"/>
            </a:xfrm>
            <a:custGeom>
              <a:avLst/>
              <a:gdLst/>
              <a:ahLst/>
              <a:cxnLst>
                <a:cxn ang="0">
                  <a:pos x="16" y="6"/>
                </a:cxn>
                <a:cxn ang="0">
                  <a:pos x="0" y="6"/>
                </a:cxn>
                <a:cxn ang="0">
                  <a:pos x="0" y="0"/>
                </a:cxn>
                <a:cxn ang="0">
                  <a:pos x="36" y="0"/>
                </a:cxn>
                <a:cxn ang="0">
                  <a:pos x="36" y="6"/>
                </a:cxn>
                <a:cxn ang="0">
                  <a:pos x="22" y="6"/>
                </a:cxn>
                <a:cxn ang="0">
                  <a:pos x="22" y="48"/>
                </a:cxn>
                <a:cxn ang="0">
                  <a:pos x="16" y="48"/>
                </a:cxn>
                <a:cxn ang="0">
                  <a:pos x="16" y="6"/>
                </a:cxn>
              </a:cxnLst>
              <a:rect l="0" t="0" r="r" b="b"/>
              <a:pathLst>
                <a:path w="36" h="48">
                  <a:moveTo>
                    <a:pt x="16" y="6"/>
                  </a:moveTo>
                  <a:lnTo>
                    <a:pt x="0" y="6"/>
                  </a:lnTo>
                  <a:lnTo>
                    <a:pt x="0" y="0"/>
                  </a:lnTo>
                  <a:lnTo>
                    <a:pt x="36" y="0"/>
                  </a:lnTo>
                  <a:lnTo>
                    <a:pt x="36" y="6"/>
                  </a:lnTo>
                  <a:lnTo>
                    <a:pt x="22" y="6"/>
                  </a:lnTo>
                  <a:lnTo>
                    <a:pt x="22" y="48"/>
                  </a:lnTo>
                  <a:lnTo>
                    <a:pt x="16" y="48"/>
                  </a:lnTo>
                  <a:lnTo>
                    <a:pt x="16"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84" name="Freeform 83">
              <a:extLst>
                <a:ext uri="{FF2B5EF4-FFF2-40B4-BE49-F238E27FC236}">
                  <a16:creationId xmlns:a16="http://schemas.microsoft.com/office/drawing/2014/main" id="{E84D2F57-4EEC-EF40-B78A-D00E7EED615C}"/>
                </a:ext>
              </a:extLst>
            </p:cNvPr>
            <p:cNvSpPr>
              <a:spLocks noEditPoints="1"/>
            </p:cNvSpPr>
            <p:nvPr userDrawn="1"/>
          </p:nvSpPr>
          <p:spPr bwMode="gray">
            <a:xfrm>
              <a:off x="5980113" y="6445250"/>
              <a:ext cx="63500" cy="76200"/>
            </a:xfrm>
            <a:custGeom>
              <a:avLst/>
              <a:gdLst/>
              <a:ahLst/>
              <a:cxnLst>
                <a:cxn ang="0">
                  <a:pos x="6" y="16"/>
                </a:cxn>
                <a:cxn ang="0">
                  <a:pos x="3" y="24"/>
                </a:cxn>
                <a:cxn ang="0">
                  <a:pos x="0" y="24"/>
                </a:cxn>
                <a:cxn ang="0">
                  <a:pos x="8" y="0"/>
                </a:cxn>
                <a:cxn ang="0">
                  <a:pos x="12" y="0"/>
                </a:cxn>
                <a:cxn ang="0">
                  <a:pos x="20" y="24"/>
                </a:cxn>
                <a:cxn ang="0">
                  <a:pos x="17" y="24"/>
                </a:cxn>
                <a:cxn ang="0">
                  <a:pos x="14" y="16"/>
                </a:cxn>
                <a:cxn ang="0">
                  <a:pos x="6" y="16"/>
                </a:cxn>
                <a:cxn ang="0">
                  <a:pos x="14" y="14"/>
                </a:cxn>
                <a:cxn ang="0">
                  <a:pos x="11" y="7"/>
                </a:cxn>
                <a:cxn ang="0">
                  <a:pos x="10" y="3"/>
                </a:cxn>
                <a:cxn ang="0">
                  <a:pos x="10" y="3"/>
                </a:cxn>
                <a:cxn ang="0">
                  <a:pos x="9" y="7"/>
                </a:cxn>
                <a:cxn ang="0">
                  <a:pos x="7" y="14"/>
                </a:cxn>
                <a:cxn ang="0">
                  <a:pos x="14" y="14"/>
                </a:cxn>
              </a:cxnLst>
              <a:rect l="0" t="0" r="r" b="b"/>
              <a:pathLst>
                <a:path w="20" h="24">
                  <a:moveTo>
                    <a:pt x="6" y="16"/>
                  </a:moveTo>
                  <a:cubicBezTo>
                    <a:pt x="3" y="24"/>
                    <a:pt x="3" y="24"/>
                    <a:pt x="3" y="24"/>
                  </a:cubicBezTo>
                  <a:cubicBezTo>
                    <a:pt x="0" y="24"/>
                    <a:pt x="0" y="24"/>
                    <a:pt x="0" y="24"/>
                  </a:cubicBezTo>
                  <a:cubicBezTo>
                    <a:pt x="8" y="0"/>
                    <a:pt x="8" y="0"/>
                    <a:pt x="8" y="0"/>
                  </a:cubicBezTo>
                  <a:cubicBezTo>
                    <a:pt x="12" y="0"/>
                    <a:pt x="12" y="0"/>
                    <a:pt x="12" y="0"/>
                  </a:cubicBezTo>
                  <a:cubicBezTo>
                    <a:pt x="20" y="24"/>
                    <a:pt x="20" y="24"/>
                    <a:pt x="20" y="24"/>
                  </a:cubicBezTo>
                  <a:cubicBezTo>
                    <a:pt x="17" y="24"/>
                    <a:pt x="17" y="24"/>
                    <a:pt x="17" y="24"/>
                  </a:cubicBezTo>
                  <a:cubicBezTo>
                    <a:pt x="14" y="16"/>
                    <a:pt x="14" y="16"/>
                    <a:pt x="14" y="16"/>
                  </a:cubicBezTo>
                  <a:lnTo>
                    <a:pt x="6" y="16"/>
                  </a:lnTo>
                  <a:close/>
                  <a:moveTo>
                    <a:pt x="14" y="14"/>
                  </a:moveTo>
                  <a:cubicBezTo>
                    <a:pt x="11" y="7"/>
                    <a:pt x="11" y="7"/>
                    <a:pt x="11" y="7"/>
                  </a:cubicBezTo>
                  <a:cubicBezTo>
                    <a:pt x="11" y="6"/>
                    <a:pt x="11" y="4"/>
                    <a:pt x="10" y="3"/>
                  </a:cubicBezTo>
                  <a:cubicBezTo>
                    <a:pt x="10" y="3"/>
                    <a:pt x="10" y="3"/>
                    <a:pt x="10" y="3"/>
                  </a:cubicBezTo>
                  <a:cubicBezTo>
                    <a:pt x="10" y="4"/>
                    <a:pt x="9" y="6"/>
                    <a:pt x="9" y="7"/>
                  </a:cubicBezTo>
                  <a:cubicBezTo>
                    <a:pt x="7" y="14"/>
                    <a:pt x="7" y="14"/>
                    <a:pt x="7" y="14"/>
                  </a:cubicBezTo>
                  <a:lnTo>
                    <a:pt x="14"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85" name="Freeform 84">
              <a:extLst>
                <a:ext uri="{FF2B5EF4-FFF2-40B4-BE49-F238E27FC236}">
                  <a16:creationId xmlns:a16="http://schemas.microsoft.com/office/drawing/2014/main" id="{81C8CA0E-936D-C74B-ADD4-E596AE7F0C34}"/>
                </a:ext>
              </a:extLst>
            </p:cNvPr>
            <p:cNvSpPr>
              <a:spLocks/>
            </p:cNvSpPr>
            <p:nvPr userDrawn="1"/>
          </p:nvSpPr>
          <p:spPr bwMode="gray">
            <a:xfrm>
              <a:off x="6062663" y="6445250"/>
              <a:ext cx="57150" cy="76200"/>
            </a:xfrm>
            <a:custGeom>
              <a:avLst/>
              <a:gdLst/>
              <a:ahLst/>
              <a:cxnLst>
                <a:cxn ang="0">
                  <a:pos x="0" y="24"/>
                </a:cxn>
                <a:cxn ang="0">
                  <a:pos x="0" y="0"/>
                </a:cxn>
                <a:cxn ang="0">
                  <a:pos x="3" y="0"/>
                </a:cxn>
                <a:cxn ang="0">
                  <a:pos x="11" y="12"/>
                </a:cxn>
                <a:cxn ang="0">
                  <a:pos x="15" y="20"/>
                </a:cxn>
                <a:cxn ang="0">
                  <a:pos x="15" y="20"/>
                </a:cxn>
                <a:cxn ang="0">
                  <a:pos x="15" y="10"/>
                </a:cxn>
                <a:cxn ang="0">
                  <a:pos x="15" y="0"/>
                </a:cxn>
                <a:cxn ang="0">
                  <a:pos x="18" y="0"/>
                </a:cxn>
                <a:cxn ang="0">
                  <a:pos x="18" y="24"/>
                </a:cxn>
                <a:cxn ang="0">
                  <a:pos x="15" y="24"/>
                </a:cxn>
                <a:cxn ang="0">
                  <a:pos x="7" y="12"/>
                </a:cxn>
                <a:cxn ang="0">
                  <a:pos x="3" y="4"/>
                </a:cxn>
                <a:cxn ang="0">
                  <a:pos x="2" y="4"/>
                </a:cxn>
                <a:cxn ang="0">
                  <a:pos x="3" y="14"/>
                </a:cxn>
                <a:cxn ang="0">
                  <a:pos x="3" y="24"/>
                </a:cxn>
                <a:cxn ang="0">
                  <a:pos x="0" y="24"/>
                </a:cxn>
              </a:cxnLst>
              <a:rect l="0" t="0" r="r" b="b"/>
              <a:pathLst>
                <a:path w="18" h="24">
                  <a:moveTo>
                    <a:pt x="0" y="24"/>
                  </a:moveTo>
                  <a:cubicBezTo>
                    <a:pt x="0" y="0"/>
                    <a:pt x="0" y="0"/>
                    <a:pt x="0" y="0"/>
                  </a:cubicBezTo>
                  <a:cubicBezTo>
                    <a:pt x="3" y="0"/>
                    <a:pt x="3" y="0"/>
                    <a:pt x="3" y="0"/>
                  </a:cubicBezTo>
                  <a:cubicBezTo>
                    <a:pt x="11" y="12"/>
                    <a:pt x="11" y="12"/>
                    <a:pt x="11" y="12"/>
                  </a:cubicBezTo>
                  <a:cubicBezTo>
                    <a:pt x="12" y="15"/>
                    <a:pt x="14" y="17"/>
                    <a:pt x="15" y="20"/>
                  </a:cubicBezTo>
                  <a:cubicBezTo>
                    <a:pt x="15" y="20"/>
                    <a:pt x="15" y="20"/>
                    <a:pt x="15" y="20"/>
                  </a:cubicBezTo>
                  <a:cubicBezTo>
                    <a:pt x="15" y="17"/>
                    <a:pt x="15" y="14"/>
                    <a:pt x="15" y="10"/>
                  </a:cubicBezTo>
                  <a:cubicBezTo>
                    <a:pt x="15" y="0"/>
                    <a:pt x="15" y="0"/>
                    <a:pt x="15" y="0"/>
                  </a:cubicBezTo>
                  <a:cubicBezTo>
                    <a:pt x="18" y="0"/>
                    <a:pt x="18" y="0"/>
                    <a:pt x="18" y="0"/>
                  </a:cubicBezTo>
                  <a:cubicBezTo>
                    <a:pt x="18" y="24"/>
                    <a:pt x="18" y="24"/>
                    <a:pt x="18" y="24"/>
                  </a:cubicBezTo>
                  <a:cubicBezTo>
                    <a:pt x="15" y="24"/>
                    <a:pt x="15" y="24"/>
                    <a:pt x="15" y="24"/>
                  </a:cubicBezTo>
                  <a:cubicBezTo>
                    <a:pt x="7" y="12"/>
                    <a:pt x="7" y="12"/>
                    <a:pt x="7" y="12"/>
                  </a:cubicBezTo>
                  <a:cubicBezTo>
                    <a:pt x="5" y="9"/>
                    <a:pt x="4" y="6"/>
                    <a:pt x="3" y="4"/>
                  </a:cubicBezTo>
                  <a:cubicBezTo>
                    <a:pt x="2" y="4"/>
                    <a:pt x="2" y="4"/>
                    <a:pt x="2" y="4"/>
                  </a:cubicBezTo>
                  <a:cubicBezTo>
                    <a:pt x="3" y="7"/>
                    <a:pt x="3" y="10"/>
                    <a:pt x="3" y="14"/>
                  </a:cubicBezTo>
                  <a:cubicBezTo>
                    <a:pt x="3" y="24"/>
                    <a:pt x="3" y="24"/>
                    <a:pt x="3" y="24"/>
                  </a:cubicBezTo>
                  <a:lnTo>
                    <a:pt x="0" y="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86" name="Freeform 85">
              <a:extLst>
                <a:ext uri="{FF2B5EF4-FFF2-40B4-BE49-F238E27FC236}">
                  <a16:creationId xmlns:a16="http://schemas.microsoft.com/office/drawing/2014/main" id="{DAC5AD31-CCF8-CD48-8417-BE51E19A31D7}"/>
                </a:ext>
              </a:extLst>
            </p:cNvPr>
            <p:cNvSpPr>
              <a:spLocks/>
            </p:cNvSpPr>
            <p:nvPr userDrawn="1"/>
          </p:nvSpPr>
          <p:spPr bwMode="gray">
            <a:xfrm>
              <a:off x="6132513" y="6445250"/>
              <a:ext cx="57150" cy="76200"/>
            </a:xfrm>
            <a:custGeom>
              <a:avLst/>
              <a:gdLst/>
              <a:ahLst/>
              <a:cxnLst>
                <a:cxn ang="0">
                  <a:pos x="16" y="6"/>
                </a:cxn>
                <a:cxn ang="0">
                  <a:pos x="0" y="6"/>
                </a:cxn>
                <a:cxn ang="0">
                  <a:pos x="0" y="0"/>
                </a:cxn>
                <a:cxn ang="0">
                  <a:pos x="36" y="0"/>
                </a:cxn>
                <a:cxn ang="0">
                  <a:pos x="36" y="6"/>
                </a:cxn>
                <a:cxn ang="0">
                  <a:pos x="22" y="6"/>
                </a:cxn>
                <a:cxn ang="0">
                  <a:pos x="22" y="48"/>
                </a:cxn>
                <a:cxn ang="0">
                  <a:pos x="16" y="48"/>
                </a:cxn>
                <a:cxn ang="0">
                  <a:pos x="16" y="6"/>
                </a:cxn>
              </a:cxnLst>
              <a:rect l="0" t="0" r="r" b="b"/>
              <a:pathLst>
                <a:path w="36" h="48">
                  <a:moveTo>
                    <a:pt x="16" y="6"/>
                  </a:moveTo>
                  <a:lnTo>
                    <a:pt x="0" y="6"/>
                  </a:lnTo>
                  <a:lnTo>
                    <a:pt x="0" y="0"/>
                  </a:lnTo>
                  <a:lnTo>
                    <a:pt x="36" y="0"/>
                  </a:lnTo>
                  <a:lnTo>
                    <a:pt x="36" y="6"/>
                  </a:lnTo>
                  <a:lnTo>
                    <a:pt x="22" y="6"/>
                  </a:lnTo>
                  <a:lnTo>
                    <a:pt x="22" y="48"/>
                  </a:lnTo>
                  <a:lnTo>
                    <a:pt x="16" y="48"/>
                  </a:lnTo>
                  <a:lnTo>
                    <a:pt x="16"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87" name="Freeform 86">
              <a:extLst>
                <a:ext uri="{FF2B5EF4-FFF2-40B4-BE49-F238E27FC236}">
                  <a16:creationId xmlns:a16="http://schemas.microsoft.com/office/drawing/2014/main" id="{A2C0DD4A-5F15-A54D-A47F-B8681A6D3A84}"/>
                </a:ext>
              </a:extLst>
            </p:cNvPr>
            <p:cNvSpPr>
              <a:spLocks/>
            </p:cNvSpPr>
            <p:nvPr userDrawn="1"/>
          </p:nvSpPr>
          <p:spPr bwMode="gray">
            <a:xfrm>
              <a:off x="6199188" y="6445250"/>
              <a:ext cx="47625" cy="76200"/>
            </a:xfrm>
            <a:custGeom>
              <a:avLst/>
              <a:gdLst/>
              <a:ahLst/>
              <a:cxnLst>
                <a:cxn ang="0">
                  <a:pos x="1" y="20"/>
                </a:cxn>
                <a:cxn ang="0">
                  <a:pos x="6" y="22"/>
                </a:cxn>
                <a:cxn ang="0">
                  <a:pos x="11" y="18"/>
                </a:cxn>
                <a:cxn ang="0">
                  <a:pos x="7" y="13"/>
                </a:cxn>
                <a:cxn ang="0">
                  <a:pos x="1" y="6"/>
                </a:cxn>
                <a:cxn ang="0">
                  <a:pos x="8" y="0"/>
                </a:cxn>
                <a:cxn ang="0">
                  <a:pos x="14" y="1"/>
                </a:cxn>
                <a:cxn ang="0">
                  <a:pos x="13" y="3"/>
                </a:cxn>
                <a:cxn ang="0">
                  <a:pos x="8" y="2"/>
                </a:cxn>
                <a:cxn ang="0">
                  <a:pos x="4" y="6"/>
                </a:cxn>
                <a:cxn ang="0">
                  <a:pos x="9" y="10"/>
                </a:cxn>
                <a:cxn ang="0">
                  <a:pos x="15" y="17"/>
                </a:cxn>
                <a:cxn ang="0">
                  <a:pos x="6" y="24"/>
                </a:cxn>
                <a:cxn ang="0">
                  <a:pos x="0" y="23"/>
                </a:cxn>
                <a:cxn ang="0">
                  <a:pos x="1" y="20"/>
                </a:cxn>
              </a:cxnLst>
              <a:rect l="0" t="0" r="r" b="b"/>
              <a:pathLst>
                <a:path w="15" h="24">
                  <a:moveTo>
                    <a:pt x="1" y="20"/>
                  </a:moveTo>
                  <a:cubicBezTo>
                    <a:pt x="2" y="21"/>
                    <a:pt x="4" y="22"/>
                    <a:pt x="6" y="22"/>
                  </a:cubicBezTo>
                  <a:cubicBezTo>
                    <a:pt x="10" y="22"/>
                    <a:pt x="11" y="20"/>
                    <a:pt x="11" y="18"/>
                  </a:cubicBezTo>
                  <a:cubicBezTo>
                    <a:pt x="11" y="15"/>
                    <a:pt x="10" y="14"/>
                    <a:pt x="7" y="13"/>
                  </a:cubicBezTo>
                  <a:cubicBezTo>
                    <a:pt x="3" y="12"/>
                    <a:pt x="1" y="10"/>
                    <a:pt x="1" y="6"/>
                  </a:cubicBezTo>
                  <a:cubicBezTo>
                    <a:pt x="1" y="2"/>
                    <a:pt x="4" y="0"/>
                    <a:pt x="8" y="0"/>
                  </a:cubicBezTo>
                  <a:cubicBezTo>
                    <a:pt x="11" y="0"/>
                    <a:pt x="13" y="0"/>
                    <a:pt x="14" y="1"/>
                  </a:cubicBezTo>
                  <a:cubicBezTo>
                    <a:pt x="13" y="3"/>
                    <a:pt x="13" y="3"/>
                    <a:pt x="13" y="3"/>
                  </a:cubicBezTo>
                  <a:cubicBezTo>
                    <a:pt x="12" y="3"/>
                    <a:pt x="10" y="2"/>
                    <a:pt x="8" y="2"/>
                  </a:cubicBezTo>
                  <a:cubicBezTo>
                    <a:pt x="5" y="2"/>
                    <a:pt x="4" y="4"/>
                    <a:pt x="4" y="6"/>
                  </a:cubicBezTo>
                  <a:cubicBezTo>
                    <a:pt x="4" y="8"/>
                    <a:pt x="5" y="9"/>
                    <a:pt x="9" y="10"/>
                  </a:cubicBezTo>
                  <a:cubicBezTo>
                    <a:pt x="13" y="12"/>
                    <a:pt x="15" y="14"/>
                    <a:pt x="15" y="17"/>
                  </a:cubicBezTo>
                  <a:cubicBezTo>
                    <a:pt x="15" y="21"/>
                    <a:pt x="12" y="24"/>
                    <a:pt x="6" y="24"/>
                  </a:cubicBezTo>
                  <a:cubicBezTo>
                    <a:pt x="4" y="24"/>
                    <a:pt x="1" y="24"/>
                    <a:pt x="0" y="23"/>
                  </a:cubicBezTo>
                  <a:lnTo>
                    <a:pt x="1" y="2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grpSp>
      <p:sp>
        <p:nvSpPr>
          <p:cNvPr id="48" name="Round Single Corner Rectangle 27">
            <a:extLst>
              <a:ext uri="{FF2B5EF4-FFF2-40B4-BE49-F238E27FC236}">
                <a16:creationId xmlns:a16="http://schemas.microsoft.com/office/drawing/2014/main" id="{097F4F4E-16C6-9D4C-A107-F1AADCA1EE4B}"/>
              </a:ext>
            </a:extLst>
          </p:cNvPr>
          <p:cNvSpPr/>
          <p:nvPr userDrawn="1"/>
        </p:nvSpPr>
        <p:spPr>
          <a:xfrm>
            <a:off x="6315455" y="3337559"/>
            <a:ext cx="1824536" cy="1805941"/>
          </a:xfrm>
          <a:prstGeom prst="round1Rect">
            <a:avLst>
              <a:gd name="adj" fmla="val 0"/>
            </a:avLst>
          </a:prstGeom>
          <a:gradFill>
            <a:gsLst>
              <a:gs pos="0">
                <a:schemeClr val="accent2">
                  <a:alpha val="60000"/>
                </a:schemeClr>
              </a:gs>
              <a:gs pos="99000">
                <a:schemeClr val="accent4">
                  <a:alpha val="75000"/>
                </a:schemeClr>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45484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Images / tex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flipH="1">
            <a:off x="-3244" y="1"/>
            <a:ext cx="4575243" cy="5143500"/>
          </a:xfrm>
          <a:prstGeom prst="rect">
            <a:avLst/>
          </a:prstGeom>
        </p:spPr>
      </p:pic>
      <p:sp>
        <p:nvSpPr>
          <p:cNvPr id="12" name="Round Single Corner Rectangle 37">
            <a:extLst>
              <a:ext uri="{FF2B5EF4-FFF2-40B4-BE49-F238E27FC236}">
                <a16:creationId xmlns:a16="http://schemas.microsoft.com/office/drawing/2014/main" id="{6C758AED-626F-804C-9EE3-2D1BFE7D00B0}"/>
              </a:ext>
            </a:extLst>
          </p:cNvPr>
          <p:cNvSpPr/>
          <p:nvPr userDrawn="1"/>
        </p:nvSpPr>
        <p:spPr>
          <a:xfrm>
            <a:off x="2274888" y="-1"/>
            <a:ext cx="2297112" cy="5143499"/>
          </a:xfrm>
          <a:prstGeom prst="round1Rect">
            <a:avLst>
              <a:gd name="adj" fmla="val 0"/>
            </a:avLst>
          </a:prstGeom>
          <a:gradFill>
            <a:gsLst>
              <a:gs pos="0">
                <a:schemeClr val="accent2">
                  <a:alpha val="85000"/>
                </a:schemeClr>
              </a:gs>
              <a:gs pos="100000">
                <a:schemeClr val="accent4"/>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
        <p:nvSpPr>
          <p:cNvPr id="40" name="Title 1">
            <a:extLst>
              <a:ext uri="{FF2B5EF4-FFF2-40B4-BE49-F238E27FC236}">
                <a16:creationId xmlns:a16="http://schemas.microsoft.com/office/drawing/2014/main" id="{34C558BF-4AE3-2544-8901-B1F63AA0C56B}"/>
              </a:ext>
            </a:extLst>
          </p:cNvPr>
          <p:cNvSpPr txBox="1">
            <a:spLocks/>
          </p:cNvSpPr>
          <p:nvPr userDrawn="1"/>
        </p:nvSpPr>
        <p:spPr bwMode="gray">
          <a:xfrm>
            <a:off x="402191" y="217970"/>
            <a:ext cx="2498764" cy="184301"/>
          </a:xfrm>
          <a:prstGeom prst="rect">
            <a:avLst/>
          </a:prstGeom>
        </p:spPr>
        <p:txBody>
          <a:bodyPr vert="horz" lIns="0" tIns="0" rIns="0" bIns="0" rtlCol="0" anchor="t" anchorCtr="0">
            <a:normAutofit/>
          </a:bodyPr>
          <a:lstStyle>
            <a:lvl1pPr algn="l" defTabSz="685800" rtl="0" eaLnBrk="1" latinLnBrk="0" hangingPunct="1">
              <a:spcBef>
                <a:spcPct val="0"/>
              </a:spcBef>
              <a:buNone/>
              <a:defRPr lang="en-GB" sz="4000" kern="1200" dirty="0">
                <a:solidFill>
                  <a:srgbClr val="00766B"/>
                </a:solidFill>
                <a:latin typeface="+mn-lt"/>
                <a:ea typeface="Arial" charset="0"/>
                <a:cs typeface="Arial" charset="0"/>
              </a:defRPr>
            </a:lvl1pPr>
          </a:lstStyle>
          <a:p>
            <a:pPr defTabSz="913271">
              <a:lnSpc>
                <a:spcPct val="90000"/>
              </a:lnSpc>
              <a:spcBef>
                <a:spcPts val="1000"/>
              </a:spcBef>
              <a:buFont typeface="Arial" panose="020B0604020202020204" pitchFamily="34" charset="0"/>
              <a:buNone/>
            </a:pPr>
            <a:r>
              <a:rPr lang="en-GB" sz="750" dirty="0">
                <a:solidFill>
                  <a:schemeClr val="bg1"/>
                </a:solidFill>
                <a:latin typeface="Calibri Light" panose="020F0302020204030204" pitchFamily="34" charset="0"/>
                <a:cs typeface="Calibri Light" panose="020F0302020204030204" pitchFamily="34" charset="0"/>
              </a:rPr>
              <a:t>Page </a:t>
            </a:r>
            <a:fld id="{53E7601D-6FDA-7B44-B5BA-3778DAD9E216}" type="slidenum">
              <a:rPr lang="en-GB" sz="750" smtClean="0">
                <a:solidFill>
                  <a:schemeClr val="bg1"/>
                </a:solidFill>
                <a:latin typeface="Calibri Light" panose="020F0302020204030204" pitchFamily="34" charset="0"/>
                <a:cs typeface="Calibri Light" panose="020F0302020204030204" pitchFamily="34" charset="0"/>
              </a:rPr>
              <a:t>‹#›</a:t>
            </a:fld>
            <a:endParaRPr lang="en-GB" sz="750" dirty="0">
              <a:solidFill>
                <a:schemeClr val="bg1"/>
              </a:solidFill>
              <a:latin typeface="Calibri Light" panose="020F0302020204030204" pitchFamily="34" charset="0"/>
              <a:cs typeface="Calibri Light" panose="020F0302020204030204" pitchFamily="34" charset="0"/>
            </a:endParaRPr>
          </a:p>
        </p:txBody>
      </p:sp>
      <p:sp>
        <p:nvSpPr>
          <p:cNvPr id="41" name="Rectangle 40">
            <a:extLst>
              <a:ext uri="{FF2B5EF4-FFF2-40B4-BE49-F238E27FC236}">
                <a16:creationId xmlns:a16="http://schemas.microsoft.com/office/drawing/2014/main" id="{D5B58787-1192-474E-B082-D4F2B6E903B9}"/>
              </a:ext>
            </a:extLst>
          </p:cNvPr>
          <p:cNvSpPr/>
          <p:nvPr userDrawn="1"/>
        </p:nvSpPr>
        <p:spPr>
          <a:xfrm rot="16200000">
            <a:off x="594713" y="-193605"/>
            <a:ext cx="98580" cy="4857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Calibri Light" panose="020F0302020204030204" pitchFamily="34" charset="0"/>
              <a:cs typeface="Calibri Light" panose="020F0302020204030204" pitchFamily="34" charset="0"/>
            </a:endParaRPr>
          </a:p>
        </p:txBody>
      </p:sp>
      <p:pic>
        <p:nvPicPr>
          <p:cNvPr id="19" name="Picture 18" descr="Price Bailey logo"/>
          <p:cNvPicPr>
            <a:picLocks noChangeAspect="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63200" y="288000"/>
            <a:ext cx="828000" cy="161062"/>
          </a:xfrm>
          <a:prstGeom prst="rect">
            <a:avLst/>
          </a:prstGeom>
          <a:noFill/>
          <a:ln>
            <a:noFill/>
          </a:ln>
        </p:spPr>
      </p:pic>
      <p:sp>
        <p:nvSpPr>
          <p:cNvPr id="22" name="Text Placeholder 23">
            <a:extLst>
              <a:ext uri="{FF2B5EF4-FFF2-40B4-BE49-F238E27FC236}">
                <a16:creationId xmlns:a16="http://schemas.microsoft.com/office/drawing/2014/main" id="{1FC84B2B-33C8-3C43-803E-0BB02DB16C4E}"/>
              </a:ext>
            </a:extLst>
          </p:cNvPr>
          <p:cNvSpPr>
            <a:spLocks noGrp="1"/>
          </p:cNvSpPr>
          <p:nvPr>
            <p:ph type="body" sz="quarter" idx="13" hasCustomPrompt="1"/>
          </p:nvPr>
        </p:nvSpPr>
        <p:spPr>
          <a:xfrm>
            <a:off x="4963687" y="738966"/>
            <a:ext cx="3775502" cy="346503"/>
          </a:xfrm>
          <a:prstGeom prst="rect">
            <a:avLst/>
          </a:prstGeom>
        </p:spPr>
        <p:txBody>
          <a:bodyPr lIns="0" tIns="0" rIns="0" bIns="0"/>
          <a:lstStyle>
            <a:lvl1pPr marL="3175" indent="-3175">
              <a:spcBef>
                <a:spcPts val="0"/>
              </a:spcBef>
              <a:buNone/>
              <a:tabLst/>
              <a:defRPr sz="2000" b="0" i="0">
                <a:solidFill>
                  <a:schemeClr val="tx1">
                    <a:lumMod val="85000"/>
                    <a:lumOff val="1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Title</a:t>
            </a:r>
            <a:endParaRPr lang="en-GB" dirty="0"/>
          </a:p>
        </p:txBody>
      </p:sp>
      <p:sp>
        <p:nvSpPr>
          <p:cNvPr id="13" name="Text Placeholder 2"/>
          <p:cNvSpPr>
            <a:spLocks noGrp="1"/>
          </p:cNvSpPr>
          <p:nvPr>
            <p:ph type="body" sz="quarter" idx="17" hasCustomPrompt="1"/>
          </p:nvPr>
        </p:nvSpPr>
        <p:spPr>
          <a:xfrm>
            <a:off x="4970463" y="1204176"/>
            <a:ext cx="3769712" cy="3475936"/>
          </a:xfrm>
          <a:prstGeom prst="rect">
            <a:avLst/>
          </a:prstGeom>
        </p:spPr>
        <p:txBody>
          <a:bodyPr/>
          <a:lstStyle>
            <a:lvl1pPr marL="228600" indent="-228600">
              <a:buClr>
                <a:schemeClr val="accent3"/>
              </a:buClr>
              <a:buFont typeface="Wingdings" panose="05000000000000000000" pitchFamily="2" charset="2"/>
              <a:buChar char="§"/>
              <a:defRPr sz="1600">
                <a:latin typeface="+mj-lt"/>
              </a:defRPr>
            </a:lvl1pPr>
            <a:lvl2pPr marL="541338" indent="-274638">
              <a:buClr>
                <a:schemeClr val="accent3"/>
              </a:buClr>
              <a:buFont typeface="Wingdings" panose="05000000000000000000" pitchFamily="2" charset="2"/>
              <a:buChar char="§"/>
              <a:defRPr sz="1400">
                <a:latin typeface="+mj-lt"/>
              </a:defRPr>
            </a:lvl2pPr>
            <a:lvl3pPr marL="898525" indent="-357188">
              <a:buClr>
                <a:schemeClr val="accent3"/>
              </a:buClr>
              <a:buFont typeface="Wingdings" panose="05000000000000000000" pitchFamily="2" charset="2"/>
              <a:buChar char="§"/>
              <a:defRPr sz="1200"/>
            </a:lvl3pPr>
            <a:lvl4pPr>
              <a:defRPr/>
            </a:lvl4pPr>
            <a:lvl5pPr>
              <a:defRPr/>
            </a:lvl5pPr>
          </a:lstStyle>
          <a:p>
            <a:pPr lvl="0"/>
            <a:r>
              <a:rPr lang="en-US" dirty="0" smtClean="0"/>
              <a:t>Add text</a:t>
            </a:r>
          </a:p>
          <a:p>
            <a:pPr lvl="1"/>
            <a:r>
              <a:rPr lang="en-US" dirty="0" smtClean="0"/>
              <a:t>Second level</a:t>
            </a:r>
          </a:p>
          <a:p>
            <a:pPr lvl="2"/>
            <a:r>
              <a:rPr lang="en-US" dirty="0" smtClean="0"/>
              <a:t>Third level</a:t>
            </a:r>
          </a:p>
        </p:txBody>
      </p:sp>
      <p:sp>
        <p:nvSpPr>
          <p:cNvPr id="17" name="Text Placeholder 23">
            <a:extLst>
              <a:ext uri="{FF2B5EF4-FFF2-40B4-BE49-F238E27FC236}">
                <a16:creationId xmlns:a16="http://schemas.microsoft.com/office/drawing/2014/main" id="{9CC7F7B2-E491-4D43-BC5F-E56BE0BEBDC1}"/>
              </a:ext>
            </a:extLst>
          </p:cNvPr>
          <p:cNvSpPr>
            <a:spLocks noGrp="1"/>
          </p:cNvSpPr>
          <p:nvPr>
            <p:ph type="body" sz="quarter" idx="15" hasCustomPrompt="1"/>
          </p:nvPr>
        </p:nvSpPr>
        <p:spPr>
          <a:xfrm>
            <a:off x="2694891" y="1254737"/>
            <a:ext cx="1457105" cy="725978"/>
          </a:xfrm>
          <a:prstGeom prst="rect">
            <a:avLst/>
          </a:prstGeom>
        </p:spPr>
        <p:txBody>
          <a:bodyPr lIns="0" tIns="0" rIns="0" bIns="0" numCol="1" spcCol="360000"/>
          <a:lstStyle>
            <a:lvl1pPr marL="3175" indent="-3175">
              <a:spcBef>
                <a:spcPts val="0"/>
              </a:spcBef>
              <a:spcAft>
                <a:spcPts val="500"/>
              </a:spcAft>
              <a:buNone/>
              <a:tabLst/>
              <a:defRPr sz="16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text</a:t>
            </a:r>
            <a:endParaRPr lang="en-GB" dirty="0"/>
          </a:p>
        </p:txBody>
      </p:sp>
    </p:spTree>
    <p:extLst>
      <p:ext uri="{BB962C8B-B14F-4D97-AF65-F5344CB8AC3E}">
        <p14:creationId xmlns:p14="http://schemas.microsoft.com/office/powerpoint/2010/main" val="286556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extLst mod="1">
    <p:ext uri="{DCECCB84-F9BA-43D5-87BE-67443E8EF086}">
      <p15:sldGuideLst xmlns:p15="http://schemas.microsoft.com/office/powerpoint/2012/main">
        <p15:guide id="1" orient="horz" pos="1620">
          <p15:clr>
            <a:srgbClr val="FBAE40"/>
          </p15:clr>
        </p15:guide>
        <p15:guide id="2" pos="2880">
          <p15:clr>
            <a:srgbClr val="FBAE40"/>
          </p15:clr>
        </p15:guide>
        <p15:guide id="3" pos="251">
          <p15:clr>
            <a:srgbClr val="FBAE40"/>
          </p15:clr>
        </p15:guide>
        <p15:guide id="4" orient="horz" pos="486">
          <p15:clr>
            <a:srgbClr val="FBAE40"/>
          </p15:clr>
        </p15:guide>
        <p15:guide id="5" pos="5505">
          <p15:clr>
            <a:srgbClr val="FBAE40"/>
          </p15:clr>
        </p15:guide>
        <p15:guide id="6" pos="1433">
          <p15:clr>
            <a:srgbClr val="FBAE40"/>
          </p15:clr>
        </p15:guide>
        <p15:guide id="8" orient="horz" pos="2977">
          <p15:clr>
            <a:srgbClr val="FBAE40"/>
          </p15:clr>
        </p15:guide>
        <p15:guide id="9" pos="3131">
          <p15:clr>
            <a:srgbClr val="FBAE40"/>
          </p15:clr>
        </p15:guide>
        <p15:guide id="10" pos="1695">
          <p15:clr>
            <a:srgbClr val="FBAE40"/>
          </p15:clr>
        </p15:guide>
        <p15:guide id="11" pos="2619">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 message boxes / icons">
    <p:spTree>
      <p:nvGrpSpPr>
        <p:cNvPr id="1" name=""/>
        <p:cNvGrpSpPr/>
        <p:nvPr/>
      </p:nvGrpSpPr>
      <p:grpSpPr>
        <a:xfrm>
          <a:off x="0" y="0"/>
          <a:ext cx="0" cy="0"/>
          <a:chOff x="0" y="0"/>
          <a:chExt cx="0" cy="0"/>
        </a:xfrm>
      </p:grpSpPr>
      <p:pic>
        <p:nvPicPr>
          <p:cNvPr id="27" name="Picture 4" descr="white desk lamp beside green plant">
            <a:extLst>
              <a:ext uri="{FF2B5EF4-FFF2-40B4-BE49-F238E27FC236}">
                <a16:creationId xmlns:a16="http://schemas.microsoft.com/office/drawing/2014/main" id="{28387DFA-7B36-814D-B2FE-4E78F94ADB0E}"/>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4574605" y="0"/>
            <a:ext cx="4569396" cy="5143500"/>
          </a:xfrm>
          <a:prstGeom prst="rect">
            <a:avLst/>
          </a:prstGeom>
          <a:noFill/>
          <a:extLst>
            <a:ext uri="{909E8E84-426E-40DD-AFC4-6F175D3DCCD1}">
              <a14:hiddenFill xmlns:a14="http://schemas.microsoft.com/office/drawing/2010/main">
                <a:solidFill>
                  <a:srgbClr val="FFFFFF"/>
                </a:solidFill>
              </a14:hiddenFill>
            </a:ext>
          </a:extLst>
        </p:spPr>
      </p:pic>
      <p:sp>
        <p:nvSpPr>
          <p:cNvPr id="12" name="Round Single Corner Rectangle 37">
            <a:extLst>
              <a:ext uri="{FF2B5EF4-FFF2-40B4-BE49-F238E27FC236}">
                <a16:creationId xmlns:a16="http://schemas.microsoft.com/office/drawing/2014/main" id="{6C758AED-626F-804C-9EE3-2D1BFE7D00B0}"/>
              </a:ext>
            </a:extLst>
          </p:cNvPr>
          <p:cNvSpPr/>
          <p:nvPr userDrawn="1"/>
        </p:nvSpPr>
        <p:spPr>
          <a:xfrm>
            <a:off x="4571970" y="-1"/>
            <a:ext cx="2297112" cy="5143499"/>
          </a:xfrm>
          <a:prstGeom prst="round1Rect">
            <a:avLst>
              <a:gd name="adj" fmla="val 0"/>
            </a:avLst>
          </a:prstGeom>
          <a:gradFill>
            <a:gsLst>
              <a:gs pos="0">
                <a:schemeClr val="accent2">
                  <a:alpha val="85000"/>
                </a:schemeClr>
              </a:gs>
              <a:gs pos="100000">
                <a:schemeClr val="accent4"/>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
        <p:nvSpPr>
          <p:cNvPr id="23" name="Rectangle 22">
            <a:extLst>
              <a:ext uri="{FF2B5EF4-FFF2-40B4-BE49-F238E27FC236}">
                <a16:creationId xmlns:a16="http://schemas.microsoft.com/office/drawing/2014/main" id="{BE305762-844F-1142-9426-92AF7301D048}"/>
              </a:ext>
            </a:extLst>
          </p:cNvPr>
          <p:cNvSpPr/>
          <p:nvPr userDrawn="1"/>
        </p:nvSpPr>
        <p:spPr>
          <a:xfrm rot="16200000">
            <a:off x="594713" y="-193605"/>
            <a:ext cx="98580" cy="4857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Calibri Light" panose="020F0302020204030204" pitchFamily="34" charset="0"/>
              <a:cs typeface="Calibri Light" panose="020F0302020204030204" pitchFamily="34" charset="0"/>
            </a:endParaRPr>
          </a:p>
        </p:txBody>
      </p:sp>
      <p:sp>
        <p:nvSpPr>
          <p:cNvPr id="24" name="Title 1">
            <a:extLst>
              <a:ext uri="{FF2B5EF4-FFF2-40B4-BE49-F238E27FC236}">
                <a16:creationId xmlns:a16="http://schemas.microsoft.com/office/drawing/2014/main" id="{97B8888A-D98F-724B-8831-735E10CEA956}"/>
              </a:ext>
            </a:extLst>
          </p:cNvPr>
          <p:cNvSpPr txBox="1">
            <a:spLocks/>
          </p:cNvSpPr>
          <p:nvPr userDrawn="1"/>
        </p:nvSpPr>
        <p:spPr bwMode="gray">
          <a:xfrm>
            <a:off x="401108" y="217970"/>
            <a:ext cx="1826414" cy="111620"/>
          </a:xfrm>
          <a:prstGeom prst="rect">
            <a:avLst/>
          </a:prstGeom>
        </p:spPr>
        <p:txBody>
          <a:bodyPr vert="horz" lIns="0" tIns="0" rIns="0" bIns="0" rtlCol="0" anchor="t" anchorCtr="0">
            <a:normAutofit/>
          </a:bodyPr>
          <a:lstStyle>
            <a:lvl1pPr algn="l" defTabSz="685800" rtl="0" eaLnBrk="1" latinLnBrk="0" hangingPunct="1">
              <a:spcBef>
                <a:spcPct val="0"/>
              </a:spcBef>
              <a:buNone/>
              <a:defRPr lang="en-GB" sz="4000" kern="1200" dirty="0">
                <a:solidFill>
                  <a:srgbClr val="00766B"/>
                </a:solidFill>
                <a:latin typeface="+mn-lt"/>
                <a:ea typeface="Arial" charset="0"/>
                <a:cs typeface="Arial" charset="0"/>
              </a:defRPr>
            </a:lvl1pPr>
          </a:lstStyle>
          <a:p>
            <a:pPr defTabSz="913271">
              <a:lnSpc>
                <a:spcPct val="90000"/>
              </a:lnSpc>
              <a:spcBef>
                <a:spcPts val="1000"/>
              </a:spcBef>
              <a:buFont typeface="Arial" panose="020B0604020202020204" pitchFamily="34" charset="0"/>
              <a:buNone/>
            </a:pPr>
            <a:r>
              <a:rPr lang="en-GB" sz="750" dirty="0">
                <a:solidFill>
                  <a:schemeClr val="tx1">
                    <a:lumMod val="85000"/>
                    <a:lumOff val="15000"/>
                  </a:schemeClr>
                </a:solidFill>
                <a:latin typeface="Calibri Light" panose="020F0302020204030204" pitchFamily="34" charset="0"/>
                <a:cs typeface="Calibri Light" panose="020F0302020204030204" pitchFamily="34" charset="0"/>
              </a:rPr>
              <a:t>Page </a:t>
            </a:r>
            <a:fld id="{53E7601D-6FDA-7B44-B5BA-3778DAD9E216}" type="slidenum">
              <a:rPr lang="en-GB" sz="750" smtClean="0">
                <a:solidFill>
                  <a:schemeClr val="tx1">
                    <a:lumMod val="85000"/>
                    <a:lumOff val="15000"/>
                  </a:schemeClr>
                </a:solidFill>
                <a:latin typeface="Calibri Light" panose="020F0302020204030204" pitchFamily="34" charset="0"/>
                <a:cs typeface="Calibri Light" panose="020F0302020204030204" pitchFamily="34" charset="0"/>
              </a:rPr>
              <a:t>‹#›</a:t>
            </a:fld>
            <a:endParaRPr lang="en-GB" sz="750" dirty="0">
              <a:solidFill>
                <a:schemeClr val="tx1">
                  <a:lumMod val="85000"/>
                  <a:lumOff val="15000"/>
                </a:schemeClr>
              </a:solidFill>
              <a:latin typeface="Calibri Light" panose="020F0302020204030204" pitchFamily="34" charset="0"/>
              <a:cs typeface="Calibri Light" panose="020F0302020204030204" pitchFamily="34" charset="0"/>
            </a:endParaRPr>
          </a:p>
        </p:txBody>
      </p:sp>
      <p:pic>
        <p:nvPicPr>
          <p:cNvPr id="25" name="Picture 24" descr="Price Bailey logo"/>
          <p:cNvPicPr>
            <a:picLocks noChangeAspect="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63200" y="288000"/>
            <a:ext cx="828000" cy="161062"/>
          </a:xfrm>
          <a:prstGeom prst="rect">
            <a:avLst/>
          </a:prstGeom>
          <a:noFill/>
          <a:ln>
            <a:noFill/>
          </a:ln>
        </p:spPr>
      </p:pic>
      <p:sp>
        <p:nvSpPr>
          <p:cNvPr id="31" name="Text Placeholder 23">
            <a:extLst>
              <a:ext uri="{FF2B5EF4-FFF2-40B4-BE49-F238E27FC236}">
                <a16:creationId xmlns:a16="http://schemas.microsoft.com/office/drawing/2014/main" id="{C85A8AC0-EDAC-2546-A356-3ACD244E6998}"/>
              </a:ext>
            </a:extLst>
          </p:cNvPr>
          <p:cNvSpPr>
            <a:spLocks noGrp="1"/>
          </p:cNvSpPr>
          <p:nvPr>
            <p:ph type="body" sz="quarter" idx="11" hasCustomPrompt="1"/>
          </p:nvPr>
        </p:nvSpPr>
        <p:spPr>
          <a:xfrm>
            <a:off x="410481" y="1254737"/>
            <a:ext cx="3764869" cy="3425374"/>
          </a:xfrm>
          <a:prstGeom prst="rect">
            <a:avLst/>
          </a:prstGeom>
        </p:spPr>
        <p:txBody>
          <a:bodyPr lIns="0" tIns="0" rIns="0" bIns="0" numCol="1" spcCol="360000"/>
          <a:lstStyle>
            <a:lvl1pPr marL="3175" indent="-3175">
              <a:spcBef>
                <a:spcPts val="0"/>
              </a:spcBef>
              <a:spcAft>
                <a:spcPts val="500"/>
              </a:spcAft>
              <a:buNone/>
              <a:tabLst/>
              <a:defRPr sz="1600" b="0" i="0">
                <a:solidFill>
                  <a:schemeClr val="tx1">
                    <a:lumMod val="95000"/>
                    <a:lumOff val="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text</a:t>
            </a:r>
            <a:endParaRPr lang="en-GB" dirty="0"/>
          </a:p>
        </p:txBody>
      </p:sp>
      <p:sp>
        <p:nvSpPr>
          <p:cNvPr id="32" name="Text Placeholder 23">
            <a:extLst>
              <a:ext uri="{FF2B5EF4-FFF2-40B4-BE49-F238E27FC236}">
                <a16:creationId xmlns:a16="http://schemas.microsoft.com/office/drawing/2014/main" id="{1FC84B2B-33C8-3C43-803E-0BB02DB16C4E}"/>
              </a:ext>
            </a:extLst>
          </p:cNvPr>
          <p:cNvSpPr>
            <a:spLocks noGrp="1"/>
          </p:cNvSpPr>
          <p:nvPr>
            <p:ph type="body" sz="quarter" idx="13" hasCustomPrompt="1"/>
          </p:nvPr>
        </p:nvSpPr>
        <p:spPr>
          <a:xfrm>
            <a:off x="399849" y="738966"/>
            <a:ext cx="3775502" cy="346503"/>
          </a:xfrm>
          <a:prstGeom prst="rect">
            <a:avLst/>
          </a:prstGeom>
        </p:spPr>
        <p:txBody>
          <a:bodyPr lIns="0" tIns="0" rIns="0" bIns="0"/>
          <a:lstStyle>
            <a:lvl1pPr marL="3175" indent="-3175">
              <a:spcBef>
                <a:spcPts val="0"/>
              </a:spcBef>
              <a:buNone/>
              <a:tabLst/>
              <a:defRPr sz="2000" b="0" i="0">
                <a:solidFill>
                  <a:schemeClr val="tx1">
                    <a:lumMod val="85000"/>
                    <a:lumOff val="1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Title</a:t>
            </a:r>
            <a:endParaRPr lang="en-GB" dirty="0"/>
          </a:p>
        </p:txBody>
      </p:sp>
      <p:sp>
        <p:nvSpPr>
          <p:cNvPr id="15" name="Text Placeholder 23">
            <a:extLst>
              <a:ext uri="{FF2B5EF4-FFF2-40B4-BE49-F238E27FC236}">
                <a16:creationId xmlns:a16="http://schemas.microsoft.com/office/drawing/2014/main" id="{9CC7F7B2-E491-4D43-BC5F-E56BE0BEBDC1}"/>
              </a:ext>
            </a:extLst>
          </p:cNvPr>
          <p:cNvSpPr>
            <a:spLocks noGrp="1"/>
          </p:cNvSpPr>
          <p:nvPr>
            <p:ph type="body" sz="quarter" idx="15" hasCustomPrompt="1"/>
          </p:nvPr>
        </p:nvSpPr>
        <p:spPr>
          <a:xfrm>
            <a:off x="4980891" y="1254737"/>
            <a:ext cx="1457105" cy="725978"/>
          </a:xfrm>
          <a:prstGeom prst="rect">
            <a:avLst/>
          </a:prstGeom>
        </p:spPr>
        <p:txBody>
          <a:bodyPr lIns="0" tIns="0" rIns="0" bIns="0" numCol="1" spcCol="360000"/>
          <a:lstStyle>
            <a:lvl1pPr marL="3175" indent="-3175">
              <a:spcBef>
                <a:spcPts val="0"/>
              </a:spcBef>
              <a:spcAft>
                <a:spcPts val="500"/>
              </a:spcAft>
              <a:buNone/>
              <a:tabLst/>
              <a:defRPr sz="16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text</a:t>
            </a:r>
            <a:endParaRPr lang="en-GB" dirty="0"/>
          </a:p>
        </p:txBody>
      </p:sp>
    </p:spTree>
    <p:extLst>
      <p:ext uri="{BB962C8B-B14F-4D97-AF65-F5344CB8AC3E}">
        <p14:creationId xmlns:p14="http://schemas.microsoft.com/office/powerpoint/2010/main" val="227184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extLst mod="1">
    <p:ext uri="{DCECCB84-F9BA-43D5-87BE-67443E8EF086}">
      <p15:sldGuideLst xmlns:p15="http://schemas.microsoft.com/office/powerpoint/2012/main">
        <p15:guide id="1" orient="horz" pos="1620">
          <p15:clr>
            <a:srgbClr val="FBAE40"/>
          </p15:clr>
        </p15:guide>
        <p15:guide id="2" pos="2880">
          <p15:clr>
            <a:srgbClr val="FBAE40"/>
          </p15:clr>
        </p15:guide>
        <p15:guide id="3" pos="251">
          <p15:clr>
            <a:srgbClr val="FBAE40"/>
          </p15:clr>
        </p15:guide>
        <p15:guide id="4" orient="horz" pos="486">
          <p15:clr>
            <a:srgbClr val="FBAE40"/>
          </p15:clr>
        </p15:guide>
        <p15:guide id="5" pos="5505">
          <p15:clr>
            <a:srgbClr val="FBAE40"/>
          </p15:clr>
        </p15:guide>
        <p15:guide id="6" pos="1433">
          <p15:clr>
            <a:srgbClr val="FBAE40"/>
          </p15:clr>
        </p15:guide>
        <p15:guide id="8" orient="horz" pos="2977">
          <p15:clr>
            <a:srgbClr val="FBAE40"/>
          </p15:clr>
        </p15:guide>
        <p15:guide id="9" pos="3131">
          <p15:clr>
            <a:srgbClr val="FBAE40"/>
          </p15:clr>
        </p15:guide>
        <p15:guide id="10" pos="1695">
          <p15:clr>
            <a:srgbClr val="FBAE40"/>
          </p15:clr>
        </p15:guide>
        <p15:guide id="11" pos="2619">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essage box / text / pictures">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66A94D9C-B0AC-5C4D-AC57-7356763F052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177" y="-2"/>
            <a:ext cx="3563847" cy="5143501"/>
          </a:xfrm>
          <a:prstGeom prst="rect">
            <a:avLst/>
          </a:prstGeom>
        </p:spPr>
      </p:pic>
      <p:sp>
        <p:nvSpPr>
          <p:cNvPr id="30" name="Round Single Corner Rectangle 37">
            <a:extLst>
              <a:ext uri="{FF2B5EF4-FFF2-40B4-BE49-F238E27FC236}">
                <a16:creationId xmlns:a16="http://schemas.microsoft.com/office/drawing/2014/main" id="{702E8DD2-3102-9C4B-9395-593FD8DB1BDC}"/>
              </a:ext>
            </a:extLst>
          </p:cNvPr>
          <p:cNvSpPr/>
          <p:nvPr userDrawn="1"/>
        </p:nvSpPr>
        <p:spPr>
          <a:xfrm>
            <a:off x="-11176" y="-1"/>
            <a:ext cx="3563846" cy="5143499"/>
          </a:xfrm>
          <a:prstGeom prst="round1Rect">
            <a:avLst>
              <a:gd name="adj" fmla="val 0"/>
            </a:avLst>
          </a:prstGeom>
          <a:gradFill>
            <a:gsLst>
              <a:gs pos="0">
                <a:schemeClr val="accent2">
                  <a:alpha val="85000"/>
                </a:schemeClr>
              </a:gs>
              <a:gs pos="100000">
                <a:schemeClr val="accent4"/>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
        <p:nvSpPr>
          <p:cNvPr id="59" name="Title 1">
            <a:extLst>
              <a:ext uri="{FF2B5EF4-FFF2-40B4-BE49-F238E27FC236}">
                <a16:creationId xmlns:a16="http://schemas.microsoft.com/office/drawing/2014/main" id="{A82B1C5D-9E2A-C740-8389-27C96E3CA63A}"/>
              </a:ext>
            </a:extLst>
          </p:cNvPr>
          <p:cNvSpPr txBox="1">
            <a:spLocks/>
          </p:cNvSpPr>
          <p:nvPr userDrawn="1"/>
        </p:nvSpPr>
        <p:spPr bwMode="gray">
          <a:xfrm>
            <a:off x="402191" y="217970"/>
            <a:ext cx="2498764" cy="184301"/>
          </a:xfrm>
          <a:prstGeom prst="rect">
            <a:avLst/>
          </a:prstGeom>
        </p:spPr>
        <p:txBody>
          <a:bodyPr vert="horz" lIns="0" tIns="0" rIns="0" bIns="0" rtlCol="0" anchor="t" anchorCtr="0">
            <a:normAutofit/>
          </a:bodyPr>
          <a:lstStyle>
            <a:lvl1pPr algn="l" defTabSz="685800" rtl="0" eaLnBrk="1" latinLnBrk="0" hangingPunct="1">
              <a:spcBef>
                <a:spcPct val="0"/>
              </a:spcBef>
              <a:buNone/>
              <a:defRPr lang="en-GB" sz="4000" kern="1200" dirty="0">
                <a:solidFill>
                  <a:srgbClr val="00766B"/>
                </a:solidFill>
                <a:latin typeface="+mn-lt"/>
                <a:ea typeface="Arial" charset="0"/>
                <a:cs typeface="Arial" charset="0"/>
              </a:defRPr>
            </a:lvl1pPr>
          </a:lstStyle>
          <a:p>
            <a:pPr defTabSz="913271">
              <a:lnSpc>
                <a:spcPct val="90000"/>
              </a:lnSpc>
              <a:spcBef>
                <a:spcPts val="1000"/>
              </a:spcBef>
              <a:buFont typeface="Arial" panose="020B0604020202020204" pitchFamily="34" charset="0"/>
              <a:buNone/>
            </a:pPr>
            <a:r>
              <a:rPr lang="en-GB" sz="750" dirty="0">
                <a:solidFill>
                  <a:schemeClr val="bg1"/>
                </a:solidFill>
                <a:latin typeface="Calibri Light" panose="020F0302020204030204" pitchFamily="34" charset="0"/>
                <a:cs typeface="Calibri Light" panose="020F0302020204030204" pitchFamily="34" charset="0"/>
              </a:rPr>
              <a:t>Page </a:t>
            </a:r>
            <a:fld id="{53E7601D-6FDA-7B44-B5BA-3778DAD9E216}" type="slidenum">
              <a:rPr lang="en-GB" sz="750" smtClean="0">
                <a:solidFill>
                  <a:schemeClr val="bg1"/>
                </a:solidFill>
                <a:latin typeface="Calibri Light" panose="020F0302020204030204" pitchFamily="34" charset="0"/>
                <a:cs typeface="Calibri Light" panose="020F0302020204030204" pitchFamily="34" charset="0"/>
              </a:rPr>
              <a:t>‹#›</a:t>
            </a:fld>
            <a:endParaRPr lang="en-GB" sz="750" dirty="0">
              <a:solidFill>
                <a:schemeClr val="bg1"/>
              </a:solidFill>
              <a:latin typeface="Calibri Light" panose="020F0302020204030204" pitchFamily="34" charset="0"/>
              <a:cs typeface="Calibri Light" panose="020F0302020204030204" pitchFamily="34" charset="0"/>
            </a:endParaRPr>
          </a:p>
        </p:txBody>
      </p:sp>
      <p:sp>
        <p:nvSpPr>
          <p:cNvPr id="60" name="Rectangle 59">
            <a:extLst>
              <a:ext uri="{FF2B5EF4-FFF2-40B4-BE49-F238E27FC236}">
                <a16:creationId xmlns:a16="http://schemas.microsoft.com/office/drawing/2014/main" id="{1C02728B-B860-9946-8AF9-12A18C63D1D0}"/>
              </a:ext>
            </a:extLst>
          </p:cNvPr>
          <p:cNvSpPr/>
          <p:nvPr userDrawn="1"/>
        </p:nvSpPr>
        <p:spPr>
          <a:xfrm rot="16200000">
            <a:off x="594713" y="-193605"/>
            <a:ext cx="98580" cy="485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Calibri Light" panose="020F0302020204030204" pitchFamily="34" charset="0"/>
              <a:cs typeface="Calibri Light" panose="020F0302020204030204" pitchFamily="34" charset="0"/>
            </a:endParaRPr>
          </a:p>
        </p:txBody>
      </p:sp>
      <p:sp>
        <p:nvSpPr>
          <p:cNvPr id="61" name="Text Placeholder 23">
            <a:extLst>
              <a:ext uri="{FF2B5EF4-FFF2-40B4-BE49-F238E27FC236}">
                <a16:creationId xmlns:a16="http://schemas.microsoft.com/office/drawing/2014/main" id="{85EA83C0-7205-F34F-BC23-6D953262863A}"/>
              </a:ext>
            </a:extLst>
          </p:cNvPr>
          <p:cNvSpPr>
            <a:spLocks noGrp="1"/>
          </p:cNvSpPr>
          <p:nvPr>
            <p:ph type="body" sz="quarter" idx="11" hasCustomPrompt="1"/>
          </p:nvPr>
        </p:nvSpPr>
        <p:spPr>
          <a:xfrm>
            <a:off x="403705" y="1254737"/>
            <a:ext cx="2751709" cy="3471250"/>
          </a:xfrm>
          <a:prstGeom prst="rect">
            <a:avLst/>
          </a:prstGeom>
        </p:spPr>
        <p:txBody>
          <a:bodyPr lIns="0" tIns="0" rIns="0" bIns="0" numCol="1" spcCol="360000"/>
          <a:lstStyle>
            <a:lvl1pPr marL="3175" indent="-3175">
              <a:spcBef>
                <a:spcPts val="0"/>
              </a:spcBef>
              <a:spcAft>
                <a:spcPts val="500"/>
              </a:spcAft>
              <a:buNone/>
              <a:tabLst/>
              <a:defRPr sz="16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text</a:t>
            </a:r>
            <a:endParaRPr lang="en-GB" dirty="0"/>
          </a:p>
        </p:txBody>
      </p:sp>
      <p:sp>
        <p:nvSpPr>
          <p:cNvPr id="62" name="Text Placeholder 23">
            <a:extLst>
              <a:ext uri="{FF2B5EF4-FFF2-40B4-BE49-F238E27FC236}">
                <a16:creationId xmlns:a16="http://schemas.microsoft.com/office/drawing/2014/main" id="{3815F12E-C9E7-BB4D-911A-4D9049D9B6D4}"/>
              </a:ext>
            </a:extLst>
          </p:cNvPr>
          <p:cNvSpPr>
            <a:spLocks noGrp="1"/>
          </p:cNvSpPr>
          <p:nvPr>
            <p:ph type="body" sz="quarter" idx="13" hasCustomPrompt="1"/>
          </p:nvPr>
        </p:nvSpPr>
        <p:spPr>
          <a:xfrm>
            <a:off x="393074" y="738966"/>
            <a:ext cx="2759480" cy="346503"/>
          </a:xfrm>
          <a:prstGeom prst="rect">
            <a:avLst/>
          </a:prstGeom>
        </p:spPr>
        <p:txBody>
          <a:bodyPr lIns="0" tIns="0" rIns="0" bIns="0"/>
          <a:lstStyle>
            <a:lvl1pPr marL="3175" indent="-3175">
              <a:spcBef>
                <a:spcPts val="0"/>
              </a:spcBef>
              <a:buNone/>
              <a:tabLst/>
              <a:defRPr sz="20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Title</a:t>
            </a:r>
            <a:endParaRPr lang="en-GB" dirty="0"/>
          </a:p>
        </p:txBody>
      </p:sp>
      <p:sp>
        <p:nvSpPr>
          <p:cNvPr id="63" name="Text Placeholder 23">
            <a:extLst>
              <a:ext uri="{FF2B5EF4-FFF2-40B4-BE49-F238E27FC236}">
                <a16:creationId xmlns:a16="http://schemas.microsoft.com/office/drawing/2014/main" id="{4614A0E2-49AF-3F48-B46B-06A334783C56}"/>
              </a:ext>
            </a:extLst>
          </p:cNvPr>
          <p:cNvSpPr>
            <a:spLocks noGrp="1"/>
          </p:cNvSpPr>
          <p:nvPr>
            <p:ph type="body" sz="quarter" idx="14" hasCustomPrompt="1"/>
          </p:nvPr>
        </p:nvSpPr>
        <p:spPr>
          <a:xfrm>
            <a:off x="3962383" y="1254736"/>
            <a:ext cx="4776805" cy="3471251"/>
          </a:xfrm>
          <a:prstGeom prst="rect">
            <a:avLst/>
          </a:prstGeom>
        </p:spPr>
        <p:txBody>
          <a:bodyPr lIns="0" tIns="0" rIns="0" bIns="0" numCol="1" spcCol="360000"/>
          <a:lstStyle>
            <a:lvl1pPr marL="3175" indent="-3175">
              <a:spcBef>
                <a:spcPts val="0"/>
              </a:spcBef>
              <a:spcAft>
                <a:spcPts val="500"/>
              </a:spcAft>
              <a:buNone/>
              <a:tabLst/>
              <a:defRPr sz="1600" b="0" i="0">
                <a:solidFill>
                  <a:schemeClr val="tx1">
                    <a:lumMod val="95000"/>
                    <a:lumOff val="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text</a:t>
            </a:r>
            <a:endParaRPr lang="en-GB" dirty="0"/>
          </a:p>
        </p:txBody>
      </p:sp>
      <p:sp>
        <p:nvSpPr>
          <p:cNvPr id="64" name="Text Placeholder 23">
            <a:extLst>
              <a:ext uri="{FF2B5EF4-FFF2-40B4-BE49-F238E27FC236}">
                <a16:creationId xmlns:a16="http://schemas.microsoft.com/office/drawing/2014/main" id="{96FE49C3-3237-BE46-8DD2-B3F7CBE8EC7D}"/>
              </a:ext>
            </a:extLst>
          </p:cNvPr>
          <p:cNvSpPr>
            <a:spLocks noGrp="1"/>
          </p:cNvSpPr>
          <p:nvPr>
            <p:ph type="body" sz="quarter" idx="15" hasCustomPrompt="1"/>
          </p:nvPr>
        </p:nvSpPr>
        <p:spPr>
          <a:xfrm>
            <a:off x="3964690" y="738966"/>
            <a:ext cx="4776805" cy="346503"/>
          </a:xfrm>
          <a:prstGeom prst="rect">
            <a:avLst/>
          </a:prstGeom>
        </p:spPr>
        <p:txBody>
          <a:bodyPr lIns="0" tIns="0" rIns="0" bIns="0"/>
          <a:lstStyle>
            <a:lvl1pPr marL="3175" indent="-3175">
              <a:spcBef>
                <a:spcPts val="0"/>
              </a:spcBef>
              <a:buNone/>
              <a:tabLst/>
              <a:defRPr sz="2000" b="0" i="0">
                <a:solidFill>
                  <a:schemeClr val="tx1">
                    <a:lumMod val="85000"/>
                    <a:lumOff val="1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Title</a:t>
            </a:r>
            <a:endParaRPr lang="en-GB" dirty="0"/>
          </a:p>
        </p:txBody>
      </p:sp>
      <p:pic>
        <p:nvPicPr>
          <p:cNvPr id="17" name="Picture 16" descr="Price Bailey logo"/>
          <p:cNvPicPr>
            <a:picLocks noChangeAspect="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63200" y="288000"/>
            <a:ext cx="828000" cy="161062"/>
          </a:xfrm>
          <a:prstGeom prst="rect">
            <a:avLst/>
          </a:prstGeom>
          <a:noFill/>
          <a:ln>
            <a:noFill/>
          </a:ln>
        </p:spPr>
      </p:pic>
    </p:spTree>
    <p:extLst>
      <p:ext uri="{BB962C8B-B14F-4D97-AF65-F5344CB8AC3E}">
        <p14:creationId xmlns:p14="http://schemas.microsoft.com/office/powerpoint/2010/main" val="171067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left)">
                                      <p:cBhvr>
                                        <p:cTn id="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extLst mod="1">
    <p:ext uri="{DCECCB84-F9BA-43D5-87BE-67443E8EF086}">
      <p15:sldGuideLst xmlns:p15="http://schemas.microsoft.com/office/powerpoint/2012/main">
        <p15:guide id="1" orient="horz" pos="1620">
          <p15:clr>
            <a:srgbClr val="FBAE40"/>
          </p15:clr>
        </p15:guide>
        <p15:guide id="2" pos="2880">
          <p15:clr>
            <a:srgbClr val="FBAE40"/>
          </p15:clr>
        </p15:guide>
        <p15:guide id="3" pos="251">
          <p15:clr>
            <a:srgbClr val="FBAE40"/>
          </p15:clr>
        </p15:guide>
        <p15:guide id="4" orient="horz" pos="486">
          <p15:clr>
            <a:srgbClr val="FBAE40"/>
          </p15:clr>
        </p15:guide>
        <p15:guide id="5" pos="5505">
          <p15:clr>
            <a:srgbClr val="FBAE40"/>
          </p15:clr>
        </p15:guide>
        <p15:guide id="6" pos="1433">
          <p15:clr>
            <a:srgbClr val="FBAE40"/>
          </p15:clr>
        </p15:guide>
        <p15:guide id="8" orient="horz" pos="2977">
          <p15:clr>
            <a:srgbClr val="FBAE40"/>
          </p15:clr>
        </p15:guide>
        <p15:guide id="9" pos="3131">
          <p15:clr>
            <a:srgbClr val="FBAE40"/>
          </p15:clr>
        </p15:guide>
        <p15:guide id="10" pos="1695">
          <p15:clr>
            <a:srgbClr val="FBAE40"/>
          </p15:clr>
        </p15:guide>
        <p15:guide id="11" pos="2619">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Message box / text / pictures">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66A94D9C-B0AC-5C4D-AC57-7356763F052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9502"/>
          <a:stretch/>
        </p:blipFill>
        <p:spPr>
          <a:xfrm>
            <a:off x="0" y="1"/>
            <a:ext cx="2868824" cy="5143501"/>
          </a:xfrm>
          <a:prstGeom prst="rect">
            <a:avLst/>
          </a:prstGeom>
        </p:spPr>
      </p:pic>
      <p:sp>
        <p:nvSpPr>
          <p:cNvPr id="30" name="Round Single Corner Rectangle 37">
            <a:extLst>
              <a:ext uri="{FF2B5EF4-FFF2-40B4-BE49-F238E27FC236}">
                <a16:creationId xmlns:a16="http://schemas.microsoft.com/office/drawing/2014/main" id="{702E8DD2-3102-9C4B-9395-593FD8DB1BDC}"/>
              </a:ext>
            </a:extLst>
          </p:cNvPr>
          <p:cNvSpPr/>
          <p:nvPr userDrawn="1"/>
        </p:nvSpPr>
        <p:spPr>
          <a:xfrm>
            <a:off x="-11176" y="-1"/>
            <a:ext cx="2880000" cy="5143499"/>
          </a:xfrm>
          <a:prstGeom prst="round1Rect">
            <a:avLst>
              <a:gd name="adj" fmla="val 0"/>
            </a:avLst>
          </a:prstGeom>
          <a:gradFill>
            <a:gsLst>
              <a:gs pos="0">
                <a:schemeClr val="accent2">
                  <a:alpha val="85000"/>
                </a:schemeClr>
              </a:gs>
              <a:gs pos="100000">
                <a:schemeClr val="accent4"/>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
        <p:nvSpPr>
          <p:cNvPr id="59" name="Title 1">
            <a:extLst>
              <a:ext uri="{FF2B5EF4-FFF2-40B4-BE49-F238E27FC236}">
                <a16:creationId xmlns:a16="http://schemas.microsoft.com/office/drawing/2014/main" id="{A82B1C5D-9E2A-C740-8389-27C96E3CA63A}"/>
              </a:ext>
            </a:extLst>
          </p:cNvPr>
          <p:cNvSpPr txBox="1">
            <a:spLocks/>
          </p:cNvSpPr>
          <p:nvPr userDrawn="1"/>
        </p:nvSpPr>
        <p:spPr bwMode="gray">
          <a:xfrm>
            <a:off x="402191" y="217970"/>
            <a:ext cx="2498764" cy="184301"/>
          </a:xfrm>
          <a:prstGeom prst="rect">
            <a:avLst/>
          </a:prstGeom>
        </p:spPr>
        <p:txBody>
          <a:bodyPr vert="horz" lIns="0" tIns="0" rIns="0" bIns="0" rtlCol="0" anchor="t" anchorCtr="0">
            <a:normAutofit/>
          </a:bodyPr>
          <a:lstStyle>
            <a:lvl1pPr algn="l" defTabSz="685800" rtl="0" eaLnBrk="1" latinLnBrk="0" hangingPunct="1">
              <a:spcBef>
                <a:spcPct val="0"/>
              </a:spcBef>
              <a:buNone/>
              <a:defRPr lang="en-GB" sz="4000" kern="1200" dirty="0">
                <a:solidFill>
                  <a:srgbClr val="00766B"/>
                </a:solidFill>
                <a:latin typeface="+mn-lt"/>
                <a:ea typeface="Arial" charset="0"/>
                <a:cs typeface="Arial" charset="0"/>
              </a:defRPr>
            </a:lvl1pPr>
          </a:lstStyle>
          <a:p>
            <a:pPr defTabSz="913271">
              <a:lnSpc>
                <a:spcPct val="90000"/>
              </a:lnSpc>
              <a:spcBef>
                <a:spcPts val="1000"/>
              </a:spcBef>
              <a:buFont typeface="Arial" panose="020B0604020202020204" pitchFamily="34" charset="0"/>
              <a:buNone/>
            </a:pPr>
            <a:r>
              <a:rPr lang="en-GB" sz="750" dirty="0">
                <a:solidFill>
                  <a:schemeClr val="bg1"/>
                </a:solidFill>
                <a:latin typeface="Calibri Light" panose="020F0302020204030204" pitchFamily="34" charset="0"/>
                <a:cs typeface="Calibri Light" panose="020F0302020204030204" pitchFamily="34" charset="0"/>
              </a:rPr>
              <a:t>Page </a:t>
            </a:r>
            <a:fld id="{53E7601D-6FDA-7B44-B5BA-3778DAD9E216}" type="slidenum">
              <a:rPr lang="en-GB" sz="750" smtClean="0">
                <a:solidFill>
                  <a:schemeClr val="bg1"/>
                </a:solidFill>
                <a:latin typeface="Calibri Light" panose="020F0302020204030204" pitchFamily="34" charset="0"/>
                <a:cs typeface="Calibri Light" panose="020F0302020204030204" pitchFamily="34" charset="0"/>
              </a:rPr>
              <a:t>‹#›</a:t>
            </a:fld>
            <a:endParaRPr lang="en-GB" sz="750" dirty="0">
              <a:solidFill>
                <a:schemeClr val="bg1"/>
              </a:solidFill>
              <a:latin typeface="Calibri Light" panose="020F0302020204030204" pitchFamily="34" charset="0"/>
              <a:cs typeface="Calibri Light" panose="020F0302020204030204" pitchFamily="34" charset="0"/>
            </a:endParaRPr>
          </a:p>
        </p:txBody>
      </p:sp>
      <p:sp>
        <p:nvSpPr>
          <p:cNvPr id="60" name="Rectangle 59">
            <a:extLst>
              <a:ext uri="{FF2B5EF4-FFF2-40B4-BE49-F238E27FC236}">
                <a16:creationId xmlns:a16="http://schemas.microsoft.com/office/drawing/2014/main" id="{1C02728B-B860-9946-8AF9-12A18C63D1D0}"/>
              </a:ext>
            </a:extLst>
          </p:cNvPr>
          <p:cNvSpPr/>
          <p:nvPr userDrawn="1"/>
        </p:nvSpPr>
        <p:spPr>
          <a:xfrm rot="16200000">
            <a:off x="594713" y="-193605"/>
            <a:ext cx="98580" cy="485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Calibri Light" panose="020F0302020204030204" pitchFamily="34" charset="0"/>
              <a:cs typeface="Calibri Light" panose="020F0302020204030204" pitchFamily="34" charset="0"/>
            </a:endParaRPr>
          </a:p>
        </p:txBody>
      </p:sp>
      <p:sp>
        <p:nvSpPr>
          <p:cNvPr id="61" name="Text Placeholder 23">
            <a:extLst>
              <a:ext uri="{FF2B5EF4-FFF2-40B4-BE49-F238E27FC236}">
                <a16:creationId xmlns:a16="http://schemas.microsoft.com/office/drawing/2014/main" id="{85EA83C0-7205-F34F-BC23-6D953262863A}"/>
              </a:ext>
            </a:extLst>
          </p:cNvPr>
          <p:cNvSpPr>
            <a:spLocks noGrp="1"/>
          </p:cNvSpPr>
          <p:nvPr>
            <p:ph type="body" sz="quarter" idx="11" hasCustomPrompt="1"/>
          </p:nvPr>
        </p:nvSpPr>
        <p:spPr>
          <a:xfrm>
            <a:off x="403706" y="1254737"/>
            <a:ext cx="2086946" cy="3471250"/>
          </a:xfrm>
          <a:prstGeom prst="rect">
            <a:avLst/>
          </a:prstGeom>
        </p:spPr>
        <p:txBody>
          <a:bodyPr lIns="0" tIns="0" rIns="0" bIns="0" numCol="1" spcCol="360000"/>
          <a:lstStyle>
            <a:lvl1pPr marL="3175" indent="-3175">
              <a:spcBef>
                <a:spcPts val="0"/>
              </a:spcBef>
              <a:spcAft>
                <a:spcPts val="500"/>
              </a:spcAft>
              <a:buNone/>
              <a:tabLst/>
              <a:defRPr sz="16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text</a:t>
            </a:r>
            <a:endParaRPr lang="en-GB" dirty="0"/>
          </a:p>
        </p:txBody>
      </p:sp>
      <p:sp>
        <p:nvSpPr>
          <p:cNvPr id="62" name="Text Placeholder 23">
            <a:extLst>
              <a:ext uri="{FF2B5EF4-FFF2-40B4-BE49-F238E27FC236}">
                <a16:creationId xmlns:a16="http://schemas.microsoft.com/office/drawing/2014/main" id="{3815F12E-C9E7-BB4D-911A-4D9049D9B6D4}"/>
              </a:ext>
            </a:extLst>
          </p:cNvPr>
          <p:cNvSpPr>
            <a:spLocks noGrp="1"/>
          </p:cNvSpPr>
          <p:nvPr>
            <p:ph type="body" sz="quarter" idx="13" hasCustomPrompt="1"/>
          </p:nvPr>
        </p:nvSpPr>
        <p:spPr>
          <a:xfrm>
            <a:off x="393074" y="738966"/>
            <a:ext cx="2092840" cy="346503"/>
          </a:xfrm>
          <a:prstGeom prst="rect">
            <a:avLst/>
          </a:prstGeom>
        </p:spPr>
        <p:txBody>
          <a:bodyPr lIns="0" tIns="0" rIns="0" bIns="0"/>
          <a:lstStyle>
            <a:lvl1pPr marL="3175" indent="-3175">
              <a:spcBef>
                <a:spcPts val="0"/>
              </a:spcBef>
              <a:buNone/>
              <a:tabLst/>
              <a:defRPr sz="20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Title</a:t>
            </a:r>
            <a:endParaRPr lang="en-GB" dirty="0"/>
          </a:p>
        </p:txBody>
      </p:sp>
      <p:sp>
        <p:nvSpPr>
          <p:cNvPr id="63" name="Text Placeholder 23">
            <a:extLst>
              <a:ext uri="{FF2B5EF4-FFF2-40B4-BE49-F238E27FC236}">
                <a16:creationId xmlns:a16="http://schemas.microsoft.com/office/drawing/2014/main" id="{4614A0E2-49AF-3F48-B46B-06A334783C56}"/>
              </a:ext>
            </a:extLst>
          </p:cNvPr>
          <p:cNvSpPr>
            <a:spLocks noGrp="1"/>
          </p:cNvSpPr>
          <p:nvPr>
            <p:ph type="body" sz="quarter" idx="14" hasCustomPrompt="1"/>
          </p:nvPr>
        </p:nvSpPr>
        <p:spPr>
          <a:xfrm>
            <a:off x="3126377" y="1254736"/>
            <a:ext cx="5612811" cy="3471251"/>
          </a:xfrm>
          <a:prstGeom prst="rect">
            <a:avLst/>
          </a:prstGeom>
        </p:spPr>
        <p:txBody>
          <a:bodyPr lIns="0" tIns="0" rIns="0" bIns="0" numCol="1" spcCol="360000"/>
          <a:lstStyle>
            <a:lvl1pPr marL="3175" indent="-3175">
              <a:spcBef>
                <a:spcPts val="0"/>
              </a:spcBef>
              <a:spcAft>
                <a:spcPts val="500"/>
              </a:spcAft>
              <a:buNone/>
              <a:tabLst/>
              <a:defRPr sz="1600" b="0" i="0">
                <a:solidFill>
                  <a:schemeClr val="tx1">
                    <a:lumMod val="95000"/>
                    <a:lumOff val="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text</a:t>
            </a:r>
            <a:endParaRPr lang="en-GB" dirty="0"/>
          </a:p>
        </p:txBody>
      </p:sp>
      <p:sp>
        <p:nvSpPr>
          <p:cNvPr id="64" name="Text Placeholder 23">
            <a:extLst>
              <a:ext uri="{FF2B5EF4-FFF2-40B4-BE49-F238E27FC236}">
                <a16:creationId xmlns:a16="http://schemas.microsoft.com/office/drawing/2014/main" id="{96FE49C3-3237-BE46-8DD2-B3F7CBE8EC7D}"/>
              </a:ext>
            </a:extLst>
          </p:cNvPr>
          <p:cNvSpPr>
            <a:spLocks noGrp="1"/>
          </p:cNvSpPr>
          <p:nvPr>
            <p:ph type="body" sz="quarter" idx="15" hasCustomPrompt="1"/>
          </p:nvPr>
        </p:nvSpPr>
        <p:spPr>
          <a:xfrm>
            <a:off x="3128684" y="738966"/>
            <a:ext cx="5612811" cy="346503"/>
          </a:xfrm>
          <a:prstGeom prst="rect">
            <a:avLst/>
          </a:prstGeom>
        </p:spPr>
        <p:txBody>
          <a:bodyPr lIns="0" tIns="0" rIns="0" bIns="0"/>
          <a:lstStyle>
            <a:lvl1pPr marL="3175" indent="-3175">
              <a:spcBef>
                <a:spcPts val="0"/>
              </a:spcBef>
              <a:buNone/>
              <a:tabLst/>
              <a:defRPr sz="2000" b="0" i="0">
                <a:solidFill>
                  <a:schemeClr val="tx1">
                    <a:lumMod val="85000"/>
                    <a:lumOff val="1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Title</a:t>
            </a:r>
            <a:endParaRPr lang="en-GB" dirty="0"/>
          </a:p>
        </p:txBody>
      </p:sp>
      <p:pic>
        <p:nvPicPr>
          <p:cNvPr id="17" name="Picture 16" descr="Price Bailey logo"/>
          <p:cNvPicPr>
            <a:picLocks noChangeAspect="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63200" y="288000"/>
            <a:ext cx="828000" cy="161062"/>
          </a:xfrm>
          <a:prstGeom prst="rect">
            <a:avLst/>
          </a:prstGeom>
          <a:noFill/>
          <a:ln>
            <a:noFill/>
          </a:ln>
        </p:spPr>
      </p:pic>
    </p:spTree>
    <p:extLst>
      <p:ext uri="{BB962C8B-B14F-4D97-AF65-F5344CB8AC3E}">
        <p14:creationId xmlns:p14="http://schemas.microsoft.com/office/powerpoint/2010/main" val="527972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left)">
                                      <p:cBhvr>
                                        <p:cTn id="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extLst mod="1">
    <p:ext uri="{DCECCB84-F9BA-43D5-87BE-67443E8EF086}">
      <p15:sldGuideLst xmlns:p15="http://schemas.microsoft.com/office/powerpoint/2012/main">
        <p15:guide id="1" orient="horz" pos="1620">
          <p15:clr>
            <a:srgbClr val="FBAE40"/>
          </p15:clr>
        </p15:guide>
        <p15:guide id="2" pos="2880">
          <p15:clr>
            <a:srgbClr val="FBAE40"/>
          </p15:clr>
        </p15:guide>
        <p15:guide id="3" pos="251">
          <p15:clr>
            <a:srgbClr val="FBAE40"/>
          </p15:clr>
        </p15:guide>
        <p15:guide id="4" orient="horz" pos="486">
          <p15:clr>
            <a:srgbClr val="FBAE40"/>
          </p15:clr>
        </p15:guide>
        <p15:guide id="5" pos="5505">
          <p15:clr>
            <a:srgbClr val="FBAE40"/>
          </p15:clr>
        </p15:guide>
        <p15:guide id="6" pos="1433">
          <p15:clr>
            <a:srgbClr val="FBAE40"/>
          </p15:clr>
        </p15:guide>
        <p15:guide id="8" orient="horz" pos="2977">
          <p15:clr>
            <a:srgbClr val="FBAE40"/>
          </p15:clr>
        </p15:guide>
        <p15:guide id="9" pos="3131">
          <p15:clr>
            <a:srgbClr val="FBAE40"/>
          </p15:clr>
        </p15:guide>
        <p15:guide id="10" pos="1695">
          <p15:clr>
            <a:srgbClr val="FBAE40"/>
          </p15:clr>
        </p15:guide>
        <p15:guide id="11" pos="2619">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Message box / text / pictures">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66A94D9C-B0AC-5C4D-AC57-7356763F052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177" y="-2"/>
            <a:ext cx="3563847" cy="5143501"/>
          </a:xfrm>
          <a:prstGeom prst="rect">
            <a:avLst/>
          </a:prstGeom>
        </p:spPr>
      </p:pic>
      <p:sp>
        <p:nvSpPr>
          <p:cNvPr id="30" name="Round Single Corner Rectangle 37">
            <a:extLst>
              <a:ext uri="{FF2B5EF4-FFF2-40B4-BE49-F238E27FC236}">
                <a16:creationId xmlns:a16="http://schemas.microsoft.com/office/drawing/2014/main" id="{702E8DD2-3102-9C4B-9395-593FD8DB1BDC}"/>
              </a:ext>
            </a:extLst>
          </p:cNvPr>
          <p:cNvSpPr/>
          <p:nvPr userDrawn="1"/>
        </p:nvSpPr>
        <p:spPr>
          <a:xfrm>
            <a:off x="-11176" y="-1"/>
            <a:ext cx="3563846" cy="5143499"/>
          </a:xfrm>
          <a:prstGeom prst="round1Rect">
            <a:avLst>
              <a:gd name="adj" fmla="val 0"/>
            </a:avLst>
          </a:prstGeom>
          <a:gradFill>
            <a:gsLst>
              <a:gs pos="0">
                <a:schemeClr val="accent2">
                  <a:alpha val="85000"/>
                </a:schemeClr>
              </a:gs>
              <a:gs pos="100000">
                <a:schemeClr val="accent4"/>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
        <p:nvSpPr>
          <p:cNvPr id="59" name="Title 1">
            <a:extLst>
              <a:ext uri="{FF2B5EF4-FFF2-40B4-BE49-F238E27FC236}">
                <a16:creationId xmlns:a16="http://schemas.microsoft.com/office/drawing/2014/main" id="{A82B1C5D-9E2A-C740-8389-27C96E3CA63A}"/>
              </a:ext>
            </a:extLst>
          </p:cNvPr>
          <p:cNvSpPr txBox="1">
            <a:spLocks/>
          </p:cNvSpPr>
          <p:nvPr userDrawn="1"/>
        </p:nvSpPr>
        <p:spPr bwMode="gray">
          <a:xfrm>
            <a:off x="402191" y="217970"/>
            <a:ext cx="2498764" cy="184301"/>
          </a:xfrm>
          <a:prstGeom prst="rect">
            <a:avLst/>
          </a:prstGeom>
        </p:spPr>
        <p:txBody>
          <a:bodyPr vert="horz" lIns="0" tIns="0" rIns="0" bIns="0" rtlCol="0" anchor="t" anchorCtr="0">
            <a:normAutofit/>
          </a:bodyPr>
          <a:lstStyle>
            <a:lvl1pPr algn="l" defTabSz="685800" rtl="0" eaLnBrk="1" latinLnBrk="0" hangingPunct="1">
              <a:spcBef>
                <a:spcPct val="0"/>
              </a:spcBef>
              <a:buNone/>
              <a:defRPr lang="en-GB" sz="4000" kern="1200" dirty="0">
                <a:solidFill>
                  <a:srgbClr val="00766B"/>
                </a:solidFill>
                <a:latin typeface="+mn-lt"/>
                <a:ea typeface="Arial" charset="0"/>
                <a:cs typeface="Arial" charset="0"/>
              </a:defRPr>
            </a:lvl1pPr>
          </a:lstStyle>
          <a:p>
            <a:pPr defTabSz="913271">
              <a:lnSpc>
                <a:spcPct val="90000"/>
              </a:lnSpc>
              <a:spcBef>
                <a:spcPts val="1000"/>
              </a:spcBef>
              <a:buFont typeface="Arial" panose="020B0604020202020204" pitchFamily="34" charset="0"/>
              <a:buNone/>
            </a:pPr>
            <a:r>
              <a:rPr lang="en-GB" sz="750" dirty="0">
                <a:solidFill>
                  <a:schemeClr val="bg1"/>
                </a:solidFill>
                <a:latin typeface="Calibri Light" panose="020F0302020204030204" pitchFamily="34" charset="0"/>
                <a:cs typeface="Calibri Light" panose="020F0302020204030204" pitchFamily="34" charset="0"/>
              </a:rPr>
              <a:t>Page </a:t>
            </a:r>
            <a:fld id="{53E7601D-6FDA-7B44-B5BA-3778DAD9E216}" type="slidenum">
              <a:rPr lang="en-GB" sz="750" smtClean="0">
                <a:solidFill>
                  <a:schemeClr val="bg1"/>
                </a:solidFill>
                <a:latin typeface="Calibri Light" panose="020F0302020204030204" pitchFamily="34" charset="0"/>
                <a:cs typeface="Calibri Light" panose="020F0302020204030204" pitchFamily="34" charset="0"/>
              </a:rPr>
              <a:t>‹#›</a:t>
            </a:fld>
            <a:endParaRPr lang="en-GB" sz="750" dirty="0">
              <a:solidFill>
                <a:schemeClr val="bg1"/>
              </a:solidFill>
              <a:latin typeface="Calibri Light" panose="020F0302020204030204" pitchFamily="34" charset="0"/>
              <a:cs typeface="Calibri Light" panose="020F0302020204030204" pitchFamily="34" charset="0"/>
            </a:endParaRPr>
          </a:p>
        </p:txBody>
      </p:sp>
      <p:sp>
        <p:nvSpPr>
          <p:cNvPr id="60" name="Rectangle 59">
            <a:extLst>
              <a:ext uri="{FF2B5EF4-FFF2-40B4-BE49-F238E27FC236}">
                <a16:creationId xmlns:a16="http://schemas.microsoft.com/office/drawing/2014/main" id="{1C02728B-B860-9946-8AF9-12A18C63D1D0}"/>
              </a:ext>
            </a:extLst>
          </p:cNvPr>
          <p:cNvSpPr/>
          <p:nvPr userDrawn="1"/>
        </p:nvSpPr>
        <p:spPr>
          <a:xfrm rot="16200000">
            <a:off x="594713" y="-193605"/>
            <a:ext cx="98580" cy="485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Calibri Light" panose="020F0302020204030204" pitchFamily="34" charset="0"/>
              <a:cs typeface="Calibri Light" panose="020F0302020204030204" pitchFamily="34" charset="0"/>
            </a:endParaRPr>
          </a:p>
        </p:txBody>
      </p:sp>
      <p:sp>
        <p:nvSpPr>
          <p:cNvPr id="61" name="Text Placeholder 23">
            <a:extLst>
              <a:ext uri="{FF2B5EF4-FFF2-40B4-BE49-F238E27FC236}">
                <a16:creationId xmlns:a16="http://schemas.microsoft.com/office/drawing/2014/main" id="{85EA83C0-7205-F34F-BC23-6D953262863A}"/>
              </a:ext>
            </a:extLst>
          </p:cNvPr>
          <p:cNvSpPr>
            <a:spLocks noGrp="1"/>
          </p:cNvSpPr>
          <p:nvPr>
            <p:ph type="body" sz="quarter" idx="11" hasCustomPrompt="1"/>
          </p:nvPr>
        </p:nvSpPr>
        <p:spPr>
          <a:xfrm>
            <a:off x="403705" y="1254737"/>
            <a:ext cx="2751709" cy="3471250"/>
          </a:xfrm>
          <a:prstGeom prst="rect">
            <a:avLst/>
          </a:prstGeom>
        </p:spPr>
        <p:txBody>
          <a:bodyPr lIns="0" tIns="0" rIns="0" bIns="0" numCol="1" spcCol="360000"/>
          <a:lstStyle>
            <a:lvl1pPr marL="3175" indent="-3175">
              <a:spcBef>
                <a:spcPts val="0"/>
              </a:spcBef>
              <a:spcAft>
                <a:spcPts val="500"/>
              </a:spcAft>
              <a:buNone/>
              <a:tabLst/>
              <a:defRPr sz="16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text</a:t>
            </a:r>
            <a:endParaRPr lang="en-GB" dirty="0"/>
          </a:p>
        </p:txBody>
      </p:sp>
      <p:sp>
        <p:nvSpPr>
          <p:cNvPr id="62" name="Text Placeholder 23">
            <a:extLst>
              <a:ext uri="{FF2B5EF4-FFF2-40B4-BE49-F238E27FC236}">
                <a16:creationId xmlns:a16="http://schemas.microsoft.com/office/drawing/2014/main" id="{3815F12E-C9E7-BB4D-911A-4D9049D9B6D4}"/>
              </a:ext>
            </a:extLst>
          </p:cNvPr>
          <p:cNvSpPr>
            <a:spLocks noGrp="1"/>
          </p:cNvSpPr>
          <p:nvPr>
            <p:ph type="body" sz="quarter" idx="13" hasCustomPrompt="1"/>
          </p:nvPr>
        </p:nvSpPr>
        <p:spPr>
          <a:xfrm>
            <a:off x="393074" y="738966"/>
            <a:ext cx="2759480" cy="346503"/>
          </a:xfrm>
          <a:prstGeom prst="rect">
            <a:avLst/>
          </a:prstGeom>
        </p:spPr>
        <p:txBody>
          <a:bodyPr lIns="0" tIns="0" rIns="0" bIns="0"/>
          <a:lstStyle>
            <a:lvl1pPr marL="3175" indent="-3175">
              <a:spcBef>
                <a:spcPts val="0"/>
              </a:spcBef>
              <a:buNone/>
              <a:tabLst/>
              <a:defRPr sz="20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Title</a:t>
            </a:r>
            <a:endParaRPr lang="en-GB" dirty="0"/>
          </a:p>
        </p:txBody>
      </p:sp>
      <p:sp>
        <p:nvSpPr>
          <p:cNvPr id="63" name="Text Placeholder 23">
            <a:extLst>
              <a:ext uri="{FF2B5EF4-FFF2-40B4-BE49-F238E27FC236}">
                <a16:creationId xmlns:a16="http://schemas.microsoft.com/office/drawing/2014/main" id="{4614A0E2-49AF-3F48-B46B-06A334783C56}"/>
              </a:ext>
            </a:extLst>
          </p:cNvPr>
          <p:cNvSpPr>
            <a:spLocks noGrp="1"/>
          </p:cNvSpPr>
          <p:nvPr>
            <p:ph type="body" sz="quarter" idx="14" hasCustomPrompt="1"/>
          </p:nvPr>
        </p:nvSpPr>
        <p:spPr>
          <a:xfrm>
            <a:off x="3962383" y="1254736"/>
            <a:ext cx="4776805" cy="1631339"/>
          </a:xfrm>
          <a:prstGeom prst="rect">
            <a:avLst/>
          </a:prstGeom>
        </p:spPr>
        <p:txBody>
          <a:bodyPr lIns="0" tIns="0" rIns="0" bIns="0" numCol="1" spcCol="360000"/>
          <a:lstStyle>
            <a:lvl1pPr marL="3175" indent="-3175">
              <a:spcBef>
                <a:spcPts val="0"/>
              </a:spcBef>
              <a:spcAft>
                <a:spcPts val="500"/>
              </a:spcAft>
              <a:buNone/>
              <a:tabLst/>
              <a:defRPr sz="1600" b="0" i="0">
                <a:solidFill>
                  <a:schemeClr val="tx1">
                    <a:lumMod val="95000"/>
                    <a:lumOff val="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smtClean="0"/>
              <a:t>Click to add text</a:t>
            </a:r>
            <a:endParaRPr lang="en-GB" dirty="0"/>
          </a:p>
        </p:txBody>
      </p:sp>
      <p:sp>
        <p:nvSpPr>
          <p:cNvPr id="64" name="Text Placeholder 23">
            <a:extLst>
              <a:ext uri="{FF2B5EF4-FFF2-40B4-BE49-F238E27FC236}">
                <a16:creationId xmlns:a16="http://schemas.microsoft.com/office/drawing/2014/main" id="{96FE49C3-3237-BE46-8DD2-B3F7CBE8EC7D}"/>
              </a:ext>
            </a:extLst>
          </p:cNvPr>
          <p:cNvSpPr>
            <a:spLocks noGrp="1"/>
          </p:cNvSpPr>
          <p:nvPr>
            <p:ph type="body" sz="quarter" idx="15" hasCustomPrompt="1"/>
          </p:nvPr>
        </p:nvSpPr>
        <p:spPr>
          <a:xfrm>
            <a:off x="3964690" y="738966"/>
            <a:ext cx="4776805" cy="346503"/>
          </a:xfrm>
          <a:prstGeom prst="rect">
            <a:avLst/>
          </a:prstGeom>
        </p:spPr>
        <p:txBody>
          <a:bodyPr lIns="0" tIns="0" rIns="0" bIns="0"/>
          <a:lstStyle>
            <a:lvl1pPr marL="3175" indent="-3175">
              <a:spcBef>
                <a:spcPts val="0"/>
              </a:spcBef>
              <a:buNone/>
              <a:tabLst/>
              <a:defRPr sz="2000" b="0" i="0">
                <a:solidFill>
                  <a:schemeClr val="tx1">
                    <a:lumMod val="85000"/>
                    <a:lumOff val="1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Title</a:t>
            </a:r>
            <a:endParaRPr lang="en-GB" dirty="0"/>
          </a:p>
        </p:txBody>
      </p:sp>
      <p:sp>
        <p:nvSpPr>
          <p:cNvPr id="6" name="Picture Placeholder 5">
            <a:extLst>
              <a:ext uri="{FF2B5EF4-FFF2-40B4-BE49-F238E27FC236}">
                <a16:creationId xmlns:a16="http://schemas.microsoft.com/office/drawing/2014/main" id="{D3216057-C022-BD4C-B610-2FB75F10C4ED}"/>
              </a:ext>
            </a:extLst>
          </p:cNvPr>
          <p:cNvSpPr>
            <a:spLocks noGrp="1"/>
          </p:cNvSpPr>
          <p:nvPr>
            <p:ph type="pic" sz="quarter" idx="16"/>
          </p:nvPr>
        </p:nvSpPr>
        <p:spPr>
          <a:xfrm>
            <a:off x="3967700" y="3253562"/>
            <a:ext cx="1472424" cy="1472425"/>
          </a:xfrm>
          <a:prstGeom prst="rect">
            <a:avLst/>
          </a:prstGeom>
          <a:solidFill>
            <a:schemeClr val="bg1">
              <a:lumMod val="95000"/>
            </a:schemeClr>
          </a:solidFill>
        </p:spPr>
        <p:txBody>
          <a:bodyPr anchor="ctr" anchorCtr="0"/>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0" i="0">
                <a:solidFill>
                  <a:schemeClr val="tx1">
                    <a:lumMod val="85000"/>
                    <a:lumOff val="15000"/>
                  </a:schemeClr>
                </a:solidFill>
                <a:latin typeface="Calibri Light" panose="020F0302020204030204" pitchFamily="34" charset="0"/>
                <a:cs typeface="Calibri Light" panose="020F0302020204030204" pitchFamily="34" charset="0"/>
              </a:defRPr>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Click icon to add picture</a:t>
            </a:r>
          </a:p>
        </p:txBody>
      </p:sp>
      <p:sp>
        <p:nvSpPr>
          <p:cNvPr id="67" name="Picture Placeholder 5">
            <a:extLst>
              <a:ext uri="{FF2B5EF4-FFF2-40B4-BE49-F238E27FC236}">
                <a16:creationId xmlns:a16="http://schemas.microsoft.com/office/drawing/2014/main" id="{C3B28424-97E6-3248-AEFB-3596AA607444}"/>
              </a:ext>
            </a:extLst>
          </p:cNvPr>
          <p:cNvSpPr>
            <a:spLocks noGrp="1"/>
          </p:cNvSpPr>
          <p:nvPr>
            <p:ph type="pic" sz="quarter" idx="17"/>
          </p:nvPr>
        </p:nvSpPr>
        <p:spPr>
          <a:xfrm>
            <a:off x="5612100" y="3253562"/>
            <a:ext cx="1472424" cy="1472425"/>
          </a:xfrm>
          <a:prstGeom prst="rect">
            <a:avLst/>
          </a:prstGeom>
          <a:solidFill>
            <a:schemeClr val="bg1">
              <a:lumMod val="95000"/>
            </a:schemeClr>
          </a:solidFill>
        </p:spPr>
        <p:txBody>
          <a:bodyPr anchor="ctr" anchorCtr="0"/>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0" i="0">
                <a:solidFill>
                  <a:schemeClr val="tx1">
                    <a:lumMod val="85000"/>
                    <a:lumOff val="15000"/>
                  </a:schemeClr>
                </a:solidFill>
                <a:latin typeface="Calibri Light" panose="020F0302020204030204" pitchFamily="34" charset="0"/>
                <a:cs typeface="Calibri Light" panose="020F0302020204030204" pitchFamily="34" charset="0"/>
              </a:defRPr>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Click icon to add picture</a:t>
            </a:r>
          </a:p>
        </p:txBody>
      </p:sp>
      <p:sp>
        <p:nvSpPr>
          <p:cNvPr id="68" name="Picture Placeholder 5">
            <a:extLst>
              <a:ext uri="{FF2B5EF4-FFF2-40B4-BE49-F238E27FC236}">
                <a16:creationId xmlns:a16="http://schemas.microsoft.com/office/drawing/2014/main" id="{25511A99-462F-7440-AD0B-B4CFCBCAA04F}"/>
              </a:ext>
            </a:extLst>
          </p:cNvPr>
          <p:cNvSpPr>
            <a:spLocks noGrp="1"/>
          </p:cNvSpPr>
          <p:nvPr>
            <p:ph type="pic" sz="quarter" idx="18"/>
          </p:nvPr>
        </p:nvSpPr>
        <p:spPr>
          <a:xfrm>
            <a:off x="7267134" y="3253562"/>
            <a:ext cx="1472424" cy="1472425"/>
          </a:xfrm>
          <a:prstGeom prst="rect">
            <a:avLst/>
          </a:prstGeom>
          <a:solidFill>
            <a:schemeClr val="bg1">
              <a:lumMod val="95000"/>
            </a:schemeClr>
          </a:solidFill>
        </p:spPr>
        <p:txBody>
          <a:bodyPr anchor="ctr" anchorCtr="0"/>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0" i="0">
                <a:solidFill>
                  <a:schemeClr val="tx1">
                    <a:lumMod val="85000"/>
                    <a:lumOff val="15000"/>
                  </a:schemeClr>
                </a:solidFill>
                <a:latin typeface="Calibri Light" panose="020F0302020204030204" pitchFamily="34" charset="0"/>
                <a:cs typeface="Calibri Light" panose="020F0302020204030204" pitchFamily="34" charset="0"/>
              </a:defRPr>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Click icon to add picture</a:t>
            </a:r>
          </a:p>
        </p:txBody>
      </p:sp>
      <p:pic>
        <p:nvPicPr>
          <p:cNvPr id="17" name="Picture 16" descr="Price Bailey logo"/>
          <p:cNvPicPr>
            <a:picLocks noChangeAspect="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63200" y="288000"/>
            <a:ext cx="828000" cy="161062"/>
          </a:xfrm>
          <a:prstGeom prst="rect">
            <a:avLst/>
          </a:prstGeom>
          <a:noFill/>
          <a:ln>
            <a:noFill/>
          </a:ln>
        </p:spPr>
      </p:pic>
    </p:spTree>
    <p:extLst>
      <p:ext uri="{BB962C8B-B14F-4D97-AF65-F5344CB8AC3E}">
        <p14:creationId xmlns:p14="http://schemas.microsoft.com/office/powerpoint/2010/main" val="194744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left)">
                                      <p:cBhvr>
                                        <p:cTn id="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extLst mod="1">
    <p:ext uri="{DCECCB84-F9BA-43D5-87BE-67443E8EF086}">
      <p15:sldGuideLst xmlns:p15="http://schemas.microsoft.com/office/powerpoint/2012/main">
        <p15:guide id="1" orient="horz" pos="1620">
          <p15:clr>
            <a:srgbClr val="FBAE40"/>
          </p15:clr>
        </p15:guide>
        <p15:guide id="2" pos="2880">
          <p15:clr>
            <a:srgbClr val="FBAE40"/>
          </p15:clr>
        </p15:guide>
        <p15:guide id="3" pos="251">
          <p15:clr>
            <a:srgbClr val="FBAE40"/>
          </p15:clr>
        </p15:guide>
        <p15:guide id="4" orient="horz" pos="486">
          <p15:clr>
            <a:srgbClr val="FBAE40"/>
          </p15:clr>
        </p15:guide>
        <p15:guide id="5" pos="5505">
          <p15:clr>
            <a:srgbClr val="FBAE40"/>
          </p15:clr>
        </p15:guide>
        <p15:guide id="6" pos="1433">
          <p15:clr>
            <a:srgbClr val="FBAE40"/>
          </p15:clr>
        </p15:guide>
        <p15:guide id="8" orient="horz" pos="2977">
          <p15:clr>
            <a:srgbClr val="FBAE40"/>
          </p15:clr>
        </p15:guide>
        <p15:guide id="9" pos="3131">
          <p15:clr>
            <a:srgbClr val="FBAE40"/>
          </p15:clr>
        </p15:guide>
        <p15:guide id="10" pos="1695">
          <p15:clr>
            <a:srgbClr val="FBAE40"/>
          </p15:clr>
        </p15:guide>
        <p15:guide id="11" pos="261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66A94D9C-B0AC-5C4D-AC57-7356763F052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177" y="-2"/>
            <a:ext cx="3563847" cy="5143501"/>
          </a:xfrm>
          <a:prstGeom prst="rect">
            <a:avLst/>
          </a:prstGeom>
        </p:spPr>
      </p:pic>
      <p:sp>
        <p:nvSpPr>
          <p:cNvPr id="30" name="Round Single Corner Rectangle 37">
            <a:extLst>
              <a:ext uri="{FF2B5EF4-FFF2-40B4-BE49-F238E27FC236}">
                <a16:creationId xmlns:a16="http://schemas.microsoft.com/office/drawing/2014/main" id="{702E8DD2-3102-9C4B-9395-593FD8DB1BDC}"/>
              </a:ext>
            </a:extLst>
          </p:cNvPr>
          <p:cNvSpPr/>
          <p:nvPr userDrawn="1"/>
        </p:nvSpPr>
        <p:spPr>
          <a:xfrm>
            <a:off x="-11176" y="-1"/>
            <a:ext cx="3563846" cy="5143499"/>
          </a:xfrm>
          <a:prstGeom prst="round1Rect">
            <a:avLst>
              <a:gd name="adj" fmla="val 0"/>
            </a:avLst>
          </a:prstGeom>
          <a:gradFill>
            <a:gsLst>
              <a:gs pos="0">
                <a:schemeClr val="accent2">
                  <a:alpha val="85000"/>
                </a:schemeClr>
              </a:gs>
              <a:gs pos="100000">
                <a:schemeClr val="accent4"/>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
        <p:nvSpPr>
          <p:cNvPr id="59" name="Title 1">
            <a:extLst>
              <a:ext uri="{FF2B5EF4-FFF2-40B4-BE49-F238E27FC236}">
                <a16:creationId xmlns:a16="http://schemas.microsoft.com/office/drawing/2014/main" id="{A82B1C5D-9E2A-C740-8389-27C96E3CA63A}"/>
              </a:ext>
            </a:extLst>
          </p:cNvPr>
          <p:cNvSpPr txBox="1">
            <a:spLocks/>
          </p:cNvSpPr>
          <p:nvPr userDrawn="1"/>
        </p:nvSpPr>
        <p:spPr bwMode="gray">
          <a:xfrm>
            <a:off x="402191" y="217970"/>
            <a:ext cx="2498764" cy="184301"/>
          </a:xfrm>
          <a:prstGeom prst="rect">
            <a:avLst/>
          </a:prstGeom>
        </p:spPr>
        <p:txBody>
          <a:bodyPr vert="horz" lIns="0" tIns="0" rIns="0" bIns="0" rtlCol="0" anchor="t" anchorCtr="0">
            <a:normAutofit/>
          </a:bodyPr>
          <a:lstStyle>
            <a:lvl1pPr algn="l" defTabSz="685800" rtl="0" eaLnBrk="1" latinLnBrk="0" hangingPunct="1">
              <a:spcBef>
                <a:spcPct val="0"/>
              </a:spcBef>
              <a:buNone/>
              <a:defRPr lang="en-GB" sz="4000" kern="1200" dirty="0">
                <a:solidFill>
                  <a:srgbClr val="00766B"/>
                </a:solidFill>
                <a:latin typeface="+mn-lt"/>
                <a:ea typeface="Arial" charset="0"/>
                <a:cs typeface="Arial" charset="0"/>
              </a:defRPr>
            </a:lvl1pPr>
          </a:lstStyle>
          <a:p>
            <a:pPr defTabSz="913271">
              <a:lnSpc>
                <a:spcPct val="90000"/>
              </a:lnSpc>
              <a:spcBef>
                <a:spcPts val="1000"/>
              </a:spcBef>
              <a:buFont typeface="Arial" panose="020B0604020202020204" pitchFamily="34" charset="0"/>
              <a:buNone/>
            </a:pPr>
            <a:r>
              <a:rPr lang="en-GB" sz="750" dirty="0">
                <a:solidFill>
                  <a:schemeClr val="bg1"/>
                </a:solidFill>
                <a:latin typeface="Calibri Light" panose="020F0302020204030204" pitchFamily="34" charset="0"/>
                <a:cs typeface="Calibri Light" panose="020F0302020204030204" pitchFamily="34" charset="0"/>
              </a:rPr>
              <a:t>Page </a:t>
            </a:r>
            <a:fld id="{53E7601D-6FDA-7B44-B5BA-3778DAD9E216}" type="slidenum">
              <a:rPr lang="en-GB" sz="750" smtClean="0">
                <a:solidFill>
                  <a:schemeClr val="bg1"/>
                </a:solidFill>
                <a:latin typeface="Calibri Light" panose="020F0302020204030204" pitchFamily="34" charset="0"/>
                <a:cs typeface="Calibri Light" panose="020F0302020204030204" pitchFamily="34" charset="0"/>
              </a:rPr>
              <a:t>‹#›</a:t>
            </a:fld>
            <a:endParaRPr lang="en-GB" sz="750" dirty="0">
              <a:solidFill>
                <a:schemeClr val="bg1"/>
              </a:solidFill>
              <a:latin typeface="Calibri Light" panose="020F0302020204030204" pitchFamily="34" charset="0"/>
              <a:cs typeface="Calibri Light" panose="020F0302020204030204" pitchFamily="34" charset="0"/>
            </a:endParaRPr>
          </a:p>
        </p:txBody>
      </p:sp>
      <p:sp>
        <p:nvSpPr>
          <p:cNvPr id="60" name="Rectangle 59">
            <a:extLst>
              <a:ext uri="{FF2B5EF4-FFF2-40B4-BE49-F238E27FC236}">
                <a16:creationId xmlns:a16="http://schemas.microsoft.com/office/drawing/2014/main" id="{1C02728B-B860-9946-8AF9-12A18C63D1D0}"/>
              </a:ext>
            </a:extLst>
          </p:cNvPr>
          <p:cNvSpPr/>
          <p:nvPr userDrawn="1"/>
        </p:nvSpPr>
        <p:spPr>
          <a:xfrm rot="16200000">
            <a:off x="594713" y="-193605"/>
            <a:ext cx="98580" cy="485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Calibri Light" panose="020F0302020204030204" pitchFamily="34" charset="0"/>
              <a:cs typeface="Calibri Light" panose="020F0302020204030204" pitchFamily="34" charset="0"/>
            </a:endParaRPr>
          </a:p>
        </p:txBody>
      </p:sp>
      <p:sp>
        <p:nvSpPr>
          <p:cNvPr id="61" name="Text Placeholder 23">
            <a:extLst>
              <a:ext uri="{FF2B5EF4-FFF2-40B4-BE49-F238E27FC236}">
                <a16:creationId xmlns:a16="http://schemas.microsoft.com/office/drawing/2014/main" id="{85EA83C0-7205-F34F-BC23-6D953262863A}"/>
              </a:ext>
            </a:extLst>
          </p:cNvPr>
          <p:cNvSpPr>
            <a:spLocks noGrp="1"/>
          </p:cNvSpPr>
          <p:nvPr>
            <p:ph type="body" sz="quarter" idx="11" hasCustomPrompt="1"/>
          </p:nvPr>
        </p:nvSpPr>
        <p:spPr>
          <a:xfrm>
            <a:off x="403705" y="1254737"/>
            <a:ext cx="2751709" cy="3471250"/>
          </a:xfrm>
          <a:prstGeom prst="rect">
            <a:avLst/>
          </a:prstGeom>
        </p:spPr>
        <p:txBody>
          <a:bodyPr lIns="0" tIns="0" rIns="0" bIns="0" numCol="1" spcCol="360000"/>
          <a:lstStyle>
            <a:lvl1pPr marL="3175" indent="-3175">
              <a:spcBef>
                <a:spcPts val="0"/>
              </a:spcBef>
              <a:spcAft>
                <a:spcPts val="500"/>
              </a:spcAft>
              <a:buNone/>
              <a:tabLst/>
              <a:defRPr sz="1600" b="0" i="0" baseline="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office address</a:t>
            </a:r>
            <a:endParaRPr lang="en-GB" dirty="0"/>
          </a:p>
        </p:txBody>
      </p:sp>
      <p:sp>
        <p:nvSpPr>
          <p:cNvPr id="62" name="Text Placeholder 23">
            <a:extLst>
              <a:ext uri="{FF2B5EF4-FFF2-40B4-BE49-F238E27FC236}">
                <a16:creationId xmlns:a16="http://schemas.microsoft.com/office/drawing/2014/main" id="{3815F12E-C9E7-BB4D-911A-4D9049D9B6D4}"/>
              </a:ext>
            </a:extLst>
          </p:cNvPr>
          <p:cNvSpPr>
            <a:spLocks noGrp="1"/>
          </p:cNvSpPr>
          <p:nvPr>
            <p:ph type="body" sz="quarter" idx="13" hasCustomPrompt="1"/>
          </p:nvPr>
        </p:nvSpPr>
        <p:spPr>
          <a:xfrm>
            <a:off x="393074" y="738966"/>
            <a:ext cx="2759480" cy="346503"/>
          </a:xfrm>
          <a:prstGeom prst="rect">
            <a:avLst/>
          </a:prstGeom>
        </p:spPr>
        <p:txBody>
          <a:bodyPr lIns="0" tIns="0" rIns="0" bIns="0"/>
          <a:lstStyle>
            <a:lvl1pPr marL="3175" indent="-3175">
              <a:spcBef>
                <a:spcPts val="0"/>
              </a:spcBef>
              <a:buNone/>
              <a:tabLst/>
              <a:defRPr sz="20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smtClean="0"/>
              <a:t>Contact us</a:t>
            </a:r>
            <a:endParaRPr lang="en-GB" dirty="0"/>
          </a:p>
        </p:txBody>
      </p:sp>
      <p:sp>
        <p:nvSpPr>
          <p:cNvPr id="67" name="Picture Placeholder 5">
            <a:extLst>
              <a:ext uri="{FF2B5EF4-FFF2-40B4-BE49-F238E27FC236}">
                <a16:creationId xmlns:a16="http://schemas.microsoft.com/office/drawing/2014/main" id="{C3B28424-97E6-3248-AEFB-3596AA607444}"/>
              </a:ext>
            </a:extLst>
          </p:cNvPr>
          <p:cNvSpPr>
            <a:spLocks noGrp="1"/>
          </p:cNvSpPr>
          <p:nvPr>
            <p:ph type="pic" sz="quarter" idx="17"/>
          </p:nvPr>
        </p:nvSpPr>
        <p:spPr>
          <a:xfrm>
            <a:off x="4690699" y="3098897"/>
            <a:ext cx="1472424" cy="1472425"/>
          </a:xfrm>
          <a:prstGeom prst="rect">
            <a:avLst/>
          </a:prstGeom>
          <a:solidFill>
            <a:schemeClr val="bg1">
              <a:lumMod val="95000"/>
            </a:schemeClr>
          </a:solidFill>
        </p:spPr>
        <p:txBody>
          <a:bodyPr anchor="ctr" anchorCtr="0"/>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0" i="0">
                <a:solidFill>
                  <a:schemeClr val="tx1">
                    <a:lumMod val="85000"/>
                    <a:lumOff val="15000"/>
                  </a:schemeClr>
                </a:solidFill>
                <a:latin typeface="Calibri Light" panose="020F0302020204030204" pitchFamily="34" charset="0"/>
                <a:cs typeface="Calibri Light" panose="020F0302020204030204" pitchFamily="34" charset="0"/>
              </a:defRPr>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Click icon to add picture</a:t>
            </a:r>
          </a:p>
        </p:txBody>
      </p:sp>
      <p:sp>
        <p:nvSpPr>
          <p:cNvPr id="68" name="Picture Placeholder 5">
            <a:extLst>
              <a:ext uri="{FF2B5EF4-FFF2-40B4-BE49-F238E27FC236}">
                <a16:creationId xmlns:a16="http://schemas.microsoft.com/office/drawing/2014/main" id="{25511A99-462F-7440-AD0B-B4CFCBCAA04F}"/>
              </a:ext>
            </a:extLst>
          </p:cNvPr>
          <p:cNvSpPr>
            <a:spLocks noGrp="1"/>
          </p:cNvSpPr>
          <p:nvPr>
            <p:ph type="pic" sz="quarter" idx="18"/>
          </p:nvPr>
        </p:nvSpPr>
        <p:spPr>
          <a:xfrm>
            <a:off x="4668512" y="1254737"/>
            <a:ext cx="1472424" cy="1472425"/>
          </a:xfrm>
          <a:prstGeom prst="rect">
            <a:avLst/>
          </a:prstGeom>
          <a:solidFill>
            <a:schemeClr val="bg1">
              <a:lumMod val="95000"/>
            </a:schemeClr>
          </a:solidFill>
        </p:spPr>
        <p:txBody>
          <a:bodyPr anchor="ctr" anchorCtr="0"/>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0" i="0">
                <a:solidFill>
                  <a:schemeClr val="tx1">
                    <a:lumMod val="85000"/>
                    <a:lumOff val="15000"/>
                  </a:schemeClr>
                </a:solidFill>
                <a:latin typeface="Calibri Light" panose="020F0302020204030204" pitchFamily="34" charset="0"/>
                <a:cs typeface="Calibri Light" panose="020F0302020204030204" pitchFamily="34" charset="0"/>
              </a:defRPr>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Click icon to add picture</a:t>
            </a:r>
          </a:p>
        </p:txBody>
      </p:sp>
      <p:pic>
        <p:nvPicPr>
          <p:cNvPr id="17" name="Picture 16" descr="Price Bailey logo"/>
          <p:cNvPicPr>
            <a:picLocks noChangeAspect="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63200" y="288000"/>
            <a:ext cx="828000" cy="161062"/>
          </a:xfrm>
          <a:prstGeom prst="rect">
            <a:avLst/>
          </a:prstGeom>
          <a:noFill/>
          <a:ln>
            <a:noFill/>
          </a:ln>
        </p:spPr>
      </p:pic>
      <p:sp>
        <p:nvSpPr>
          <p:cNvPr id="18" name="Text Placeholder 23">
            <a:extLst>
              <a:ext uri="{FF2B5EF4-FFF2-40B4-BE49-F238E27FC236}">
                <a16:creationId xmlns:a16="http://schemas.microsoft.com/office/drawing/2014/main" id="{AE0D6DC0-5E03-D249-9B42-351D562E185B}"/>
              </a:ext>
            </a:extLst>
          </p:cNvPr>
          <p:cNvSpPr>
            <a:spLocks noGrp="1"/>
          </p:cNvSpPr>
          <p:nvPr>
            <p:ph type="body" sz="quarter" idx="14" hasCustomPrompt="1"/>
          </p:nvPr>
        </p:nvSpPr>
        <p:spPr>
          <a:xfrm>
            <a:off x="6253747" y="1273005"/>
            <a:ext cx="1709453" cy="251499"/>
          </a:xfrm>
          <a:prstGeom prst="rect">
            <a:avLst/>
          </a:prstGeom>
        </p:spPr>
        <p:txBody>
          <a:bodyPr lIns="0" tIns="0" rIns="0" bIns="0" numCol="1" spcCol="360000"/>
          <a:lstStyle>
            <a:lvl1pPr marL="4763" indent="-4763">
              <a:spcBef>
                <a:spcPts val="0"/>
              </a:spcBef>
              <a:buNone/>
              <a:tabLst/>
              <a:defRPr sz="1400" b="0" i="0">
                <a:solidFill>
                  <a:schemeClr val="accent4"/>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edit </a:t>
            </a:r>
            <a:r>
              <a:rPr lang="en-GB" dirty="0" smtClean="0"/>
              <a:t>name</a:t>
            </a:r>
            <a:endParaRPr lang="en-GB" dirty="0"/>
          </a:p>
        </p:txBody>
      </p:sp>
      <p:sp>
        <p:nvSpPr>
          <p:cNvPr id="19" name="Text Placeholder 23">
            <a:extLst>
              <a:ext uri="{FF2B5EF4-FFF2-40B4-BE49-F238E27FC236}">
                <a16:creationId xmlns:a16="http://schemas.microsoft.com/office/drawing/2014/main" id="{F3DC5791-A2B7-974D-B219-16B125B16D5F}"/>
              </a:ext>
            </a:extLst>
          </p:cNvPr>
          <p:cNvSpPr>
            <a:spLocks noGrp="1"/>
          </p:cNvSpPr>
          <p:nvPr>
            <p:ph type="body" sz="quarter" idx="22" hasCustomPrompt="1"/>
          </p:nvPr>
        </p:nvSpPr>
        <p:spPr>
          <a:xfrm>
            <a:off x="6253747" y="1562623"/>
            <a:ext cx="1709453" cy="132948"/>
          </a:xfrm>
          <a:prstGeom prst="rect">
            <a:avLst/>
          </a:prstGeom>
        </p:spPr>
        <p:txBody>
          <a:bodyPr lIns="0" tIns="0" rIns="0" bIns="0" numCol="1" spcCol="360000"/>
          <a:lstStyle>
            <a:lvl1pPr marL="4763" indent="-4763">
              <a:spcBef>
                <a:spcPts val="0"/>
              </a:spcBef>
              <a:buNone/>
              <a:tabLst/>
              <a:defRPr sz="1100" b="0" i="0">
                <a:solidFill>
                  <a:schemeClr val="accent4"/>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edit </a:t>
            </a:r>
            <a:r>
              <a:rPr lang="en-GB" dirty="0" smtClean="0"/>
              <a:t>title</a:t>
            </a:r>
            <a:endParaRPr lang="en-GB" dirty="0"/>
          </a:p>
        </p:txBody>
      </p:sp>
      <p:sp>
        <p:nvSpPr>
          <p:cNvPr id="20" name="Text Placeholder 23">
            <a:extLst>
              <a:ext uri="{FF2B5EF4-FFF2-40B4-BE49-F238E27FC236}">
                <a16:creationId xmlns:a16="http://schemas.microsoft.com/office/drawing/2014/main" id="{F3DC5791-A2B7-974D-B219-16B125B16D5F}"/>
              </a:ext>
            </a:extLst>
          </p:cNvPr>
          <p:cNvSpPr>
            <a:spLocks noGrp="1"/>
          </p:cNvSpPr>
          <p:nvPr>
            <p:ph type="body" sz="quarter" idx="26" hasCustomPrompt="1"/>
          </p:nvPr>
        </p:nvSpPr>
        <p:spPr>
          <a:xfrm>
            <a:off x="6253747" y="2200091"/>
            <a:ext cx="1709453" cy="132948"/>
          </a:xfrm>
          <a:prstGeom prst="rect">
            <a:avLst/>
          </a:prstGeom>
        </p:spPr>
        <p:txBody>
          <a:bodyPr lIns="0" tIns="0" rIns="0" bIns="0" numCol="1" spcCol="360000"/>
          <a:lstStyle>
            <a:lvl1pPr marL="4763" indent="-4763">
              <a:spcBef>
                <a:spcPts val="0"/>
              </a:spcBef>
              <a:buNone/>
              <a:tabLst/>
              <a:defRPr sz="900" b="0" i="0">
                <a:solidFill>
                  <a:schemeClr val="tx1">
                    <a:lumMod val="65000"/>
                    <a:lumOff val="3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smtClean="0"/>
              <a:t>DDI</a:t>
            </a:r>
            <a:endParaRPr lang="en-GB" dirty="0"/>
          </a:p>
        </p:txBody>
      </p:sp>
      <p:sp>
        <p:nvSpPr>
          <p:cNvPr id="21" name="Text Placeholder 23">
            <a:extLst>
              <a:ext uri="{FF2B5EF4-FFF2-40B4-BE49-F238E27FC236}">
                <a16:creationId xmlns:a16="http://schemas.microsoft.com/office/drawing/2014/main" id="{F3DC5791-A2B7-974D-B219-16B125B16D5F}"/>
              </a:ext>
            </a:extLst>
          </p:cNvPr>
          <p:cNvSpPr>
            <a:spLocks noGrp="1"/>
          </p:cNvSpPr>
          <p:nvPr>
            <p:ph type="body" sz="quarter" idx="27" hasCustomPrompt="1"/>
          </p:nvPr>
        </p:nvSpPr>
        <p:spPr>
          <a:xfrm>
            <a:off x="6253747" y="2402460"/>
            <a:ext cx="1709453" cy="132948"/>
          </a:xfrm>
          <a:prstGeom prst="rect">
            <a:avLst/>
          </a:prstGeom>
        </p:spPr>
        <p:txBody>
          <a:bodyPr lIns="0" tIns="0" rIns="0" bIns="0" numCol="1" spcCol="360000"/>
          <a:lstStyle>
            <a:lvl1pPr marL="4763" indent="-4763">
              <a:spcBef>
                <a:spcPts val="0"/>
              </a:spcBef>
              <a:buNone/>
              <a:tabLst/>
              <a:defRPr sz="900" b="0" i="0">
                <a:solidFill>
                  <a:schemeClr val="tx1">
                    <a:lumMod val="65000"/>
                    <a:lumOff val="3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smtClean="0"/>
              <a:t>M</a:t>
            </a:r>
            <a:endParaRPr lang="en-GB" dirty="0"/>
          </a:p>
        </p:txBody>
      </p:sp>
      <p:sp>
        <p:nvSpPr>
          <p:cNvPr id="22" name="Text Placeholder 23">
            <a:extLst>
              <a:ext uri="{FF2B5EF4-FFF2-40B4-BE49-F238E27FC236}">
                <a16:creationId xmlns:a16="http://schemas.microsoft.com/office/drawing/2014/main" id="{F3DC5791-A2B7-974D-B219-16B125B16D5F}"/>
              </a:ext>
            </a:extLst>
          </p:cNvPr>
          <p:cNvSpPr>
            <a:spLocks noGrp="1"/>
          </p:cNvSpPr>
          <p:nvPr>
            <p:ph type="body" sz="quarter" idx="28"/>
          </p:nvPr>
        </p:nvSpPr>
        <p:spPr>
          <a:xfrm>
            <a:off x="6253747" y="2593678"/>
            <a:ext cx="1709453" cy="132948"/>
          </a:xfrm>
          <a:prstGeom prst="rect">
            <a:avLst/>
          </a:prstGeom>
        </p:spPr>
        <p:txBody>
          <a:bodyPr lIns="0" tIns="0" rIns="0" bIns="0" numCol="1" spcCol="360000"/>
          <a:lstStyle>
            <a:lvl1pPr marL="4763" indent="-4763">
              <a:spcBef>
                <a:spcPts val="0"/>
              </a:spcBef>
              <a:buNone/>
              <a:tabLst/>
              <a:defRPr sz="900" b="0" i="0">
                <a:solidFill>
                  <a:schemeClr val="tx1">
                    <a:lumMod val="65000"/>
                    <a:lumOff val="3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smtClean="0"/>
              <a:t>E</a:t>
            </a:r>
            <a:endParaRPr lang="en-GB" dirty="0"/>
          </a:p>
        </p:txBody>
      </p:sp>
      <p:sp>
        <p:nvSpPr>
          <p:cNvPr id="31" name="Text Placeholder 23">
            <a:extLst>
              <a:ext uri="{FF2B5EF4-FFF2-40B4-BE49-F238E27FC236}">
                <a16:creationId xmlns:a16="http://schemas.microsoft.com/office/drawing/2014/main" id="{AE0D6DC0-5E03-D249-9B42-351D562E185B}"/>
              </a:ext>
            </a:extLst>
          </p:cNvPr>
          <p:cNvSpPr>
            <a:spLocks noGrp="1"/>
          </p:cNvSpPr>
          <p:nvPr>
            <p:ph type="body" sz="quarter" idx="29" hasCustomPrompt="1"/>
          </p:nvPr>
        </p:nvSpPr>
        <p:spPr>
          <a:xfrm>
            <a:off x="6253747" y="3098897"/>
            <a:ext cx="1709453" cy="251499"/>
          </a:xfrm>
          <a:prstGeom prst="rect">
            <a:avLst/>
          </a:prstGeom>
        </p:spPr>
        <p:txBody>
          <a:bodyPr lIns="0" tIns="0" rIns="0" bIns="0" numCol="1" spcCol="360000"/>
          <a:lstStyle>
            <a:lvl1pPr marL="4763" indent="-4763">
              <a:spcBef>
                <a:spcPts val="0"/>
              </a:spcBef>
              <a:buNone/>
              <a:tabLst/>
              <a:defRPr sz="1400" b="0" i="0">
                <a:solidFill>
                  <a:schemeClr val="accent4"/>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edit </a:t>
            </a:r>
            <a:r>
              <a:rPr lang="en-GB" dirty="0" smtClean="0"/>
              <a:t>name</a:t>
            </a:r>
            <a:endParaRPr lang="en-GB" dirty="0"/>
          </a:p>
        </p:txBody>
      </p:sp>
      <p:sp>
        <p:nvSpPr>
          <p:cNvPr id="32" name="Text Placeholder 23">
            <a:extLst>
              <a:ext uri="{FF2B5EF4-FFF2-40B4-BE49-F238E27FC236}">
                <a16:creationId xmlns:a16="http://schemas.microsoft.com/office/drawing/2014/main" id="{F3DC5791-A2B7-974D-B219-16B125B16D5F}"/>
              </a:ext>
            </a:extLst>
          </p:cNvPr>
          <p:cNvSpPr>
            <a:spLocks noGrp="1"/>
          </p:cNvSpPr>
          <p:nvPr>
            <p:ph type="body" sz="quarter" idx="30" hasCustomPrompt="1"/>
          </p:nvPr>
        </p:nvSpPr>
        <p:spPr>
          <a:xfrm>
            <a:off x="6253747" y="3388515"/>
            <a:ext cx="1709453" cy="132948"/>
          </a:xfrm>
          <a:prstGeom prst="rect">
            <a:avLst/>
          </a:prstGeom>
        </p:spPr>
        <p:txBody>
          <a:bodyPr lIns="0" tIns="0" rIns="0" bIns="0" numCol="1" spcCol="360000"/>
          <a:lstStyle>
            <a:lvl1pPr marL="4763" indent="-4763">
              <a:spcBef>
                <a:spcPts val="0"/>
              </a:spcBef>
              <a:buNone/>
              <a:tabLst/>
              <a:defRPr sz="1100" b="0" i="0">
                <a:solidFill>
                  <a:schemeClr val="accent4"/>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edit </a:t>
            </a:r>
            <a:r>
              <a:rPr lang="en-GB" dirty="0" smtClean="0"/>
              <a:t>title</a:t>
            </a:r>
            <a:endParaRPr lang="en-GB" dirty="0"/>
          </a:p>
        </p:txBody>
      </p:sp>
      <p:sp>
        <p:nvSpPr>
          <p:cNvPr id="33" name="Text Placeholder 23">
            <a:extLst>
              <a:ext uri="{FF2B5EF4-FFF2-40B4-BE49-F238E27FC236}">
                <a16:creationId xmlns:a16="http://schemas.microsoft.com/office/drawing/2014/main" id="{F3DC5791-A2B7-974D-B219-16B125B16D5F}"/>
              </a:ext>
            </a:extLst>
          </p:cNvPr>
          <p:cNvSpPr>
            <a:spLocks noGrp="1"/>
          </p:cNvSpPr>
          <p:nvPr>
            <p:ph type="body" sz="quarter" idx="31" hasCustomPrompt="1"/>
          </p:nvPr>
        </p:nvSpPr>
        <p:spPr>
          <a:xfrm>
            <a:off x="6253747" y="4025983"/>
            <a:ext cx="1709453" cy="132948"/>
          </a:xfrm>
          <a:prstGeom prst="rect">
            <a:avLst/>
          </a:prstGeom>
        </p:spPr>
        <p:txBody>
          <a:bodyPr lIns="0" tIns="0" rIns="0" bIns="0" numCol="1" spcCol="360000"/>
          <a:lstStyle>
            <a:lvl1pPr marL="4763" indent="-4763">
              <a:spcBef>
                <a:spcPts val="0"/>
              </a:spcBef>
              <a:buNone/>
              <a:tabLst/>
              <a:defRPr sz="900" b="0" i="0">
                <a:solidFill>
                  <a:schemeClr val="tx1">
                    <a:lumMod val="65000"/>
                    <a:lumOff val="3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smtClean="0"/>
              <a:t>DDI</a:t>
            </a:r>
            <a:endParaRPr lang="en-GB" dirty="0"/>
          </a:p>
        </p:txBody>
      </p:sp>
      <p:sp>
        <p:nvSpPr>
          <p:cNvPr id="34" name="Text Placeholder 23">
            <a:extLst>
              <a:ext uri="{FF2B5EF4-FFF2-40B4-BE49-F238E27FC236}">
                <a16:creationId xmlns:a16="http://schemas.microsoft.com/office/drawing/2014/main" id="{F3DC5791-A2B7-974D-B219-16B125B16D5F}"/>
              </a:ext>
            </a:extLst>
          </p:cNvPr>
          <p:cNvSpPr>
            <a:spLocks noGrp="1"/>
          </p:cNvSpPr>
          <p:nvPr>
            <p:ph type="body" sz="quarter" idx="32" hasCustomPrompt="1"/>
          </p:nvPr>
        </p:nvSpPr>
        <p:spPr>
          <a:xfrm>
            <a:off x="6253747" y="4228352"/>
            <a:ext cx="1709453" cy="132948"/>
          </a:xfrm>
          <a:prstGeom prst="rect">
            <a:avLst/>
          </a:prstGeom>
        </p:spPr>
        <p:txBody>
          <a:bodyPr lIns="0" tIns="0" rIns="0" bIns="0" numCol="1" spcCol="360000"/>
          <a:lstStyle>
            <a:lvl1pPr marL="4763" indent="-4763">
              <a:spcBef>
                <a:spcPts val="0"/>
              </a:spcBef>
              <a:buNone/>
              <a:tabLst/>
              <a:defRPr sz="900" b="0" i="0">
                <a:solidFill>
                  <a:schemeClr val="tx1">
                    <a:lumMod val="65000"/>
                    <a:lumOff val="3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smtClean="0"/>
              <a:t>M</a:t>
            </a:r>
            <a:endParaRPr lang="en-GB" dirty="0"/>
          </a:p>
        </p:txBody>
      </p:sp>
      <p:sp>
        <p:nvSpPr>
          <p:cNvPr id="35" name="Text Placeholder 23">
            <a:extLst>
              <a:ext uri="{FF2B5EF4-FFF2-40B4-BE49-F238E27FC236}">
                <a16:creationId xmlns:a16="http://schemas.microsoft.com/office/drawing/2014/main" id="{F3DC5791-A2B7-974D-B219-16B125B16D5F}"/>
              </a:ext>
            </a:extLst>
          </p:cNvPr>
          <p:cNvSpPr>
            <a:spLocks noGrp="1"/>
          </p:cNvSpPr>
          <p:nvPr>
            <p:ph type="body" sz="quarter" idx="33"/>
          </p:nvPr>
        </p:nvSpPr>
        <p:spPr>
          <a:xfrm>
            <a:off x="6253747" y="4419570"/>
            <a:ext cx="1709453" cy="132948"/>
          </a:xfrm>
          <a:prstGeom prst="rect">
            <a:avLst/>
          </a:prstGeom>
        </p:spPr>
        <p:txBody>
          <a:bodyPr lIns="0" tIns="0" rIns="0" bIns="0" numCol="1" spcCol="360000"/>
          <a:lstStyle>
            <a:lvl1pPr marL="4763" indent="-4763">
              <a:spcBef>
                <a:spcPts val="0"/>
              </a:spcBef>
              <a:buNone/>
              <a:tabLst/>
              <a:defRPr sz="900" b="0" i="0">
                <a:solidFill>
                  <a:schemeClr val="tx1">
                    <a:lumMod val="65000"/>
                    <a:lumOff val="3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smtClean="0"/>
              <a:t>E</a:t>
            </a:r>
            <a:endParaRPr lang="en-GB" dirty="0"/>
          </a:p>
        </p:txBody>
      </p:sp>
    </p:spTree>
    <p:extLst>
      <p:ext uri="{BB962C8B-B14F-4D97-AF65-F5344CB8AC3E}">
        <p14:creationId xmlns:p14="http://schemas.microsoft.com/office/powerpoint/2010/main" val="1743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left)">
                                      <p:cBhvr>
                                        <p:cTn id="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extLst mod="1">
    <p:ext uri="{DCECCB84-F9BA-43D5-87BE-67443E8EF086}">
      <p15:sldGuideLst xmlns:p15="http://schemas.microsoft.com/office/powerpoint/2012/main">
        <p15:guide id="1" orient="horz" pos="1620">
          <p15:clr>
            <a:srgbClr val="FBAE40"/>
          </p15:clr>
        </p15:guide>
        <p15:guide id="2" pos="2880">
          <p15:clr>
            <a:srgbClr val="FBAE40"/>
          </p15:clr>
        </p15:guide>
        <p15:guide id="3" pos="251">
          <p15:clr>
            <a:srgbClr val="FBAE40"/>
          </p15:clr>
        </p15:guide>
        <p15:guide id="4" orient="horz" pos="486">
          <p15:clr>
            <a:srgbClr val="FBAE40"/>
          </p15:clr>
        </p15:guide>
        <p15:guide id="5" pos="5505">
          <p15:clr>
            <a:srgbClr val="FBAE40"/>
          </p15:clr>
        </p15:guide>
        <p15:guide id="6" pos="1433">
          <p15:clr>
            <a:srgbClr val="FBAE40"/>
          </p15:clr>
        </p15:guide>
        <p15:guide id="8" orient="horz" pos="2977">
          <p15:clr>
            <a:srgbClr val="FBAE40"/>
          </p15:clr>
        </p15:guide>
        <p15:guide id="9" pos="3131">
          <p15:clr>
            <a:srgbClr val="FBAE40"/>
          </p15:clr>
        </p15:guide>
        <p15:guide id="10" pos="1695">
          <p15:clr>
            <a:srgbClr val="FBAE40"/>
          </p15:clr>
        </p15:guide>
        <p15:guide id="11" pos="2619">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essage box / table / chart">
    <p:spTree>
      <p:nvGrpSpPr>
        <p:cNvPr id="1" name=""/>
        <p:cNvGrpSpPr/>
        <p:nvPr/>
      </p:nvGrpSpPr>
      <p:grpSpPr>
        <a:xfrm>
          <a:off x="0" y="0"/>
          <a:ext cx="0" cy="0"/>
          <a:chOff x="0" y="0"/>
          <a:chExt cx="0" cy="0"/>
        </a:xfrm>
      </p:grpSpPr>
      <p:sp>
        <p:nvSpPr>
          <p:cNvPr id="15" name="Round Single Corner Rectangle 37">
            <a:extLst>
              <a:ext uri="{FF2B5EF4-FFF2-40B4-BE49-F238E27FC236}">
                <a16:creationId xmlns:a16="http://schemas.microsoft.com/office/drawing/2014/main" id="{5861FCAB-2590-A144-9CE2-DC1D4C9840D9}"/>
              </a:ext>
            </a:extLst>
          </p:cNvPr>
          <p:cNvSpPr/>
          <p:nvPr userDrawn="1"/>
        </p:nvSpPr>
        <p:spPr>
          <a:xfrm>
            <a:off x="398463" y="0"/>
            <a:ext cx="3286341" cy="4725988"/>
          </a:xfrm>
          <a:prstGeom prst="round1Rect">
            <a:avLst>
              <a:gd name="adj" fmla="val 0"/>
            </a:avLst>
          </a:prstGeom>
          <a:gradFill>
            <a:gsLst>
              <a:gs pos="0">
                <a:srgbClr val="07A9A1">
                  <a:alpha val="85000"/>
                </a:srgbClr>
              </a:gs>
              <a:gs pos="100000">
                <a:srgbClr val="0B776D"/>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endParaRPr>
          </a:p>
        </p:txBody>
      </p:sp>
      <p:cxnSp>
        <p:nvCxnSpPr>
          <p:cNvPr id="16" name="Straight Connector 15">
            <a:extLst>
              <a:ext uri="{FF2B5EF4-FFF2-40B4-BE49-F238E27FC236}">
                <a16:creationId xmlns:a16="http://schemas.microsoft.com/office/drawing/2014/main" id="{BC417DE8-712D-744C-9043-248E2A5E7BA0}"/>
              </a:ext>
            </a:extLst>
          </p:cNvPr>
          <p:cNvCxnSpPr>
            <a:cxnSpLocks/>
          </p:cNvCxnSpPr>
          <p:nvPr userDrawn="1"/>
        </p:nvCxnSpPr>
        <p:spPr>
          <a:xfrm>
            <a:off x="785762" y="1388788"/>
            <a:ext cx="36970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3">
            <a:extLst>
              <a:ext uri="{FF2B5EF4-FFF2-40B4-BE49-F238E27FC236}">
                <a16:creationId xmlns:a16="http://schemas.microsoft.com/office/drawing/2014/main" id="{EC47A938-94B1-124C-AABC-B61248CB8132}"/>
              </a:ext>
            </a:extLst>
          </p:cNvPr>
          <p:cNvSpPr>
            <a:spLocks noGrp="1"/>
          </p:cNvSpPr>
          <p:nvPr userDrawn="1">
            <p:ph type="body" sz="quarter" idx="10" hasCustomPrompt="1"/>
          </p:nvPr>
        </p:nvSpPr>
        <p:spPr>
          <a:xfrm>
            <a:off x="775131" y="738595"/>
            <a:ext cx="2509838" cy="346503"/>
          </a:xfrm>
          <a:prstGeom prst="rect">
            <a:avLst/>
          </a:prstGeom>
        </p:spPr>
        <p:txBody>
          <a:bodyPr lIns="0" tIns="0" rIns="0" bIns="0"/>
          <a:lstStyle>
            <a:lvl1pPr marL="3175" indent="-3175">
              <a:spcBef>
                <a:spcPts val="0"/>
              </a:spcBef>
              <a:buNone/>
              <a:tabLst/>
              <a:defRPr sz="20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edit Slide Title</a:t>
            </a:r>
          </a:p>
        </p:txBody>
      </p:sp>
      <p:sp>
        <p:nvSpPr>
          <p:cNvPr id="22" name="Text Placeholder 23">
            <a:extLst>
              <a:ext uri="{FF2B5EF4-FFF2-40B4-BE49-F238E27FC236}">
                <a16:creationId xmlns:a16="http://schemas.microsoft.com/office/drawing/2014/main" id="{7F47081B-942D-B447-96AE-ACF819645F2F}"/>
              </a:ext>
            </a:extLst>
          </p:cNvPr>
          <p:cNvSpPr>
            <a:spLocks noGrp="1"/>
          </p:cNvSpPr>
          <p:nvPr userDrawn="1">
            <p:ph type="body" sz="quarter" idx="11" hasCustomPrompt="1"/>
          </p:nvPr>
        </p:nvSpPr>
        <p:spPr>
          <a:xfrm>
            <a:off x="785763" y="1838963"/>
            <a:ext cx="2509838" cy="346503"/>
          </a:xfrm>
          <a:prstGeom prst="rect">
            <a:avLst/>
          </a:prstGeom>
        </p:spPr>
        <p:txBody>
          <a:bodyPr lIns="0" tIns="0" rIns="0" bIns="0"/>
          <a:lstStyle>
            <a:lvl1pPr marL="3175" indent="-3175">
              <a:spcBef>
                <a:spcPts val="0"/>
              </a:spcBef>
              <a:spcAft>
                <a:spcPts val="500"/>
              </a:spcAft>
              <a:buNone/>
              <a:tabLst/>
              <a:defRPr sz="16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edit Slide content</a:t>
            </a:r>
          </a:p>
        </p:txBody>
      </p:sp>
      <p:sp>
        <p:nvSpPr>
          <p:cNvPr id="19" name="Title 1">
            <a:extLst>
              <a:ext uri="{FF2B5EF4-FFF2-40B4-BE49-F238E27FC236}">
                <a16:creationId xmlns:a16="http://schemas.microsoft.com/office/drawing/2014/main" id="{4D7731E5-696A-7C42-B0B8-CA16BCA6071D}"/>
              </a:ext>
            </a:extLst>
          </p:cNvPr>
          <p:cNvSpPr txBox="1">
            <a:spLocks/>
          </p:cNvSpPr>
          <p:nvPr userDrawn="1"/>
        </p:nvSpPr>
        <p:spPr bwMode="gray">
          <a:xfrm>
            <a:off x="786206" y="217970"/>
            <a:ext cx="2498764" cy="184301"/>
          </a:xfrm>
          <a:prstGeom prst="rect">
            <a:avLst/>
          </a:prstGeom>
        </p:spPr>
        <p:txBody>
          <a:bodyPr vert="horz" lIns="0" tIns="0" rIns="0" bIns="0" rtlCol="0" anchor="t" anchorCtr="0">
            <a:normAutofit/>
          </a:bodyPr>
          <a:lstStyle>
            <a:lvl1pPr algn="l" defTabSz="685800" rtl="0" eaLnBrk="1" latinLnBrk="0" hangingPunct="1">
              <a:spcBef>
                <a:spcPct val="0"/>
              </a:spcBef>
              <a:buNone/>
              <a:defRPr lang="en-GB" sz="4000" kern="1200" dirty="0">
                <a:solidFill>
                  <a:srgbClr val="00766B"/>
                </a:solidFill>
                <a:latin typeface="+mn-lt"/>
                <a:ea typeface="Arial" charset="0"/>
                <a:cs typeface="Arial" charset="0"/>
              </a:defRPr>
            </a:lvl1pPr>
          </a:lstStyle>
          <a:p>
            <a:pPr defTabSz="913271">
              <a:lnSpc>
                <a:spcPct val="90000"/>
              </a:lnSpc>
              <a:spcBef>
                <a:spcPts val="1000"/>
              </a:spcBef>
              <a:buFont typeface="Arial" panose="020B0604020202020204" pitchFamily="34" charset="0"/>
              <a:buNone/>
            </a:pPr>
            <a:r>
              <a:rPr lang="en-GB" sz="750" dirty="0">
                <a:solidFill>
                  <a:schemeClr val="bg1"/>
                </a:solidFill>
                <a:latin typeface="Calibri Light" panose="020F0302020204030204" pitchFamily="34" charset="0"/>
                <a:cs typeface="Calibri Light" panose="020F0302020204030204" pitchFamily="34" charset="0"/>
              </a:rPr>
              <a:t>Page </a:t>
            </a:r>
            <a:fld id="{53E7601D-6FDA-7B44-B5BA-3778DAD9E216}" type="slidenum">
              <a:rPr lang="en-GB" sz="750" smtClean="0">
                <a:solidFill>
                  <a:schemeClr val="bg1"/>
                </a:solidFill>
                <a:latin typeface="Calibri Light" panose="020F0302020204030204" pitchFamily="34" charset="0"/>
                <a:cs typeface="Calibri Light" panose="020F0302020204030204" pitchFamily="34" charset="0"/>
              </a:rPr>
              <a:t>‹#›</a:t>
            </a:fld>
            <a:endParaRPr lang="en-GB" sz="750" dirty="0">
              <a:solidFill>
                <a:schemeClr val="bg1"/>
              </a:solidFill>
              <a:latin typeface="Calibri Light" panose="020F0302020204030204" pitchFamily="34" charset="0"/>
              <a:cs typeface="Calibri Light" panose="020F0302020204030204" pitchFamily="34" charset="0"/>
            </a:endParaRPr>
          </a:p>
        </p:txBody>
      </p:sp>
      <p:sp>
        <p:nvSpPr>
          <p:cNvPr id="20" name="Rectangle 19">
            <a:extLst>
              <a:ext uri="{FF2B5EF4-FFF2-40B4-BE49-F238E27FC236}">
                <a16:creationId xmlns:a16="http://schemas.microsoft.com/office/drawing/2014/main" id="{626CA295-5365-9545-B0B9-F98FC0289AFF}"/>
              </a:ext>
            </a:extLst>
          </p:cNvPr>
          <p:cNvSpPr/>
          <p:nvPr userDrawn="1"/>
        </p:nvSpPr>
        <p:spPr>
          <a:xfrm rot="16200000">
            <a:off x="978728" y="-193605"/>
            <a:ext cx="98580" cy="485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Calibri Light" panose="020F0302020204030204" pitchFamily="34" charset="0"/>
              <a:cs typeface="Calibri Light" panose="020F0302020204030204" pitchFamily="34" charset="0"/>
            </a:endParaRPr>
          </a:p>
        </p:txBody>
      </p:sp>
      <p:pic>
        <p:nvPicPr>
          <p:cNvPr id="11" name="Picture 10" descr="Price Bailey logo"/>
          <p:cNvPicPr>
            <a:picLocks noChangeAspect="1"/>
          </p:cNvPicPr>
          <p:nvPr userDrawn="1"/>
        </p:nvPicPr>
        <p:blipFill>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63200" y="288000"/>
            <a:ext cx="828000" cy="161062"/>
          </a:xfrm>
          <a:prstGeom prst="rect">
            <a:avLst/>
          </a:prstGeom>
          <a:noFill/>
          <a:ln>
            <a:noFill/>
          </a:ln>
        </p:spPr>
      </p:pic>
      <p:sp>
        <p:nvSpPr>
          <p:cNvPr id="13" name="Chart Placeholder 4">
            <a:extLst>
              <a:ext uri="{FF2B5EF4-FFF2-40B4-BE49-F238E27FC236}">
                <a16:creationId xmlns:a16="http://schemas.microsoft.com/office/drawing/2014/main" id="{39E4E4BC-CBAC-C648-A987-7358FE8B9D07}"/>
              </a:ext>
            </a:extLst>
          </p:cNvPr>
          <p:cNvSpPr>
            <a:spLocks noGrp="1"/>
          </p:cNvSpPr>
          <p:nvPr>
            <p:ph type="chart" sz="quarter" idx="15"/>
          </p:nvPr>
        </p:nvSpPr>
        <p:spPr>
          <a:xfrm>
            <a:off x="4513263" y="2571750"/>
            <a:ext cx="3768726" cy="2154238"/>
          </a:xfrm>
          <a:prstGeom prst="rect">
            <a:avLst/>
          </a:prstGeom>
          <a:solidFill>
            <a:schemeClr val="bg1">
              <a:lumMod val="95000"/>
            </a:schemeClr>
          </a:solidFill>
        </p:spPr>
        <p:txBody>
          <a:bodyPr/>
          <a:lstStyle>
            <a:lvl1pPr>
              <a:buNone/>
              <a:defRPr sz="800" b="0" i="0">
                <a:latin typeface="Calibri Light" panose="020F0302020204030204" pitchFamily="34" charset="0"/>
                <a:cs typeface="Calibri Light" panose="020F0302020204030204" pitchFamily="34" charset="0"/>
              </a:defRPr>
            </a:lvl1pPr>
          </a:lstStyle>
          <a:p>
            <a:r>
              <a:rPr lang="en-GB" dirty="0"/>
              <a:t>Click icon to add chart</a:t>
            </a:r>
          </a:p>
        </p:txBody>
      </p:sp>
      <p:sp>
        <p:nvSpPr>
          <p:cNvPr id="3" name="Table Placeholder 2"/>
          <p:cNvSpPr>
            <a:spLocks noGrp="1"/>
          </p:cNvSpPr>
          <p:nvPr>
            <p:ph type="tbl" sz="quarter" idx="16" hasCustomPrompt="1"/>
          </p:nvPr>
        </p:nvSpPr>
        <p:spPr>
          <a:xfrm>
            <a:off x="4522960" y="738595"/>
            <a:ext cx="3854240" cy="1558565"/>
          </a:xfrm>
          <a:prstGeom prst="rect">
            <a:avLst/>
          </a:prstGeom>
        </p:spPr>
        <p:txBody>
          <a:bodyPr/>
          <a:lstStyle>
            <a:lvl1pPr marL="0" indent="0">
              <a:buNone/>
              <a:defRPr sz="800">
                <a:latin typeface="+mj-lt"/>
              </a:defRPr>
            </a:lvl1pPr>
          </a:lstStyle>
          <a:p>
            <a:r>
              <a:rPr lang="en-GB" sz="800" dirty="0" smtClean="0">
                <a:latin typeface="+mj-lt"/>
              </a:rPr>
              <a:t>Click icon to insert table</a:t>
            </a:r>
            <a:endParaRPr lang="en-GB" dirty="0"/>
          </a:p>
        </p:txBody>
      </p:sp>
    </p:spTree>
    <p:extLst>
      <p:ext uri="{BB962C8B-B14F-4D97-AF65-F5344CB8AC3E}">
        <p14:creationId xmlns:p14="http://schemas.microsoft.com/office/powerpoint/2010/main" val="424269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extLst mod="1">
    <p:ext uri="{DCECCB84-F9BA-43D5-87BE-67443E8EF086}">
      <p15:sldGuideLst xmlns:p15="http://schemas.microsoft.com/office/powerpoint/2012/main">
        <p15:guide id="1" orient="horz" pos="1620">
          <p15:clr>
            <a:srgbClr val="FBAE40"/>
          </p15:clr>
        </p15:guide>
        <p15:guide id="2" pos="2880">
          <p15:clr>
            <a:srgbClr val="FBAE40"/>
          </p15:clr>
        </p15:guide>
        <p15:guide id="3" pos="251">
          <p15:clr>
            <a:srgbClr val="FBAE40"/>
          </p15:clr>
        </p15:guide>
        <p15:guide id="4" orient="horz" pos="486">
          <p15:clr>
            <a:srgbClr val="FBAE40"/>
          </p15:clr>
        </p15:guide>
        <p15:guide id="5" pos="5505">
          <p15:clr>
            <a:srgbClr val="FBAE40"/>
          </p15:clr>
        </p15:guide>
        <p15:guide id="6" pos="1487">
          <p15:clr>
            <a:srgbClr val="FBAE40"/>
          </p15:clr>
        </p15:guide>
        <p15:guide id="8" orient="horz" pos="2977">
          <p15:clr>
            <a:srgbClr val="FBAE40"/>
          </p15:clr>
        </p15:guide>
        <p15:guide id="9" pos="313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 pictures / message box">
    <p:spTree>
      <p:nvGrpSpPr>
        <p:cNvPr id="1" name=""/>
        <p:cNvGrpSpPr/>
        <p:nvPr/>
      </p:nvGrpSpPr>
      <p:grpSpPr>
        <a:xfrm>
          <a:off x="0" y="0"/>
          <a:ext cx="0" cy="0"/>
          <a:chOff x="0" y="0"/>
          <a:chExt cx="0" cy="0"/>
        </a:xfrm>
      </p:grpSpPr>
      <p:pic>
        <p:nvPicPr>
          <p:cNvPr id="78" name="Picture 77">
            <a:extLst>
              <a:ext uri="{FF2B5EF4-FFF2-40B4-BE49-F238E27FC236}">
                <a16:creationId xmlns:a16="http://schemas.microsoft.com/office/drawing/2014/main" id="{044D385A-08FC-C540-AD35-2359B8ADDE6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580153" y="-2"/>
            <a:ext cx="3563847" cy="5143501"/>
          </a:xfrm>
          <a:prstGeom prst="rect">
            <a:avLst/>
          </a:prstGeom>
        </p:spPr>
      </p:pic>
      <p:sp>
        <p:nvSpPr>
          <p:cNvPr id="59" name="Title 1">
            <a:extLst>
              <a:ext uri="{FF2B5EF4-FFF2-40B4-BE49-F238E27FC236}">
                <a16:creationId xmlns:a16="http://schemas.microsoft.com/office/drawing/2014/main" id="{A82B1C5D-9E2A-C740-8389-27C96E3CA63A}"/>
              </a:ext>
            </a:extLst>
          </p:cNvPr>
          <p:cNvSpPr txBox="1">
            <a:spLocks/>
          </p:cNvSpPr>
          <p:nvPr userDrawn="1"/>
        </p:nvSpPr>
        <p:spPr bwMode="gray">
          <a:xfrm>
            <a:off x="402191" y="217970"/>
            <a:ext cx="2498764" cy="184301"/>
          </a:xfrm>
          <a:prstGeom prst="rect">
            <a:avLst/>
          </a:prstGeom>
        </p:spPr>
        <p:txBody>
          <a:bodyPr vert="horz" lIns="0" tIns="0" rIns="0" bIns="0" rtlCol="0" anchor="t" anchorCtr="0">
            <a:normAutofit/>
          </a:bodyPr>
          <a:lstStyle>
            <a:lvl1pPr algn="l" defTabSz="685800" rtl="0" eaLnBrk="1" latinLnBrk="0" hangingPunct="1">
              <a:spcBef>
                <a:spcPct val="0"/>
              </a:spcBef>
              <a:buNone/>
              <a:defRPr lang="en-GB" sz="4000" kern="1200" dirty="0">
                <a:solidFill>
                  <a:srgbClr val="00766B"/>
                </a:solidFill>
                <a:latin typeface="+mn-lt"/>
                <a:ea typeface="Arial" charset="0"/>
                <a:cs typeface="Arial" charset="0"/>
              </a:defRPr>
            </a:lvl1pPr>
          </a:lstStyle>
          <a:p>
            <a:pPr defTabSz="913271">
              <a:lnSpc>
                <a:spcPct val="90000"/>
              </a:lnSpc>
              <a:spcBef>
                <a:spcPts val="1000"/>
              </a:spcBef>
              <a:buFont typeface="Arial" panose="020B0604020202020204" pitchFamily="34" charset="0"/>
              <a:buNone/>
            </a:pPr>
            <a:r>
              <a:rPr lang="en-GB" sz="750" dirty="0">
                <a:solidFill>
                  <a:schemeClr val="bg1"/>
                </a:solidFill>
                <a:latin typeface="Calibri Light" panose="020F0302020204030204" pitchFamily="34" charset="0"/>
                <a:cs typeface="Calibri Light" panose="020F0302020204030204" pitchFamily="34" charset="0"/>
              </a:rPr>
              <a:t>Page </a:t>
            </a:r>
            <a:fld id="{53E7601D-6FDA-7B44-B5BA-3778DAD9E216}" type="slidenum">
              <a:rPr lang="en-GB" sz="750" smtClean="0">
                <a:solidFill>
                  <a:schemeClr val="bg1"/>
                </a:solidFill>
                <a:latin typeface="Calibri Light" panose="020F0302020204030204" pitchFamily="34" charset="0"/>
                <a:cs typeface="Calibri Light" panose="020F0302020204030204" pitchFamily="34" charset="0"/>
              </a:rPr>
              <a:t>‹#›</a:t>
            </a:fld>
            <a:endParaRPr lang="en-GB" sz="750" dirty="0">
              <a:solidFill>
                <a:schemeClr val="bg1"/>
              </a:solidFill>
              <a:latin typeface="Calibri Light" panose="020F0302020204030204" pitchFamily="34" charset="0"/>
              <a:cs typeface="Calibri Light" panose="020F0302020204030204" pitchFamily="34" charset="0"/>
            </a:endParaRPr>
          </a:p>
        </p:txBody>
      </p:sp>
      <p:sp>
        <p:nvSpPr>
          <p:cNvPr id="60" name="Rectangle 59">
            <a:extLst>
              <a:ext uri="{FF2B5EF4-FFF2-40B4-BE49-F238E27FC236}">
                <a16:creationId xmlns:a16="http://schemas.microsoft.com/office/drawing/2014/main" id="{1C02728B-B860-9946-8AF9-12A18C63D1D0}"/>
              </a:ext>
            </a:extLst>
          </p:cNvPr>
          <p:cNvSpPr/>
          <p:nvPr userDrawn="1"/>
        </p:nvSpPr>
        <p:spPr>
          <a:xfrm rot="16200000">
            <a:off x="594713" y="-193605"/>
            <a:ext cx="98580" cy="485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Calibri Light" panose="020F0302020204030204" pitchFamily="34" charset="0"/>
              <a:cs typeface="Calibri Light" panose="020F0302020204030204" pitchFamily="34" charset="0"/>
            </a:endParaRPr>
          </a:p>
        </p:txBody>
      </p:sp>
      <p:sp>
        <p:nvSpPr>
          <p:cNvPr id="64" name="Text Placeholder 23">
            <a:extLst>
              <a:ext uri="{FF2B5EF4-FFF2-40B4-BE49-F238E27FC236}">
                <a16:creationId xmlns:a16="http://schemas.microsoft.com/office/drawing/2014/main" id="{96FE49C3-3237-BE46-8DD2-B3F7CBE8EC7D}"/>
              </a:ext>
            </a:extLst>
          </p:cNvPr>
          <p:cNvSpPr>
            <a:spLocks noGrp="1"/>
          </p:cNvSpPr>
          <p:nvPr>
            <p:ph type="body" sz="quarter" idx="15" hasCustomPrompt="1"/>
          </p:nvPr>
        </p:nvSpPr>
        <p:spPr>
          <a:xfrm>
            <a:off x="392782" y="738966"/>
            <a:ext cx="2901957" cy="346503"/>
          </a:xfrm>
          <a:prstGeom prst="rect">
            <a:avLst/>
          </a:prstGeom>
        </p:spPr>
        <p:txBody>
          <a:bodyPr lIns="0" tIns="0" rIns="0" bIns="0"/>
          <a:lstStyle>
            <a:lvl1pPr marL="3175" indent="-3175">
              <a:spcBef>
                <a:spcPts val="0"/>
              </a:spcBef>
              <a:buNone/>
              <a:tabLst/>
              <a:defRPr sz="2000" b="0" i="0">
                <a:solidFill>
                  <a:schemeClr val="tx1">
                    <a:lumMod val="85000"/>
                    <a:lumOff val="1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smtClean="0"/>
              <a:t>Click to add Title</a:t>
            </a:r>
            <a:endParaRPr lang="en-GB" dirty="0"/>
          </a:p>
        </p:txBody>
      </p:sp>
      <p:sp>
        <p:nvSpPr>
          <p:cNvPr id="68" name="Picture Placeholder 5">
            <a:extLst>
              <a:ext uri="{FF2B5EF4-FFF2-40B4-BE49-F238E27FC236}">
                <a16:creationId xmlns:a16="http://schemas.microsoft.com/office/drawing/2014/main" id="{25511A99-462F-7440-AD0B-B4CFCBCAA04F}"/>
              </a:ext>
            </a:extLst>
          </p:cNvPr>
          <p:cNvSpPr>
            <a:spLocks noGrp="1"/>
          </p:cNvSpPr>
          <p:nvPr>
            <p:ph type="pic" sz="quarter" idx="18"/>
          </p:nvPr>
        </p:nvSpPr>
        <p:spPr>
          <a:xfrm>
            <a:off x="3695226" y="3253562"/>
            <a:ext cx="1472424" cy="1472425"/>
          </a:xfrm>
          <a:prstGeom prst="rect">
            <a:avLst/>
          </a:prstGeom>
          <a:solidFill>
            <a:schemeClr val="bg1">
              <a:lumMod val="95000"/>
            </a:schemeClr>
          </a:solidFill>
        </p:spPr>
        <p:txBody>
          <a:bodyPr anchor="ctr" anchorCtr="0"/>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0" i="0">
                <a:solidFill>
                  <a:schemeClr val="tx1">
                    <a:lumMod val="85000"/>
                    <a:lumOff val="15000"/>
                  </a:schemeClr>
                </a:solidFill>
                <a:latin typeface="Calibri Light" panose="020F0302020204030204" pitchFamily="34" charset="0"/>
                <a:cs typeface="Calibri Light" panose="020F0302020204030204" pitchFamily="34" charset="0"/>
              </a:defRPr>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Click icon to add picture</a:t>
            </a:r>
          </a:p>
        </p:txBody>
      </p:sp>
      <p:sp>
        <p:nvSpPr>
          <p:cNvPr id="75" name="Round Single Corner Rectangle 37">
            <a:extLst>
              <a:ext uri="{FF2B5EF4-FFF2-40B4-BE49-F238E27FC236}">
                <a16:creationId xmlns:a16="http://schemas.microsoft.com/office/drawing/2014/main" id="{95ACDB04-DA52-504C-902A-D6F05D9F5CE8}"/>
              </a:ext>
            </a:extLst>
          </p:cNvPr>
          <p:cNvSpPr/>
          <p:nvPr userDrawn="1"/>
        </p:nvSpPr>
        <p:spPr>
          <a:xfrm>
            <a:off x="5580154" y="-1"/>
            <a:ext cx="3563846" cy="5143499"/>
          </a:xfrm>
          <a:prstGeom prst="round1Rect">
            <a:avLst>
              <a:gd name="adj" fmla="val 0"/>
            </a:avLst>
          </a:prstGeom>
          <a:gradFill>
            <a:gsLst>
              <a:gs pos="0">
                <a:schemeClr val="accent2">
                  <a:alpha val="85000"/>
                </a:schemeClr>
              </a:gs>
              <a:gs pos="100000">
                <a:schemeClr val="accent4"/>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
        <p:nvSpPr>
          <p:cNvPr id="76" name="Text Placeholder 23">
            <a:extLst>
              <a:ext uri="{FF2B5EF4-FFF2-40B4-BE49-F238E27FC236}">
                <a16:creationId xmlns:a16="http://schemas.microsoft.com/office/drawing/2014/main" id="{6D6FF3A1-7F9E-504E-BA90-15181976F1FD}"/>
              </a:ext>
            </a:extLst>
          </p:cNvPr>
          <p:cNvSpPr>
            <a:spLocks noGrp="1"/>
          </p:cNvSpPr>
          <p:nvPr>
            <p:ph type="body" sz="quarter" idx="11" hasCustomPrompt="1"/>
          </p:nvPr>
        </p:nvSpPr>
        <p:spPr>
          <a:xfrm>
            <a:off x="5995035" y="1254737"/>
            <a:ext cx="2751709" cy="3471250"/>
          </a:xfrm>
          <a:prstGeom prst="rect">
            <a:avLst/>
          </a:prstGeom>
        </p:spPr>
        <p:txBody>
          <a:bodyPr lIns="0" tIns="0" rIns="0" bIns="0" numCol="1" spcCol="360000"/>
          <a:lstStyle>
            <a:lvl1pPr marL="3175" indent="-3175">
              <a:spcBef>
                <a:spcPts val="0"/>
              </a:spcBef>
              <a:spcAft>
                <a:spcPts val="500"/>
              </a:spcAft>
              <a:buNone/>
              <a:tabLst/>
              <a:defRPr sz="16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text</a:t>
            </a:r>
            <a:endParaRPr lang="en-GB" dirty="0"/>
          </a:p>
        </p:txBody>
      </p:sp>
      <p:sp>
        <p:nvSpPr>
          <p:cNvPr id="77" name="Text Placeholder 23">
            <a:extLst>
              <a:ext uri="{FF2B5EF4-FFF2-40B4-BE49-F238E27FC236}">
                <a16:creationId xmlns:a16="http://schemas.microsoft.com/office/drawing/2014/main" id="{6073CD2D-1CDC-164D-AB05-7BA846704F92}"/>
              </a:ext>
            </a:extLst>
          </p:cNvPr>
          <p:cNvSpPr>
            <a:spLocks noGrp="1"/>
          </p:cNvSpPr>
          <p:nvPr>
            <p:ph type="body" sz="quarter" idx="13" hasCustomPrompt="1"/>
          </p:nvPr>
        </p:nvSpPr>
        <p:spPr>
          <a:xfrm>
            <a:off x="5984404" y="738966"/>
            <a:ext cx="2759480" cy="346503"/>
          </a:xfrm>
          <a:prstGeom prst="rect">
            <a:avLst/>
          </a:prstGeom>
        </p:spPr>
        <p:txBody>
          <a:bodyPr lIns="0" tIns="0" rIns="0" bIns="0"/>
          <a:lstStyle>
            <a:lvl1pPr marL="3175" indent="-3175">
              <a:spcBef>
                <a:spcPts val="0"/>
              </a:spcBef>
              <a:buNone/>
              <a:tabLst/>
              <a:defRPr sz="20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Title</a:t>
            </a:r>
            <a:endParaRPr lang="en-GB" dirty="0"/>
          </a:p>
        </p:txBody>
      </p:sp>
      <p:sp>
        <p:nvSpPr>
          <p:cNvPr id="79" name="Picture Placeholder 5">
            <a:extLst>
              <a:ext uri="{FF2B5EF4-FFF2-40B4-BE49-F238E27FC236}">
                <a16:creationId xmlns:a16="http://schemas.microsoft.com/office/drawing/2014/main" id="{FF947450-B967-C140-966F-573DBC37BA0B}"/>
              </a:ext>
            </a:extLst>
          </p:cNvPr>
          <p:cNvSpPr>
            <a:spLocks noGrp="1"/>
          </p:cNvSpPr>
          <p:nvPr>
            <p:ph type="pic" sz="quarter" idx="22"/>
          </p:nvPr>
        </p:nvSpPr>
        <p:spPr>
          <a:xfrm>
            <a:off x="3695226" y="1254736"/>
            <a:ext cx="1472424" cy="1472425"/>
          </a:xfrm>
          <a:prstGeom prst="rect">
            <a:avLst/>
          </a:prstGeom>
          <a:solidFill>
            <a:schemeClr val="bg1">
              <a:lumMod val="95000"/>
            </a:schemeClr>
          </a:solidFill>
        </p:spPr>
        <p:txBody>
          <a:bodyPr anchor="ctr" anchorCtr="0"/>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0" i="0">
                <a:solidFill>
                  <a:schemeClr val="tx1">
                    <a:lumMod val="85000"/>
                    <a:lumOff val="15000"/>
                  </a:schemeClr>
                </a:solidFill>
                <a:latin typeface="Calibri Light" panose="020F0302020204030204" pitchFamily="34" charset="0"/>
                <a:cs typeface="Calibri Light" panose="020F0302020204030204" pitchFamily="34" charset="0"/>
              </a:defRPr>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Click icon to add picture</a:t>
            </a:r>
          </a:p>
        </p:txBody>
      </p:sp>
      <p:sp>
        <p:nvSpPr>
          <p:cNvPr id="81" name="Rectangle 80">
            <a:extLst>
              <a:ext uri="{FF2B5EF4-FFF2-40B4-BE49-F238E27FC236}">
                <a16:creationId xmlns:a16="http://schemas.microsoft.com/office/drawing/2014/main" id="{5C171937-31B5-234C-88F0-DFB9081B0F50}"/>
              </a:ext>
            </a:extLst>
          </p:cNvPr>
          <p:cNvSpPr/>
          <p:nvPr userDrawn="1"/>
        </p:nvSpPr>
        <p:spPr>
          <a:xfrm rot="16200000">
            <a:off x="594713" y="-193605"/>
            <a:ext cx="98580" cy="4857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Calibri Light" panose="020F0302020204030204" pitchFamily="34" charset="0"/>
              <a:cs typeface="Calibri Light" panose="020F0302020204030204" pitchFamily="34" charset="0"/>
            </a:endParaRPr>
          </a:p>
        </p:txBody>
      </p:sp>
      <p:sp>
        <p:nvSpPr>
          <p:cNvPr id="82" name="Title 1">
            <a:extLst>
              <a:ext uri="{FF2B5EF4-FFF2-40B4-BE49-F238E27FC236}">
                <a16:creationId xmlns:a16="http://schemas.microsoft.com/office/drawing/2014/main" id="{E8671E86-42FF-0840-9B5B-F2D1326E9A4F}"/>
              </a:ext>
            </a:extLst>
          </p:cNvPr>
          <p:cNvSpPr txBox="1">
            <a:spLocks/>
          </p:cNvSpPr>
          <p:nvPr userDrawn="1"/>
        </p:nvSpPr>
        <p:spPr bwMode="gray">
          <a:xfrm>
            <a:off x="401108" y="217970"/>
            <a:ext cx="1826414" cy="111620"/>
          </a:xfrm>
          <a:prstGeom prst="rect">
            <a:avLst/>
          </a:prstGeom>
        </p:spPr>
        <p:txBody>
          <a:bodyPr vert="horz" lIns="0" tIns="0" rIns="0" bIns="0" rtlCol="0" anchor="t" anchorCtr="0">
            <a:normAutofit/>
          </a:bodyPr>
          <a:lstStyle>
            <a:lvl1pPr algn="l" defTabSz="685800" rtl="0" eaLnBrk="1" latinLnBrk="0" hangingPunct="1">
              <a:spcBef>
                <a:spcPct val="0"/>
              </a:spcBef>
              <a:buNone/>
              <a:defRPr lang="en-GB" sz="4000" kern="1200" dirty="0">
                <a:solidFill>
                  <a:srgbClr val="00766B"/>
                </a:solidFill>
                <a:latin typeface="+mn-lt"/>
                <a:ea typeface="Arial" charset="0"/>
                <a:cs typeface="Arial" charset="0"/>
              </a:defRPr>
            </a:lvl1pPr>
          </a:lstStyle>
          <a:p>
            <a:pPr defTabSz="913271">
              <a:lnSpc>
                <a:spcPct val="90000"/>
              </a:lnSpc>
              <a:spcBef>
                <a:spcPts val="1000"/>
              </a:spcBef>
              <a:buFont typeface="Arial" panose="020B0604020202020204" pitchFamily="34" charset="0"/>
              <a:buNone/>
            </a:pPr>
            <a:r>
              <a:rPr lang="en-GB" sz="750" dirty="0">
                <a:solidFill>
                  <a:schemeClr val="tx1">
                    <a:lumMod val="85000"/>
                    <a:lumOff val="15000"/>
                  </a:schemeClr>
                </a:solidFill>
                <a:latin typeface="Calibri Light" panose="020F0302020204030204" pitchFamily="34" charset="0"/>
                <a:cs typeface="Calibri Light" panose="020F0302020204030204" pitchFamily="34" charset="0"/>
              </a:rPr>
              <a:t>Page </a:t>
            </a:r>
            <a:fld id="{53E7601D-6FDA-7B44-B5BA-3778DAD9E216}" type="slidenum">
              <a:rPr lang="en-GB" sz="750" smtClean="0">
                <a:solidFill>
                  <a:schemeClr val="tx1">
                    <a:lumMod val="85000"/>
                    <a:lumOff val="15000"/>
                  </a:schemeClr>
                </a:solidFill>
                <a:latin typeface="Calibri Light" panose="020F0302020204030204" pitchFamily="34" charset="0"/>
                <a:cs typeface="Calibri Light" panose="020F0302020204030204" pitchFamily="34" charset="0"/>
              </a:rPr>
              <a:t>‹#›</a:t>
            </a:fld>
            <a:endParaRPr lang="en-GB" sz="750" dirty="0">
              <a:solidFill>
                <a:schemeClr val="tx1">
                  <a:lumMod val="85000"/>
                  <a:lumOff val="15000"/>
                </a:schemeClr>
              </a:solidFill>
              <a:latin typeface="Calibri Light" panose="020F0302020204030204" pitchFamily="34" charset="0"/>
              <a:cs typeface="Calibri Light" panose="020F0302020204030204" pitchFamily="34" charset="0"/>
            </a:endParaRPr>
          </a:p>
        </p:txBody>
      </p:sp>
      <p:grpSp>
        <p:nvGrpSpPr>
          <p:cNvPr id="17" name="Group 16">
            <a:extLst>
              <a:ext uri="{FF2B5EF4-FFF2-40B4-BE49-F238E27FC236}">
                <a16:creationId xmlns:a16="http://schemas.microsoft.com/office/drawing/2014/main" id="{38773A36-8220-0740-B96C-83A5F83F77D1}"/>
              </a:ext>
            </a:extLst>
          </p:cNvPr>
          <p:cNvGrpSpPr>
            <a:grpSpLocks noChangeAspect="1"/>
          </p:cNvGrpSpPr>
          <p:nvPr userDrawn="1"/>
        </p:nvGrpSpPr>
        <p:grpSpPr bwMode="gray">
          <a:xfrm>
            <a:off x="7974612" y="291900"/>
            <a:ext cx="792000" cy="153571"/>
            <a:chOff x="4375150" y="6157913"/>
            <a:chExt cx="1874838" cy="363537"/>
          </a:xfrm>
        </p:grpSpPr>
        <p:sp>
          <p:nvSpPr>
            <p:cNvPr id="18" name="Freeform 17">
              <a:extLst>
                <a:ext uri="{FF2B5EF4-FFF2-40B4-BE49-F238E27FC236}">
                  <a16:creationId xmlns:a16="http://schemas.microsoft.com/office/drawing/2014/main" id="{CB15671B-C3EC-E245-80C2-28031C15E97D}"/>
                </a:ext>
              </a:extLst>
            </p:cNvPr>
            <p:cNvSpPr>
              <a:spLocks noEditPoints="1"/>
            </p:cNvSpPr>
            <p:nvPr userDrawn="1"/>
          </p:nvSpPr>
          <p:spPr bwMode="gray">
            <a:xfrm>
              <a:off x="4375150" y="6176963"/>
              <a:ext cx="193675" cy="341312"/>
            </a:xfrm>
            <a:custGeom>
              <a:avLst/>
              <a:gdLst/>
              <a:ahLst/>
              <a:cxnLst>
                <a:cxn ang="0">
                  <a:pos x="0" y="0"/>
                </a:cxn>
                <a:cxn ang="0">
                  <a:pos x="0" y="108"/>
                </a:cxn>
                <a:cxn ang="0">
                  <a:pos x="61" y="108"/>
                </a:cxn>
                <a:cxn ang="0">
                  <a:pos x="61" y="0"/>
                </a:cxn>
                <a:cxn ang="0">
                  <a:pos x="0" y="0"/>
                </a:cxn>
                <a:cxn ang="0">
                  <a:pos x="33" y="71"/>
                </a:cxn>
                <a:cxn ang="0">
                  <a:pos x="20" y="64"/>
                </a:cxn>
                <a:cxn ang="0">
                  <a:pos x="19" y="87"/>
                </a:cxn>
                <a:cxn ang="0">
                  <a:pos x="28" y="90"/>
                </a:cxn>
                <a:cxn ang="0">
                  <a:pos x="28" y="91"/>
                </a:cxn>
                <a:cxn ang="0">
                  <a:pos x="6" y="91"/>
                </a:cxn>
                <a:cxn ang="0">
                  <a:pos x="6" y="90"/>
                </a:cxn>
                <a:cxn ang="0">
                  <a:pos x="12" y="87"/>
                </a:cxn>
                <a:cxn ang="0">
                  <a:pos x="11" y="21"/>
                </a:cxn>
                <a:cxn ang="0">
                  <a:pos x="5" y="21"/>
                </a:cxn>
                <a:cxn ang="0">
                  <a:pos x="5" y="19"/>
                </a:cxn>
                <a:cxn ang="0">
                  <a:pos x="20" y="16"/>
                </a:cxn>
                <a:cxn ang="0">
                  <a:pos x="20" y="44"/>
                </a:cxn>
                <a:cxn ang="0">
                  <a:pos x="42" y="16"/>
                </a:cxn>
                <a:cxn ang="0">
                  <a:pos x="54" y="36"/>
                </a:cxn>
                <a:cxn ang="0">
                  <a:pos x="33" y="71"/>
                </a:cxn>
              </a:cxnLst>
              <a:rect l="0" t="0" r="r" b="b"/>
              <a:pathLst>
                <a:path w="61" h="108">
                  <a:moveTo>
                    <a:pt x="0" y="0"/>
                  </a:moveTo>
                  <a:cubicBezTo>
                    <a:pt x="0" y="108"/>
                    <a:pt x="0" y="108"/>
                    <a:pt x="0" y="108"/>
                  </a:cubicBezTo>
                  <a:cubicBezTo>
                    <a:pt x="61" y="108"/>
                    <a:pt x="61" y="108"/>
                    <a:pt x="61" y="108"/>
                  </a:cubicBezTo>
                  <a:cubicBezTo>
                    <a:pt x="61" y="0"/>
                    <a:pt x="61" y="0"/>
                    <a:pt x="61" y="0"/>
                  </a:cubicBezTo>
                  <a:lnTo>
                    <a:pt x="0" y="0"/>
                  </a:lnTo>
                  <a:close/>
                  <a:moveTo>
                    <a:pt x="33" y="71"/>
                  </a:moveTo>
                  <a:cubicBezTo>
                    <a:pt x="23" y="71"/>
                    <a:pt x="20" y="64"/>
                    <a:pt x="20" y="64"/>
                  </a:cubicBezTo>
                  <a:cubicBezTo>
                    <a:pt x="19" y="87"/>
                    <a:pt x="19" y="87"/>
                    <a:pt x="19" y="87"/>
                  </a:cubicBezTo>
                  <a:cubicBezTo>
                    <a:pt x="28" y="90"/>
                    <a:pt x="28" y="90"/>
                    <a:pt x="28" y="90"/>
                  </a:cubicBezTo>
                  <a:cubicBezTo>
                    <a:pt x="28" y="91"/>
                    <a:pt x="28" y="91"/>
                    <a:pt x="28" y="91"/>
                  </a:cubicBezTo>
                  <a:cubicBezTo>
                    <a:pt x="6" y="91"/>
                    <a:pt x="6" y="91"/>
                    <a:pt x="6" y="91"/>
                  </a:cubicBezTo>
                  <a:cubicBezTo>
                    <a:pt x="6" y="90"/>
                    <a:pt x="6" y="90"/>
                    <a:pt x="6" y="90"/>
                  </a:cubicBezTo>
                  <a:cubicBezTo>
                    <a:pt x="12" y="87"/>
                    <a:pt x="12" y="87"/>
                    <a:pt x="12" y="87"/>
                  </a:cubicBezTo>
                  <a:cubicBezTo>
                    <a:pt x="11" y="21"/>
                    <a:pt x="11" y="21"/>
                    <a:pt x="11" y="21"/>
                  </a:cubicBezTo>
                  <a:cubicBezTo>
                    <a:pt x="5" y="21"/>
                    <a:pt x="5" y="21"/>
                    <a:pt x="5" y="21"/>
                  </a:cubicBezTo>
                  <a:cubicBezTo>
                    <a:pt x="5" y="21"/>
                    <a:pt x="5" y="19"/>
                    <a:pt x="5" y="19"/>
                  </a:cubicBezTo>
                  <a:cubicBezTo>
                    <a:pt x="20" y="16"/>
                    <a:pt x="20" y="16"/>
                    <a:pt x="20" y="16"/>
                  </a:cubicBezTo>
                  <a:cubicBezTo>
                    <a:pt x="20" y="44"/>
                    <a:pt x="20" y="44"/>
                    <a:pt x="20" y="44"/>
                  </a:cubicBezTo>
                  <a:cubicBezTo>
                    <a:pt x="26" y="23"/>
                    <a:pt x="36" y="16"/>
                    <a:pt x="42" y="16"/>
                  </a:cubicBezTo>
                  <a:cubicBezTo>
                    <a:pt x="47" y="16"/>
                    <a:pt x="54" y="19"/>
                    <a:pt x="54" y="36"/>
                  </a:cubicBezTo>
                  <a:cubicBezTo>
                    <a:pt x="54" y="67"/>
                    <a:pt x="38" y="71"/>
                    <a:pt x="33" y="7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19" name="Freeform 18">
              <a:extLst>
                <a:ext uri="{FF2B5EF4-FFF2-40B4-BE49-F238E27FC236}">
                  <a16:creationId xmlns:a16="http://schemas.microsoft.com/office/drawing/2014/main" id="{846EF31E-3418-7A49-80B5-9483B5C07B34}"/>
                </a:ext>
              </a:extLst>
            </p:cNvPr>
            <p:cNvSpPr>
              <a:spLocks/>
            </p:cNvSpPr>
            <p:nvPr userDrawn="1"/>
          </p:nvSpPr>
          <p:spPr bwMode="gray">
            <a:xfrm>
              <a:off x="4435475" y="6246813"/>
              <a:ext cx="82550" cy="147637"/>
            </a:xfrm>
            <a:custGeom>
              <a:avLst/>
              <a:gdLst/>
              <a:ahLst/>
              <a:cxnLst>
                <a:cxn ang="0">
                  <a:pos x="19" y="0"/>
                </a:cxn>
                <a:cxn ang="0">
                  <a:pos x="0" y="33"/>
                </a:cxn>
                <a:cxn ang="0">
                  <a:pos x="14" y="47"/>
                </a:cxn>
                <a:cxn ang="0">
                  <a:pos x="26" y="17"/>
                </a:cxn>
                <a:cxn ang="0">
                  <a:pos x="19" y="0"/>
                </a:cxn>
              </a:cxnLst>
              <a:rect l="0" t="0" r="r" b="b"/>
              <a:pathLst>
                <a:path w="26" h="47">
                  <a:moveTo>
                    <a:pt x="19" y="0"/>
                  </a:moveTo>
                  <a:cubicBezTo>
                    <a:pt x="9" y="0"/>
                    <a:pt x="0" y="28"/>
                    <a:pt x="0" y="33"/>
                  </a:cubicBezTo>
                  <a:cubicBezTo>
                    <a:pt x="0" y="34"/>
                    <a:pt x="4" y="47"/>
                    <a:pt x="14" y="47"/>
                  </a:cubicBezTo>
                  <a:cubicBezTo>
                    <a:pt x="24" y="47"/>
                    <a:pt x="26" y="27"/>
                    <a:pt x="26" y="17"/>
                  </a:cubicBezTo>
                  <a:cubicBezTo>
                    <a:pt x="26" y="7"/>
                    <a:pt x="23" y="0"/>
                    <a:pt x="19"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0" name="Freeform 19">
              <a:extLst>
                <a:ext uri="{FF2B5EF4-FFF2-40B4-BE49-F238E27FC236}">
                  <a16:creationId xmlns:a16="http://schemas.microsoft.com/office/drawing/2014/main" id="{D4A5FD6C-ACBD-E648-8CC6-4D14A371C5CE}"/>
                </a:ext>
              </a:extLst>
            </p:cNvPr>
            <p:cNvSpPr>
              <a:spLocks/>
            </p:cNvSpPr>
            <p:nvPr userDrawn="1"/>
          </p:nvSpPr>
          <p:spPr bwMode="gray">
            <a:xfrm>
              <a:off x="4625975" y="6300788"/>
              <a:ext cx="98425" cy="144462"/>
            </a:xfrm>
            <a:custGeom>
              <a:avLst/>
              <a:gdLst/>
              <a:ahLst/>
              <a:cxnLst>
                <a:cxn ang="0">
                  <a:pos x="18" y="0"/>
                </a:cxn>
                <a:cxn ang="0">
                  <a:pos x="7" y="22"/>
                </a:cxn>
                <a:cxn ang="0">
                  <a:pos x="23" y="46"/>
                </a:cxn>
                <a:cxn ang="0">
                  <a:pos x="31" y="27"/>
                </a:cxn>
                <a:cxn ang="0">
                  <a:pos x="18" y="0"/>
                </a:cxn>
              </a:cxnLst>
              <a:rect l="0" t="0" r="r" b="b"/>
              <a:pathLst>
                <a:path w="31" h="46">
                  <a:moveTo>
                    <a:pt x="18" y="0"/>
                  </a:moveTo>
                  <a:cubicBezTo>
                    <a:pt x="17" y="0"/>
                    <a:pt x="0" y="4"/>
                    <a:pt x="7" y="22"/>
                  </a:cubicBezTo>
                  <a:cubicBezTo>
                    <a:pt x="15" y="46"/>
                    <a:pt x="22" y="46"/>
                    <a:pt x="23" y="46"/>
                  </a:cubicBezTo>
                  <a:cubicBezTo>
                    <a:pt x="25" y="46"/>
                    <a:pt x="31" y="45"/>
                    <a:pt x="31" y="27"/>
                  </a:cubicBezTo>
                  <a:cubicBezTo>
                    <a:pt x="30" y="8"/>
                    <a:pt x="25" y="0"/>
                    <a:pt x="18"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1" name="Freeform 20">
              <a:extLst>
                <a:ext uri="{FF2B5EF4-FFF2-40B4-BE49-F238E27FC236}">
                  <a16:creationId xmlns:a16="http://schemas.microsoft.com/office/drawing/2014/main" id="{C5C25555-2E21-0C4E-BB50-D3BD5936928B}"/>
                </a:ext>
              </a:extLst>
            </p:cNvPr>
            <p:cNvSpPr>
              <a:spLocks noEditPoints="1"/>
            </p:cNvSpPr>
            <p:nvPr userDrawn="1"/>
          </p:nvSpPr>
          <p:spPr bwMode="gray">
            <a:xfrm>
              <a:off x="4581525" y="6176963"/>
              <a:ext cx="193675" cy="341312"/>
            </a:xfrm>
            <a:custGeom>
              <a:avLst/>
              <a:gdLst/>
              <a:ahLst/>
              <a:cxnLst>
                <a:cxn ang="0">
                  <a:pos x="0" y="0"/>
                </a:cxn>
                <a:cxn ang="0">
                  <a:pos x="0" y="108"/>
                </a:cxn>
                <a:cxn ang="0">
                  <a:pos x="61" y="108"/>
                </a:cxn>
                <a:cxn ang="0">
                  <a:pos x="61" y="0"/>
                </a:cxn>
                <a:cxn ang="0">
                  <a:pos x="0" y="0"/>
                </a:cxn>
                <a:cxn ang="0">
                  <a:pos x="42" y="91"/>
                </a:cxn>
                <a:cxn ang="0">
                  <a:pos x="19" y="63"/>
                </a:cxn>
                <a:cxn ang="0">
                  <a:pos x="20" y="91"/>
                </a:cxn>
                <a:cxn ang="0">
                  <a:pos x="5" y="88"/>
                </a:cxn>
                <a:cxn ang="0">
                  <a:pos x="4" y="86"/>
                </a:cxn>
                <a:cxn ang="0">
                  <a:pos x="11" y="86"/>
                </a:cxn>
                <a:cxn ang="0">
                  <a:pos x="11" y="19"/>
                </a:cxn>
                <a:cxn ang="0">
                  <a:pos x="6" y="17"/>
                </a:cxn>
                <a:cxn ang="0">
                  <a:pos x="5" y="16"/>
                </a:cxn>
                <a:cxn ang="0">
                  <a:pos x="28" y="16"/>
                </a:cxn>
                <a:cxn ang="0">
                  <a:pos x="27" y="18"/>
                </a:cxn>
                <a:cxn ang="0">
                  <a:pos x="19" y="19"/>
                </a:cxn>
                <a:cxn ang="0">
                  <a:pos x="19" y="43"/>
                </a:cxn>
                <a:cxn ang="0">
                  <a:pos x="32" y="37"/>
                </a:cxn>
                <a:cxn ang="0">
                  <a:pos x="53" y="70"/>
                </a:cxn>
                <a:cxn ang="0">
                  <a:pos x="42" y="91"/>
                </a:cxn>
              </a:cxnLst>
              <a:rect l="0" t="0" r="r" b="b"/>
              <a:pathLst>
                <a:path w="61" h="108">
                  <a:moveTo>
                    <a:pt x="0" y="0"/>
                  </a:moveTo>
                  <a:cubicBezTo>
                    <a:pt x="0" y="108"/>
                    <a:pt x="0" y="108"/>
                    <a:pt x="0" y="108"/>
                  </a:cubicBezTo>
                  <a:cubicBezTo>
                    <a:pt x="61" y="108"/>
                    <a:pt x="61" y="108"/>
                    <a:pt x="61" y="108"/>
                  </a:cubicBezTo>
                  <a:cubicBezTo>
                    <a:pt x="61" y="0"/>
                    <a:pt x="61" y="0"/>
                    <a:pt x="61" y="0"/>
                  </a:cubicBezTo>
                  <a:lnTo>
                    <a:pt x="0" y="0"/>
                  </a:lnTo>
                  <a:close/>
                  <a:moveTo>
                    <a:pt x="42" y="91"/>
                  </a:moveTo>
                  <a:cubicBezTo>
                    <a:pt x="26" y="91"/>
                    <a:pt x="19" y="63"/>
                    <a:pt x="19" y="63"/>
                  </a:cubicBezTo>
                  <a:cubicBezTo>
                    <a:pt x="20" y="91"/>
                    <a:pt x="20" y="91"/>
                    <a:pt x="20" y="91"/>
                  </a:cubicBezTo>
                  <a:cubicBezTo>
                    <a:pt x="20" y="91"/>
                    <a:pt x="6" y="89"/>
                    <a:pt x="5" y="88"/>
                  </a:cubicBezTo>
                  <a:cubicBezTo>
                    <a:pt x="4" y="88"/>
                    <a:pt x="4" y="86"/>
                    <a:pt x="4" y="86"/>
                  </a:cubicBezTo>
                  <a:cubicBezTo>
                    <a:pt x="11" y="86"/>
                    <a:pt x="11" y="86"/>
                    <a:pt x="11" y="86"/>
                  </a:cubicBezTo>
                  <a:cubicBezTo>
                    <a:pt x="11" y="86"/>
                    <a:pt x="12" y="21"/>
                    <a:pt x="11" y="19"/>
                  </a:cubicBezTo>
                  <a:cubicBezTo>
                    <a:pt x="11" y="18"/>
                    <a:pt x="6" y="17"/>
                    <a:pt x="6" y="17"/>
                  </a:cubicBezTo>
                  <a:cubicBezTo>
                    <a:pt x="5" y="16"/>
                    <a:pt x="5" y="16"/>
                    <a:pt x="5" y="16"/>
                  </a:cubicBezTo>
                  <a:cubicBezTo>
                    <a:pt x="28" y="16"/>
                    <a:pt x="28" y="16"/>
                    <a:pt x="28" y="16"/>
                  </a:cubicBezTo>
                  <a:cubicBezTo>
                    <a:pt x="27" y="18"/>
                    <a:pt x="27" y="18"/>
                    <a:pt x="27" y="18"/>
                  </a:cubicBezTo>
                  <a:cubicBezTo>
                    <a:pt x="24" y="18"/>
                    <a:pt x="19" y="19"/>
                    <a:pt x="19" y="19"/>
                  </a:cubicBezTo>
                  <a:cubicBezTo>
                    <a:pt x="19" y="43"/>
                    <a:pt x="19" y="43"/>
                    <a:pt x="19" y="43"/>
                  </a:cubicBezTo>
                  <a:cubicBezTo>
                    <a:pt x="19" y="43"/>
                    <a:pt x="24" y="37"/>
                    <a:pt x="32" y="37"/>
                  </a:cubicBezTo>
                  <a:cubicBezTo>
                    <a:pt x="53" y="37"/>
                    <a:pt x="53" y="67"/>
                    <a:pt x="53" y="70"/>
                  </a:cubicBezTo>
                  <a:cubicBezTo>
                    <a:pt x="53" y="73"/>
                    <a:pt x="54" y="91"/>
                    <a:pt x="42" y="9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2" name="Freeform 21">
              <a:extLst>
                <a:ext uri="{FF2B5EF4-FFF2-40B4-BE49-F238E27FC236}">
                  <a16:creationId xmlns:a16="http://schemas.microsoft.com/office/drawing/2014/main" id="{B5000CB5-8FA5-3B48-8335-EAB6EDA5BE77}"/>
                </a:ext>
              </a:extLst>
            </p:cNvPr>
            <p:cNvSpPr>
              <a:spLocks noEditPoints="1"/>
            </p:cNvSpPr>
            <p:nvPr userDrawn="1"/>
          </p:nvSpPr>
          <p:spPr bwMode="gray">
            <a:xfrm>
              <a:off x="4816475" y="6176963"/>
              <a:ext cx="139700" cy="193675"/>
            </a:xfrm>
            <a:custGeom>
              <a:avLst/>
              <a:gdLst/>
              <a:ahLst/>
              <a:cxnLst>
                <a:cxn ang="0">
                  <a:pos x="18" y="35"/>
                </a:cxn>
                <a:cxn ang="0">
                  <a:pos x="14" y="33"/>
                </a:cxn>
                <a:cxn ang="0">
                  <a:pos x="15" y="3"/>
                </a:cxn>
                <a:cxn ang="0">
                  <a:pos x="20" y="1"/>
                </a:cxn>
                <a:cxn ang="0">
                  <a:pos x="35" y="17"/>
                </a:cxn>
                <a:cxn ang="0">
                  <a:pos x="18" y="35"/>
                </a:cxn>
                <a:cxn ang="0">
                  <a:pos x="5" y="3"/>
                </a:cxn>
                <a:cxn ang="0">
                  <a:pos x="6" y="4"/>
                </a:cxn>
                <a:cxn ang="0">
                  <a:pos x="6" y="29"/>
                </a:cxn>
                <a:cxn ang="0">
                  <a:pos x="7" y="57"/>
                </a:cxn>
                <a:cxn ang="0">
                  <a:pos x="5" y="59"/>
                </a:cxn>
                <a:cxn ang="0">
                  <a:pos x="1" y="60"/>
                </a:cxn>
                <a:cxn ang="0">
                  <a:pos x="1" y="61"/>
                </a:cxn>
                <a:cxn ang="0">
                  <a:pos x="1" y="61"/>
                </a:cxn>
                <a:cxn ang="0">
                  <a:pos x="10" y="61"/>
                </a:cxn>
                <a:cxn ang="0">
                  <a:pos x="22" y="61"/>
                </a:cxn>
                <a:cxn ang="0">
                  <a:pos x="22" y="61"/>
                </a:cxn>
                <a:cxn ang="0">
                  <a:pos x="22" y="60"/>
                </a:cxn>
                <a:cxn ang="0">
                  <a:pos x="15" y="58"/>
                </a:cxn>
                <a:cxn ang="0">
                  <a:pos x="14" y="57"/>
                </a:cxn>
                <a:cxn ang="0">
                  <a:pos x="14" y="36"/>
                </a:cxn>
                <a:cxn ang="0">
                  <a:pos x="19" y="36"/>
                </a:cxn>
                <a:cxn ang="0">
                  <a:pos x="44" y="16"/>
                </a:cxn>
                <a:cxn ang="0">
                  <a:pos x="21" y="0"/>
                </a:cxn>
                <a:cxn ang="0">
                  <a:pos x="0" y="1"/>
                </a:cxn>
                <a:cxn ang="0">
                  <a:pos x="0" y="1"/>
                </a:cxn>
                <a:cxn ang="0">
                  <a:pos x="1" y="2"/>
                </a:cxn>
                <a:cxn ang="0">
                  <a:pos x="5" y="3"/>
                </a:cxn>
              </a:cxnLst>
              <a:rect l="0" t="0" r="r" b="b"/>
              <a:pathLst>
                <a:path w="44" h="61">
                  <a:moveTo>
                    <a:pt x="18" y="35"/>
                  </a:moveTo>
                  <a:cubicBezTo>
                    <a:pt x="16" y="35"/>
                    <a:pt x="14" y="34"/>
                    <a:pt x="14" y="33"/>
                  </a:cubicBezTo>
                  <a:cubicBezTo>
                    <a:pt x="14" y="31"/>
                    <a:pt x="14" y="13"/>
                    <a:pt x="15" y="3"/>
                  </a:cubicBezTo>
                  <a:cubicBezTo>
                    <a:pt x="15" y="2"/>
                    <a:pt x="16" y="1"/>
                    <a:pt x="20" y="1"/>
                  </a:cubicBezTo>
                  <a:cubicBezTo>
                    <a:pt x="29" y="1"/>
                    <a:pt x="35" y="8"/>
                    <a:pt x="35" y="17"/>
                  </a:cubicBezTo>
                  <a:cubicBezTo>
                    <a:pt x="35" y="28"/>
                    <a:pt x="27" y="35"/>
                    <a:pt x="18" y="35"/>
                  </a:cubicBezTo>
                  <a:close/>
                  <a:moveTo>
                    <a:pt x="5" y="3"/>
                  </a:moveTo>
                  <a:cubicBezTo>
                    <a:pt x="6" y="3"/>
                    <a:pt x="6" y="3"/>
                    <a:pt x="6" y="4"/>
                  </a:cubicBezTo>
                  <a:cubicBezTo>
                    <a:pt x="6" y="7"/>
                    <a:pt x="6" y="25"/>
                    <a:pt x="6" y="29"/>
                  </a:cubicBezTo>
                  <a:cubicBezTo>
                    <a:pt x="6" y="34"/>
                    <a:pt x="7" y="54"/>
                    <a:pt x="7" y="57"/>
                  </a:cubicBezTo>
                  <a:cubicBezTo>
                    <a:pt x="7" y="58"/>
                    <a:pt x="6" y="58"/>
                    <a:pt x="5" y="59"/>
                  </a:cubicBezTo>
                  <a:cubicBezTo>
                    <a:pt x="1" y="60"/>
                    <a:pt x="1" y="60"/>
                    <a:pt x="1" y="60"/>
                  </a:cubicBezTo>
                  <a:cubicBezTo>
                    <a:pt x="1" y="60"/>
                    <a:pt x="1" y="60"/>
                    <a:pt x="1" y="61"/>
                  </a:cubicBezTo>
                  <a:cubicBezTo>
                    <a:pt x="1" y="61"/>
                    <a:pt x="1" y="61"/>
                    <a:pt x="1" y="61"/>
                  </a:cubicBezTo>
                  <a:cubicBezTo>
                    <a:pt x="3" y="61"/>
                    <a:pt x="7" y="61"/>
                    <a:pt x="10" y="61"/>
                  </a:cubicBezTo>
                  <a:cubicBezTo>
                    <a:pt x="14" y="61"/>
                    <a:pt x="18" y="61"/>
                    <a:pt x="22" y="61"/>
                  </a:cubicBezTo>
                  <a:cubicBezTo>
                    <a:pt x="22" y="61"/>
                    <a:pt x="22" y="61"/>
                    <a:pt x="22" y="61"/>
                  </a:cubicBezTo>
                  <a:cubicBezTo>
                    <a:pt x="22" y="60"/>
                    <a:pt x="22" y="60"/>
                    <a:pt x="22" y="60"/>
                  </a:cubicBezTo>
                  <a:cubicBezTo>
                    <a:pt x="15" y="58"/>
                    <a:pt x="15" y="58"/>
                    <a:pt x="15" y="58"/>
                  </a:cubicBezTo>
                  <a:cubicBezTo>
                    <a:pt x="14" y="58"/>
                    <a:pt x="14" y="58"/>
                    <a:pt x="14" y="57"/>
                  </a:cubicBezTo>
                  <a:cubicBezTo>
                    <a:pt x="14" y="55"/>
                    <a:pt x="14" y="39"/>
                    <a:pt x="14" y="36"/>
                  </a:cubicBezTo>
                  <a:cubicBezTo>
                    <a:pt x="15" y="36"/>
                    <a:pt x="17" y="36"/>
                    <a:pt x="19" y="36"/>
                  </a:cubicBezTo>
                  <a:cubicBezTo>
                    <a:pt x="34" y="36"/>
                    <a:pt x="44" y="27"/>
                    <a:pt x="44" y="16"/>
                  </a:cubicBezTo>
                  <a:cubicBezTo>
                    <a:pt x="44" y="6"/>
                    <a:pt x="37" y="0"/>
                    <a:pt x="21" y="0"/>
                  </a:cubicBezTo>
                  <a:cubicBezTo>
                    <a:pt x="13" y="0"/>
                    <a:pt x="3" y="1"/>
                    <a:pt x="0" y="1"/>
                  </a:cubicBezTo>
                  <a:cubicBezTo>
                    <a:pt x="0" y="1"/>
                    <a:pt x="0" y="1"/>
                    <a:pt x="0" y="1"/>
                  </a:cubicBezTo>
                  <a:cubicBezTo>
                    <a:pt x="0" y="2"/>
                    <a:pt x="0" y="2"/>
                    <a:pt x="1" y="2"/>
                  </a:cubicBezTo>
                  <a:lnTo>
                    <a:pt x="5" y="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3" name="Freeform 22">
              <a:extLst>
                <a:ext uri="{FF2B5EF4-FFF2-40B4-BE49-F238E27FC236}">
                  <a16:creationId xmlns:a16="http://schemas.microsoft.com/office/drawing/2014/main" id="{8079FB22-5781-BE4B-8072-1501CD47DFAA}"/>
                </a:ext>
              </a:extLst>
            </p:cNvPr>
            <p:cNvSpPr>
              <a:spLocks/>
            </p:cNvSpPr>
            <p:nvPr userDrawn="1"/>
          </p:nvSpPr>
          <p:spPr bwMode="gray">
            <a:xfrm>
              <a:off x="4972050" y="6224588"/>
              <a:ext cx="117475" cy="146050"/>
            </a:xfrm>
            <a:custGeom>
              <a:avLst/>
              <a:gdLst/>
              <a:ahLst/>
              <a:cxnLst>
                <a:cxn ang="0">
                  <a:pos x="14" y="26"/>
                </a:cxn>
                <a:cxn ang="0">
                  <a:pos x="15" y="23"/>
                </a:cxn>
                <a:cxn ang="0">
                  <a:pos x="33" y="0"/>
                </a:cxn>
                <a:cxn ang="0">
                  <a:pos x="36" y="1"/>
                </a:cxn>
                <a:cxn ang="0">
                  <a:pos x="36" y="2"/>
                </a:cxn>
                <a:cxn ang="0">
                  <a:pos x="37" y="13"/>
                </a:cxn>
                <a:cxn ang="0">
                  <a:pos x="36" y="14"/>
                </a:cxn>
                <a:cxn ang="0">
                  <a:pos x="36" y="13"/>
                </a:cxn>
                <a:cxn ang="0">
                  <a:pos x="33" y="7"/>
                </a:cxn>
                <a:cxn ang="0">
                  <a:pos x="30" y="5"/>
                </a:cxn>
                <a:cxn ang="0">
                  <a:pos x="15" y="33"/>
                </a:cxn>
                <a:cxn ang="0">
                  <a:pos x="14" y="42"/>
                </a:cxn>
                <a:cxn ang="0">
                  <a:pos x="15" y="44"/>
                </a:cxn>
                <a:cxn ang="0">
                  <a:pos x="22" y="45"/>
                </a:cxn>
                <a:cxn ang="0">
                  <a:pos x="23" y="46"/>
                </a:cxn>
                <a:cxn ang="0">
                  <a:pos x="23" y="46"/>
                </a:cxn>
                <a:cxn ang="0">
                  <a:pos x="11" y="46"/>
                </a:cxn>
                <a:cxn ang="0">
                  <a:pos x="1" y="46"/>
                </a:cxn>
                <a:cxn ang="0">
                  <a:pos x="1" y="46"/>
                </a:cxn>
                <a:cxn ang="0">
                  <a:pos x="2" y="45"/>
                </a:cxn>
                <a:cxn ang="0">
                  <a:pos x="6" y="44"/>
                </a:cxn>
                <a:cxn ang="0">
                  <a:pos x="7" y="43"/>
                </a:cxn>
                <a:cxn ang="0">
                  <a:pos x="7" y="23"/>
                </a:cxn>
                <a:cxn ang="0">
                  <a:pos x="7" y="6"/>
                </a:cxn>
                <a:cxn ang="0">
                  <a:pos x="6" y="4"/>
                </a:cxn>
                <a:cxn ang="0">
                  <a:pos x="1" y="4"/>
                </a:cxn>
                <a:cxn ang="0">
                  <a:pos x="0" y="3"/>
                </a:cxn>
                <a:cxn ang="0">
                  <a:pos x="1" y="3"/>
                </a:cxn>
                <a:cxn ang="0">
                  <a:pos x="14" y="0"/>
                </a:cxn>
                <a:cxn ang="0">
                  <a:pos x="15" y="1"/>
                </a:cxn>
                <a:cxn ang="0">
                  <a:pos x="14" y="22"/>
                </a:cxn>
                <a:cxn ang="0">
                  <a:pos x="14" y="26"/>
                </a:cxn>
              </a:cxnLst>
              <a:rect l="0" t="0" r="r" b="b"/>
              <a:pathLst>
                <a:path w="37" h="46">
                  <a:moveTo>
                    <a:pt x="14" y="26"/>
                  </a:moveTo>
                  <a:cubicBezTo>
                    <a:pt x="15" y="25"/>
                    <a:pt x="15" y="24"/>
                    <a:pt x="15" y="23"/>
                  </a:cubicBezTo>
                  <a:cubicBezTo>
                    <a:pt x="17" y="14"/>
                    <a:pt x="23" y="0"/>
                    <a:pt x="33" y="0"/>
                  </a:cubicBezTo>
                  <a:cubicBezTo>
                    <a:pt x="34" y="0"/>
                    <a:pt x="35" y="0"/>
                    <a:pt x="36" y="1"/>
                  </a:cubicBezTo>
                  <a:cubicBezTo>
                    <a:pt x="36" y="1"/>
                    <a:pt x="36" y="1"/>
                    <a:pt x="36" y="2"/>
                  </a:cubicBezTo>
                  <a:cubicBezTo>
                    <a:pt x="37" y="13"/>
                    <a:pt x="37" y="13"/>
                    <a:pt x="37" y="13"/>
                  </a:cubicBezTo>
                  <a:cubicBezTo>
                    <a:pt x="37" y="13"/>
                    <a:pt x="36" y="14"/>
                    <a:pt x="36" y="14"/>
                  </a:cubicBezTo>
                  <a:cubicBezTo>
                    <a:pt x="36" y="14"/>
                    <a:pt x="36" y="13"/>
                    <a:pt x="36" y="13"/>
                  </a:cubicBezTo>
                  <a:cubicBezTo>
                    <a:pt x="35" y="11"/>
                    <a:pt x="34" y="9"/>
                    <a:pt x="33" y="7"/>
                  </a:cubicBezTo>
                  <a:cubicBezTo>
                    <a:pt x="32" y="6"/>
                    <a:pt x="31" y="5"/>
                    <a:pt x="30" y="5"/>
                  </a:cubicBezTo>
                  <a:cubicBezTo>
                    <a:pt x="22" y="5"/>
                    <a:pt x="17" y="21"/>
                    <a:pt x="15" y="33"/>
                  </a:cubicBezTo>
                  <a:cubicBezTo>
                    <a:pt x="14" y="36"/>
                    <a:pt x="14" y="41"/>
                    <a:pt x="14" y="42"/>
                  </a:cubicBezTo>
                  <a:cubicBezTo>
                    <a:pt x="14" y="43"/>
                    <a:pt x="14" y="43"/>
                    <a:pt x="15" y="44"/>
                  </a:cubicBezTo>
                  <a:cubicBezTo>
                    <a:pt x="22" y="45"/>
                    <a:pt x="22" y="45"/>
                    <a:pt x="22" y="45"/>
                  </a:cubicBezTo>
                  <a:cubicBezTo>
                    <a:pt x="23" y="45"/>
                    <a:pt x="23" y="45"/>
                    <a:pt x="23" y="46"/>
                  </a:cubicBezTo>
                  <a:cubicBezTo>
                    <a:pt x="23" y="46"/>
                    <a:pt x="23" y="46"/>
                    <a:pt x="23" y="46"/>
                  </a:cubicBezTo>
                  <a:cubicBezTo>
                    <a:pt x="21" y="46"/>
                    <a:pt x="16" y="46"/>
                    <a:pt x="11" y="46"/>
                  </a:cubicBezTo>
                  <a:cubicBezTo>
                    <a:pt x="6" y="46"/>
                    <a:pt x="3" y="46"/>
                    <a:pt x="1" y="46"/>
                  </a:cubicBezTo>
                  <a:cubicBezTo>
                    <a:pt x="1" y="46"/>
                    <a:pt x="1" y="46"/>
                    <a:pt x="1" y="46"/>
                  </a:cubicBezTo>
                  <a:cubicBezTo>
                    <a:pt x="1" y="45"/>
                    <a:pt x="1" y="45"/>
                    <a:pt x="2" y="45"/>
                  </a:cubicBezTo>
                  <a:cubicBezTo>
                    <a:pt x="6" y="44"/>
                    <a:pt x="6" y="44"/>
                    <a:pt x="6" y="44"/>
                  </a:cubicBezTo>
                  <a:cubicBezTo>
                    <a:pt x="7" y="43"/>
                    <a:pt x="7" y="43"/>
                    <a:pt x="7" y="43"/>
                  </a:cubicBezTo>
                  <a:cubicBezTo>
                    <a:pt x="7" y="40"/>
                    <a:pt x="7" y="28"/>
                    <a:pt x="7" y="23"/>
                  </a:cubicBezTo>
                  <a:cubicBezTo>
                    <a:pt x="7" y="18"/>
                    <a:pt x="7" y="8"/>
                    <a:pt x="7" y="6"/>
                  </a:cubicBezTo>
                  <a:cubicBezTo>
                    <a:pt x="7" y="5"/>
                    <a:pt x="6" y="4"/>
                    <a:pt x="6" y="4"/>
                  </a:cubicBezTo>
                  <a:cubicBezTo>
                    <a:pt x="1" y="4"/>
                    <a:pt x="1" y="4"/>
                    <a:pt x="1" y="4"/>
                  </a:cubicBezTo>
                  <a:cubicBezTo>
                    <a:pt x="0" y="4"/>
                    <a:pt x="0" y="3"/>
                    <a:pt x="0" y="3"/>
                  </a:cubicBezTo>
                  <a:cubicBezTo>
                    <a:pt x="0" y="3"/>
                    <a:pt x="0" y="3"/>
                    <a:pt x="1" y="3"/>
                  </a:cubicBezTo>
                  <a:cubicBezTo>
                    <a:pt x="14" y="0"/>
                    <a:pt x="14" y="0"/>
                    <a:pt x="14" y="0"/>
                  </a:cubicBezTo>
                  <a:cubicBezTo>
                    <a:pt x="15" y="0"/>
                    <a:pt x="15" y="0"/>
                    <a:pt x="15" y="1"/>
                  </a:cubicBezTo>
                  <a:cubicBezTo>
                    <a:pt x="15" y="3"/>
                    <a:pt x="14" y="17"/>
                    <a:pt x="14" y="22"/>
                  </a:cubicBezTo>
                  <a:cubicBezTo>
                    <a:pt x="14" y="24"/>
                    <a:pt x="14" y="25"/>
                    <a:pt x="14" y="2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4" name="Freeform 23">
              <a:extLst>
                <a:ext uri="{FF2B5EF4-FFF2-40B4-BE49-F238E27FC236}">
                  <a16:creationId xmlns:a16="http://schemas.microsoft.com/office/drawing/2014/main" id="{F37F23CE-F62C-A547-B89F-C7CC061F66CE}"/>
                </a:ext>
              </a:extLst>
            </p:cNvPr>
            <p:cNvSpPr>
              <a:spLocks noEditPoints="1"/>
            </p:cNvSpPr>
            <p:nvPr userDrawn="1"/>
          </p:nvSpPr>
          <p:spPr bwMode="gray">
            <a:xfrm>
              <a:off x="5099050" y="6176963"/>
              <a:ext cx="66675" cy="193675"/>
            </a:xfrm>
            <a:custGeom>
              <a:avLst/>
              <a:gdLst/>
              <a:ahLst/>
              <a:cxnLst>
                <a:cxn ang="0">
                  <a:pos x="10" y="0"/>
                </a:cxn>
                <a:cxn ang="0">
                  <a:pos x="14" y="4"/>
                </a:cxn>
                <a:cxn ang="0">
                  <a:pos x="10" y="9"/>
                </a:cxn>
                <a:cxn ang="0">
                  <a:pos x="5" y="4"/>
                </a:cxn>
                <a:cxn ang="0">
                  <a:pos x="10" y="0"/>
                </a:cxn>
                <a:cxn ang="0">
                  <a:pos x="14" y="15"/>
                </a:cxn>
                <a:cxn ang="0">
                  <a:pos x="15" y="16"/>
                </a:cxn>
                <a:cxn ang="0">
                  <a:pos x="14" y="39"/>
                </a:cxn>
                <a:cxn ang="0">
                  <a:pos x="14" y="58"/>
                </a:cxn>
                <a:cxn ang="0">
                  <a:pos x="15" y="59"/>
                </a:cxn>
                <a:cxn ang="0">
                  <a:pos x="20" y="60"/>
                </a:cxn>
                <a:cxn ang="0">
                  <a:pos x="21" y="61"/>
                </a:cxn>
                <a:cxn ang="0">
                  <a:pos x="20" y="61"/>
                </a:cxn>
                <a:cxn ang="0">
                  <a:pos x="11" y="61"/>
                </a:cxn>
                <a:cxn ang="0">
                  <a:pos x="1" y="61"/>
                </a:cxn>
                <a:cxn ang="0">
                  <a:pos x="1" y="61"/>
                </a:cxn>
                <a:cxn ang="0">
                  <a:pos x="1" y="60"/>
                </a:cxn>
                <a:cxn ang="0">
                  <a:pos x="6" y="59"/>
                </a:cxn>
                <a:cxn ang="0">
                  <a:pos x="7" y="58"/>
                </a:cxn>
                <a:cxn ang="0">
                  <a:pos x="7" y="38"/>
                </a:cxn>
                <a:cxn ang="0">
                  <a:pos x="7" y="21"/>
                </a:cxn>
                <a:cxn ang="0">
                  <a:pos x="6" y="19"/>
                </a:cxn>
                <a:cxn ang="0">
                  <a:pos x="1" y="19"/>
                </a:cxn>
                <a:cxn ang="0">
                  <a:pos x="0" y="18"/>
                </a:cxn>
                <a:cxn ang="0">
                  <a:pos x="0" y="18"/>
                </a:cxn>
                <a:cxn ang="0">
                  <a:pos x="14" y="15"/>
                </a:cxn>
              </a:cxnLst>
              <a:rect l="0" t="0" r="r" b="b"/>
              <a:pathLst>
                <a:path w="21" h="61">
                  <a:moveTo>
                    <a:pt x="10" y="0"/>
                  </a:moveTo>
                  <a:cubicBezTo>
                    <a:pt x="13" y="0"/>
                    <a:pt x="14" y="2"/>
                    <a:pt x="14" y="4"/>
                  </a:cubicBezTo>
                  <a:cubicBezTo>
                    <a:pt x="14" y="7"/>
                    <a:pt x="12" y="9"/>
                    <a:pt x="10" y="9"/>
                  </a:cubicBezTo>
                  <a:cubicBezTo>
                    <a:pt x="8" y="9"/>
                    <a:pt x="5" y="7"/>
                    <a:pt x="5" y="4"/>
                  </a:cubicBezTo>
                  <a:cubicBezTo>
                    <a:pt x="5" y="2"/>
                    <a:pt x="7" y="0"/>
                    <a:pt x="10" y="0"/>
                  </a:cubicBezTo>
                  <a:close/>
                  <a:moveTo>
                    <a:pt x="14" y="15"/>
                  </a:moveTo>
                  <a:cubicBezTo>
                    <a:pt x="15" y="15"/>
                    <a:pt x="15" y="15"/>
                    <a:pt x="15" y="16"/>
                  </a:cubicBezTo>
                  <a:cubicBezTo>
                    <a:pt x="15" y="20"/>
                    <a:pt x="14" y="34"/>
                    <a:pt x="14" y="39"/>
                  </a:cubicBezTo>
                  <a:cubicBezTo>
                    <a:pt x="14" y="43"/>
                    <a:pt x="14" y="55"/>
                    <a:pt x="14" y="58"/>
                  </a:cubicBezTo>
                  <a:cubicBezTo>
                    <a:pt x="14" y="58"/>
                    <a:pt x="14" y="59"/>
                    <a:pt x="15" y="59"/>
                  </a:cubicBezTo>
                  <a:cubicBezTo>
                    <a:pt x="20" y="60"/>
                    <a:pt x="20" y="60"/>
                    <a:pt x="20" y="60"/>
                  </a:cubicBezTo>
                  <a:cubicBezTo>
                    <a:pt x="20" y="60"/>
                    <a:pt x="21" y="60"/>
                    <a:pt x="21" y="61"/>
                  </a:cubicBezTo>
                  <a:cubicBezTo>
                    <a:pt x="21" y="61"/>
                    <a:pt x="20" y="61"/>
                    <a:pt x="20" y="61"/>
                  </a:cubicBezTo>
                  <a:cubicBezTo>
                    <a:pt x="18" y="61"/>
                    <a:pt x="15" y="61"/>
                    <a:pt x="11" y="61"/>
                  </a:cubicBezTo>
                  <a:cubicBezTo>
                    <a:pt x="7" y="61"/>
                    <a:pt x="3" y="61"/>
                    <a:pt x="1" y="61"/>
                  </a:cubicBezTo>
                  <a:cubicBezTo>
                    <a:pt x="1" y="61"/>
                    <a:pt x="1" y="61"/>
                    <a:pt x="1" y="61"/>
                  </a:cubicBezTo>
                  <a:cubicBezTo>
                    <a:pt x="1" y="60"/>
                    <a:pt x="1" y="60"/>
                    <a:pt x="1" y="60"/>
                  </a:cubicBezTo>
                  <a:cubicBezTo>
                    <a:pt x="6" y="59"/>
                    <a:pt x="6" y="59"/>
                    <a:pt x="6" y="59"/>
                  </a:cubicBezTo>
                  <a:cubicBezTo>
                    <a:pt x="7" y="58"/>
                    <a:pt x="7" y="58"/>
                    <a:pt x="7" y="58"/>
                  </a:cubicBezTo>
                  <a:cubicBezTo>
                    <a:pt x="7" y="55"/>
                    <a:pt x="7" y="43"/>
                    <a:pt x="7" y="38"/>
                  </a:cubicBezTo>
                  <a:cubicBezTo>
                    <a:pt x="7" y="34"/>
                    <a:pt x="7" y="23"/>
                    <a:pt x="7" y="21"/>
                  </a:cubicBezTo>
                  <a:cubicBezTo>
                    <a:pt x="6" y="20"/>
                    <a:pt x="6" y="19"/>
                    <a:pt x="6" y="19"/>
                  </a:cubicBezTo>
                  <a:cubicBezTo>
                    <a:pt x="1" y="19"/>
                    <a:pt x="1" y="19"/>
                    <a:pt x="1" y="19"/>
                  </a:cubicBezTo>
                  <a:cubicBezTo>
                    <a:pt x="0" y="19"/>
                    <a:pt x="0" y="18"/>
                    <a:pt x="0" y="18"/>
                  </a:cubicBezTo>
                  <a:cubicBezTo>
                    <a:pt x="0" y="18"/>
                    <a:pt x="0" y="18"/>
                    <a:pt x="0" y="18"/>
                  </a:cubicBezTo>
                  <a:lnTo>
                    <a:pt x="14" y="1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5" name="Freeform 24">
              <a:extLst>
                <a:ext uri="{FF2B5EF4-FFF2-40B4-BE49-F238E27FC236}">
                  <a16:creationId xmlns:a16="http://schemas.microsoft.com/office/drawing/2014/main" id="{77AD480E-49FF-AD4A-A91A-69E44C369372}"/>
                </a:ext>
              </a:extLst>
            </p:cNvPr>
            <p:cNvSpPr>
              <a:spLocks/>
            </p:cNvSpPr>
            <p:nvPr userDrawn="1"/>
          </p:nvSpPr>
          <p:spPr bwMode="gray">
            <a:xfrm>
              <a:off x="5181600" y="6224588"/>
              <a:ext cx="111125" cy="146050"/>
            </a:xfrm>
            <a:custGeom>
              <a:avLst/>
              <a:gdLst/>
              <a:ahLst/>
              <a:cxnLst>
                <a:cxn ang="0">
                  <a:pos x="0" y="27"/>
                </a:cxn>
                <a:cxn ang="0">
                  <a:pos x="9" y="6"/>
                </a:cxn>
                <a:cxn ang="0">
                  <a:pos x="25" y="0"/>
                </a:cxn>
                <a:cxn ang="0">
                  <a:pos x="33" y="1"/>
                </a:cxn>
                <a:cxn ang="0">
                  <a:pos x="33" y="2"/>
                </a:cxn>
                <a:cxn ang="0">
                  <a:pos x="34" y="12"/>
                </a:cxn>
                <a:cxn ang="0">
                  <a:pos x="33" y="13"/>
                </a:cxn>
                <a:cxn ang="0">
                  <a:pos x="33" y="13"/>
                </a:cxn>
                <a:cxn ang="0">
                  <a:pos x="29" y="5"/>
                </a:cxn>
                <a:cxn ang="0">
                  <a:pos x="28" y="3"/>
                </a:cxn>
                <a:cxn ang="0">
                  <a:pos x="24" y="2"/>
                </a:cxn>
                <a:cxn ang="0">
                  <a:pos x="12" y="10"/>
                </a:cxn>
                <a:cxn ang="0">
                  <a:pos x="8" y="27"/>
                </a:cxn>
                <a:cxn ang="0">
                  <a:pos x="21" y="43"/>
                </a:cxn>
                <a:cxn ang="0">
                  <a:pos x="27" y="43"/>
                </a:cxn>
                <a:cxn ang="0">
                  <a:pos x="35" y="39"/>
                </a:cxn>
                <a:cxn ang="0">
                  <a:pos x="35" y="40"/>
                </a:cxn>
                <a:cxn ang="0">
                  <a:pos x="35" y="41"/>
                </a:cxn>
                <a:cxn ang="0">
                  <a:pos x="25" y="46"/>
                </a:cxn>
                <a:cxn ang="0">
                  <a:pos x="18" y="46"/>
                </a:cxn>
                <a:cxn ang="0">
                  <a:pos x="0" y="27"/>
                </a:cxn>
              </a:cxnLst>
              <a:rect l="0" t="0" r="r" b="b"/>
              <a:pathLst>
                <a:path w="35" h="46">
                  <a:moveTo>
                    <a:pt x="0" y="27"/>
                  </a:moveTo>
                  <a:cubicBezTo>
                    <a:pt x="0" y="20"/>
                    <a:pt x="3" y="12"/>
                    <a:pt x="9" y="6"/>
                  </a:cubicBezTo>
                  <a:cubicBezTo>
                    <a:pt x="13" y="2"/>
                    <a:pt x="19" y="0"/>
                    <a:pt x="25" y="0"/>
                  </a:cubicBezTo>
                  <a:cubicBezTo>
                    <a:pt x="29" y="0"/>
                    <a:pt x="31" y="1"/>
                    <a:pt x="33" y="1"/>
                  </a:cubicBezTo>
                  <a:cubicBezTo>
                    <a:pt x="33" y="2"/>
                    <a:pt x="33" y="2"/>
                    <a:pt x="33" y="2"/>
                  </a:cubicBezTo>
                  <a:cubicBezTo>
                    <a:pt x="34" y="12"/>
                    <a:pt x="34" y="12"/>
                    <a:pt x="34" y="12"/>
                  </a:cubicBezTo>
                  <a:cubicBezTo>
                    <a:pt x="34" y="13"/>
                    <a:pt x="33" y="13"/>
                    <a:pt x="33" y="13"/>
                  </a:cubicBezTo>
                  <a:cubicBezTo>
                    <a:pt x="33" y="13"/>
                    <a:pt x="33" y="13"/>
                    <a:pt x="33" y="13"/>
                  </a:cubicBezTo>
                  <a:cubicBezTo>
                    <a:pt x="31" y="10"/>
                    <a:pt x="30" y="8"/>
                    <a:pt x="29" y="5"/>
                  </a:cubicBezTo>
                  <a:cubicBezTo>
                    <a:pt x="29" y="4"/>
                    <a:pt x="28" y="4"/>
                    <a:pt x="28" y="3"/>
                  </a:cubicBezTo>
                  <a:cubicBezTo>
                    <a:pt x="27" y="3"/>
                    <a:pt x="25" y="2"/>
                    <a:pt x="24" y="2"/>
                  </a:cubicBezTo>
                  <a:cubicBezTo>
                    <a:pt x="19" y="2"/>
                    <a:pt x="15" y="5"/>
                    <a:pt x="12" y="10"/>
                  </a:cubicBezTo>
                  <a:cubicBezTo>
                    <a:pt x="10" y="14"/>
                    <a:pt x="8" y="20"/>
                    <a:pt x="8" y="27"/>
                  </a:cubicBezTo>
                  <a:cubicBezTo>
                    <a:pt x="8" y="38"/>
                    <a:pt x="14" y="43"/>
                    <a:pt x="21" y="43"/>
                  </a:cubicBezTo>
                  <a:cubicBezTo>
                    <a:pt x="24" y="43"/>
                    <a:pt x="26" y="43"/>
                    <a:pt x="27" y="43"/>
                  </a:cubicBezTo>
                  <a:cubicBezTo>
                    <a:pt x="30" y="42"/>
                    <a:pt x="32" y="41"/>
                    <a:pt x="35" y="39"/>
                  </a:cubicBezTo>
                  <a:cubicBezTo>
                    <a:pt x="35" y="39"/>
                    <a:pt x="35" y="40"/>
                    <a:pt x="35" y="40"/>
                  </a:cubicBezTo>
                  <a:cubicBezTo>
                    <a:pt x="35" y="40"/>
                    <a:pt x="35" y="41"/>
                    <a:pt x="35" y="41"/>
                  </a:cubicBezTo>
                  <a:cubicBezTo>
                    <a:pt x="33" y="42"/>
                    <a:pt x="29" y="44"/>
                    <a:pt x="25" y="46"/>
                  </a:cubicBezTo>
                  <a:cubicBezTo>
                    <a:pt x="24" y="46"/>
                    <a:pt x="22" y="46"/>
                    <a:pt x="18" y="46"/>
                  </a:cubicBezTo>
                  <a:cubicBezTo>
                    <a:pt x="7" y="46"/>
                    <a:pt x="0" y="40"/>
                    <a:pt x="0" y="2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6" name="Freeform 25">
              <a:extLst>
                <a:ext uri="{FF2B5EF4-FFF2-40B4-BE49-F238E27FC236}">
                  <a16:creationId xmlns:a16="http://schemas.microsoft.com/office/drawing/2014/main" id="{EBC727E0-F742-6B45-B468-6E1A28AB6550}"/>
                </a:ext>
              </a:extLst>
            </p:cNvPr>
            <p:cNvSpPr>
              <a:spLocks noEditPoints="1"/>
            </p:cNvSpPr>
            <p:nvPr userDrawn="1"/>
          </p:nvSpPr>
          <p:spPr bwMode="gray">
            <a:xfrm>
              <a:off x="5308600" y="6224588"/>
              <a:ext cx="119063" cy="146050"/>
            </a:xfrm>
            <a:custGeom>
              <a:avLst/>
              <a:gdLst/>
              <a:ahLst/>
              <a:cxnLst>
                <a:cxn ang="0">
                  <a:pos x="20" y="2"/>
                </a:cxn>
                <a:cxn ang="0">
                  <a:pos x="29" y="18"/>
                </a:cxn>
                <a:cxn ang="0">
                  <a:pos x="27" y="21"/>
                </a:cxn>
                <a:cxn ang="0">
                  <a:pos x="9" y="21"/>
                </a:cxn>
                <a:cxn ang="0">
                  <a:pos x="20" y="2"/>
                </a:cxn>
                <a:cxn ang="0">
                  <a:pos x="38" y="20"/>
                </a:cxn>
                <a:cxn ang="0">
                  <a:pos x="21" y="0"/>
                </a:cxn>
                <a:cxn ang="0">
                  <a:pos x="0" y="27"/>
                </a:cxn>
                <a:cxn ang="0">
                  <a:pos x="19" y="46"/>
                </a:cxn>
                <a:cxn ang="0">
                  <a:pos x="26" y="45"/>
                </a:cxn>
                <a:cxn ang="0">
                  <a:pos x="37" y="40"/>
                </a:cxn>
                <a:cxn ang="0">
                  <a:pos x="37" y="40"/>
                </a:cxn>
                <a:cxn ang="0">
                  <a:pos x="37" y="39"/>
                </a:cxn>
                <a:cxn ang="0">
                  <a:pos x="29" y="42"/>
                </a:cxn>
                <a:cxn ang="0">
                  <a:pos x="22" y="43"/>
                </a:cxn>
                <a:cxn ang="0">
                  <a:pos x="9" y="29"/>
                </a:cxn>
                <a:cxn ang="0">
                  <a:pos x="9" y="23"/>
                </a:cxn>
                <a:cxn ang="0">
                  <a:pos x="35" y="22"/>
                </a:cxn>
                <a:cxn ang="0">
                  <a:pos x="38" y="20"/>
                </a:cxn>
              </a:cxnLst>
              <a:rect l="0" t="0" r="r" b="b"/>
              <a:pathLst>
                <a:path w="38" h="46">
                  <a:moveTo>
                    <a:pt x="20" y="2"/>
                  </a:moveTo>
                  <a:cubicBezTo>
                    <a:pt x="26" y="2"/>
                    <a:pt x="29" y="13"/>
                    <a:pt x="29" y="18"/>
                  </a:cubicBezTo>
                  <a:cubicBezTo>
                    <a:pt x="29" y="20"/>
                    <a:pt x="28" y="20"/>
                    <a:pt x="27" y="21"/>
                  </a:cubicBezTo>
                  <a:cubicBezTo>
                    <a:pt x="24" y="21"/>
                    <a:pt x="15" y="22"/>
                    <a:pt x="9" y="21"/>
                  </a:cubicBezTo>
                  <a:cubicBezTo>
                    <a:pt x="9" y="9"/>
                    <a:pt x="14" y="2"/>
                    <a:pt x="20" y="2"/>
                  </a:cubicBezTo>
                  <a:close/>
                  <a:moveTo>
                    <a:pt x="38" y="20"/>
                  </a:moveTo>
                  <a:cubicBezTo>
                    <a:pt x="38" y="11"/>
                    <a:pt x="33" y="0"/>
                    <a:pt x="21" y="0"/>
                  </a:cubicBezTo>
                  <a:cubicBezTo>
                    <a:pt x="9" y="0"/>
                    <a:pt x="0" y="14"/>
                    <a:pt x="0" y="27"/>
                  </a:cubicBezTo>
                  <a:cubicBezTo>
                    <a:pt x="0" y="40"/>
                    <a:pt x="8" y="46"/>
                    <a:pt x="19" y="46"/>
                  </a:cubicBezTo>
                  <a:cubicBezTo>
                    <a:pt x="22" y="46"/>
                    <a:pt x="25" y="46"/>
                    <a:pt x="26" y="45"/>
                  </a:cubicBezTo>
                  <a:cubicBezTo>
                    <a:pt x="30" y="44"/>
                    <a:pt x="35" y="42"/>
                    <a:pt x="37" y="40"/>
                  </a:cubicBezTo>
                  <a:cubicBezTo>
                    <a:pt x="37" y="40"/>
                    <a:pt x="37" y="40"/>
                    <a:pt x="37" y="40"/>
                  </a:cubicBezTo>
                  <a:cubicBezTo>
                    <a:pt x="37" y="39"/>
                    <a:pt x="37" y="39"/>
                    <a:pt x="37" y="39"/>
                  </a:cubicBezTo>
                  <a:cubicBezTo>
                    <a:pt x="34" y="40"/>
                    <a:pt x="31" y="41"/>
                    <a:pt x="29" y="42"/>
                  </a:cubicBezTo>
                  <a:cubicBezTo>
                    <a:pt x="27" y="43"/>
                    <a:pt x="25" y="43"/>
                    <a:pt x="22" y="43"/>
                  </a:cubicBezTo>
                  <a:cubicBezTo>
                    <a:pt x="16" y="43"/>
                    <a:pt x="10" y="38"/>
                    <a:pt x="9" y="29"/>
                  </a:cubicBezTo>
                  <a:cubicBezTo>
                    <a:pt x="9" y="27"/>
                    <a:pt x="9" y="25"/>
                    <a:pt x="9" y="23"/>
                  </a:cubicBezTo>
                  <a:cubicBezTo>
                    <a:pt x="13" y="23"/>
                    <a:pt x="31" y="23"/>
                    <a:pt x="35" y="22"/>
                  </a:cubicBezTo>
                  <a:cubicBezTo>
                    <a:pt x="37" y="22"/>
                    <a:pt x="38" y="21"/>
                    <a:pt x="38" y="2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7" name="Freeform 26">
              <a:extLst>
                <a:ext uri="{FF2B5EF4-FFF2-40B4-BE49-F238E27FC236}">
                  <a16:creationId xmlns:a16="http://schemas.microsoft.com/office/drawing/2014/main" id="{E6DDB773-26B3-EC4C-9477-74CE4F904CFC}"/>
                </a:ext>
              </a:extLst>
            </p:cNvPr>
            <p:cNvSpPr>
              <a:spLocks noEditPoints="1"/>
            </p:cNvSpPr>
            <p:nvPr userDrawn="1"/>
          </p:nvSpPr>
          <p:spPr bwMode="gray">
            <a:xfrm>
              <a:off x="5503863" y="6176963"/>
              <a:ext cx="146050" cy="193675"/>
            </a:xfrm>
            <a:custGeom>
              <a:avLst/>
              <a:gdLst/>
              <a:ahLst/>
              <a:cxnLst>
                <a:cxn ang="0">
                  <a:pos x="19" y="1"/>
                </a:cxn>
                <a:cxn ang="0">
                  <a:pos x="34" y="14"/>
                </a:cxn>
                <a:cxn ang="0">
                  <a:pos x="16" y="29"/>
                </a:cxn>
                <a:cxn ang="0">
                  <a:pos x="14" y="28"/>
                </a:cxn>
                <a:cxn ang="0">
                  <a:pos x="15" y="3"/>
                </a:cxn>
                <a:cxn ang="0">
                  <a:pos x="19" y="1"/>
                </a:cxn>
                <a:cxn ang="0">
                  <a:pos x="28" y="28"/>
                </a:cxn>
                <a:cxn ang="0">
                  <a:pos x="30" y="28"/>
                </a:cxn>
                <a:cxn ang="0">
                  <a:pos x="43" y="14"/>
                </a:cxn>
                <a:cxn ang="0">
                  <a:pos x="20" y="0"/>
                </a:cxn>
                <a:cxn ang="0">
                  <a:pos x="0" y="1"/>
                </a:cxn>
                <a:cxn ang="0">
                  <a:pos x="0" y="1"/>
                </a:cxn>
                <a:cxn ang="0">
                  <a:pos x="0" y="2"/>
                </a:cxn>
                <a:cxn ang="0">
                  <a:pos x="5" y="3"/>
                </a:cxn>
                <a:cxn ang="0">
                  <a:pos x="6" y="4"/>
                </a:cxn>
                <a:cxn ang="0">
                  <a:pos x="6" y="30"/>
                </a:cxn>
                <a:cxn ang="0">
                  <a:pos x="6" y="57"/>
                </a:cxn>
                <a:cxn ang="0">
                  <a:pos x="5" y="59"/>
                </a:cxn>
                <a:cxn ang="0">
                  <a:pos x="1" y="60"/>
                </a:cxn>
                <a:cxn ang="0">
                  <a:pos x="0" y="61"/>
                </a:cxn>
                <a:cxn ang="0">
                  <a:pos x="0" y="61"/>
                </a:cxn>
                <a:cxn ang="0">
                  <a:pos x="9" y="61"/>
                </a:cxn>
                <a:cxn ang="0">
                  <a:pos x="17" y="61"/>
                </a:cxn>
                <a:cxn ang="0">
                  <a:pos x="46" y="44"/>
                </a:cxn>
                <a:cxn ang="0">
                  <a:pos x="30" y="29"/>
                </a:cxn>
                <a:cxn ang="0">
                  <a:pos x="28" y="29"/>
                </a:cxn>
                <a:cxn ang="0">
                  <a:pos x="28" y="28"/>
                </a:cxn>
                <a:cxn ang="0">
                  <a:pos x="37" y="45"/>
                </a:cxn>
                <a:cxn ang="0">
                  <a:pos x="18" y="59"/>
                </a:cxn>
                <a:cxn ang="0">
                  <a:pos x="13" y="57"/>
                </a:cxn>
                <a:cxn ang="0">
                  <a:pos x="14" y="31"/>
                </a:cxn>
                <a:cxn ang="0">
                  <a:pos x="19" y="30"/>
                </a:cxn>
                <a:cxn ang="0">
                  <a:pos x="37" y="45"/>
                </a:cxn>
              </a:cxnLst>
              <a:rect l="0" t="0" r="r" b="b"/>
              <a:pathLst>
                <a:path w="46" h="61">
                  <a:moveTo>
                    <a:pt x="19" y="1"/>
                  </a:moveTo>
                  <a:cubicBezTo>
                    <a:pt x="29" y="1"/>
                    <a:pt x="34" y="6"/>
                    <a:pt x="34" y="14"/>
                  </a:cubicBezTo>
                  <a:cubicBezTo>
                    <a:pt x="34" y="24"/>
                    <a:pt x="25" y="29"/>
                    <a:pt x="16" y="29"/>
                  </a:cubicBezTo>
                  <a:cubicBezTo>
                    <a:pt x="15" y="29"/>
                    <a:pt x="14" y="28"/>
                    <a:pt x="14" y="28"/>
                  </a:cubicBezTo>
                  <a:cubicBezTo>
                    <a:pt x="14" y="26"/>
                    <a:pt x="14" y="10"/>
                    <a:pt x="15" y="3"/>
                  </a:cubicBezTo>
                  <a:cubicBezTo>
                    <a:pt x="15" y="2"/>
                    <a:pt x="16" y="1"/>
                    <a:pt x="19" y="1"/>
                  </a:cubicBezTo>
                  <a:close/>
                  <a:moveTo>
                    <a:pt x="28" y="28"/>
                  </a:moveTo>
                  <a:cubicBezTo>
                    <a:pt x="28" y="28"/>
                    <a:pt x="29" y="28"/>
                    <a:pt x="30" y="28"/>
                  </a:cubicBezTo>
                  <a:cubicBezTo>
                    <a:pt x="36" y="26"/>
                    <a:pt x="43" y="21"/>
                    <a:pt x="43" y="14"/>
                  </a:cubicBezTo>
                  <a:cubicBezTo>
                    <a:pt x="43" y="5"/>
                    <a:pt x="36" y="0"/>
                    <a:pt x="20" y="0"/>
                  </a:cubicBezTo>
                  <a:cubicBezTo>
                    <a:pt x="12" y="0"/>
                    <a:pt x="4" y="0"/>
                    <a:pt x="0" y="1"/>
                  </a:cubicBezTo>
                  <a:cubicBezTo>
                    <a:pt x="0" y="1"/>
                    <a:pt x="0" y="1"/>
                    <a:pt x="0" y="1"/>
                  </a:cubicBezTo>
                  <a:cubicBezTo>
                    <a:pt x="0" y="2"/>
                    <a:pt x="0" y="2"/>
                    <a:pt x="0" y="2"/>
                  </a:cubicBezTo>
                  <a:cubicBezTo>
                    <a:pt x="5" y="3"/>
                    <a:pt x="5" y="3"/>
                    <a:pt x="5" y="3"/>
                  </a:cubicBezTo>
                  <a:cubicBezTo>
                    <a:pt x="6" y="3"/>
                    <a:pt x="6" y="3"/>
                    <a:pt x="6" y="4"/>
                  </a:cubicBezTo>
                  <a:cubicBezTo>
                    <a:pt x="6" y="9"/>
                    <a:pt x="6" y="24"/>
                    <a:pt x="6" y="30"/>
                  </a:cubicBezTo>
                  <a:cubicBezTo>
                    <a:pt x="6" y="34"/>
                    <a:pt x="7" y="54"/>
                    <a:pt x="6" y="57"/>
                  </a:cubicBezTo>
                  <a:cubicBezTo>
                    <a:pt x="6" y="58"/>
                    <a:pt x="6" y="58"/>
                    <a:pt x="5" y="59"/>
                  </a:cubicBezTo>
                  <a:cubicBezTo>
                    <a:pt x="1" y="60"/>
                    <a:pt x="1" y="60"/>
                    <a:pt x="1" y="60"/>
                  </a:cubicBezTo>
                  <a:cubicBezTo>
                    <a:pt x="0" y="60"/>
                    <a:pt x="0" y="60"/>
                    <a:pt x="0" y="61"/>
                  </a:cubicBezTo>
                  <a:cubicBezTo>
                    <a:pt x="0" y="61"/>
                    <a:pt x="0" y="61"/>
                    <a:pt x="0" y="61"/>
                  </a:cubicBezTo>
                  <a:cubicBezTo>
                    <a:pt x="3" y="61"/>
                    <a:pt x="7" y="61"/>
                    <a:pt x="9" y="61"/>
                  </a:cubicBezTo>
                  <a:cubicBezTo>
                    <a:pt x="11" y="61"/>
                    <a:pt x="15" y="61"/>
                    <a:pt x="17" y="61"/>
                  </a:cubicBezTo>
                  <a:cubicBezTo>
                    <a:pt x="33" y="61"/>
                    <a:pt x="46" y="56"/>
                    <a:pt x="46" y="44"/>
                  </a:cubicBezTo>
                  <a:cubicBezTo>
                    <a:pt x="46" y="36"/>
                    <a:pt x="39" y="30"/>
                    <a:pt x="30" y="29"/>
                  </a:cubicBezTo>
                  <a:cubicBezTo>
                    <a:pt x="29" y="29"/>
                    <a:pt x="28" y="29"/>
                    <a:pt x="28" y="29"/>
                  </a:cubicBezTo>
                  <a:lnTo>
                    <a:pt x="28" y="28"/>
                  </a:lnTo>
                  <a:close/>
                  <a:moveTo>
                    <a:pt x="37" y="45"/>
                  </a:moveTo>
                  <a:cubicBezTo>
                    <a:pt x="37" y="55"/>
                    <a:pt x="28" y="59"/>
                    <a:pt x="18" y="59"/>
                  </a:cubicBezTo>
                  <a:cubicBezTo>
                    <a:pt x="16" y="59"/>
                    <a:pt x="13" y="58"/>
                    <a:pt x="13" y="57"/>
                  </a:cubicBezTo>
                  <a:cubicBezTo>
                    <a:pt x="13" y="56"/>
                    <a:pt x="14" y="33"/>
                    <a:pt x="14" y="31"/>
                  </a:cubicBezTo>
                  <a:cubicBezTo>
                    <a:pt x="14" y="30"/>
                    <a:pt x="16" y="30"/>
                    <a:pt x="19" y="30"/>
                  </a:cubicBezTo>
                  <a:cubicBezTo>
                    <a:pt x="30" y="30"/>
                    <a:pt x="37" y="37"/>
                    <a:pt x="37" y="4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8" name="Freeform 27">
              <a:extLst>
                <a:ext uri="{FF2B5EF4-FFF2-40B4-BE49-F238E27FC236}">
                  <a16:creationId xmlns:a16="http://schemas.microsoft.com/office/drawing/2014/main" id="{2ED4ABDA-23FE-4A44-8CA1-396D7262AABB}"/>
                </a:ext>
              </a:extLst>
            </p:cNvPr>
            <p:cNvSpPr>
              <a:spLocks noEditPoints="1"/>
            </p:cNvSpPr>
            <p:nvPr userDrawn="1"/>
          </p:nvSpPr>
          <p:spPr bwMode="gray">
            <a:xfrm>
              <a:off x="5672138" y="6224588"/>
              <a:ext cx="136525" cy="146050"/>
            </a:xfrm>
            <a:custGeom>
              <a:avLst/>
              <a:gdLst/>
              <a:ahLst/>
              <a:cxnLst>
                <a:cxn ang="0">
                  <a:pos x="16" y="43"/>
                </a:cxn>
                <a:cxn ang="0">
                  <a:pos x="8" y="32"/>
                </a:cxn>
                <a:cxn ang="0">
                  <a:pos x="18" y="18"/>
                </a:cxn>
                <a:cxn ang="0">
                  <a:pos x="29" y="25"/>
                </a:cxn>
                <a:cxn ang="0">
                  <a:pos x="30" y="27"/>
                </a:cxn>
                <a:cxn ang="0">
                  <a:pos x="29" y="29"/>
                </a:cxn>
                <a:cxn ang="0">
                  <a:pos x="16" y="43"/>
                </a:cxn>
                <a:cxn ang="0">
                  <a:pos x="29" y="21"/>
                </a:cxn>
                <a:cxn ang="0">
                  <a:pos x="28" y="20"/>
                </a:cxn>
                <a:cxn ang="0">
                  <a:pos x="17" y="16"/>
                </a:cxn>
                <a:cxn ang="0">
                  <a:pos x="0" y="34"/>
                </a:cxn>
                <a:cxn ang="0">
                  <a:pos x="11" y="46"/>
                </a:cxn>
                <a:cxn ang="0">
                  <a:pos x="28" y="35"/>
                </a:cxn>
                <a:cxn ang="0">
                  <a:pos x="30" y="33"/>
                </a:cxn>
                <a:cxn ang="0">
                  <a:pos x="30" y="33"/>
                </a:cxn>
                <a:cxn ang="0">
                  <a:pos x="30" y="36"/>
                </a:cxn>
                <a:cxn ang="0">
                  <a:pos x="30" y="45"/>
                </a:cxn>
                <a:cxn ang="0">
                  <a:pos x="31" y="46"/>
                </a:cxn>
                <a:cxn ang="0">
                  <a:pos x="36" y="46"/>
                </a:cxn>
                <a:cxn ang="0">
                  <a:pos x="43" y="46"/>
                </a:cxn>
                <a:cxn ang="0">
                  <a:pos x="43" y="45"/>
                </a:cxn>
                <a:cxn ang="0">
                  <a:pos x="42" y="45"/>
                </a:cxn>
                <a:cxn ang="0">
                  <a:pos x="38" y="43"/>
                </a:cxn>
                <a:cxn ang="0">
                  <a:pos x="37" y="42"/>
                </a:cxn>
                <a:cxn ang="0">
                  <a:pos x="37" y="31"/>
                </a:cxn>
                <a:cxn ang="0">
                  <a:pos x="37" y="20"/>
                </a:cxn>
                <a:cxn ang="0">
                  <a:pos x="24" y="0"/>
                </a:cxn>
                <a:cxn ang="0">
                  <a:pos x="4" y="10"/>
                </a:cxn>
                <a:cxn ang="0">
                  <a:pos x="5" y="12"/>
                </a:cxn>
                <a:cxn ang="0">
                  <a:pos x="5" y="12"/>
                </a:cxn>
                <a:cxn ang="0">
                  <a:pos x="20" y="4"/>
                </a:cxn>
                <a:cxn ang="0">
                  <a:pos x="29" y="14"/>
                </a:cxn>
                <a:cxn ang="0">
                  <a:pos x="30" y="21"/>
                </a:cxn>
                <a:cxn ang="0">
                  <a:pos x="29" y="21"/>
                </a:cxn>
              </a:cxnLst>
              <a:rect l="0" t="0" r="r" b="b"/>
              <a:pathLst>
                <a:path w="43" h="46">
                  <a:moveTo>
                    <a:pt x="16" y="43"/>
                  </a:moveTo>
                  <a:cubicBezTo>
                    <a:pt x="11" y="43"/>
                    <a:pt x="8" y="39"/>
                    <a:pt x="8" y="32"/>
                  </a:cubicBezTo>
                  <a:cubicBezTo>
                    <a:pt x="8" y="25"/>
                    <a:pt x="12" y="18"/>
                    <a:pt x="18" y="18"/>
                  </a:cubicBezTo>
                  <a:cubicBezTo>
                    <a:pt x="24" y="18"/>
                    <a:pt x="27" y="22"/>
                    <a:pt x="29" y="25"/>
                  </a:cubicBezTo>
                  <a:cubicBezTo>
                    <a:pt x="29" y="26"/>
                    <a:pt x="30" y="27"/>
                    <a:pt x="30" y="27"/>
                  </a:cubicBezTo>
                  <a:cubicBezTo>
                    <a:pt x="30" y="28"/>
                    <a:pt x="29" y="29"/>
                    <a:pt x="29" y="29"/>
                  </a:cubicBezTo>
                  <a:cubicBezTo>
                    <a:pt x="27" y="37"/>
                    <a:pt x="21" y="43"/>
                    <a:pt x="16" y="43"/>
                  </a:cubicBezTo>
                  <a:close/>
                  <a:moveTo>
                    <a:pt x="29" y="21"/>
                  </a:moveTo>
                  <a:cubicBezTo>
                    <a:pt x="29" y="21"/>
                    <a:pt x="28" y="20"/>
                    <a:pt x="28" y="20"/>
                  </a:cubicBezTo>
                  <a:cubicBezTo>
                    <a:pt x="26" y="18"/>
                    <a:pt x="22" y="16"/>
                    <a:pt x="17" y="16"/>
                  </a:cubicBezTo>
                  <a:cubicBezTo>
                    <a:pt x="5" y="16"/>
                    <a:pt x="0" y="26"/>
                    <a:pt x="0" y="34"/>
                  </a:cubicBezTo>
                  <a:cubicBezTo>
                    <a:pt x="0" y="42"/>
                    <a:pt x="5" y="46"/>
                    <a:pt x="11" y="46"/>
                  </a:cubicBezTo>
                  <a:cubicBezTo>
                    <a:pt x="20" y="46"/>
                    <a:pt x="26" y="40"/>
                    <a:pt x="28" y="35"/>
                  </a:cubicBezTo>
                  <a:cubicBezTo>
                    <a:pt x="29" y="34"/>
                    <a:pt x="29" y="33"/>
                    <a:pt x="30" y="33"/>
                  </a:cubicBezTo>
                  <a:cubicBezTo>
                    <a:pt x="30" y="33"/>
                    <a:pt x="30" y="33"/>
                    <a:pt x="30" y="33"/>
                  </a:cubicBezTo>
                  <a:cubicBezTo>
                    <a:pt x="30" y="34"/>
                    <a:pt x="30" y="35"/>
                    <a:pt x="30" y="36"/>
                  </a:cubicBezTo>
                  <a:cubicBezTo>
                    <a:pt x="30" y="38"/>
                    <a:pt x="30" y="44"/>
                    <a:pt x="30" y="45"/>
                  </a:cubicBezTo>
                  <a:cubicBezTo>
                    <a:pt x="30" y="45"/>
                    <a:pt x="30" y="46"/>
                    <a:pt x="31" y="46"/>
                  </a:cubicBezTo>
                  <a:cubicBezTo>
                    <a:pt x="32" y="46"/>
                    <a:pt x="34" y="46"/>
                    <a:pt x="36" y="46"/>
                  </a:cubicBezTo>
                  <a:cubicBezTo>
                    <a:pt x="39" y="46"/>
                    <a:pt x="42" y="46"/>
                    <a:pt x="43" y="46"/>
                  </a:cubicBezTo>
                  <a:cubicBezTo>
                    <a:pt x="43" y="46"/>
                    <a:pt x="43" y="46"/>
                    <a:pt x="43" y="45"/>
                  </a:cubicBezTo>
                  <a:cubicBezTo>
                    <a:pt x="43" y="45"/>
                    <a:pt x="43" y="45"/>
                    <a:pt x="42" y="45"/>
                  </a:cubicBezTo>
                  <a:cubicBezTo>
                    <a:pt x="38" y="43"/>
                    <a:pt x="38" y="43"/>
                    <a:pt x="38" y="43"/>
                  </a:cubicBezTo>
                  <a:cubicBezTo>
                    <a:pt x="37" y="43"/>
                    <a:pt x="37" y="43"/>
                    <a:pt x="37" y="42"/>
                  </a:cubicBezTo>
                  <a:cubicBezTo>
                    <a:pt x="37" y="40"/>
                    <a:pt x="37" y="34"/>
                    <a:pt x="37" y="31"/>
                  </a:cubicBezTo>
                  <a:cubicBezTo>
                    <a:pt x="37" y="28"/>
                    <a:pt x="37" y="22"/>
                    <a:pt x="37" y="20"/>
                  </a:cubicBezTo>
                  <a:cubicBezTo>
                    <a:pt x="37" y="10"/>
                    <a:pt x="35" y="0"/>
                    <a:pt x="24" y="0"/>
                  </a:cubicBezTo>
                  <a:cubicBezTo>
                    <a:pt x="15" y="0"/>
                    <a:pt x="9" y="4"/>
                    <a:pt x="4" y="10"/>
                  </a:cubicBezTo>
                  <a:cubicBezTo>
                    <a:pt x="4" y="11"/>
                    <a:pt x="4" y="12"/>
                    <a:pt x="5" y="12"/>
                  </a:cubicBezTo>
                  <a:cubicBezTo>
                    <a:pt x="5" y="12"/>
                    <a:pt x="5" y="12"/>
                    <a:pt x="5" y="12"/>
                  </a:cubicBezTo>
                  <a:cubicBezTo>
                    <a:pt x="9" y="7"/>
                    <a:pt x="14" y="4"/>
                    <a:pt x="20" y="4"/>
                  </a:cubicBezTo>
                  <a:cubicBezTo>
                    <a:pt x="25" y="4"/>
                    <a:pt x="28" y="8"/>
                    <a:pt x="29" y="14"/>
                  </a:cubicBezTo>
                  <a:cubicBezTo>
                    <a:pt x="29" y="16"/>
                    <a:pt x="29" y="19"/>
                    <a:pt x="30" y="21"/>
                  </a:cubicBezTo>
                  <a:lnTo>
                    <a:pt x="29" y="2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9" name="Freeform 28">
              <a:extLst>
                <a:ext uri="{FF2B5EF4-FFF2-40B4-BE49-F238E27FC236}">
                  <a16:creationId xmlns:a16="http://schemas.microsoft.com/office/drawing/2014/main" id="{04A122A7-509A-BC43-A647-BE0C1AD19D35}"/>
                </a:ext>
              </a:extLst>
            </p:cNvPr>
            <p:cNvSpPr>
              <a:spLocks noEditPoints="1"/>
            </p:cNvSpPr>
            <p:nvPr userDrawn="1"/>
          </p:nvSpPr>
          <p:spPr bwMode="gray">
            <a:xfrm>
              <a:off x="5818188" y="6176963"/>
              <a:ext cx="63500" cy="193675"/>
            </a:xfrm>
            <a:custGeom>
              <a:avLst/>
              <a:gdLst/>
              <a:ahLst/>
              <a:cxnLst>
                <a:cxn ang="0">
                  <a:pos x="10" y="0"/>
                </a:cxn>
                <a:cxn ang="0">
                  <a:pos x="14" y="4"/>
                </a:cxn>
                <a:cxn ang="0">
                  <a:pos x="10" y="9"/>
                </a:cxn>
                <a:cxn ang="0">
                  <a:pos x="5" y="4"/>
                </a:cxn>
                <a:cxn ang="0">
                  <a:pos x="10" y="0"/>
                </a:cxn>
                <a:cxn ang="0">
                  <a:pos x="14" y="15"/>
                </a:cxn>
                <a:cxn ang="0">
                  <a:pos x="15" y="16"/>
                </a:cxn>
                <a:cxn ang="0">
                  <a:pos x="14" y="39"/>
                </a:cxn>
                <a:cxn ang="0">
                  <a:pos x="14" y="58"/>
                </a:cxn>
                <a:cxn ang="0">
                  <a:pos x="15" y="59"/>
                </a:cxn>
                <a:cxn ang="0">
                  <a:pos x="20" y="60"/>
                </a:cxn>
                <a:cxn ang="0">
                  <a:pos x="20" y="61"/>
                </a:cxn>
                <a:cxn ang="0">
                  <a:pos x="20" y="61"/>
                </a:cxn>
                <a:cxn ang="0">
                  <a:pos x="10" y="61"/>
                </a:cxn>
                <a:cxn ang="0">
                  <a:pos x="1" y="61"/>
                </a:cxn>
                <a:cxn ang="0">
                  <a:pos x="1" y="61"/>
                </a:cxn>
                <a:cxn ang="0">
                  <a:pos x="1" y="60"/>
                </a:cxn>
                <a:cxn ang="0">
                  <a:pos x="6" y="59"/>
                </a:cxn>
                <a:cxn ang="0">
                  <a:pos x="7" y="58"/>
                </a:cxn>
                <a:cxn ang="0">
                  <a:pos x="7" y="38"/>
                </a:cxn>
                <a:cxn ang="0">
                  <a:pos x="6" y="21"/>
                </a:cxn>
                <a:cxn ang="0">
                  <a:pos x="5" y="19"/>
                </a:cxn>
                <a:cxn ang="0">
                  <a:pos x="0" y="19"/>
                </a:cxn>
                <a:cxn ang="0">
                  <a:pos x="0" y="18"/>
                </a:cxn>
                <a:cxn ang="0">
                  <a:pos x="0" y="18"/>
                </a:cxn>
                <a:cxn ang="0">
                  <a:pos x="14" y="15"/>
                </a:cxn>
              </a:cxnLst>
              <a:rect l="0" t="0" r="r" b="b"/>
              <a:pathLst>
                <a:path w="20" h="61">
                  <a:moveTo>
                    <a:pt x="10" y="0"/>
                  </a:moveTo>
                  <a:cubicBezTo>
                    <a:pt x="12" y="0"/>
                    <a:pt x="14" y="2"/>
                    <a:pt x="14" y="4"/>
                  </a:cubicBezTo>
                  <a:cubicBezTo>
                    <a:pt x="14" y="7"/>
                    <a:pt x="12" y="9"/>
                    <a:pt x="10" y="9"/>
                  </a:cubicBezTo>
                  <a:cubicBezTo>
                    <a:pt x="7" y="9"/>
                    <a:pt x="5" y="7"/>
                    <a:pt x="5" y="4"/>
                  </a:cubicBezTo>
                  <a:cubicBezTo>
                    <a:pt x="5" y="2"/>
                    <a:pt x="7" y="0"/>
                    <a:pt x="10" y="0"/>
                  </a:cubicBezTo>
                  <a:close/>
                  <a:moveTo>
                    <a:pt x="14" y="15"/>
                  </a:moveTo>
                  <a:cubicBezTo>
                    <a:pt x="15" y="15"/>
                    <a:pt x="15" y="15"/>
                    <a:pt x="15" y="16"/>
                  </a:cubicBezTo>
                  <a:cubicBezTo>
                    <a:pt x="15" y="20"/>
                    <a:pt x="14" y="34"/>
                    <a:pt x="14" y="39"/>
                  </a:cubicBezTo>
                  <a:cubicBezTo>
                    <a:pt x="14" y="43"/>
                    <a:pt x="14" y="55"/>
                    <a:pt x="14" y="58"/>
                  </a:cubicBezTo>
                  <a:cubicBezTo>
                    <a:pt x="14" y="58"/>
                    <a:pt x="14" y="59"/>
                    <a:pt x="15" y="59"/>
                  </a:cubicBezTo>
                  <a:cubicBezTo>
                    <a:pt x="20" y="60"/>
                    <a:pt x="20" y="60"/>
                    <a:pt x="20" y="60"/>
                  </a:cubicBezTo>
                  <a:cubicBezTo>
                    <a:pt x="20" y="60"/>
                    <a:pt x="20" y="60"/>
                    <a:pt x="20" y="61"/>
                  </a:cubicBezTo>
                  <a:cubicBezTo>
                    <a:pt x="20" y="61"/>
                    <a:pt x="20" y="61"/>
                    <a:pt x="20" y="61"/>
                  </a:cubicBezTo>
                  <a:cubicBezTo>
                    <a:pt x="18" y="61"/>
                    <a:pt x="15" y="61"/>
                    <a:pt x="10" y="61"/>
                  </a:cubicBezTo>
                  <a:cubicBezTo>
                    <a:pt x="6" y="61"/>
                    <a:pt x="3" y="61"/>
                    <a:pt x="1" y="61"/>
                  </a:cubicBezTo>
                  <a:cubicBezTo>
                    <a:pt x="1" y="61"/>
                    <a:pt x="1" y="61"/>
                    <a:pt x="1" y="61"/>
                  </a:cubicBezTo>
                  <a:cubicBezTo>
                    <a:pt x="1" y="60"/>
                    <a:pt x="1" y="60"/>
                    <a:pt x="1" y="60"/>
                  </a:cubicBezTo>
                  <a:cubicBezTo>
                    <a:pt x="6" y="59"/>
                    <a:pt x="6" y="59"/>
                    <a:pt x="6" y="59"/>
                  </a:cubicBezTo>
                  <a:cubicBezTo>
                    <a:pt x="7" y="58"/>
                    <a:pt x="7" y="58"/>
                    <a:pt x="7" y="58"/>
                  </a:cubicBezTo>
                  <a:cubicBezTo>
                    <a:pt x="7" y="55"/>
                    <a:pt x="7" y="43"/>
                    <a:pt x="7" y="38"/>
                  </a:cubicBezTo>
                  <a:cubicBezTo>
                    <a:pt x="7" y="34"/>
                    <a:pt x="6" y="23"/>
                    <a:pt x="6" y="21"/>
                  </a:cubicBezTo>
                  <a:cubicBezTo>
                    <a:pt x="6" y="20"/>
                    <a:pt x="6" y="19"/>
                    <a:pt x="5" y="19"/>
                  </a:cubicBezTo>
                  <a:cubicBezTo>
                    <a:pt x="0" y="19"/>
                    <a:pt x="0" y="19"/>
                    <a:pt x="0" y="19"/>
                  </a:cubicBezTo>
                  <a:cubicBezTo>
                    <a:pt x="0" y="19"/>
                    <a:pt x="0" y="18"/>
                    <a:pt x="0" y="18"/>
                  </a:cubicBezTo>
                  <a:cubicBezTo>
                    <a:pt x="0" y="18"/>
                    <a:pt x="0" y="18"/>
                    <a:pt x="0" y="18"/>
                  </a:cubicBezTo>
                  <a:lnTo>
                    <a:pt x="14" y="1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0" name="Freeform 29">
              <a:extLst>
                <a:ext uri="{FF2B5EF4-FFF2-40B4-BE49-F238E27FC236}">
                  <a16:creationId xmlns:a16="http://schemas.microsoft.com/office/drawing/2014/main" id="{F5D4C3C2-F5EE-3244-9BE4-0FD99AB5841E}"/>
                </a:ext>
              </a:extLst>
            </p:cNvPr>
            <p:cNvSpPr>
              <a:spLocks/>
            </p:cNvSpPr>
            <p:nvPr userDrawn="1"/>
          </p:nvSpPr>
          <p:spPr bwMode="gray">
            <a:xfrm>
              <a:off x="5891213" y="6157913"/>
              <a:ext cx="66675" cy="212725"/>
            </a:xfrm>
            <a:custGeom>
              <a:avLst/>
              <a:gdLst/>
              <a:ahLst/>
              <a:cxnLst>
                <a:cxn ang="0">
                  <a:pos x="15" y="0"/>
                </a:cxn>
                <a:cxn ang="0">
                  <a:pos x="16" y="1"/>
                </a:cxn>
                <a:cxn ang="0">
                  <a:pos x="15" y="33"/>
                </a:cxn>
                <a:cxn ang="0">
                  <a:pos x="14" y="64"/>
                </a:cxn>
                <a:cxn ang="0">
                  <a:pos x="15" y="65"/>
                </a:cxn>
                <a:cxn ang="0">
                  <a:pos x="21" y="66"/>
                </a:cxn>
                <a:cxn ang="0">
                  <a:pos x="21" y="67"/>
                </a:cxn>
                <a:cxn ang="0">
                  <a:pos x="21" y="67"/>
                </a:cxn>
                <a:cxn ang="0">
                  <a:pos x="11" y="67"/>
                </a:cxn>
                <a:cxn ang="0">
                  <a:pos x="2" y="67"/>
                </a:cxn>
                <a:cxn ang="0">
                  <a:pos x="2" y="67"/>
                </a:cxn>
                <a:cxn ang="0">
                  <a:pos x="2" y="66"/>
                </a:cxn>
                <a:cxn ang="0">
                  <a:pos x="7" y="65"/>
                </a:cxn>
                <a:cxn ang="0">
                  <a:pos x="8" y="64"/>
                </a:cxn>
                <a:cxn ang="0">
                  <a:pos x="8" y="33"/>
                </a:cxn>
                <a:cxn ang="0">
                  <a:pos x="7" y="5"/>
                </a:cxn>
                <a:cxn ang="0">
                  <a:pos x="6" y="3"/>
                </a:cxn>
                <a:cxn ang="0">
                  <a:pos x="0" y="3"/>
                </a:cxn>
                <a:cxn ang="0">
                  <a:pos x="0" y="2"/>
                </a:cxn>
                <a:cxn ang="0">
                  <a:pos x="0" y="2"/>
                </a:cxn>
                <a:cxn ang="0">
                  <a:pos x="15" y="0"/>
                </a:cxn>
              </a:cxnLst>
              <a:rect l="0" t="0" r="r" b="b"/>
              <a:pathLst>
                <a:path w="21" h="67">
                  <a:moveTo>
                    <a:pt x="15" y="0"/>
                  </a:moveTo>
                  <a:cubicBezTo>
                    <a:pt x="16" y="0"/>
                    <a:pt x="16" y="0"/>
                    <a:pt x="16" y="1"/>
                  </a:cubicBezTo>
                  <a:cubicBezTo>
                    <a:pt x="16" y="2"/>
                    <a:pt x="15" y="22"/>
                    <a:pt x="15" y="33"/>
                  </a:cubicBezTo>
                  <a:cubicBezTo>
                    <a:pt x="15" y="40"/>
                    <a:pt x="14" y="62"/>
                    <a:pt x="14" y="64"/>
                  </a:cubicBezTo>
                  <a:cubicBezTo>
                    <a:pt x="14" y="64"/>
                    <a:pt x="15" y="64"/>
                    <a:pt x="15" y="65"/>
                  </a:cubicBezTo>
                  <a:cubicBezTo>
                    <a:pt x="21" y="66"/>
                    <a:pt x="21" y="66"/>
                    <a:pt x="21" y="66"/>
                  </a:cubicBezTo>
                  <a:cubicBezTo>
                    <a:pt x="21" y="66"/>
                    <a:pt x="21" y="66"/>
                    <a:pt x="21" y="67"/>
                  </a:cubicBezTo>
                  <a:cubicBezTo>
                    <a:pt x="21" y="67"/>
                    <a:pt x="21" y="67"/>
                    <a:pt x="21" y="67"/>
                  </a:cubicBezTo>
                  <a:cubicBezTo>
                    <a:pt x="19" y="67"/>
                    <a:pt x="15" y="67"/>
                    <a:pt x="11" y="67"/>
                  </a:cubicBezTo>
                  <a:cubicBezTo>
                    <a:pt x="7" y="67"/>
                    <a:pt x="4" y="67"/>
                    <a:pt x="2" y="67"/>
                  </a:cubicBezTo>
                  <a:cubicBezTo>
                    <a:pt x="2" y="67"/>
                    <a:pt x="2" y="67"/>
                    <a:pt x="2" y="67"/>
                  </a:cubicBezTo>
                  <a:cubicBezTo>
                    <a:pt x="2" y="66"/>
                    <a:pt x="2" y="66"/>
                    <a:pt x="2" y="66"/>
                  </a:cubicBezTo>
                  <a:cubicBezTo>
                    <a:pt x="7" y="65"/>
                    <a:pt x="7" y="65"/>
                    <a:pt x="7" y="65"/>
                  </a:cubicBezTo>
                  <a:cubicBezTo>
                    <a:pt x="7" y="65"/>
                    <a:pt x="8" y="64"/>
                    <a:pt x="8" y="64"/>
                  </a:cubicBezTo>
                  <a:cubicBezTo>
                    <a:pt x="8" y="61"/>
                    <a:pt x="8" y="38"/>
                    <a:pt x="8" y="33"/>
                  </a:cubicBezTo>
                  <a:cubicBezTo>
                    <a:pt x="8" y="28"/>
                    <a:pt x="7" y="8"/>
                    <a:pt x="7" y="5"/>
                  </a:cubicBezTo>
                  <a:cubicBezTo>
                    <a:pt x="7" y="4"/>
                    <a:pt x="7" y="3"/>
                    <a:pt x="6" y="3"/>
                  </a:cubicBezTo>
                  <a:cubicBezTo>
                    <a:pt x="0" y="3"/>
                    <a:pt x="0" y="3"/>
                    <a:pt x="0" y="3"/>
                  </a:cubicBezTo>
                  <a:cubicBezTo>
                    <a:pt x="0" y="3"/>
                    <a:pt x="0" y="2"/>
                    <a:pt x="0" y="2"/>
                  </a:cubicBezTo>
                  <a:cubicBezTo>
                    <a:pt x="0" y="2"/>
                    <a:pt x="0" y="2"/>
                    <a:pt x="0" y="2"/>
                  </a:cubicBezTo>
                  <a:lnTo>
                    <a:pt x="15"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1" name="Freeform 30">
              <a:extLst>
                <a:ext uri="{FF2B5EF4-FFF2-40B4-BE49-F238E27FC236}">
                  <a16:creationId xmlns:a16="http://schemas.microsoft.com/office/drawing/2014/main" id="{9443B11F-71F4-8E49-BE90-4CB4DB1BA1D9}"/>
                </a:ext>
              </a:extLst>
            </p:cNvPr>
            <p:cNvSpPr>
              <a:spLocks noEditPoints="1"/>
            </p:cNvSpPr>
            <p:nvPr userDrawn="1"/>
          </p:nvSpPr>
          <p:spPr bwMode="gray">
            <a:xfrm>
              <a:off x="5973763" y="6224588"/>
              <a:ext cx="117475" cy="146050"/>
            </a:xfrm>
            <a:custGeom>
              <a:avLst/>
              <a:gdLst/>
              <a:ahLst/>
              <a:cxnLst>
                <a:cxn ang="0">
                  <a:pos x="20" y="2"/>
                </a:cxn>
                <a:cxn ang="0">
                  <a:pos x="29" y="18"/>
                </a:cxn>
                <a:cxn ang="0">
                  <a:pos x="27" y="21"/>
                </a:cxn>
                <a:cxn ang="0">
                  <a:pos x="9" y="21"/>
                </a:cxn>
                <a:cxn ang="0">
                  <a:pos x="20" y="2"/>
                </a:cxn>
                <a:cxn ang="0">
                  <a:pos x="37" y="20"/>
                </a:cxn>
                <a:cxn ang="0">
                  <a:pos x="21" y="0"/>
                </a:cxn>
                <a:cxn ang="0">
                  <a:pos x="0" y="27"/>
                </a:cxn>
                <a:cxn ang="0">
                  <a:pos x="19" y="46"/>
                </a:cxn>
                <a:cxn ang="0">
                  <a:pos x="26" y="45"/>
                </a:cxn>
                <a:cxn ang="0">
                  <a:pos x="37" y="40"/>
                </a:cxn>
                <a:cxn ang="0">
                  <a:pos x="37" y="40"/>
                </a:cxn>
                <a:cxn ang="0">
                  <a:pos x="36" y="39"/>
                </a:cxn>
                <a:cxn ang="0">
                  <a:pos x="28" y="42"/>
                </a:cxn>
                <a:cxn ang="0">
                  <a:pos x="22" y="43"/>
                </a:cxn>
                <a:cxn ang="0">
                  <a:pos x="9" y="29"/>
                </a:cxn>
                <a:cxn ang="0">
                  <a:pos x="9" y="23"/>
                </a:cxn>
                <a:cxn ang="0">
                  <a:pos x="35" y="22"/>
                </a:cxn>
                <a:cxn ang="0">
                  <a:pos x="37" y="20"/>
                </a:cxn>
              </a:cxnLst>
              <a:rect l="0" t="0" r="r" b="b"/>
              <a:pathLst>
                <a:path w="37" h="46">
                  <a:moveTo>
                    <a:pt x="20" y="2"/>
                  </a:moveTo>
                  <a:cubicBezTo>
                    <a:pt x="26" y="2"/>
                    <a:pt x="29" y="13"/>
                    <a:pt x="29" y="18"/>
                  </a:cubicBezTo>
                  <a:cubicBezTo>
                    <a:pt x="29" y="20"/>
                    <a:pt x="28" y="20"/>
                    <a:pt x="27" y="21"/>
                  </a:cubicBezTo>
                  <a:cubicBezTo>
                    <a:pt x="24" y="21"/>
                    <a:pt x="14" y="22"/>
                    <a:pt x="9" y="21"/>
                  </a:cubicBezTo>
                  <a:cubicBezTo>
                    <a:pt x="9" y="9"/>
                    <a:pt x="14" y="2"/>
                    <a:pt x="20" y="2"/>
                  </a:cubicBezTo>
                  <a:close/>
                  <a:moveTo>
                    <a:pt x="37" y="20"/>
                  </a:moveTo>
                  <a:cubicBezTo>
                    <a:pt x="37" y="11"/>
                    <a:pt x="32" y="0"/>
                    <a:pt x="21" y="0"/>
                  </a:cubicBezTo>
                  <a:cubicBezTo>
                    <a:pt x="9" y="0"/>
                    <a:pt x="0" y="14"/>
                    <a:pt x="0" y="27"/>
                  </a:cubicBezTo>
                  <a:cubicBezTo>
                    <a:pt x="0" y="40"/>
                    <a:pt x="8" y="46"/>
                    <a:pt x="19" y="46"/>
                  </a:cubicBezTo>
                  <a:cubicBezTo>
                    <a:pt x="22" y="46"/>
                    <a:pt x="25" y="46"/>
                    <a:pt x="26" y="45"/>
                  </a:cubicBezTo>
                  <a:cubicBezTo>
                    <a:pt x="30" y="44"/>
                    <a:pt x="34" y="42"/>
                    <a:pt x="37" y="40"/>
                  </a:cubicBezTo>
                  <a:cubicBezTo>
                    <a:pt x="37" y="40"/>
                    <a:pt x="37" y="40"/>
                    <a:pt x="37" y="40"/>
                  </a:cubicBezTo>
                  <a:cubicBezTo>
                    <a:pt x="37" y="39"/>
                    <a:pt x="37" y="39"/>
                    <a:pt x="36" y="39"/>
                  </a:cubicBezTo>
                  <a:cubicBezTo>
                    <a:pt x="34" y="40"/>
                    <a:pt x="31" y="41"/>
                    <a:pt x="28" y="42"/>
                  </a:cubicBezTo>
                  <a:cubicBezTo>
                    <a:pt x="27" y="43"/>
                    <a:pt x="25" y="43"/>
                    <a:pt x="22" y="43"/>
                  </a:cubicBezTo>
                  <a:cubicBezTo>
                    <a:pt x="15" y="43"/>
                    <a:pt x="10" y="38"/>
                    <a:pt x="9" y="29"/>
                  </a:cubicBezTo>
                  <a:cubicBezTo>
                    <a:pt x="9" y="27"/>
                    <a:pt x="9" y="25"/>
                    <a:pt x="9" y="23"/>
                  </a:cubicBezTo>
                  <a:cubicBezTo>
                    <a:pt x="13" y="23"/>
                    <a:pt x="31" y="23"/>
                    <a:pt x="35" y="22"/>
                  </a:cubicBezTo>
                  <a:cubicBezTo>
                    <a:pt x="36" y="22"/>
                    <a:pt x="37" y="21"/>
                    <a:pt x="37" y="2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2" name="Freeform 31">
              <a:extLst>
                <a:ext uri="{FF2B5EF4-FFF2-40B4-BE49-F238E27FC236}">
                  <a16:creationId xmlns:a16="http://schemas.microsoft.com/office/drawing/2014/main" id="{51017DC1-24EA-4D40-856A-036B0F212E0D}"/>
                </a:ext>
              </a:extLst>
            </p:cNvPr>
            <p:cNvSpPr>
              <a:spLocks/>
            </p:cNvSpPr>
            <p:nvPr userDrawn="1"/>
          </p:nvSpPr>
          <p:spPr bwMode="gray">
            <a:xfrm>
              <a:off x="6097588" y="6227763"/>
              <a:ext cx="152400" cy="201612"/>
            </a:xfrm>
            <a:custGeom>
              <a:avLst/>
              <a:gdLst/>
              <a:ahLst/>
              <a:cxnLst>
                <a:cxn ang="0">
                  <a:pos x="48" y="0"/>
                </a:cxn>
                <a:cxn ang="0">
                  <a:pos x="48" y="0"/>
                </a:cxn>
                <a:cxn ang="0">
                  <a:pos x="47" y="1"/>
                </a:cxn>
                <a:cxn ang="0">
                  <a:pos x="45" y="2"/>
                </a:cxn>
                <a:cxn ang="0">
                  <a:pos x="44" y="4"/>
                </a:cxn>
                <a:cxn ang="0">
                  <a:pos x="27" y="43"/>
                </a:cxn>
                <a:cxn ang="0">
                  <a:pos x="6" y="64"/>
                </a:cxn>
                <a:cxn ang="0">
                  <a:pos x="3" y="63"/>
                </a:cxn>
                <a:cxn ang="0">
                  <a:pos x="0" y="54"/>
                </a:cxn>
                <a:cxn ang="0">
                  <a:pos x="1" y="53"/>
                </a:cxn>
                <a:cxn ang="0">
                  <a:pos x="2" y="53"/>
                </a:cxn>
                <a:cxn ang="0">
                  <a:pos x="5" y="57"/>
                </a:cxn>
                <a:cxn ang="0">
                  <a:pos x="7" y="59"/>
                </a:cxn>
                <a:cxn ang="0">
                  <a:pos x="21" y="48"/>
                </a:cxn>
                <a:cxn ang="0">
                  <a:pos x="21" y="45"/>
                </a:cxn>
                <a:cxn ang="0">
                  <a:pos x="6" y="3"/>
                </a:cxn>
                <a:cxn ang="0">
                  <a:pos x="5" y="2"/>
                </a:cxn>
                <a:cxn ang="0">
                  <a:pos x="2" y="1"/>
                </a:cxn>
                <a:cxn ang="0">
                  <a:pos x="1" y="0"/>
                </a:cxn>
                <a:cxn ang="0">
                  <a:pos x="1" y="0"/>
                </a:cxn>
                <a:cxn ang="0">
                  <a:pos x="21" y="0"/>
                </a:cxn>
                <a:cxn ang="0">
                  <a:pos x="21" y="0"/>
                </a:cxn>
                <a:cxn ang="0">
                  <a:pos x="21" y="1"/>
                </a:cxn>
                <a:cxn ang="0">
                  <a:pos x="16" y="2"/>
                </a:cxn>
                <a:cxn ang="0">
                  <a:pos x="15" y="3"/>
                </a:cxn>
                <a:cxn ang="0">
                  <a:pos x="25" y="37"/>
                </a:cxn>
                <a:cxn ang="0">
                  <a:pos x="26" y="40"/>
                </a:cxn>
                <a:cxn ang="0">
                  <a:pos x="27" y="40"/>
                </a:cxn>
                <a:cxn ang="0">
                  <a:pos x="28" y="37"/>
                </a:cxn>
                <a:cxn ang="0">
                  <a:pos x="38" y="4"/>
                </a:cxn>
                <a:cxn ang="0">
                  <a:pos x="37" y="2"/>
                </a:cxn>
                <a:cxn ang="0">
                  <a:pos x="33" y="1"/>
                </a:cxn>
                <a:cxn ang="0">
                  <a:pos x="32" y="0"/>
                </a:cxn>
                <a:cxn ang="0">
                  <a:pos x="32" y="0"/>
                </a:cxn>
                <a:cxn ang="0">
                  <a:pos x="48" y="0"/>
                </a:cxn>
              </a:cxnLst>
              <a:rect l="0" t="0" r="r" b="b"/>
              <a:pathLst>
                <a:path w="48" h="64">
                  <a:moveTo>
                    <a:pt x="48" y="0"/>
                  </a:moveTo>
                  <a:cubicBezTo>
                    <a:pt x="48" y="0"/>
                    <a:pt x="48" y="0"/>
                    <a:pt x="48" y="0"/>
                  </a:cubicBezTo>
                  <a:cubicBezTo>
                    <a:pt x="48" y="1"/>
                    <a:pt x="48" y="1"/>
                    <a:pt x="47" y="1"/>
                  </a:cubicBezTo>
                  <a:cubicBezTo>
                    <a:pt x="45" y="2"/>
                    <a:pt x="45" y="2"/>
                    <a:pt x="45" y="2"/>
                  </a:cubicBezTo>
                  <a:cubicBezTo>
                    <a:pt x="45" y="2"/>
                    <a:pt x="44" y="3"/>
                    <a:pt x="44" y="4"/>
                  </a:cubicBezTo>
                  <a:cubicBezTo>
                    <a:pt x="42" y="10"/>
                    <a:pt x="33" y="33"/>
                    <a:pt x="27" y="43"/>
                  </a:cubicBezTo>
                  <a:cubicBezTo>
                    <a:pt x="22" y="52"/>
                    <a:pt x="14" y="64"/>
                    <a:pt x="6" y="64"/>
                  </a:cubicBezTo>
                  <a:cubicBezTo>
                    <a:pt x="3" y="64"/>
                    <a:pt x="3" y="63"/>
                    <a:pt x="3" y="63"/>
                  </a:cubicBezTo>
                  <a:cubicBezTo>
                    <a:pt x="0" y="54"/>
                    <a:pt x="0" y="54"/>
                    <a:pt x="0" y="54"/>
                  </a:cubicBezTo>
                  <a:cubicBezTo>
                    <a:pt x="0" y="53"/>
                    <a:pt x="1" y="53"/>
                    <a:pt x="1" y="53"/>
                  </a:cubicBezTo>
                  <a:cubicBezTo>
                    <a:pt x="1" y="53"/>
                    <a:pt x="1" y="53"/>
                    <a:pt x="2" y="53"/>
                  </a:cubicBezTo>
                  <a:cubicBezTo>
                    <a:pt x="5" y="57"/>
                    <a:pt x="5" y="57"/>
                    <a:pt x="5" y="57"/>
                  </a:cubicBezTo>
                  <a:cubicBezTo>
                    <a:pt x="5" y="58"/>
                    <a:pt x="6" y="59"/>
                    <a:pt x="7" y="59"/>
                  </a:cubicBezTo>
                  <a:cubicBezTo>
                    <a:pt x="11" y="59"/>
                    <a:pt x="17" y="54"/>
                    <a:pt x="21" y="48"/>
                  </a:cubicBezTo>
                  <a:cubicBezTo>
                    <a:pt x="22" y="47"/>
                    <a:pt x="22" y="46"/>
                    <a:pt x="21" y="45"/>
                  </a:cubicBezTo>
                  <a:cubicBezTo>
                    <a:pt x="18" y="37"/>
                    <a:pt x="9" y="13"/>
                    <a:pt x="6" y="3"/>
                  </a:cubicBezTo>
                  <a:cubicBezTo>
                    <a:pt x="5" y="3"/>
                    <a:pt x="5" y="2"/>
                    <a:pt x="5" y="2"/>
                  </a:cubicBezTo>
                  <a:cubicBezTo>
                    <a:pt x="2" y="1"/>
                    <a:pt x="2" y="1"/>
                    <a:pt x="2" y="1"/>
                  </a:cubicBezTo>
                  <a:cubicBezTo>
                    <a:pt x="1" y="1"/>
                    <a:pt x="1" y="1"/>
                    <a:pt x="1" y="0"/>
                  </a:cubicBezTo>
                  <a:cubicBezTo>
                    <a:pt x="1" y="0"/>
                    <a:pt x="1" y="0"/>
                    <a:pt x="1" y="0"/>
                  </a:cubicBezTo>
                  <a:cubicBezTo>
                    <a:pt x="21" y="0"/>
                    <a:pt x="21" y="0"/>
                    <a:pt x="21" y="0"/>
                  </a:cubicBezTo>
                  <a:cubicBezTo>
                    <a:pt x="21" y="0"/>
                    <a:pt x="21" y="0"/>
                    <a:pt x="21" y="0"/>
                  </a:cubicBezTo>
                  <a:cubicBezTo>
                    <a:pt x="21" y="1"/>
                    <a:pt x="21" y="1"/>
                    <a:pt x="21" y="1"/>
                  </a:cubicBezTo>
                  <a:cubicBezTo>
                    <a:pt x="16" y="2"/>
                    <a:pt x="16" y="2"/>
                    <a:pt x="16" y="2"/>
                  </a:cubicBezTo>
                  <a:cubicBezTo>
                    <a:pt x="15" y="2"/>
                    <a:pt x="15" y="3"/>
                    <a:pt x="15" y="3"/>
                  </a:cubicBezTo>
                  <a:cubicBezTo>
                    <a:pt x="17" y="11"/>
                    <a:pt x="23" y="29"/>
                    <a:pt x="25" y="37"/>
                  </a:cubicBezTo>
                  <a:cubicBezTo>
                    <a:pt x="26" y="38"/>
                    <a:pt x="26" y="39"/>
                    <a:pt x="26" y="40"/>
                  </a:cubicBezTo>
                  <a:cubicBezTo>
                    <a:pt x="27" y="40"/>
                    <a:pt x="27" y="40"/>
                    <a:pt x="27" y="40"/>
                  </a:cubicBezTo>
                  <a:cubicBezTo>
                    <a:pt x="27" y="39"/>
                    <a:pt x="28" y="38"/>
                    <a:pt x="28" y="37"/>
                  </a:cubicBezTo>
                  <a:cubicBezTo>
                    <a:pt x="31" y="29"/>
                    <a:pt x="36" y="13"/>
                    <a:pt x="38" y="4"/>
                  </a:cubicBezTo>
                  <a:cubicBezTo>
                    <a:pt x="38" y="2"/>
                    <a:pt x="38" y="2"/>
                    <a:pt x="37" y="2"/>
                  </a:cubicBezTo>
                  <a:cubicBezTo>
                    <a:pt x="33" y="1"/>
                    <a:pt x="33" y="1"/>
                    <a:pt x="33" y="1"/>
                  </a:cubicBezTo>
                  <a:cubicBezTo>
                    <a:pt x="32" y="1"/>
                    <a:pt x="32" y="1"/>
                    <a:pt x="32" y="0"/>
                  </a:cubicBezTo>
                  <a:cubicBezTo>
                    <a:pt x="32" y="0"/>
                    <a:pt x="32" y="0"/>
                    <a:pt x="32" y="0"/>
                  </a:cubicBezTo>
                  <a:lnTo>
                    <a:pt x="4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3" name="Freeform 32">
              <a:extLst>
                <a:ext uri="{FF2B5EF4-FFF2-40B4-BE49-F238E27FC236}">
                  <a16:creationId xmlns:a16="http://schemas.microsoft.com/office/drawing/2014/main" id="{04BBAE89-31B8-D74D-B9A0-6A709319630D}"/>
                </a:ext>
              </a:extLst>
            </p:cNvPr>
            <p:cNvSpPr>
              <a:spLocks/>
            </p:cNvSpPr>
            <p:nvPr userDrawn="1"/>
          </p:nvSpPr>
          <p:spPr bwMode="gray">
            <a:xfrm>
              <a:off x="4816475" y="6445250"/>
              <a:ext cx="57150" cy="76200"/>
            </a:xfrm>
            <a:custGeom>
              <a:avLst/>
              <a:gdLst/>
              <a:ahLst/>
              <a:cxnLst>
                <a:cxn ang="0">
                  <a:pos x="18" y="23"/>
                </a:cxn>
                <a:cxn ang="0">
                  <a:pos x="12" y="24"/>
                </a:cxn>
                <a:cxn ang="0">
                  <a:pos x="0" y="12"/>
                </a:cxn>
                <a:cxn ang="0">
                  <a:pos x="13" y="0"/>
                </a:cxn>
                <a:cxn ang="0">
                  <a:pos x="18" y="1"/>
                </a:cxn>
                <a:cxn ang="0">
                  <a:pos x="18" y="3"/>
                </a:cxn>
                <a:cxn ang="0">
                  <a:pos x="13" y="2"/>
                </a:cxn>
                <a:cxn ang="0">
                  <a:pos x="4" y="12"/>
                </a:cxn>
                <a:cxn ang="0">
                  <a:pos x="13" y="22"/>
                </a:cxn>
                <a:cxn ang="0">
                  <a:pos x="18" y="21"/>
                </a:cxn>
                <a:cxn ang="0">
                  <a:pos x="18" y="23"/>
                </a:cxn>
              </a:cxnLst>
              <a:rect l="0" t="0" r="r" b="b"/>
              <a:pathLst>
                <a:path w="18" h="24">
                  <a:moveTo>
                    <a:pt x="18" y="23"/>
                  </a:moveTo>
                  <a:cubicBezTo>
                    <a:pt x="17" y="24"/>
                    <a:pt x="15" y="24"/>
                    <a:pt x="12" y="24"/>
                  </a:cubicBezTo>
                  <a:cubicBezTo>
                    <a:pt x="5" y="24"/>
                    <a:pt x="0" y="20"/>
                    <a:pt x="0" y="12"/>
                  </a:cubicBezTo>
                  <a:cubicBezTo>
                    <a:pt x="0" y="5"/>
                    <a:pt x="5" y="0"/>
                    <a:pt x="13" y="0"/>
                  </a:cubicBezTo>
                  <a:cubicBezTo>
                    <a:pt x="16" y="0"/>
                    <a:pt x="18" y="0"/>
                    <a:pt x="18" y="1"/>
                  </a:cubicBezTo>
                  <a:cubicBezTo>
                    <a:pt x="18" y="3"/>
                    <a:pt x="18" y="3"/>
                    <a:pt x="18" y="3"/>
                  </a:cubicBezTo>
                  <a:cubicBezTo>
                    <a:pt x="16" y="3"/>
                    <a:pt x="15" y="2"/>
                    <a:pt x="13" y="2"/>
                  </a:cubicBezTo>
                  <a:cubicBezTo>
                    <a:pt x="7" y="2"/>
                    <a:pt x="4" y="6"/>
                    <a:pt x="4" y="12"/>
                  </a:cubicBezTo>
                  <a:cubicBezTo>
                    <a:pt x="4" y="18"/>
                    <a:pt x="7" y="22"/>
                    <a:pt x="13" y="22"/>
                  </a:cubicBezTo>
                  <a:cubicBezTo>
                    <a:pt x="15" y="22"/>
                    <a:pt x="16" y="21"/>
                    <a:pt x="18" y="21"/>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4" name="Freeform 33">
              <a:extLst>
                <a:ext uri="{FF2B5EF4-FFF2-40B4-BE49-F238E27FC236}">
                  <a16:creationId xmlns:a16="http://schemas.microsoft.com/office/drawing/2014/main" id="{F6BF25AA-3B89-114F-9520-60CA93016612}"/>
                </a:ext>
              </a:extLst>
            </p:cNvPr>
            <p:cNvSpPr>
              <a:spLocks/>
            </p:cNvSpPr>
            <p:nvPr userDrawn="1"/>
          </p:nvSpPr>
          <p:spPr bwMode="gray">
            <a:xfrm>
              <a:off x="4892675" y="6445250"/>
              <a:ext cx="57150" cy="76200"/>
            </a:xfrm>
            <a:custGeom>
              <a:avLst/>
              <a:gdLst/>
              <a:ahLst/>
              <a:cxnLst>
                <a:cxn ang="0">
                  <a:pos x="6" y="0"/>
                </a:cxn>
                <a:cxn ang="0">
                  <a:pos x="6" y="20"/>
                </a:cxn>
                <a:cxn ang="0">
                  <a:pos x="30" y="20"/>
                </a:cxn>
                <a:cxn ang="0">
                  <a:pos x="30" y="0"/>
                </a:cxn>
                <a:cxn ang="0">
                  <a:pos x="36" y="0"/>
                </a:cxn>
                <a:cxn ang="0">
                  <a:pos x="36" y="48"/>
                </a:cxn>
                <a:cxn ang="0">
                  <a:pos x="30" y="48"/>
                </a:cxn>
                <a:cxn ang="0">
                  <a:pos x="30" y="26"/>
                </a:cxn>
                <a:cxn ang="0">
                  <a:pos x="6" y="26"/>
                </a:cxn>
                <a:cxn ang="0">
                  <a:pos x="6" y="48"/>
                </a:cxn>
                <a:cxn ang="0">
                  <a:pos x="0" y="48"/>
                </a:cxn>
                <a:cxn ang="0">
                  <a:pos x="0" y="0"/>
                </a:cxn>
                <a:cxn ang="0">
                  <a:pos x="6" y="0"/>
                </a:cxn>
              </a:cxnLst>
              <a:rect l="0" t="0" r="r" b="b"/>
              <a:pathLst>
                <a:path w="36" h="48">
                  <a:moveTo>
                    <a:pt x="6" y="0"/>
                  </a:moveTo>
                  <a:lnTo>
                    <a:pt x="6" y="20"/>
                  </a:lnTo>
                  <a:lnTo>
                    <a:pt x="30" y="20"/>
                  </a:lnTo>
                  <a:lnTo>
                    <a:pt x="30" y="0"/>
                  </a:lnTo>
                  <a:lnTo>
                    <a:pt x="36" y="0"/>
                  </a:lnTo>
                  <a:lnTo>
                    <a:pt x="36" y="48"/>
                  </a:lnTo>
                  <a:lnTo>
                    <a:pt x="30" y="48"/>
                  </a:lnTo>
                  <a:lnTo>
                    <a:pt x="30" y="26"/>
                  </a:lnTo>
                  <a:lnTo>
                    <a:pt x="6" y="26"/>
                  </a:lnTo>
                  <a:lnTo>
                    <a:pt x="6" y="48"/>
                  </a:lnTo>
                  <a:lnTo>
                    <a:pt x="0" y="48"/>
                  </a:lnTo>
                  <a:lnTo>
                    <a:pt x="0" y="0"/>
                  </a:lnTo>
                  <a:lnTo>
                    <a:pt x="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5" name="Freeform 34">
              <a:extLst>
                <a:ext uri="{FF2B5EF4-FFF2-40B4-BE49-F238E27FC236}">
                  <a16:creationId xmlns:a16="http://schemas.microsoft.com/office/drawing/2014/main" id="{36D67D9C-2509-B443-8CDE-EE726599A4EA}"/>
                </a:ext>
              </a:extLst>
            </p:cNvPr>
            <p:cNvSpPr>
              <a:spLocks noEditPoints="1"/>
            </p:cNvSpPr>
            <p:nvPr userDrawn="1"/>
          </p:nvSpPr>
          <p:spPr bwMode="gray">
            <a:xfrm>
              <a:off x="4965700" y="6445250"/>
              <a:ext cx="63500" cy="76200"/>
            </a:xfrm>
            <a:custGeom>
              <a:avLst/>
              <a:gdLst/>
              <a:ahLst/>
              <a:cxnLst>
                <a:cxn ang="0">
                  <a:pos x="6" y="16"/>
                </a:cxn>
                <a:cxn ang="0">
                  <a:pos x="4" y="24"/>
                </a:cxn>
                <a:cxn ang="0">
                  <a:pos x="0" y="24"/>
                </a:cxn>
                <a:cxn ang="0">
                  <a:pos x="9" y="0"/>
                </a:cxn>
                <a:cxn ang="0">
                  <a:pos x="12" y="0"/>
                </a:cxn>
                <a:cxn ang="0">
                  <a:pos x="20" y="24"/>
                </a:cxn>
                <a:cxn ang="0">
                  <a:pos x="17" y="24"/>
                </a:cxn>
                <a:cxn ang="0">
                  <a:pos x="15" y="16"/>
                </a:cxn>
                <a:cxn ang="0">
                  <a:pos x="6" y="16"/>
                </a:cxn>
                <a:cxn ang="0">
                  <a:pos x="14" y="14"/>
                </a:cxn>
                <a:cxn ang="0">
                  <a:pos x="12" y="7"/>
                </a:cxn>
                <a:cxn ang="0">
                  <a:pos x="10" y="3"/>
                </a:cxn>
                <a:cxn ang="0">
                  <a:pos x="10" y="3"/>
                </a:cxn>
                <a:cxn ang="0">
                  <a:pos x="9" y="7"/>
                </a:cxn>
                <a:cxn ang="0">
                  <a:pos x="7" y="14"/>
                </a:cxn>
                <a:cxn ang="0">
                  <a:pos x="14" y="14"/>
                </a:cxn>
              </a:cxnLst>
              <a:rect l="0" t="0" r="r" b="b"/>
              <a:pathLst>
                <a:path w="20" h="24">
                  <a:moveTo>
                    <a:pt x="6" y="16"/>
                  </a:moveTo>
                  <a:cubicBezTo>
                    <a:pt x="4" y="24"/>
                    <a:pt x="4" y="24"/>
                    <a:pt x="4" y="24"/>
                  </a:cubicBezTo>
                  <a:cubicBezTo>
                    <a:pt x="0" y="24"/>
                    <a:pt x="0" y="24"/>
                    <a:pt x="0" y="24"/>
                  </a:cubicBezTo>
                  <a:cubicBezTo>
                    <a:pt x="9" y="0"/>
                    <a:pt x="9" y="0"/>
                    <a:pt x="9" y="0"/>
                  </a:cubicBezTo>
                  <a:cubicBezTo>
                    <a:pt x="12" y="0"/>
                    <a:pt x="12" y="0"/>
                    <a:pt x="12" y="0"/>
                  </a:cubicBezTo>
                  <a:cubicBezTo>
                    <a:pt x="20" y="24"/>
                    <a:pt x="20" y="24"/>
                    <a:pt x="20" y="24"/>
                  </a:cubicBezTo>
                  <a:cubicBezTo>
                    <a:pt x="17" y="24"/>
                    <a:pt x="17" y="24"/>
                    <a:pt x="17" y="24"/>
                  </a:cubicBezTo>
                  <a:cubicBezTo>
                    <a:pt x="15" y="16"/>
                    <a:pt x="15" y="16"/>
                    <a:pt x="15" y="16"/>
                  </a:cubicBezTo>
                  <a:lnTo>
                    <a:pt x="6" y="16"/>
                  </a:lnTo>
                  <a:close/>
                  <a:moveTo>
                    <a:pt x="14" y="14"/>
                  </a:moveTo>
                  <a:cubicBezTo>
                    <a:pt x="12" y="7"/>
                    <a:pt x="12" y="7"/>
                    <a:pt x="12" y="7"/>
                  </a:cubicBezTo>
                  <a:cubicBezTo>
                    <a:pt x="11" y="6"/>
                    <a:pt x="11" y="4"/>
                    <a:pt x="10" y="3"/>
                  </a:cubicBezTo>
                  <a:cubicBezTo>
                    <a:pt x="10" y="3"/>
                    <a:pt x="10" y="3"/>
                    <a:pt x="10" y="3"/>
                  </a:cubicBezTo>
                  <a:cubicBezTo>
                    <a:pt x="10" y="4"/>
                    <a:pt x="10" y="6"/>
                    <a:pt x="9" y="7"/>
                  </a:cubicBezTo>
                  <a:cubicBezTo>
                    <a:pt x="7" y="14"/>
                    <a:pt x="7" y="14"/>
                    <a:pt x="7" y="14"/>
                  </a:cubicBezTo>
                  <a:lnTo>
                    <a:pt x="14"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6" name="Freeform 35">
              <a:extLst>
                <a:ext uri="{FF2B5EF4-FFF2-40B4-BE49-F238E27FC236}">
                  <a16:creationId xmlns:a16="http://schemas.microsoft.com/office/drawing/2014/main" id="{B72926B1-9759-B34D-AA74-F3DBDCDA1EAE}"/>
                </a:ext>
              </a:extLst>
            </p:cNvPr>
            <p:cNvSpPr>
              <a:spLocks noEditPoints="1"/>
            </p:cNvSpPr>
            <p:nvPr userDrawn="1"/>
          </p:nvSpPr>
          <p:spPr bwMode="gray">
            <a:xfrm>
              <a:off x="5048250" y="6445250"/>
              <a:ext cx="47625" cy="76200"/>
            </a:xfrm>
            <a:custGeom>
              <a:avLst/>
              <a:gdLst/>
              <a:ahLst/>
              <a:cxnLst>
                <a:cxn ang="0">
                  <a:pos x="0" y="0"/>
                </a:cxn>
                <a:cxn ang="0">
                  <a:pos x="6" y="0"/>
                </a:cxn>
                <a:cxn ang="0">
                  <a:pos x="13" y="2"/>
                </a:cxn>
                <a:cxn ang="0">
                  <a:pos x="15" y="6"/>
                </a:cxn>
                <a:cxn ang="0">
                  <a:pos x="10" y="12"/>
                </a:cxn>
                <a:cxn ang="0">
                  <a:pos x="10" y="13"/>
                </a:cxn>
                <a:cxn ang="0">
                  <a:pos x="14" y="17"/>
                </a:cxn>
                <a:cxn ang="0">
                  <a:pos x="15" y="24"/>
                </a:cxn>
                <a:cxn ang="0">
                  <a:pos x="12" y="24"/>
                </a:cxn>
                <a:cxn ang="0">
                  <a:pos x="11" y="18"/>
                </a:cxn>
                <a:cxn ang="0">
                  <a:pos x="6" y="14"/>
                </a:cxn>
                <a:cxn ang="0">
                  <a:pos x="3" y="14"/>
                </a:cxn>
                <a:cxn ang="0">
                  <a:pos x="3" y="24"/>
                </a:cxn>
                <a:cxn ang="0">
                  <a:pos x="0" y="24"/>
                </a:cxn>
                <a:cxn ang="0">
                  <a:pos x="0" y="0"/>
                </a:cxn>
                <a:cxn ang="0">
                  <a:pos x="3" y="11"/>
                </a:cxn>
                <a:cxn ang="0">
                  <a:pos x="6" y="11"/>
                </a:cxn>
                <a:cxn ang="0">
                  <a:pos x="11" y="7"/>
                </a:cxn>
                <a:cxn ang="0">
                  <a:pos x="6" y="2"/>
                </a:cxn>
                <a:cxn ang="0">
                  <a:pos x="3" y="3"/>
                </a:cxn>
                <a:cxn ang="0">
                  <a:pos x="3" y="11"/>
                </a:cxn>
              </a:cxnLst>
              <a:rect l="0" t="0" r="r" b="b"/>
              <a:pathLst>
                <a:path w="15" h="24">
                  <a:moveTo>
                    <a:pt x="0" y="0"/>
                  </a:moveTo>
                  <a:cubicBezTo>
                    <a:pt x="1" y="0"/>
                    <a:pt x="4" y="0"/>
                    <a:pt x="6" y="0"/>
                  </a:cubicBezTo>
                  <a:cubicBezTo>
                    <a:pt x="9" y="0"/>
                    <a:pt x="11" y="1"/>
                    <a:pt x="13" y="2"/>
                  </a:cubicBezTo>
                  <a:cubicBezTo>
                    <a:pt x="14" y="3"/>
                    <a:pt x="15" y="5"/>
                    <a:pt x="15" y="6"/>
                  </a:cubicBezTo>
                  <a:cubicBezTo>
                    <a:pt x="15" y="10"/>
                    <a:pt x="13" y="12"/>
                    <a:pt x="10" y="12"/>
                  </a:cubicBezTo>
                  <a:cubicBezTo>
                    <a:pt x="10" y="13"/>
                    <a:pt x="10" y="13"/>
                    <a:pt x="10" y="13"/>
                  </a:cubicBezTo>
                  <a:cubicBezTo>
                    <a:pt x="12" y="13"/>
                    <a:pt x="13" y="15"/>
                    <a:pt x="14" y="17"/>
                  </a:cubicBezTo>
                  <a:cubicBezTo>
                    <a:pt x="14" y="21"/>
                    <a:pt x="15" y="23"/>
                    <a:pt x="15" y="24"/>
                  </a:cubicBezTo>
                  <a:cubicBezTo>
                    <a:pt x="12" y="24"/>
                    <a:pt x="12" y="24"/>
                    <a:pt x="12" y="24"/>
                  </a:cubicBezTo>
                  <a:cubicBezTo>
                    <a:pt x="12" y="23"/>
                    <a:pt x="11" y="21"/>
                    <a:pt x="11" y="18"/>
                  </a:cubicBezTo>
                  <a:cubicBezTo>
                    <a:pt x="10" y="15"/>
                    <a:pt x="9" y="14"/>
                    <a:pt x="6" y="14"/>
                  </a:cubicBezTo>
                  <a:cubicBezTo>
                    <a:pt x="3" y="14"/>
                    <a:pt x="3" y="14"/>
                    <a:pt x="3" y="14"/>
                  </a:cubicBezTo>
                  <a:cubicBezTo>
                    <a:pt x="3" y="24"/>
                    <a:pt x="3" y="24"/>
                    <a:pt x="3" y="24"/>
                  </a:cubicBezTo>
                  <a:cubicBezTo>
                    <a:pt x="0" y="24"/>
                    <a:pt x="0" y="24"/>
                    <a:pt x="0" y="24"/>
                  </a:cubicBezTo>
                  <a:lnTo>
                    <a:pt x="0" y="0"/>
                  </a:lnTo>
                  <a:close/>
                  <a:moveTo>
                    <a:pt x="3" y="11"/>
                  </a:moveTo>
                  <a:cubicBezTo>
                    <a:pt x="6" y="11"/>
                    <a:pt x="6" y="11"/>
                    <a:pt x="6" y="11"/>
                  </a:cubicBezTo>
                  <a:cubicBezTo>
                    <a:pt x="9" y="11"/>
                    <a:pt x="11" y="9"/>
                    <a:pt x="11" y="7"/>
                  </a:cubicBezTo>
                  <a:cubicBezTo>
                    <a:pt x="11" y="4"/>
                    <a:pt x="9" y="2"/>
                    <a:pt x="6" y="2"/>
                  </a:cubicBezTo>
                  <a:cubicBezTo>
                    <a:pt x="5" y="2"/>
                    <a:pt x="4" y="2"/>
                    <a:pt x="3" y="3"/>
                  </a:cubicBezTo>
                  <a:lnTo>
                    <a:pt x="3" y="1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7" name="Freeform 36">
              <a:extLst>
                <a:ext uri="{FF2B5EF4-FFF2-40B4-BE49-F238E27FC236}">
                  <a16:creationId xmlns:a16="http://schemas.microsoft.com/office/drawing/2014/main" id="{3F899399-A230-C044-8674-E4184BE74E26}"/>
                </a:ext>
              </a:extLst>
            </p:cNvPr>
            <p:cNvSpPr>
              <a:spLocks/>
            </p:cNvSpPr>
            <p:nvPr userDrawn="1"/>
          </p:nvSpPr>
          <p:spPr bwMode="gray">
            <a:xfrm>
              <a:off x="5108575" y="6445250"/>
              <a:ext cx="53975" cy="76200"/>
            </a:xfrm>
            <a:custGeom>
              <a:avLst/>
              <a:gdLst/>
              <a:ahLst/>
              <a:cxnLst>
                <a:cxn ang="0">
                  <a:pos x="14" y="6"/>
                </a:cxn>
                <a:cxn ang="0">
                  <a:pos x="0" y="6"/>
                </a:cxn>
                <a:cxn ang="0">
                  <a:pos x="0" y="0"/>
                </a:cxn>
                <a:cxn ang="0">
                  <a:pos x="34" y="0"/>
                </a:cxn>
                <a:cxn ang="0">
                  <a:pos x="34" y="6"/>
                </a:cxn>
                <a:cxn ang="0">
                  <a:pos x="20" y="6"/>
                </a:cxn>
                <a:cxn ang="0">
                  <a:pos x="20" y="48"/>
                </a:cxn>
                <a:cxn ang="0">
                  <a:pos x="14" y="48"/>
                </a:cxn>
                <a:cxn ang="0">
                  <a:pos x="14" y="6"/>
                </a:cxn>
              </a:cxnLst>
              <a:rect l="0" t="0" r="r" b="b"/>
              <a:pathLst>
                <a:path w="34" h="48">
                  <a:moveTo>
                    <a:pt x="14" y="6"/>
                  </a:moveTo>
                  <a:lnTo>
                    <a:pt x="0" y="6"/>
                  </a:lnTo>
                  <a:lnTo>
                    <a:pt x="0" y="0"/>
                  </a:lnTo>
                  <a:lnTo>
                    <a:pt x="34" y="0"/>
                  </a:lnTo>
                  <a:lnTo>
                    <a:pt x="34" y="6"/>
                  </a:lnTo>
                  <a:lnTo>
                    <a:pt x="20" y="6"/>
                  </a:lnTo>
                  <a:lnTo>
                    <a:pt x="20" y="48"/>
                  </a:lnTo>
                  <a:lnTo>
                    <a:pt x="14" y="48"/>
                  </a:lnTo>
                  <a:lnTo>
                    <a:pt x="14"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8" name="Freeform 37">
              <a:extLst>
                <a:ext uri="{FF2B5EF4-FFF2-40B4-BE49-F238E27FC236}">
                  <a16:creationId xmlns:a16="http://schemas.microsoft.com/office/drawing/2014/main" id="{88B22216-798E-044E-A1F1-37177EE1D834}"/>
                </a:ext>
              </a:extLst>
            </p:cNvPr>
            <p:cNvSpPr>
              <a:spLocks/>
            </p:cNvSpPr>
            <p:nvPr userDrawn="1"/>
          </p:nvSpPr>
          <p:spPr bwMode="gray">
            <a:xfrm>
              <a:off x="5178425" y="6445250"/>
              <a:ext cx="41275" cy="76200"/>
            </a:xfrm>
            <a:custGeom>
              <a:avLst/>
              <a:gdLst/>
              <a:ahLst/>
              <a:cxnLst>
                <a:cxn ang="0">
                  <a:pos x="24" y="26"/>
                </a:cxn>
                <a:cxn ang="0">
                  <a:pos x="6" y="26"/>
                </a:cxn>
                <a:cxn ang="0">
                  <a:pos x="6" y="42"/>
                </a:cxn>
                <a:cxn ang="0">
                  <a:pos x="26" y="42"/>
                </a:cxn>
                <a:cxn ang="0">
                  <a:pos x="26" y="48"/>
                </a:cxn>
                <a:cxn ang="0">
                  <a:pos x="0" y="48"/>
                </a:cxn>
                <a:cxn ang="0">
                  <a:pos x="0" y="0"/>
                </a:cxn>
                <a:cxn ang="0">
                  <a:pos x="26" y="0"/>
                </a:cxn>
                <a:cxn ang="0">
                  <a:pos x="26" y="6"/>
                </a:cxn>
                <a:cxn ang="0">
                  <a:pos x="6" y="6"/>
                </a:cxn>
                <a:cxn ang="0">
                  <a:pos x="6" y="20"/>
                </a:cxn>
                <a:cxn ang="0">
                  <a:pos x="24" y="20"/>
                </a:cxn>
                <a:cxn ang="0">
                  <a:pos x="24" y="26"/>
                </a:cxn>
              </a:cxnLst>
              <a:rect l="0" t="0" r="r" b="b"/>
              <a:pathLst>
                <a:path w="26" h="48">
                  <a:moveTo>
                    <a:pt x="24" y="26"/>
                  </a:moveTo>
                  <a:lnTo>
                    <a:pt x="6" y="26"/>
                  </a:lnTo>
                  <a:lnTo>
                    <a:pt x="6" y="42"/>
                  </a:lnTo>
                  <a:lnTo>
                    <a:pt x="26" y="42"/>
                  </a:lnTo>
                  <a:lnTo>
                    <a:pt x="26" y="48"/>
                  </a:lnTo>
                  <a:lnTo>
                    <a:pt x="0" y="48"/>
                  </a:lnTo>
                  <a:lnTo>
                    <a:pt x="0" y="0"/>
                  </a:lnTo>
                  <a:lnTo>
                    <a:pt x="26" y="0"/>
                  </a:lnTo>
                  <a:lnTo>
                    <a:pt x="26" y="6"/>
                  </a:lnTo>
                  <a:lnTo>
                    <a:pt x="6" y="6"/>
                  </a:lnTo>
                  <a:lnTo>
                    <a:pt x="6" y="20"/>
                  </a:lnTo>
                  <a:lnTo>
                    <a:pt x="24" y="20"/>
                  </a:lnTo>
                  <a:lnTo>
                    <a:pt x="24" y="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9" name="Freeform 38">
              <a:extLst>
                <a:ext uri="{FF2B5EF4-FFF2-40B4-BE49-F238E27FC236}">
                  <a16:creationId xmlns:a16="http://schemas.microsoft.com/office/drawing/2014/main" id="{15A67C64-C658-C342-91F8-AD722A6BD2CD}"/>
                </a:ext>
              </a:extLst>
            </p:cNvPr>
            <p:cNvSpPr>
              <a:spLocks noEditPoints="1"/>
            </p:cNvSpPr>
            <p:nvPr userDrawn="1"/>
          </p:nvSpPr>
          <p:spPr bwMode="gray">
            <a:xfrm>
              <a:off x="5238750" y="6445250"/>
              <a:ext cx="50800" cy="76200"/>
            </a:xfrm>
            <a:custGeom>
              <a:avLst/>
              <a:gdLst/>
              <a:ahLst/>
              <a:cxnLst>
                <a:cxn ang="0">
                  <a:pos x="0" y="0"/>
                </a:cxn>
                <a:cxn ang="0">
                  <a:pos x="6" y="0"/>
                </a:cxn>
                <a:cxn ang="0">
                  <a:pos x="13" y="2"/>
                </a:cxn>
                <a:cxn ang="0">
                  <a:pos x="15" y="6"/>
                </a:cxn>
                <a:cxn ang="0">
                  <a:pos x="10" y="12"/>
                </a:cxn>
                <a:cxn ang="0">
                  <a:pos x="10" y="13"/>
                </a:cxn>
                <a:cxn ang="0">
                  <a:pos x="14" y="17"/>
                </a:cxn>
                <a:cxn ang="0">
                  <a:pos x="16" y="24"/>
                </a:cxn>
                <a:cxn ang="0">
                  <a:pos x="13" y="24"/>
                </a:cxn>
                <a:cxn ang="0">
                  <a:pos x="11" y="18"/>
                </a:cxn>
                <a:cxn ang="0">
                  <a:pos x="6" y="14"/>
                </a:cxn>
                <a:cxn ang="0">
                  <a:pos x="3" y="14"/>
                </a:cxn>
                <a:cxn ang="0">
                  <a:pos x="3" y="24"/>
                </a:cxn>
                <a:cxn ang="0">
                  <a:pos x="0" y="24"/>
                </a:cxn>
                <a:cxn ang="0">
                  <a:pos x="0" y="0"/>
                </a:cxn>
                <a:cxn ang="0">
                  <a:pos x="3" y="11"/>
                </a:cxn>
                <a:cxn ang="0">
                  <a:pos x="6" y="11"/>
                </a:cxn>
                <a:cxn ang="0">
                  <a:pos x="12" y="7"/>
                </a:cxn>
                <a:cxn ang="0">
                  <a:pos x="6" y="2"/>
                </a:cxn>
                <a:cxn ang="0">
                  <a:pos x="3" y="3"/>
                </a:cxn>
                <a:cxn ang="0">
                  <a:pos x="3" y="11"/>
                </a:cxn>
              </a:cxnLst>
              <a:rect l="0" t="0" r="r" b="b"/>
              <a:pathLst>
                <a:path w="16" h="24">
                  <a:moveTo>
                    <a:pt x="0" y="0"/>
                  </a:moveTo>
                  <a:cubicBezTo>
                    <a:pt x="2" y="0"/>
                    <a:pt x="4" y="0"/>
                    <a:pt x="6" y="0"/>
                  </a:cubicBezTo>
                  <a:cubicBezTo>
                    <a:pt x="9" y="0"/>
                    <a:pt x="12" y="1"/>
                    <a:pt x="13" y="2"/>
                  </a:cubicBezTo>
                  <a:cubicBezTo>
                    <a:pt x="14" y="3"/>
                    <a:pt x="15" y="5"/>
                    <a:pt x="15" y="6"/>
                  </a:cubicBezTo>
                  <a:cubicBezTo>
                    <a:pt x="15" y="10"/>
                    <a:pt x="13" y="12"/>
                    <a:pt x="10" y="12"/>
                  </a:cubicBezTo>
                  <a:cubicBezTo>
                    <a:pt x="10" y="13"/>
                    <a:pt x="10" y="13"/>
                    <a:pt x="10" y="13"/>
                  </a:cubicBezTo>
                  <a:cubicBezTo>
                    <a:pt x="12" y="13"/>
                    <a:pt x="13" y="15"/>
                    <a:pt x="14" y="17"/>
                  </a:cubicBezTo>
                  <a:cubicBezTo>
                    <a:pt x="15" y="21"/>
                    <a:pt x="15" y="23"/>
                    <a:pt x="16" y="24"/>
                  </a:cubicBezTo>
                  <a:cubicBezTo>
                    <a:pt x="13" y="24"/>
                    <a:pt x="13" y="24"/>
                    <a:pt x="13" y="24"/>
                  </a:cubicBezTo>
                  <a:cubicBezTo>
                    <a:pt x="12" y="23"/>
                    <a:pt x="12" y="21"/>
                    <a:pt x="11" y="18"/>
                  </a:cubicBezTo>
                  <a:cubicBezTo>
                    <a:pt x="10" y="15"/>
                    <a:pt x="9" y="14"/>
                    <a:pt x="6" y="14"/>
                  </a:cubicBezTo>
                  <a:cubicBezTo>
                    <a:pt x="3" y="14"/>
                    <a:pt x="3" y="14"/>
                    <a:pt x="3" y="14"/>
                  </a:cubicBezTo>
                  <a:cubicBezTo>
                    <a:pt x="3" y="24"/>
                    <a:pt x="3" y="24"/>
                    <a:pt x="3" y="24"/>
                  </a:cubicBezTo>
                  <a:cubicBezTo>
                    <a:pt x="0" y="24"/>
                    <a:pt x="0" y="24"/>
                    <a:pt x="0" y="24"/>
                  </a:cubicBezTo>
                  <a:lnTo>
                    <a:pt x="0" y="0"/>
                  </a:lnTo>
                  <a:close/>
                  <a:moveTo>
                    <a:pt x="3" y="11"/>
                  </a:moveTo>
                  <a:cubicBezTo>
                    <a:pt x="6" y="11"/>
                    <a:pt x="6" y="11"/>
                    <a:pt x="6" y="11"/>
                  </a:cubicBezTo>
                  <a:cubicBezTo>
                    <a:pt x="10" y="11"/>
                    <a:pt x="12" y="9"/>
                    <a:pt x="12" y="7"/>
                  </a:cubicBezTo>
                  <a:cubicBezTo>
                    <a:pt x="12" y="4"/>
                    <a:pt x="10" y="2"/>
                    <a:pt x="6" y="2"/>
                  </a:cubicBezTo>
                  <a:cubicBezTo>
                    <a:pt x="5" y="2"/>
                    <a:pt x="4" y="2"/>
                    <a:pt x="3" y="3"/>
                  </a:cubicBezTo>
                  <a:lnTo>
                    <a:pt x="3" y="1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0" name="Freeform 39">
              <a:extLst>
                <a:ext uri="{FF2B5EF4-FFF2-40B4-BE49-F238E27FC236}">
                  <a16:creationId xmlns:a16="http://schemas.microsoft.com/office/drawing/2014/main" id="{E8E7D28C-6FD1-EB4F-A858-517D723839BC}"/>
                </a:ext>
              </a:extLst>
            </p:cNvPr>
            <p:cNvSpPr>
              <a:spLocks/>
            </p:cNvSpPr>
            <p:nvPr userDrawn="1"/>
          </p:nvSpPr>
          <p:spPr bwMode="gray">
            <a:xfrm>
              <a:off x="5305425" y="6445250"/>
              <a:ext cx="44450" cy="76200"/>
            </a:xfrm>
            <a:custGeom>
              <a:avLst/>
              <a:gdLst/>
              <a:ahLst/>
              <a:cxnLst>
                <a:cxn ang="0">
                  <a:pos x="26" y="26"/>
                </a:cxn>
                <a:cxn ang="0">
                  <a:pos x="6" y="26"/>
                </a:cxn>
                <a:cxn ang="0">
                  <a:pos x="6" y="42"/>
                </a:cxn>
                <a:cxn ang="0">
                  <a:pos x="28" y="42"/>
                </a:cxn>
                <a:cxn ang="0">
                  <a:pos x="28" y="48"/>
                </a:cxn>
                <a:cxn ang="0">
                  <a:pos x="0" y="48"/>
                </a:cxn>
                <a:cxn ang="0">
                  <a:pos x="0" y="0"/>
                </a:cxn>
                <a:cxn ang="0">
                  <a:pos x="26" y="0"/>
                </a:cxn>
                <a:cxn ang="0">
                  <a:pos x="26" y="6"/>
                </a:cxn>
                <a:cxn ang="0">
                  <a:pos x="6" y="6"/>
                </a:cxn>
                <a:cxn ang="0">
                  <a:pos x="6" y="20"/>
                </a:cxn>
                <a:cxn ang="0">
                  <a:pos x="26" y="20"/>
                </a:cxn>
                <a:cxn ang="0">
                  <a:pos x="26" y="26"/>
                </a:cxn>
              </a:cxnLst>
              <a:rect l="0" t="0" r="r" b="b"/>
              <a:pathLst>
                <a:path w="28" h="48">
                  <a:moveTo>
                    <a:pt x="26" y="26"/>
                  </a:moveTo>
                  <a:lnTo>
                    <a:pt x="6" y="26"/>
                  </a:lnTo>
                  <a:lnTo>
                    <a:pt x="6" y="42"/>
                  </a:lnTo>
                  <a:lnTo>
                    <a:pt x="28" y="42"/>
                  </a:lnTo>
                  <a:lnTo>
                    <a:pt x="28" y="48"/>
                  </a:lnTo>
                  <a:lnTo>
                    <a:pt x="0" y="48"/>
                  </a:lnTo>
                  <a:lnTo>
                    <a:pt x="0" y="0"/>
                  </a:lnTo>
                  <a:lnTo>
                    <a:pt x="26" y="0"/>
                  </a:lnTo>
                  <a:lnTo>
                    <a:pt x="26" y="6"/>
                  </a:lnTo>
                  <a:lnTo>
                    <a:pt x="6" y="6"/>
                  </a:lnTo>
                  <a:lnTo>
                    <a:pt x="6" y="20"/>
                  </a:lnTo>
                  <a:lnTo>
                    <a:pt x="26" y="20"/>
                  </a:lnTo>
                  <a:lnTo>
                    <a:pt x="26" y="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1" name="Freeform 40">
              <a:extLst>
                <a:ext uri="{FF2B5EF4-FFF2-40B4-BE49-F238E27FC236}">
                  <a16:creationId xmlns:a16="http://schemas.microsoft.com/office/drawing/2014/main" id="{4DC1EB11-F0B3-524D-B44F-D9492B0A1147}"/>
                </a:ext>
              </a:extLst>
            </p:cNvPr>
            <p:cNvSpPr>
              <a:spLocks noEditPoints="1"/>
            </p:cNvSpPr>
            <p:nvPr userDrawn="1"/>
          </p:nvSpPr>
          <p:spPr bwMode="gray">
            <a:xfrm>
              <a:off x="5368925" y="6445250"/>
              <a:ext cx="58738" cy="76200"/>
            </a:xfrm>
            <a:custGeom>
              <a:avLst/>
              <a:gdLst/>
              <a:ahLst/>
              <a:cxnLst>
                <a:cxn ang="0">
                  <a:pos x="0" y="0"/>
                </a:cxn>
                <a:cxn ang="0">
                  <a:pos x="6" y="0"/>
                </a:cxn>
                <a:cxn ang="0">
                  <a:pos x="16" y="3"/>
                </a:cxn>
                <a:cxn ang="0">
                  <a:pos x="19" y="11"/>
                </a:cxn>
                <a:cxn ang="0">
                  <a:pos x="16" y="21"/>
                </a:cxn>
                <a:cxn ang="0">
                  <a:pos x="5" y="24"/>
                </a:cxn>
                <a:cxn ang="0">
                  <a:pos x="0" y="24"/>
                </a:cxn>
                <a:cxn ang="0">
                  <a:pos x="0" y="0"/>
                </a:cxn>
                <a:cxn ang="0">
                  <a:pos x="3" y="22"/>
                </a:cxn>
                <a:cxn ang="0">
                  <a:pos x="6" y="22"/>
                </a:cxn>
                <a:cxn ang="0">
                  <a:pos x="16" y="12"/>
                </a:cxn>
                <a:cxn ang="0">
                  <a:pos x="6" y="2"/>
                </a:cxn>
                <a:cxn ang="0">
                  <a:pos x="3" y="3"/>
                </a:cxn>
                <a:cxn ang="0">
                  <a:pos x="3" y="22"/>
                </a:cxn>
              </a:cxnLst>
              <a:rect l="0" t="0" r="r" b="b"/>
              <a:pathLst>
                <a:path w="19" h="24">
                  <a:moveTo>
                    <a:pt x="0" y="0"/>
                  </a:moveTo>
                  <a:cubicBezTo>
                    <a:pt x="2" y="0"/>
                    <a:pt x="4" y="0"/>
                    <a:pt x="6" y="0"/>
                  </a:cubicBezTo>
                  <a:cubicBezTo>
                    <a:pt x="11" y="0"/>
                    <a:pt x="14" y="1"/>
                    <a:pt x="16" y="3"/>
                  </a:cubicBezTo>
                  <a:cubicBezTo>
                    <a:pt x="18" y="5"/>
                    <a:pt x="19" y="8"/>
                    <a:pt x="19" y="11"/>
                  </a:cubicBezTo>
                  <a:cubicBezTo>
                    <a:pt x="19" y="15"/>
                    <a:pt x="18" y="19"/>
                    <a:pt x="16" y="21"/>
                  </a:cubicBezTo>
                  <a:cubicBezTo>
                    <a:pt x="14" y="23"/>
                    <a:pt x="10" y="24"/>
                    <a:pt x="5" y="24"/>
                  </a:cubicBezTo>
                  <a:cubicBezTo>
                    <a:pt x="3" y="24"/>
                    <a:pt x="1" y="24"/>
                    <a:pt x="0" y="24"/>
                  </a:cubicBezTo>
                  <a:lnTo>
                    <a:pt x="0" y="0"/>
                  </a:lnTo>
                  <a:close/>
                  <a:moveTo>
                    <a:pt x="3" y="22"/>
                  </a:moveTo>
                  <a:cubicBezTo>
                    <a:pt x="4" y="22"/>
                    <a:pt x="5" y="22"/>
                    <a:pt x="6" y="22"/>
                  </a:cubicBezTo>
                  <a:cubicBezTo>
                    <a:pt x="12" y="22"/>
                    <a:pt x="16" y="18"/>
                    <a:pt x="16" y="12"/>
                  </a:cubicBezTo>
                  <a:cubicBezTo>
                    <a:pt x="16" y="6"/>
                    <a:pt x="13" y="2"/>
                    <a:pt x="6" y="2"/>
                  </a:cubicBezTo>
                  <a:cubicBezTo>
                    <a:pt x="5" y="2"/>
                    <a:pt x="4" y="3"/>
                    <a:pt x="3" y="3"/>
                  </a:cubicBezTo>
                  <a:lnTo>
                    <a:pt x="3"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2" name="Freeform 41">
              <a:extLst>
                <a:ext uri="{FF2B5EF4-FFF2-40B4-BE49-F238E27FC236}">
                  <a16:creationId xmlns:a16="http://schemas.microsoft.com/office/drawing/2014/main" id="{295216A1-4E49-AB48-815D-ECC09ADF8AA2}"/>
                </a:ext>
              </a:extLst>
            </p:cNvPr>
            <p:cNvSpPr>
              <a:spLocks noEditPoints="1"/>
            </p:cNvSpPr>
            <p:nvPr userDrawn="1"/>
          </p:nvSpPr>
          <p:spPr bwMode="gray">
            <a:xfrm>
              <a:off x="5472113" y="6445250"/>
              <a:ext cx="63500" cy="76200"/>
            </a:xfrm>
            <a:custGeom>
              <a:avLst/>
              <a:gdLst/>
              <a:ahLst/>
              <a:cxnLst>
                <a:cxn ang="0">
                  <a:pos x="6" y="16"/>
                </a:cxn>
                <a:cxn ang="0">
                  <a:pos x="3" y="24"/>
                </a:cxn>
                <a:cxn ang="0">
                  <a:pos x="0" y="24"/>
                </a:cxn>
                <a:cxn ang="0">
                  <a:pos x="8" y="0"/>
                </a:cxn>
                <a:cxn ang="0">
                  <a:pos x="12" y="0"/>
                </a:cxn>
                <a:cxn ang="0">
                  <a:pos x="20" y="24"/>
                </a:cxn>
                <a:cxn ang="0">
                  <a:pos x="17" y="24"/>
                </a:cxn>
                <a:cxn ang="0">
                  <a:pos x="14" y="16"/>
                </a:cxn>
                <a:cxn ang="0">
                  <a:pos x="6" y="16"/>
                </a:cxn>
                <a:cxn ang="0">
                  <a:pos x="13" y="14"/>
                </a:cxn>
                <a:cxn ang="0">
                  <a:pos x="11" y="7"/>
                </a:cxn>
                <a:cxn ang="0">
                  <a:pos x="10" y="3"/>
                </a:cxn>
                <a:cxn ang="0">
                  <a:pos x="10" y="3"/>
                </a:cxn>
                <a:cxn ang="0">
                  <a:pos x="9" y="7"/>
                </a:cxn>
                <a:cxn ang="0">
                  <a:pos x="6" y="14"/>
                </a:cxn>
                <a:cxn ang="0">
                  <a:pos x="13" y="14"/>
                </a:cxn>
              </a:cxnLst>
              <a:rect l="0" t="0" r="r" b="b"/>
              <a:pathLst>
                <a:path w="20" h="24">
                  <a:moveTo>
                    <a:pt x="6" y="16"/>
                  </a:moveTo>
                  <a:cubicBezTo>
                    <a:pt x="3" y="24"/>
                    <a:pt x="3" y="24"/>
                    <a:pt x="3" y="24"/>
                  </a:cubicBezTo>
                  <a:cubicBezTo>
                    <a:pt x="0" y="24"/>
                    <a:pt x="0" y="24"/>
                    <a:pt x="0" y="24"/>
                  </a:cubicBezTo>
                  <a:cubicBezTo>
                    <a:pt x="8" y="0"/>
                    <a:pt x="8" y="0"/>
                    <a:pt x="8" y="0"/>
                  </a:cubicBezTo>
                  <a:cubicBezTo>
                    <a:pt x="12" y="0"/>
                    <a:pt x="12" y="0"/>
                    <a:pt x="12" y="0"/>
                  </a:cubicBezTo>
                  <a:cubicBezTo>
                    <a:pt x="20" y="24"/>
                    <a:pt x="20" y="24"/>
                    <a:pt x="20" y="24"/>
                  </a:cubicBezTo>
                  <a:cubicBezTo>
                    <a:pt x="17" y="24"/>
                    <a:pt x="17" y="24"/>
                    <a:pt x="17" y="24"/>
                  </a:cubicBezTo>
                  <a:cubicBezTo>
                    <a:pt x="14" y="16"/>
                    <a:pt x="14" y="16"/>
                    <a:pt x="14" y="16"/>
                  </a:cubicBezTo>
                  <a:lnTo>
                    <a:pt x="6" y="16"/>
                  </a:lnTo>
                  <a:close/>
                  <a:moveTo>
                    <a:pt x="13" y="14"/>
                  </a:moveTo>
                  <a:cubicBezTo>
                    <a:pt x="11" y="7"/>
                    <a:pt x="11" y="7"/>
                    <a:pt x="11" y="7"/>
                  </a:cubicBezTo>
                  <a:cubicBezTo>
                    <a:pt x="11" y="6"/>
                    <a:pt x="10" y="4"/>
                    <a:pt x="10" y="3"/>
                  </a:cubicBezTo>
                  <a:cubicBezTo>
                    <a:pt x="10" y="3"/>
                    <a:pt x="10" y="3"/>
                    <a:pt x="10" y="3"/>
                  </a:cubicBezTo>
                  <a:cubicBezTo>
                    <a:pt x="9" y="4"/>
                    <a:pt x="9" y="6"/>
                    <a:pt x="9" y="7"/>
                  </a:cubicBezTo>
                  <a:cubicBezTo>
                    <a:pt x="6" y="14"/>
                    <a:pt x="6" y="14"/>
                    <a:pt x="6" y="14"/>
                  </a:cubicBezTo>
                  <a:lnTo>
                    <a:pt x="13"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3" name="Freeform 42">
              <a:extLst>
                <a:ext uri="{FF2B5EF4-FFF2-40B4-BE49-F238E27FC236}">
                  <a16:creationId xmlns:a16="http://schemas.microsoft.com/office/drawing/2014/main" id="{5A184FCE-C47B-4446-BA1D-E286DDD84B06}"/>
                </a:ext>
              </a:extLst>
            </p:cNvPr>
            <p:cNvSpPr>
              <a:spLocks/>
            </p:cNvSpPr>
            <p:nvPr userDrawn="1"/>
          </p:nvSpPr>
          <p:spPr bwMode="gray">
            <a:xfrm>
              <a:off x="5548313" y="6445250"/>
              <a:ext cx="57150" cy="76200"/>
            </a:xfrm>
            <a:custGeom>
              <a:avLst/>
              <a:gdLst/>
              <a:ahLst/>
              <a:cxnLst>
                <a:cxn ang="0">
                  <a:pos x="18" y="23"/>
                </a:cxn>
                <a:cxn ang="0">
                  <a:pos x="11" y="24"/>
                </a:cxn>
                <a:cxn ang="0">
                  <a:pos x="0" y="12"/>
                </a:cxn>
                <a:cxn ang="0">
                  <a:pos x="12" y="0"/>
                </a:cxn>
                <a:cxn ang="0">
                  <a:pos x="18" y="1"/>
                </a:cxn>
                <a:cxn ang="0">
                  <a:pos x="17" y="3"/>
                </a:cxn>
                <a:cxn ang="0">
                  <a:pos x="12" y="2"/>
                </a:cxn>
                <a:cxn ang="0">
                  <a:pos x="3" y="12"/>
                </a:cxn>
                <a:cxn ang="0">
                  <a:pos x="12" y="22"/>
                </a:cxn>
                <a:cxn ang="0">
                  <a:pos x="17" y="21"/>
                </a:cxn>
                <a:cxn ang="0">
                  <a:pos x="18" y="23"/>
                </a:cxn>
              </a:cxnLst>
              <a:rect l="0" t="0" r="r" b="b"/>
              <a:pathLst>
                <a:path w="18" h="24">
                  <a:moveTo>
                    <a:pt x="18" y="23"/>
                  </a:moveTo>
                  <a:cubicBezTo>
                    <a:pt x="16" y="24"/>
                    <a:pt x="14" y="24"/>
                    <a:pt x="11" y="24"/>
                  </a:cubicBezTo>
                  <a:cubicBezTo>
                    <a:pt x="5" y="24"/>
                    <a:pt x="0" y="20"/>
                    <a:pt x="0" y="12"/>
                  </a:cubicBezTo>
                  <a:cubicBezTo>
                    <a:pt x="0" y="5"/>
                    <a:pt x="5" y="0"/>
                    <a:pt x="12" y="0"/>
                  </a:cubicBezTo>
                  <a:cubicBezTo>
                    <a:pt x="15" y="0"/>
                    <a:pt x="17" y="0"/>
                    <a:pt x="18" y="1"/>
                  </a:cubicBezTo>
                  <a:cubicBezTo>
                    <a:pt x="17" y="3"/>
                    <a:pt x="17" y="3"/>
                    <a:pt x="17" y="3"/>
                  </a:cubicBezTo>
                  <a:cubicBezTo>
                    <a:pt x="16" y="3"/>
                    <a:pt x="14" y="2"/>
                    <a:pt x="12" y="2"/>
                  </a:cubicBezTo>
                  <a:cubicBezTo>
                    <a:pt x="6" y="2"/>
                    <a:pt x="3" y="6"/>
                    <a:pt x="3" y="12"/>
                  </a:cubicBezTo>
                  <a:cubicBezTo>
                    <a:pt x="3" y="18"/>
                    <a:pt x="6" y="22"/>
                    <a:pt x="12" y="22"/>
                  </a:cubicBezTo>
                  <a:cubicBezTo>
                    <a:pt x="14" y="22"/>
                    <a:pt x="16" y="21"/>
                    <a:pt x="17" y="21"/>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4" name="Freeform 43">
              <a:extLst>
                <a:ext uri="{FF2B5EF4-FFF2-40B4-BE49-F238E27FC236}">
                  <a16:creationId xmlns:a16="http://schemas.microsoft.com/office/drawing/2014/main" id="{7650BDEC-1252-284F-B324-192B5232D5E8}"/>
                </a:ext>
              </a:extLst>
            </p:cNvPr>
            <p:cNvSpPr>
              <a:spLocks/>
            </p:cNvSpPr>
            <p:nvPr userDrawn="1"/>
          </p:nvSpPr>
          <p:spPr bwMode="gray">
            <a:xfrm>
              <a:off x="5614988" y="6445250"/>
              <a:ext cx="57150" cy="76200"/>
            </a:xfrm>
            <a:custGeom>
              <a:avLst/>
              <a:gdLst/>
              <a:ahLst/>
              <a:cxnLst>
                <a:cxn ang="0">
                  <a:pos x="18" y="23"/>
                </a:cxn>
                <a:cxn ang="0">
                  <a:pos x="12" y="24"/>
                </a:cxn>
                <a:cxn ang="0">
                  <a:pos x="0" y="12"/>
                </a:cxn>
                <a:cxn ang="0">
                  <a:pos x="13" y="0"/>
                </a:cxn>
                <a:cxn ang="0">
                  <a:pos x="18" y="1"/>
                </a:cxn>
                <a:cxn ang="0">
                  <a:pos x="18" y="3"/>
                </a:cxn>
                <a:cxn ang="0">
                  <a:pos x="13" y="2"/>
                </a:cxn>
                <a:cxn ang="0">
                  <a:pos x="4" y="12"/>
                </a:cxn>
                <a:cxn ang="0">
                  <a:pos x="13" y="22"/>
                </a:cxn>
                <a:cxn ang="0">
                  <a:pos x="18" y="21"/>
                </a:cxn>
                <a:cxn ang="0">
                  <a:pos x="18" y="23"/>
                </a:cxn>
              </a:cxnLst>
              <a:rect l="0" t="0" r="r" b="b"/>
              <a:pathLst>
                <a:path w="18" h="24">
                  <a:moveTo>
                    <a:pt x="18" y="23"/>
                  </a:moveTo>
                  <a:cubicBezTo>
                    <a:pt x="17" y="24"/>
                    <a:pt x="15" y="24"/>
                    <a:pt x="12" y="24"/>
                  </a:cubicBezTo>
                  <a:cubicBezTo>
                    <a:pt x="5" y="24"/>
                    <a:pt x="0" y="20"/>
                    <a:pt x="0" y="12"/>
                  </a:cubicBezTo>
                  <a:cubicBezTo>
                    <a:pt x="0" y="5"/>
                    <a:pt x="5" y="0"/>
                    <a:pt x="13" y="0"/>
                  </a:cubicBezTo>
                  <a:cubicBezTo>
                    <a:pt x="16" y="0"/>
                    <a:pt x="18" y="0"/>
                    <a:pt x="18" y="1"/>
                  </a:cubicBezTo>
                  <a:cubicBezTo>
                    <a:pt x="18" y="3"/>
                    <a:pt x="18" y="3"/>
                    <a:pt x="18" y="3"/>
                  </a:cubicBezTo>
                  <a:cubicBezTo>
                    <a:pt x="17" y="3"/>
                    <a:pt x="15" y="2"/>
                    <a:pt x="13" y="2"/>
                  </a:cubicBezTo>
                  <a:cubicBezTo>
                    <a:pt x="7" y="2"/>
                    <a:pt x="4" y="6"/>
                    <a:pt x="4" y="12"/>
                  </a:cubicBezTo>
                  <a:cubicBezTo>
                    <a:pt x="4" y="18"/>
                    <a:pt x="7" y="22"/>
                    <a:pt x="13" y="22"/>
                  </a:cubicBezTo>
                  <a:cubicBezTo>
                    <a:pt x="15" y="22"/>
                    <a:pt x="17" y="21"/>
                    <a:pt x="18" y="21"/>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5" name="Freeform 44">
              <a:extLst>
                <a:ext uri="{FF2B5EF4-FFF2-40B4-BE49-F238E27FC236}">
                  <a16:creationId xmlns:a16="http://schemas.microsoft.com/office/drawing/2014/main" id="{E7AA754E-863D-8D4E-880A-9688B2FA106D}"/>
                </a:ext>
              </a:extLst>
            </p:cNvPr>
            <p:cNvSpPr>
              <a:spLocks noEditPoints="1"/>
            </p:cNvSpPr>
            <p:nvPr userDrawn="1"/>
          </p:nvSpPr>
          <p:spPr bwMode="gray">
            <a:xfrm>
              <a:off x="5684838" y="6445250"/>
              <a:ext cx="69850" cy="76200"/>
            </a:xfrm>
            <a:custGeom>
              <a:avLst/>
              <a:gdLst/>
              <a:ahLst/>
              <a:cxnLst>
                <a:cxn ang="0">
                  <a:pos x="11" y="24"/>
                </a:cxn>
                <a:cxn ang="0">
                  <a:pos x="0" y="12"/>
                </a:cxn>
                <a:cxn ang="0">
                  <a:pos x="11" y="0"/>
                </a:cxn>
                <a:cxn ang="0">
                  <a:pos x="22" y="12"/>
                </a:cxn>
                <a:cxn ang="0">
                  <a:pos x="11" y="24"/>
                </a:cxn>
                <a:cxn ang="0">
                  <a:pos x="11" y="22"/>
                </a:cxn>
                <a:cxn ang="0">
                  <a:pos x="19" y="12"/>
                </a:cxn>
                <a:cxn ang="0">
                  <a:pos x="11" y="2"/>
                </a:cxn>
                <a:cxn ang="0">
                  <a:pos x="3" y="12"/>
                </a:cxn>
                <a:cxn ang="0">
                  <a:pos x="11" y="22"/>
                </a:cxn>
              </a:cxnLst>
              <a:rect l="0" t="0" r="r" b="b"/>
              <a:pathLst>
                <a:path w="22" h="24">
                  <a:moveTo>
                    <a:pt x="11" y="24"/>
                  </a:moveTo>
                  <a:cubicBezTo>
                    <a:pt x="4" y="24"/>
                    <a:pt x="0" y="19"/>
                    <a:pt x="0" y="12"/>
                  </a:cubicBezTo>
                  <a:cubicBezTo>
                    <a:pt x="0" y="5"/>
                    <a:pt x="5" y="0"/>
                    <a:pt x="11" y="0"/>
                  </a:cubicBezTo>
                  <a:cubicBezTo>
                    <a:pt x="18" y="0"/>
                    <a:pt x="22" y="5"/>
                    <a:pt x="22" y="12"/>
                  </a:cubicBezTo>
                  <a:cubicBezTo>
                    <a:pt x="22" y="20"/>
                    <a:pt x="17" y="24"/>
                    <a:pt x="11" y="24"/>
                  </a:cubicBezTo>
                  <a:close/>
                  <a:moveTo>
                    <a:pt x="11" y="22"/>
                  </a:moveTo>
                  <a:cubicBezTo>
                    <a:pt x="16" y="22"/>
                    <a:pt x="19" y="17"/>
                    <a:pt x="19" y="12"/>
                  </a:cubicBezTo>
                  <a:cubicBezTo>
                    <a:pt x="19" y="7"/>
                    <a:pt x="16" y="2"/>
                    <a:pt x="11" y="2"/>
                  </a:cubicBezTo>
                  <a:cubicBezTo>
                    <a:pt x="6" y="2"/>
                    <a:pt x="3" y="7"/>
                    <a:pt x="3" y="12"/>
                  </a:cubicBezTo>
                  <a:cubicBezTo>
                    <a:pt x="3" y="17"/>
                    <a:pt x="6" y="22"/>
                    <a:pt x="11" y="2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6" name="Freeform 45">
              <a:extLst>
                <a:ext uri="{FF2B5EF4-FFF2-40B4-BE49-F238E27FC236}">
                  <a16:creationId xmlns:a16="http://schemas.microsoft.com/office/drawing/2014/main" id="{84DB7819-658F-A34B-9126-9F2AE4653F96}"/>
                </a:ext>
              </a:extLst>
            </p:cNvPr>
            <p:cNvSpPr>
              <a:spLocks/>
            </p:cNvSpPr>
            <p:nvPr userDrawn="1"/>
          </p:nvSpPr>
          <p:spPr bwMode="gray">
            <a:xfrm>
              <a:off x="5773738" y="6445250"/>
              <a:ext cx="53975" cy="76200"/>
            </a:xfrm>
            <a:custGeom>
              <a:avLst/>
              <a:gdLst/>
              <a:ahLst/>
              <a:cxnLst>
                <a:cxn ang="0">
                  <a:pos x="3" y="0"/>
                </a:cxn>
                <a:cxn ang="0">
                  <a:pos x="3" y="14"/>
                </a:cxn>
                <a:cxn ang="0">
                  <a:pos x="9" y="22"/>
                </a:cxn>
                <a:cxn ang="0">
                  <a:pos x="14" y="14"/>
                </a:cxn>
                <a:cxn ang="0">
                  <a:pos x="14" y="0"/>
                </a:cxn>
                <a:cxn ang="0">
                  <a:pos x="17" y="0"/>
                </a:cxn>
                <a:cxn ang="0">
                  <a:pos x="17" y="14"/>
                </a:cxn>
                <a:cxn ang="0">
                  <a:pos x="8" y="24"/>
                </a:cxn>
                <a:cxn ang="0">
                  <a:pos x="0" y="14"/>
                </a:cxn>
                <a:cxn ang="0">
                  <a:pos x="0" y="0"/>
                </a:cxn>
                <a:cxn ang="0">
                  <a:pos x="3" y="0"/>
                </a:cxn>
              </a:cxnLst>
              <a:rect l="0" t="0" r="r" b="b"/>
              <a:pathLst>
                <a:path w="17" h="24">
                  <a:moveTo>
                    <a:pt x="3" y="0"/>
                  </a:moveTo>
                  <a:cubicBezTo>
                    <a:pt x="3" y="14"/>
                    <a:pt x="3" y="14"/>
                    <a:pt x="3" y="14"/>
                  </a:cubicBezTo>
                  <a:cubicBezTo>
                    <a:pt x="3" y="20"/>
                    <a:pt x="5" y="22"/>
                    <a:pt x="9" y="22"/>
                  </a:cubicBezTo>
                  <a:cubicBezTo>
                    <a:pt x="12" y="22"/>
                    <a:pt x="14" y="19"/>
                    <a:pt x="14" y="14"/>
                  </a:cubicBezTo>
                  <a:cubicBezTo>
                    <a:pt x="14" y="0"/>
                    <a:pt x="14" y="0"/>
                    <a:pt x="14" y="0"/>
                  </a:cubicBezTo>
                  <a:cubicBezTo>
                    <a:pt x="17" y="0"/>
                    <a:pt x="17" y="0"/>
                    <a:pt x="17" y="0"/>
                  </a:cubicBezTo>
                  <a:cubicBezTo>
                    <a:pt x="17" y="14"/>
                    <a:pt x="17" y="14"/>
                    <a:pt x="17" y="14"/>
                  </a:cubicBezTo>
                  <a:cubicBezTo>
                    <a:pt x="17" y="21"/>
                    <a:pt x="14" y="24"/>
                    <a:pt x="8" y="24"/>
                  </a:cubicBezTo>
                  <a:cubicBezTo>
                    <a:pt x="4" y="24"/>
                    <a:pt x="0" y="22"/>
                    <a:pt x="0" y="14"/>
                  </a:cubicBezTo>
                  <a:cubicBezTo>
                    <a:pt x="0" y="0"/>
                    <a:pt x="0" y="0"/>
                    <a:pt x="0" y="0"/>
                  </a:cubicBezTo>
                  <a:lnTo>
                    <a:pt x="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7" name="Freeform 46">
              <a:extLst>
                <a:ext uri="{FF2B5EF4-FFF2-40B4-BE49-F238E27FC236}">
                  <a16:creationId xmlns:a16="http://schemas.microsoft.com/office/drawing/2014/main" id="{68F19E23-4072-8643-B801-45EB60AB012F}"/>
                </a:ext>
              </a:extLst>
            </p:cNvPr>
            <p:cNvSpPr>
              <a:spLocks/>
            </p:cNvSpPr>
            <p:nvPr userDrawn="1"/>
          </p:nvSpPr>
          <p:spPr bwMode="gray">
            <a:xfrm>
              <a:off x="5853113" y="6445250"/>
              <a:ext cx="57150" cy="76200"/>
            </a:xfrm>
            <a:custGeom>
              <a:avLst/>
              <a:gdLst/>
              <a:ahLst/>
              <a:cxnLst>
                <a:cxn ang="0">
                  <a:pos x="0" y="24"/>
                </a:cxn>
                <a:cxn ang="0">
                  <a:pos x="0" y="0"/>
                </a:cxn>
                <a:cxn ang="0">
                  <a:pos x="3" y="0"/>
                </a:cxn>
                <a:cxn ang="0">
                  <a:pos x="11" y="12"/>
                </a:cxn>
                <a:cxn ang="0">
                  <a:pos x="15" y="20"/>
                </a:cxn>
                <a:cxn ang="0">
                  <a:pos x="15" y="20"/>
                </a:cxn>
                <a:cxn ang="0">
                  <a:pos x="15" y="10"/>
                </a:cxn>
                <a:cxn ang="0">
                  <a:pos x="15" y="0"/>
                </a:cxn>
                <a:cxn ang="0">
                  <a:pos x="18" y="0"/>
                </a:cxn>
                <a:cxn ang="0">
                  <a:pos x="18" y="24"/>
                </a:cxn>
                <a:cxn ang="0">
                  <a:pos x="15" y="24"/>
                </a:cxn>
                <a:cxn ang="0">
                  <a:pos x="7" y="12"/>
                </a:cxn>
                <a:cxn ang="0">
                  <a:pos x="3" y="4"/>
                </a:cxn>
                <a:cxn ang="0">
                  <a:pos x="3" y="4"/>
                </a:cxn>
                <a:cxn ang="0">
                  <a:pos x="3" y="14"/>
                </a:cxn>
                <a:cxn ang="0">
                  <a:pos x="3" y="24"/>
                </a:cxn>
                <a:cxn ang="0">
                  <a:pos x="0" y="24"/>
                </a:cxn>
              </a:cxnLst>
              <a:rect l="0" t="0" r="r" b="b"/>
              <a:pathLst>
                <a:path w="18" h="24">
                  <a:moveTo>
                    <a:pt x="0" y="24"/>
                  </a:moveTo>
                  <a:cubicBezTo>
                    <a:pt x="0" y="0"/>
                    <a:pt x="0" y="0"/>
                    <a:pt x="0" y="0"/>
                  </a:cubicBezTo>
                  <a:cubicBezTo>
                    <a:pt x="3" y="0"/>
                    <a:pt x="3" y="0"/>
                    <a:pt x="3" y="0"/>
                  </a:cubicBezTo>
                  <a:cubicBezTo>
                    <a:pt x="11" y="12"/>
                    <a:pt x="11" y="12"/>
                    <a:pt x="11" y="12"/>
                  </a:cubicBezTo>
                  <a:cubicBezTo>
                    <a:pt x="13" y="15"/>
                    <a:pt x="14" y="17"/>
                    <a:pt x="15" y="20"/>
                  </a:cubicBezTo>
                  <a:cubicBezTo>
                    <a:pt x="15" y="20"/>
                    <a:pt x="15" y="20"/>
                    <a:pt x="15" y="20"/>
                  </a:cubicBezTo>
                  <a:cubicBezTo>
                    <a:pt x="15" y="17"/>
                    <a:pt x="15" y="14"/>
                    <a:pt x="15" y="10"/>
                  </a:cubicBezTo>
                  <a:cubicBezTo>
                    <a:pt x="15" y="0"/>
                    <a:pt x="15" y="0"/>
                    <a:pt x="15" y="0"/>
                  </a:cubicBezTo>
                  <a:cubicBezTo>
                    <a:pt x="18" y="0"/>
                    <a:pt x="18" y="0"/>
                    <a:pt x="18" y="0"/>
                  </a:cubicBezTo>
                  <a:cubicBezTo>
                    <a:pt x="18" y="24"/>
                    <a:pt x="18" y="24"/>
                    <a:pt x="18" y="24"/>
                  </a:cubicBezTo>
                  <a:cubicBezTo>
                    <a:pt x="15" y="24"/>
                    <a:pt x="15" y="24"/>
                    <a:pt x="15" y="24"/>
                  </a:cubicBezTo>
                  <a:cubicBezTo>
                    <a:pt x="7" y="12"/>
                    <a:pt x="7" y="12"/>
                    <a:pt x="7" y="12"/>
                  </a:cubicBezTo>
                  <a:cubicBezTo>
                    <a:pt x="5" y="9"/>
                    <a:pt x="4" y="6"/>
                    <a:pt x="3" y="4"/>
                  </a:cubicBezTo>
                  <a:cubicBezTo>
                    <a:pt x="3" y="4"/>
                    <a:pt x="3" y="4"/>
                    <a:pt x="3" y="4"/>
                  </a:cubicBezTo>
                  <a:cubicBezTo>
                    <a:pt x="3" y="7"/>
                    <a:pt x="3" y="10"/>
                    <a:pt x="3" y="14"/>
                  </a:cubicBezTo>
                  <a:cubicBezTo>
                    <a:pt x="3" y="24"/>
                    <a:pt x="3" y="24"/>
                    <a:pt x="3" y="24"/>
                  </a:cubicBezTo>
                  <a:lnTo>
                    <a:pt x="0" y="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8" name="Freeform 47">
              <a:extLst>
                <a:ext uri="{FF2B5EF4-FFF2-40B4-BE49-F238E27FC236}">
                  <a16:creationId xmlns:a16="http://schemas.microsoft.com/office/drawing/2014/main" id="{EDAAEB5A-913B-5149-8D4C-6226360A848C}"/>
                </a:ext>
              </a:extLst>
            </p:cNvPr>
            <p:cNvSpPr>
              <a:spLocks/>
            </p:cNvSpPr>
            <p:nvPr userDrawn="1"/>
          </p:nvSpPr>
          <p:spPr bwMode="gray">
            <a:xfrm>
              <a:off x="5922963" y="6445250"/>
              <a:ext cx="57150" cy="76200"/>
            </a:xfrm>
            <a:custGeom>
              <a:avLst/>
              <a:gdLst/>
              <a:ahLst/>
              <a:cxnLst>
                <a:cxn ang="0">
                  <a:pos x="16" y="6"/>
                </a:cxn>
                <a:cxn ang="0">
                  <a:pos x="0" y="6"/>
                </a:cxn>
                <a:cxn ang="0">
                  <a:pos x="0" y="0"/>
                </a:cxn>
                <a:cxn ang="0">
                  <a:pos x="36" y="0"/>
                </a:cxn>
                <a:cxn ang="0">
                  <a:pos x="36" y="6"/>
                </a:cxn>
                <a:cxn ang="0">
                  <a:pos x="22" y="6"/>
                </a:cxn>
                <a:cxn ang="0">
                  <a:pos x="22" y="48"/>
                </a:cxn>
                <a:cxn ang="0">
                  <a:pos x="16" y="48"/>
                </a:cxn>
                <a:cxn ang="0">
                  <a:pos x="16" y="6"/>
                </a:cxn>
              </a:cxnLst>
              <a:rect l="0" t="0" r="r" b="b"/>
              <a:pathLst>
                <a:path w="36" h="48">
                  <a:moveTo>
                    <a:pt x="16" y="6"/>
                  </a:moveTo>
                  <a:lnTo>
                    <a:pt x="0" y="6"/>
                  </a:lnTo>
                  <a:lnTo>
                    <a:pt x="0" y="0"/>
                  </a:lnTo>
                  <a:lnTo>
                    <a:pt x="36" y="0"/>
                  </a:lnTo>
                  <a:lnTo>
                    <a:pt x="36" y="6"/>
                  </a:lnTo>
                  <a:lnTo>
                    <a:pt x="22" y="6"/>
                  </a:lnTo>
                  <a:lnTo>
                    <a:pt x="22" y="48"/>
                  </a:lnTo>
                  <a:lnTo>
                    <a:pt x="16" y="48"/>
                  </a:lnTo>
                  <a:lnTo>
                    <a:pt x="16"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9" name="Freeform 48">
              <a:extLst>
                <a:ext uri="{FF2B5EF4-FFF2-40B4-BE49-F238E27FC236}">
                  <a16:creationId xmlns:a16="http://schemas.microsoft.com/office/drawing/2014/main" id="{9D6B94BE-F458-EA4C-A6AD-EF06C16D8B5E}"/>
                </a:ext>
              </a:extLst>
            </p:cNvPr>
            <p:cNvSpPr>
              <a:spLocks noEditPoints="1"/>
            </p:cNvSpPr>
            <p:nvPr userDrawn="1"/>
          </p:nvSpPr>
          <p:spPr bwMode="gray">
            <a:xfrm>
              <a:off x="5980113" y="6445250"/>
              <a:ext cx="63500" cy="76200"/>
            </a:xfrm>
            <a:custGeom>
              <a:avLst/>
              <a:gdLst/>
              <a:ahLst/>
              <a:cxnLst>
                <a:cxn ang="0">
                  <a:pos x="6" y="16"/>
                </a:cxn>
                <a:cxn ang="0">
                  <a:pos x="3" y="24"/>
                </a:cxn>
                <a:cxn ang="0">
                  <a:pos x="0" y="24"/>
                </a:cxn>
                <a:cxn ang="0">
                  <a:pos x="8" y="0"/>
                </a:cxn>
                <a:cxn ang="0">
                  <a:pos x="12" y="0"/>
                </a:cxn>
                <a:cxn ang="0">
                  <a:pos x="20" y="24"/>
                </a:cxn>
                <a:cxn ang="0">
                  <a:pos x="17" y="24"/>
                </a:cxn>
                <a:cxn ang="0">
                  <a:pos x="14" y="16"/>
                </a:cxn>
                <a:cxn ang="0">
                  <a:pos x="6" y="16"/>
                </a:cxn>
                <a:cxn ang="0">
                  <a:pos x="14" y="14"/>
                </a:cxn>
                <a:cxn ang="0">
                  <a:pos x="11" y="7"/>
                </a:cxn>
                <a:cxn ang="0">
                  <a:pos x="10" y="3"/>
                </a:cxn>
                <a:cxn ang="0">
                  <a:pos x="10" y="3"/>
                </a:cxn>
                <a:cxn ang="0">
                  <a:pos x="9" y="7"/>
                </a:cxn>
                <a:cxn ang="0">
                  <a:pos x="7" y="14"/>
                </a:cxn>
                <a:cxn ang="0">
                  <a:pos x="14" y="14"/>
                </a:cxn>
              </a:cxnLst>
              <a:rect l="0" t="0" r="r" b="b"/>
              <a:pathLst>
                <a:path w="20" h="24">
                  <a:moveTo>
                    <a:pt x="6" y="16"/>
                  </a:moveTo>
                  <a:cubicBezTo>
                    <a:pt x="3" y="24"/>
                    <a:pt x="3" y="24"/>
                    <a:pt x="3" y="24"/>
                  </a:cubicBezTo>
                  <a:cubicBezTo>
                    <a:pt x="0" y="24"/>
                    <a:pt x="0" y="24"/>
                    <a:pt x="0" y="24"/>
                  </a:cubicBezTo>
                  <a:cubicBezTo>
                    <a:pt x="8" y="0"/>
                    <a:pt x="8" y="0"/>
                    <a:pt x="8" y="0"/>
                  </a:cubicBezTo>
                  <a:cubicBezTo>
                    <a:pt x="12" y="0"/>
                    <a:pt x="12" y="0"/>
                    <a:pt x="12" y="0"/>
                  </a:cubicBezTo>
                  <a:cubicBezTo>
                    <a:pt x="20" y="24"/>
                    <a:pt x="20" y="24"/>
                    <a:pt x="20" y="24"/>
                  </a:cubicBezTo>
                  <a:cubicBezTo>
                    <a:pt x="17" y="24"/>
                    <a:pt x="17" y="24"/>
                    <a:pt x="17" y="24"/>
                  </a:cubicBezTo>
                  <a:cubicBezTo>
                    <a:pt x="14" y="16"/>
                    <a:pt x="14" y="16"/>
                    <a:pt x="14" y="16"/>
                  </a:cubicBezTo>
                  <a:lnTo>
                    <a:pt x="6" y="16"/>
                  </a:lnTo>
                  <a:close/>
                  <a:moveTo>
                    <a:pt x="14" y="14"/>
                  </a:moveTo>
                  <a:cubicBezTo>
                    <a:pt x="11" y="7"/>
                    <a:pt x="11" y="7"/>
                    <a:pt x="11" y="7"/>
                  </a:cubicBezTo>
                  <a:cubicBezTo>
                    <a:pt x="11" y="6"/>
                    <a:pt x="11" y="4"/>
                    <a:pt x="10" y="3"/>
                  </a:cubicBezTo>
                  <a:cubicBezTo>
                    <a:pt x="10" y="3"/>
                    <a:pt x="10" y="3"/>
                    <a:pt x="10" y="3"/>
                  </a:cubicBezTo>
                  <a:cubicBezTo>
                    <a:pt x="10" y="4"/>
                    <a:pt x="9" y="6"/>
                    <a:pt x="9" y="7"/>
                  </a:cubicBezTo>
                  <a:cubicBezTo>
                    <a:pt x="7" y="14"/>
                    <a:pt x="7" y="14"/>
                    <a:pt x="7" y="14"/>
                  </a:cubicBezTo>
                  <a:lnTo>
                    <a:pt x="14"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0" name="Freeform 49">
              <a:extLst>
                <a:ext uri="{FF2B5EF4-FFF2-40B4-BE49-F238E27FC236}">
                  <a16:creationId xmlns:a16="http://schemas.microsoft.com/office/drawing/2014/main" id="{92029383-DF5D-824B-8BAA-7730BD7E9995}"/>
                </a:ext>
              </a:extLst>
            </p:cNvPr>
            <p:cNvSpPr>
              <a:spLocks/>
            </p:cNvSpPr>
            <p:nvPr userDrawn="1"/>
          </p:nvSpPr>
          <p:spPr bwMode="gray">
            <a:xfrm>
              <a:off x="6062663" y="6445250"/>
              <a:ext cx="57150" cy="76200"/>
            </a:xfrm>
            <a:custGeom>
              <a:avLst/>
              <a:gdLst/>
              <a:ahLst/>
              <a:cxnLst>
                <a:cxn ang="0">
                  <a:pos x="0" y="24"/>
                </a:cxn>
                <a:cxn ang="0">
                  <a:pos x="0" y="0"/>
                </a:cxn>
                <a:cxn ang="0">
                  <a:pos x="3" y="0"/>
                </a:cxn>
                <a:cxn ang="0">
                  <a:pos x="11" y="12"/>
                </a:cxn>
                <a:cxn ang="0">
                  <a:pos x="15" y="20"/>
                </a:cxn>
                <a:cxn ang="0">
                  <a:pos x="15" y="20"/>
                </a:cxn>
                <a:cxn ang="0">
                  <a:pos x="15" y="10"/>
                </a:cxn>
                <a:cxn ang="0">
                  <a:pos x="15" y="0"/>
                </a:cxn>
                <a:cxn ang="0">
                  <a:pos x="18" y="0"/>
                </a:cxn>
                <a:cxn ang="0">
                  <a:pos x="18" y="24"/>
                </a:cxn>
                <a:cxn ang="0">
                  <a:pos x="15" y="24"/>
                </a:cxn>
                <a:cxn ang="0">
                  <a:pos x="7" y="12"/>
                </a:cxn>
                <a:cxn ang="0">
                  <a:pos x="3" y="4"/>
                </a:cxn>
                <a:cxn ang="0">
                  <a:pos x="2" y="4"/>
                </a:cxn>
                <a:cxn ang="0">
                  <a:pos x="3" y="14"/>
                </a:cxn>
                <a:cxn ang="0">
                  <a:pos x="3" y="24"/>
                </a:cxn>
                <a:cxn ang="0">
                  <a:pos x="0" y="24"/>
                </a:cxn>
              </a:cxnLst>
              <a:rect l="0" t="0" r="r" b="b"/>
              <a:pathLst>
                <a:path w="18" h="24">
                  <a:moveTo>
                    <a:pt x="0" y="24"/>
                  </a:moveTo>
                  <a:cubicBezTo>
                    <a:pt x="0" y="0"/>
                    <a:pt x="0" y="0"/>
                    <a:pt x="0" y="0"/>
                  </a:cubicBezTo>
                  <a:cubicBezTo>
                    <a:pt x="3" y="0"/>
                    <a:pt x="3" y="0"/>
                    <a:pt x="3" y="0"/>
                  </a:cubicBezTo>
                  <a:cubicBezTo>
                    <a:pt x="11" y="12"/>
                    <a:pt x="11" y="12"/>
                    <a:pt x="11" y="12"/>
                  </a:cubicBezTo>
                  <a:cubicBezTo>
                    <a:pt x="12" y="15"/>
                    <a:pt x="14" y="17"/>
                    <a:pt x="15" y="20"/>
                  </a:cubicBezTo>
                  <a:cubicBezTo>
                    <a:pt x="15" y="20"/>
                    <a:pt x="15" y="20"/>
                    <a:pt x="15" y="20"/>
                  </a:cubicBezTo>
                  <a:cubicBezTo>
                    <a:pt x="15" y="17"/>
                    <a:pt x="15" y="14"/>
                    <a:pt x="15" y="10"/>
                  </a:cubicBezTo>
                  <a:cubicBezTo>
                    <a:pt x="15" y="0"/>
                    <a:pt x="15" y="0"/>
                    <a:pt x="15" y="0"/>
                  </a:cubicBezTo>
                  <a:cubicBezTo>
                    <a:pt x="18" y="0"/>
                    <a:pt x="18" y="0"/>
                    <a:pt x="18" y="0"/>
                  </a:cubicBezTo>
                  <a:cubicBezTo>
                    <a:pt x="18" y="24"/>
                    <a:pt x="18" y="24"/>
                    <a:pt x="18" y="24"/>
                  </a:cubicBezTo>
                  <a:cubicBezTo>
                    <a:pt x="15" y="24"/>
                    <a:pt x="15" y="24"/>
                    <a:pt x="15" y="24"/>
                  </a:cubicBezTo>
                  <a:cubicBezTo>
                    <a:pt x="7" y="12"/>
                    <a:pt x="7" y="12"/>
                    <a:pt x="7" y="12"/>
                  </a:cubicBezTo>
                  <a:cubicBezTo>
                    <a:pt x="5" y="9"/>
                    <a:pt x="4" y="6"/>
                    <a:pt x="3" y="4"/>
                  </a:cubicBezTo>
                  <a:cubicBezTo>
                    <a:pt x="2" y="4"/>
                    <a:pt x="2" y="4"/>
                    <a:pt x="2" y="4"/>
                  </a:cubicBezTo>
                  <a:cubicBezTo>
                    <a:pt x="3" y="7"/>
                    <a:pt x="3" y="10"/>
                    <a:pt x="3" y="14"/>
                  </a:cubicBezTo>
                  <a:cubicBezTo>
                    <a:pt x="3" y="24"/>
                    <a:pt x="3" y="24"/>
                    <a:pt x="3" y="24"/>
                  </a:cubicBezTo>
                  <a:lnTo>
                    <a:pt x="0" y="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1" name="Freeform 50">
              <a:extLst>
                <a:ext uri="{FF2B5EF4-FFF2-40B4-BE49-F238E27FC236}">
                  <a16:creationId xmlns:a16="http://schemas.microsoft.com/office/drawing/2014/main" id="{5BA3FC7A-DD70-B441-9DD6-BE680E63D1FF}"/>
                </a:ext>
              </a:extLst>
            </p:cNvPr>
            <p:cNvSpPr>
              <a:spLocks/>
            </p:cNvSpPr>
            <p:nvPr userDrawn="1"/>
          </p:nvSpPr>
          <p:spPr bwMode="gray">
            <a:xfrm>
              <a:off x="6132513" y="6445250"/>
              <a:ext cx="57150" cy="76200"/>
            </a:xfrm>
            <a:custGeom>
              <a:avLst/>
              <a:gdLst/>
              <a:ahLst/>
              <a:cxnLst>
                <a:cxn ang="0">
                  <a:pos x="16" y="6"/>
                </a:cxn>
                <a:cxn ang="0">
                  <a:pos x="0" y="6"/>
                </a:cxn>
                <a:cxn ang="0">
                  <a:pos x="0" y="0"/>
                </a:cxn>
                <a:cxn ang="0">
                  <a:pos x="36" y="0"/>
                </a:cxn>
                <a:cxn ang="0">
                  <a:pos x="36" y="6"/>
                </a:cxn>
                <a:cxn ang="0">
                  <a:pos x="22" y="6"/>
                </a:cxn>
                <a:cxn ang="0">
                  <a:pos x="22" y="48"/>
                </a:cxn>
                <a:cxn ang="0">
                  <a:pos x="16" y="48"/>
                </a:cxn>
                <a:cxn ang="0">
                  <a:pos x="16" y="6"/>
                </a:cxn>
              </a:cxnLst>
              <a:rect l="0" t="0" r="r" b="b"/>
              <a:pathLst>
                <a:path w="36" h="48">
                  <a:moveTo>
                    <a:pt x="16" y="6"/>
                  </a:moveTo>
                  <a:lnTo>
                    <a:pt x="0" y="6"/>
                  </a:lnTo>
                  <a:lnTo>
                    <a:pt x="0" y="0"/>
                  </a:lnTo>
                  <a:lnTo>
                    <a:pt x="36" y="0"/>
                  </a:lnTo>
                  <a:lnTo>
                    <a:pt x="36" y="6"/>
                  </a:lnTo>
                  <a:lnTo>
                    <a:pt x="22" y="6"/>
                  </a:lnTo>
                  <a:lnTo>
                    <a:pt x="22" y="48"/>
                  </a:lnTo>
                  <a:lnTo>
                    <a:pt x="16" y="48"/>
                  </a:lnTo>
                  <a:lnTo>
                    <a:pt x="16"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2" name="Freeform 51">
              <a:extLst>
                <a:ext uri="{FF2B5EF4-FFF2-40B4-BE49-F238E27FC236}">
                  <a16:creationId xmlns:a16="http://schemas.microsoft.com/office/drawing/2014/main" id="{C659A941-A4F0-8343-81F4-0281EEF2ADF2}"/>
                </a:ext>
              </a:extLst>
            </p:cNvPr>
            <p:cNvSpPr>
              <a:spLocks/>
            </p:cNvSpPr>
            <p:nvPr userDrawn="1"/>
          </p:nvSpPr>
          <p:spPr bwMode="gray">
            <a:xfrm>
              <a:off x="6199188" y="6445250"/>
              <a:ext cx="47625" cy="76200"/>
            </a:xfrm>
            <a:custGeom>
              <a:avLst/>
              <a:gdLst/>
              <a:ahLst/>
              <a:cxnLst>
                <a:cxn ang="0">
                  <a:pos x="1" y="20"/>
                </a:cxn>
                <a:cxn ang="0">
                  <a:pos x="6" y="22"/>
                </a:cxn>
                <a:cxn ang="0">
                  <a:pos x="11" y="18"/>
                </a:cxn>
                <a:cxn ang="0">
                  <a:pos x="7" y="13"/>
                </a:cxn>
                <a:cxn ang="0">
                  <a:pos x="1" y="6"/>
                </a:cxn>
                <a:cxn ang="0">
                  <a:pos x="8" y="0"/>
                </a:cxn>
                <a:cxn ang="0">
                  <a:pos x="14" y="1"/>
                </a:cxn>
                <a:cxn ang="0">
                  <a:pos x="13" y="3"/>
                </a:cxn>
                <a:cxn ang="0">
                  <a:pos x="8" y="2"/>
                </a:cxn>
                <a:cxn ang="0">
                  <a:pos x="4" y="6"/>
                </a:cxn>
                <a:cxn ang="0">
                  <a:pos x="9" y="10"/>
                </a:cxn>
                <a:cxn ang="0">
                  <a:pos x="15" y="17"/>
                </a:cxn>
                <a:cxn ang="0">
                  <a:pos x="6" y="24"/>
                </a:cxn>
                <a:cxn ang="0">
                  <a:pos x="0" y="23"/>
                </a:cxn>
                <a:cxn ang="0">
                  <a:pos x="1" y="20"/>
                </a:cxn>
              </a:cxnLst>
              <a:rect l="0" t="0" r="r" b="b"/>
              <a:pathLst>
                <a:path w="15" h="24">
                  <a:moveTo>
                    <a:pt x="1" y="20"/>
                  </a:moveTo>
                  <a:cubicBezTo>
                    <a:pt x="2" y="21"/>
                    <a:pt x="4" y="22"/>
                    <a:pt x="6" y="22"/>
                  </a:cubicBezTo>
                  <a:cubicBezTo>
                    <a:pt x="10" y="22"/>
                    <a:pt x="11" y="20"/>
                    <a:pt x="11" y="18"/>
                  </a:cubicBezTo>
                  <a:cubicBezTo>
                    <a:pt x="11" y="15"/>
                    <a:pt x="10" y="14"/>
                    <a:pt x="7" y="13"/>
                  </a:cubicBezTo>
                  <a:cubicBezTo>
                    <a:pt x="3" y="12"/>
                    <a:pt x="1" y="10"/>
                    <a:pt x="1" y="6"/>
                  </a:cubicBezTo>
                  <a:cubicBezTo>
                    <a:pt x="1" y="2"/>
                    <a:pt x="4" y="0"/>
                    <a:pt x="8" y="0"/>
                  </a:cubicBezTo>
                  <a:cubicBezTo>
                    <a:pt x="11" y="0"/>
                    <a:pt x="13" y="0"/>
                    <a:pt x="14" y="1"/>
                  </a:cubicBezTo>
                  <a:cubicBezTo>
                    <a:pt x="13" y="3"/>
                    <a:pt x="13" y="3"/>
                    <a:pt x="13" y="3"/>
                  </a:cubicBezTo>
                  <a:cubicBezTo>
                    <a:pt x="12" y="3"/>
                    <a:pt x="10" y="2"/>
                    <a:pt x="8" y="2"/>
                  </a:cubicBezTo>
                  <a:cubicBezTo>
                    <a:pt x="5" y="2"/>
                    <a:pt x="4" y="4"/>
                    <a:pt x="4" y="6"/>
                  </a:cubicBezTo>
                  <a:cubicBezTo>
                    <a:pt x="4" y="8"/>
                    <a:pt x="5" y="9"/>
                    <a:pt x="9" y="10"/>
                  </a:cubicBezTo>
                  <a:cubicBezTo>
                    <a:pt x="13" y="12"/>
                    <a:pt x="15" y="14"/>
                    <a:pt x="15" y="17"/>
                  </a:cubicBezTo>
                  <a:cubicBezTo>
                    <a:pt x="15" y="21"/>
                    <a:pt x="12" y="24"/>
                    <a:pt x="6" y="24"/>
                  </a:cubicBezTo>
                  <a:cubicBezTo>
                    <a:pt x="4" y="24"/>
                    <a:pt x="1" y="24"/>
                    <a:pt x="0" y="23"/>
                  </a:cubicBezTo>
                  <a:lnTo>
                    <a:pt x="1" y="2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grpSp>
      <p:sp>
        <p:nvSpPr>
          <p:cNvPr id="53" name="Text Placeholder 2"/>
          <p:cNvSpPr>
            <a:spLocks noGrp="1"/>
          </p:cNvSpPr>
          <p:nvPr>
            <p:ph type="body" sz="quarter" idx="17" hasCustomPrompt="1"/>
          </p:nvPr>
        </p:nvSpPr>
        <p:spPr>
          <a:xfrm>
            <a:off x="407885" y="1204176"/>
            <a:ext cx="2886854" cy="3475936"/>
          </a:xfrm>
          <a:prstGeom prst="rect">
            <a:avLst/>
          </a:prstGeom>
        </p:spPr>
        <p:txBody>
          <a:bodyPr/>
          <a:lstStyle>
            <a:lvl1pPr marL="228600" indent="-228600">
              <a:buClr>
                <a:schemeClr val="accent3"/>
              </a:buClr>
              <a:buFont typeface="Wingdings" panose="05000000000000000000" pitchFamily="2" charset="2"/>
              <a:buChar char="§"/>
              <a:defRPr sz="1600">
                <a:latin typeface="+mj-lt"/>
              </a:defRPr>
            </a:lvl1pPr>
            <a:lvl2pPr marL="541338" indent="-274638">
              <a:buClr>
                <a:schemeClr val="accent3"/>
              </a:buClr>
              <a:buFont typeface="Wingdings" panose="05000000000000000000" pitchFamily="2" charset="2"/>
              <a:buChar char="§"/>
              <a:defRPr sz="1400">
                <a:latin typeface="+mj-lt"/>
              </a:defRPr>
            </a:lvl2pPr>
            <a:lvl3pPr marL="898525" indent="-357188">
              <a:buClr>
                <a:schemeClr val="accent3"/>
              </a:buClr>
              <a:buFont typeface="Wingdings" panose="05000000000000000000" pitchFamily="2" charset="2"/>
              <a:buChar char="§"/>
              <a:defRPr sz="1200"/>
            </a:lvl3pPr>
            <a:lvl4pPr>
              <a:defRPr/>
            </a:lvl4pPr>
            <a:lvl5pPr>
              <a:defRPr/>
            </a:lvl5pPr>
          </a:lstStyle>
          <a:p>
            <a:pPr lvl="0"/>
            <a:r>
              <a:rPr lang="en-US" dirty="0" smtClean="0"/>
              <a:t>Add text</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477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left)">
                                      <p:cBhvr>
                                        <p:cTn id="7" dur="500"/>
                                        <p:tgtEl>
                                          <p:spTgt spid="6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1"/>
                                        </p:tgtEl>
                                        <p:attrNameLst>
                                          <p:attrName>style.visibility</p:attrName>
                                        </p:attrNameLst>
                                      </p:cBhvr>
                                      <p:to>
                                        <p:strVal val="visible"/>
                                      </p:to>
                                    </p:set>
                                    <p:animEffect transition="in" filter="wipe(left)">
                                      <p:cBhvr>
                                        <p:cTn id="11"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81" grpId="0" animBg="1"/>
    </p:bldLst>
  </p:timing>
  <p:extLst mod="1">
    <p:ext uri="{DCECCB84-F9BA-43D5-87BE-67443E8EF086}">
      <p15:sldGuideLst xmlns:p15="http://schemas.microsoft.com/office/powerpoint/2012/main">
        <p15:guide id="1" orient="horz" pos="1620">
          <p15:clr>
            <a:srgbClr val="FBAE40"/>
          </p15:clr>
        </p15:guide>
        <p15:guide id="2" pos="2880">
          <p15:clr>
            <a:srgbClr val="FBAE40"/>
          </p15:clr>
        </p15:guide>
        <p15:guide id="3" pos="251">
          <p15:clr>
            <a:srgbClr val="FBAE40"/>
          </p15:clr>
        </p15:guide>
        <p15:guide id="4" orient="horz" pos="486">
          <p15:clr>
            <a:srgbClr val="FBAE40"/>
          </p15:clr>
        </p15:guide>
        <p15:guide id="5" pos="5505">
          <p15:clr>
            <a:srgbClr val="FBAE40"/>
          </p15:clr>
        </p15:guide>
        <p15:guide id="6" pos="1433">
          <p15:clr>
            <a:srgbClr val="FBAE40"/>
          </p15:clr>
        </p15:guide>
        <p15:guide id="8" orient="horz" pos="2977">
          <p15:clr>
            <a:srgbClr val="FBAE40"/>
          </p15:clr>
        </p15:guide>
        <p15:guide id="9" pos="3131">
          <p15:clr>
            <a:srgbClr val="FBAE40"/>
          </p15:clr>
        </p15:guide>
        <p15:guide id="10" pos="1695">
          <p15:clr>
            <a:srgbClr val="FBAE40"/>
          </p15:clr>
        </p15:guide>
        <p15:guide id="11" pos="2619">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id with picture">
    <p:spTree>
      <p:nvGrpSpPr>
        <p:cNvPr id="1" name=""/>
        <p:cNvGrpSpPr/>
        <p:nvPr/>
      </p:nvGrpSpPr>
      <p:grpSpPr>
        <a:xfrm>
          <a:off x="0" y="0"/>
          <a:ext cx="0" cy="0"/>
          <a:chOff x="0" y="0"/>
          <a:chExt cx="0" cy="0"/>
        </a:xfrm>
      </p:grpSpPr>
      <p:sp>
        <p:nvSpPr>
          <p:cNvPr id="109" name="Picture Placeholder 5">
            <a:extLst>
              <a:ext uri="{FF2B5EF4-FFF2-40B4-BE49-F238E27FC236}">
                <a16:creationId xmlns:a16="http://schemas.microsoft.com/office/drawing/2014/main" id="{192EF250-5A03-6141-9354-39D2CB29CB21}"/>
              </a:ext>
            </a:extLst>
          </p:cNvPr>
          <p:cNvSpPr>
            <a:spLocks noGrp="1"/>
          </p:cNvSpPr>
          <p:nvPr>
            <p:ph type="pic" sz="quarter" idx="16"/>
          </p:nvPr>
        </p:nvSpPr>
        <p:spPr>
          <a:xfrm>
            <a:off x="-1" y="2571747"/>
            <a:ext cx="5391167" cy="2571749"/>
          </a:xfrm>
          <a:prstGeom prst="rect">
            <a:avLst/>
          </a:prstGeom>
          <a:solidFill>
            <a:schemeClr val="bg1">
              <a:lumMod val="95000"/>
            </a:schemeClr>
          </a:solidFill>
        </p:spPr>
        <p:txBody>
          <a:bodyPr anchor="ctr" anchorCtr="0"/>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0" i="0">
                <a:solidFill>
                  <a:schemeClr val="tx1">
                    <a:lumMod val="85000"/>
                    <a:lumOff val="15000"/>
                  </a:schemeClr>
                </a:solidFill>
                <a:latin typeface="Calibri Light" panose="020F0302020204030204" pitchFamily="34" charset="0"/>
                <a:cs typeface="Calibri Light" panose="020F0302020204030204" pitchFamily="34" charset="0"/>
              </a:defRPr>
            </a:lvl1pPr>
          </a:lstStyle>
          <a:p>
            <a:r>
              <a:rPr lang="en-GB" dirty="0"/>
              <a:t>Click icon to add picture</a:t>
            </a:r>
          </a:p>
        </p:txBody>
      </p:sp>
      <p:sp>
        <p:nvSpPr>
          <p:cNvPr id="85" name="Round Single Corner Rectangle 37">
            <a:extLst>
              <a:ext uri="{FF2B5EF4-FFF2-40B4-BE49-F238E27FC236}">
                <a16:creationId xmlns:a16="http://schemas.microsoft.com/office/drawing/2014/main" id="{669320EC-8970-B545-ADFB-5216EC03B96B}"/>
              </a:ext>
            </a:extLst>
          </p:cNvPr>
          <p:cNvSpPr/>
          <p:nvPr userDrawn="1"/>
        </p:nvSpPr>
        <p:spPr>
          <a:xfrm>
            <a:off x="3526392" y="0"/>
            <a:ext cx="1872343" cy="2571749"/>
          </a:xfrm>
          <a:prstGeom prst="round1Rect">
            <a:avLst>
              <a:gd name="adj" fmla="val 0"/>
            </a:avLst>
          </a:prstGeom>
          <a:gradFill>
            <a:gsLst>
              <a:gs pos="0">
                <a:schemeClr val="accent2"/>
              </a:gs>
              <a:gs pos="99000">
                <a:schemeClr val="accent4"/>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
        <p:nvSpPr>
          <p:cNvPr id="86" name="Round Single Corner Rectangle 37">
            <a:extLst>
              <a:ext uri="{FF2B5EF4-FFF2-40B4-BE49-F238E27FC236}">
                <a16:creationId xmlns:a16="http://schemas.microsoft.com/office/drawing/2014/main" id="{1253C231-A147-CB4B-8BCE-65FEA10CE673}"/>
              </a:ext>
            </a:extLst>
          </p:cNvPr>
          <p:cNvSpPr/>
          <p:nvPr userDrawn="1"/>
        </p:nvSpPr>
        <p:spPr>
          <a:xfrm>
            <a:off x="5398735" y="0"/>
            <a:ext cx="1865065" cy="2571747"/>
          </a:xfrm>
          <a:prstGeom prst="round1Rect">
            <a:avLst>
              <a:gd name="adj" fmla="val 0"/>
            </a:avLst>
          </a:prstGeom>
          <a:solidFill>
            <a:srgbClr val="EEEFE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pic>
        <p:nvPicPr>
          <p:cNvPr id="97" name="Graphic 96">
            <a:extLst>
              <a:ext uri="{FF2B5EF4-FFF2-40B4-BE49-F238E27FC236}">
                <a16:creationId xmlns:a16="http://schemas.microsoft.com/office/drawing/2014/main" id="{A6C21796-964E-E345-8E7C-7006C980FA5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8056456" y="281206"/>
            <a:ext cx="816407" cy="171875"/>
          </a:xfrm>
          <a:prstGeom prst="rect">
            <a:avLst/>
          </a:prstGeom>
        </p:spPr>
      </p:pic>
      <p:sp>
        <p:nvSpPr>
          <p:cNvPr id="102" name="Title 1">
            <a:extLst>
              <a:ext uri="{FF2B5EF4-FFF2-40B4-BE49-F238E27FC236}">
                <a16:creationId xmlns:a16="http://schemas.microsoft.com/office/drawing/2014/main" id="{0869AB3E-7203-DA41-872A-25906AF4A83A}"/>
              </a:ext>
            </a:extLst>
          </p:cNvPr>
          <p:cNvSpPr txBox="1">
            <a:spLocks/>
          </p:cNvSpPr>
          <p:nvPr userDrawn="1"/>
        </p:nvSpPr>
        <p:spPr bwMode="gray">
          <a:xfrm>
            <a:off x="402191" y="217970"/>
            <a:ext cx="2498764" cy="184301"/>
          </a:xfrm>
          <a:prstGeom prst="rect">
            <a:avLst/>
          </a:prstGeom>
        </p:spPr>
        <p:txBody>
          <a:bodyPr vert="horz" lIns="0" tIns="0" rIns="0" bIns="0" rtlCol="0" anchor="t" anchorCtr="0">
            <a:normAutofit/>
          </a:bodyPr>
          <a:lstStyle>
            <a:lvl1pPr algn="l" defTabSz="685800" rtl="0" eaLnBrk="1" latinLnBrk="0" hangingPunct="1">
              <a:spcBef>
                <a:spcPct val="0"/>
              </a:spcBef>
              <a:buNone/>
              <a:defRPr lang="en-GB" sz="4000" kern="1200" dirty="0">
                <a:solidFill>
                  <a:srgbClr val="00766B"/>
                </a:solidFill>
                <a:latin typeface="+mn-lt"/>
                <a:ea typeface="Arial" charset="0"/>
                <a:cs typeface="Arial" charset="0"/>
              </a:defRPr>
            </a:lvl1pPr>
          </a:lstStyle>
          <a:p>
            <a:pPr defTabSz="913271">
              <a:lnSpc>
                <a:spcPct val="90000"/>
              </a:lnSpc>
              <a:spcBef>
                <a:spcPts val="1000"/>
              </a:spcBef>
              <a:buFont typeface="Arial" panose="020B0604020202020204" pitchFamily="34" charset="0"/>
              <a:buNone/>
            </a:pPr>
            <a:r>
              <a:rPr lang="en-GB" sz="750" dirty="0">
                <a:solidFill>
                  <a:schemeClr val="bg1"/>
                </a:solidFill>
                <a:latin typeface="Calibri Light" panose="020F0302020204030204" pitchFamily="34" charset="0"/>
                <a:cs typeface="Calibri Light" panose="020F0302020204030204" pitchFamily="34" charset="0"/>
              </a:rPr>
              <a:t>Page </a:t>
            </a:r>
            <a:fld id="{53E7601D-6FDA-7B44-B5BA-3778DAD9E216}" type="slidenum">
              <a:rPr lang="en-GB" sz="750" smtClean="0">
                <a:solidFill>
                  <a:schemeClr val="bg1"/>
                </a:solidFill>
                <a:latin typeface="Calibri Light" panose="020F0302020204030204" pitchFamily="34" charset="0"/>
                <a:cs typeface="Calibri Light" panose="020F0302020204030204" pitchFamily="34" charset="0"/>
              </a:rPr>
              <a:t>‹#›</a:t>
            </a:fld>
            <a:endParaRPr lang="en-GB" sz="750" dirty="0">
              <a:solidFill>
                <a:schemeClr val="bg1"/>
              </a:solidFill>
              <a:latin typeface="Calibri Light" panose="020F0302020204030204" pitchFamily="34" charset="0"/>
              <a:cs typeface="Calibri Light" panose="020F0302020204030204" pitchFamily="34" charset="0"/>
            </a:endParaRPr>
          </a:p>
        </p:txBody>
      </p:sp>
      <p:sp>
        <p:nvSpPr>
          <p:cNvPr id="103" name="Rectangle 102">
            <a:extLst>
              <a:ext uri="{FF2B5EF4-FFF2-40B4-BE49-F238E27FC236}">
                <a16:creationId xmlns:a16="http://schemas.microsoft.com/office/drawing/2014/main" id="{3BEBDD5B-B4FA-9E4B-8720-78E4522536E6}"/>
              </a:ext>
            </a:extLst>
          </p:cNvPr>
          <p:cNvSpPr/>
          <p:nvPr userDrawn="1"/>
        </p:nvSpPr>
        <p:spPr>
          <a:xfrm rot="16200000">
            <a:off x="594713" y="-193605"/>
            <a:ext cx="98580" cy="485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Calibri Light" panose="020F0302020204030204" pitchFamily="34" charset="0"/>
              <a:cs typeface="Calibri Light" panose="020F0302020204030204" pitchFamily="34" charset="0"/>
            </a:endParaRPr>
          </a:p>
        </p:txBody>
      </p:sp>
      <p:sp>
        <p:nvSpPr>
          <p:cNvPr id="104" name="Text Placeholder 23">
            <a:extLst>
              <a:ext uri="{FF2B5EF4-FFF2-40B4-BE49-F238E27FC236}">
                <a16:creationId xmlns:a16="http://schemas.microsoft.com/office/drawing/2014/main" id="{8BAFB0BB-8F18-C844-BB4B-E10A6C13BF7D}"/>
              </a:ext>
            </a:extLst>
          </p:cNvPr>
          <p:cNvSpPr>
            <a:spLocks noGrp="1"/>
          </p:cNvSpPr>
          <p:nvPr>
            <p:ph type="body" sz="quarter" idx="14" hasCustomPrompt="1"/>
          </p:nvPr>
        </p:nvSpPr>
        <p:spPr>
          <a:xfrm>
            <a:off x="390476" y="1254736"/>
            <a:ext cx="2754034" cy="956836"/>
          </a:xfrm>
          <a:prstGeom prst="rect">
            <a:avLst/>
          </a:prstGeom>
        </p:spPr>
        <p:txBody>
          <a:bodyPr lIns="0" tIns="0" rIns="0" bIns="0" numCol="1" spcCol="360000"/>
          <a:lstStyle>
            <a:lvl1pPr marL="3175" indent="-3175">
              <a:spcBef>
                <a:spcPts val="0"/>
              </a:spcBef>
              <a:spcAft>
                <a:spcPts val="500"/>
              </a:spcAft>
              <a:buNone/>
              <a:tabLst/>
              <a:defRPr sz="1600" b="0" i="0">
                <a:solidFill>
                  <a:schemeClr val="tx1">
                    <a:lumMod val="95000"/>
                    <a:lumOff val="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text</a:t>
            </a:r>
            <a:endParaRPr lang="en-GB" dirty="0"/>
          </a:p>
        </p:txBody>
      </p:sp>
      <p:sp>
        <p:nvSpPr>
          <p:cNvPr id="105" name="Text Placeholder 23">
            <a:extLst>
              <a:ext uri="{FF2B5EF4-FFF2-40B4-BE49-F238E27FC236}">
                <a16:creationId xmlns:a16="http://schemas.microsoft.com/office/drawing/2014/main" id="{4A0FDF7C-0B5A-3E45-B0E1-5625C944B87F}"/>
              </a:ext>
            </a:extLst>
          </p:cNvPr>
          <p:cNvSpPr>
            <a:spLocks noGrp="1"/>
          </p:cNvSpPr>
          <p:nvPr>
            <p:ph type="body" sz="quarter" idx="15" hasCustomPrompt="1"/>
          </p:nvPr>
        </p:nvSpPr>
        <p:spPr>
          <a:xfrm>
            <a:off x="392782" y="738966"/>
            <a:ext cx="2749139" cy="346503"/>
          </a:xfrm>
          <a:prstGeom prst="rect">
            <a:avLst/>
          </a:prstGeom>
        </p:spPr>
        <p:txBody>
          <a:bodyPr lIns="0" tIns="0" rIns="0" bIns="0"/>
          <a:lstStyle>
            <a:lvl1pPr marL="3175" indent="-3175">
              <a:spcBef>
                <a:spcPts val="0"/>
              </a:spcBef>
              <a:buNone/>
              <a:tabLst/>
              <a:defRPr sz="2000" b="0" i="0">
                <a:solidFill>
                  <a:schemeClr val="tx1">
                    <a:lumMod val="85000"/>
                    <a:lumOff val="1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Title</a:t>
            </a:r>
            <a:endParaRPr lang="en-GB" dirty="0"/>
          </a:p>
        </p:txBody>
      </p:sp>
      <p:sp>
        <p:nvSpPr>
          <p:cNvPr id="106" name="Rectangle 105">
            <a:extLst>
              <a:ext uri="{FF2B5EF4-FFF2-40B4-BE49-F238E27FC236}">
                <a16:creationId xmlns:a16="http://schemas.microsoft.com/office/drawing/2014/main" id="{CA7C25DF-0A71-124C-87C9-4F1A37D6B802}"/>
              </a:ext>
            </a:extLst>
          </p:cNvPr>
          <p:cNvSpPr/>
          <p:nvPr userDrawn="1"/>
        </p:nvSpPr>
        <p:spPr>
          <a:xfrm rot="16200000">
            <a:off x="594713" y="-193605"/>
            <a:ext cx="98580" cy="4857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Calibri Light" panose="020F0302020204030204" pitchFamily="34" charset="0"/>
              <a:cs typeface="Calibri Light" panose="020F0302020204030204" pitchFamily="34" charset="0"/>
            </a:endParaRPr>
          </a:p>
        </p:txBody>
      </p:sp>
      <p:sp>
        <p:nvSpPr>
          <p:cNvPr id="107" name="Title 1">
            <a:extLst>
              <a:ext uri="{FF2B5EF4-FFF2-40B4-BE49-F238E27FC236}">
                <a16:creationId xmlns:a16="http://schemas.microsoft.com/office/drawing/2014/main" id="{D08C623F-63AD-B84A-90EB-DE1EE591A2F1}"/>
              </a:ext>
            </a:extLst>
          </p:cNvPr>
          <p:cNvSpPr txBox="1">
            <a:spLocks/>
          </p:cNvSpPr>
          <p:nvPr userDrawn="1"/>
        </p:nvSpPr>
        <p:spPr bwMode="gray">
          <a:xfrm>
            <a:off x="401108" y="217970"/>
            <a:ext cx="1826414" cy="111620"/>
          </a:xfrm>
          <a:prstGeom prst="rect">
            <a:avLst/>
          </a:prstGeom>
        </p:spPr>
        <p:txBody>
          <a:bodyPr vert="horz" lIns="0" tIns="0" rIns="0" bIns="0" rtlCol="0" anchor="t" anchorCtr="0">
            <a:normAutofit/>
          </a:bodyPr>
          <a:lstStyle>
            <a:lvl1pPr algn="l" defTabSz="685800" rtl="0" eaLnBrk="1" latinLnBrk="0" hangingPunct="1">
              <a:spcBef>
                <a:spcPct val="0"/>
              </a:spcBef>
              <a:buNone/>
              <a:defRPr lang="en-GB" sz="4000" kern="1200" dirty="0">
                <a:solidFill>
                  <a:srgbClr val="00766B"/>
                </a:solidFill>
                <a:latin typeface="+mn-lt"/>
                <a:ea typeface="Arial" charset="0"/>
                <a:cs typeface="Arial" charset="0"/>
              </a:defRPr>
            </a:lvl1pPr>
          </a:lstStyle>
          <a:p>
            <a:pPr defTabSz="913271">
              <a:lnSpc>
                <a:spcPct val="90000"/>
              </a:lnSpc>
              <a:spcBef>
                <a:spcPts val="1000"/>
              </a:spcBef>
              <a:buFont typeface="Arial" panose="020B0604020202020204" pitchFamily="34" charset="0"/>
              <a:buNone/>
            </a:pPr>
            <a:r>
              <a:rPr lang="en-GB" sz="750" dirty="0">
                <a:solidFill>
                  <a:schemeClr val="tx1">
                    <a:lumMod val="85000"/>
                    <a:lumOff val="15000"/>
                  </a:schemeClr>
                </a:solidFill>
                <a:latin typeface="Calibri Light" panose="020F0302020204030204" pitchFamily="34" charset="0"/>
                <a:cs typeface="Calibri Light" panose="020F0302020204030204" pitchFamily="34" charset="0"/>
              </a:rPr>
              <a:t>Page </a:t>
            </a:r>
            <a:fld id="{53E7601D-6FDA-7B44-B5BA-3778DAD9E216}" type="slidenum">
              <a:rPr lang="en-GB" sz="750" smtClean="0">
                <a:solidFill>
                  <a:schemeClr val="tx1">
                    <a:lumMod val="85000"/>
                    <a:lumOff val="15000"/>
                  </a:schemeClr>
                </a:solidFill>
                <a:latin typeface="Calibri Light" panose="020F0302020204030204" pitchFamily="34" charset="0"/>
                <a:cs typeface="Calibri Light" panose="020F0302020204030204" pitchFamily="34" charset="0"/>
              </a:rPr>
              <a:t>‹#›</a:t>
            </a:fld>
            <a:endParaRPr lang="en-GB" sz="750" dirty="0">
              <a:solidFill>
                <a:schemeClr val="tx1">
                  <a:lumMod val="85000"/>
                  <a:lumOff val="15000"/>
                </a:schemeClr>
              </a:solidFill>
              <a:latin typeface="Calibri Light" panose="020F0302020204030204" pitchFamily="34" charset="0"/>
              <a:cs typeface="Calibri Light" panose="020F0302020204030204" pitchFamily="34" charset="0"/>
            </a:endParaRPr>
          </a:p>
        </p:txBody>
      </p:sp>
      <p:sp>
        <p:nvSpPr>
          <p:cNvPr id="113" name="Text Placeholder 23">
            <a:extLst>
              <a:ext uri="{FF2B5EF4-FFF2-40B4-BE49-F238E27FC236}">
                <a16:creationId xmlns:a16="http://schemas.microsoft.com/office/drawing/2014/main" id="{6ED590AD-BF08-A344-842E-668098BD5A7A}"/>
              </a:ext>
            </a:extLst>
          </p:cNvPr>
          <p:cNvSpPr>
            <a:spLocks noGrp="1"/>
          </p:cNvSpPr>
          <p:nvPr>
            <p:ph type="body" sz="quarter" idx="19" hasCustomPrompt="1"/>
          </p:nvPr>
        </p:nvSpPr>
        <p:spPr>
          <a:xfrm>
            <a:off x="3791440" y="738967"/>
            <a:ext cx="1343408" cy="1621462"/>
          </a:xfrm>
          <a:prstGeom prst="rect">
            <a:avLst/>
          </a:prstGeom>
        </p:spPr>
        <p:txBody>
          <a:bodyPr lIns="0" tIns="0" rIns="0" bIns="0" numCol="1" spcCol="360000"/>
          <a:lstStyle>
            <a:lvl1pPr marL="4763" indent="-4763" algn="ctr">
              <a:spcBef>
                <a:spcPts val="0"/>
              </a:spcBef>
              <a:buNone/>
              <a:tabLst/>
              <a:defRPr sz="1400" b="0" i="0">
                <a:solidFill>
                  <a:schemeClr val="bg1"/>
                </a:solidFill>
                <a:latin typeface="Calibri" panose="020F0502020204030204" pitchFamily="34" charset="0"/>
                <a:cs typeface="Calibri" panose="020F05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text</a:t>
            </a:r>
            <a:endParaRPr lang="en-GB" dirty="0"/>
          </a:p>
        </p:txBody>
      </p:sp>
      <p:sp>
        <p:nvSpPr>
          <p:cNvPr id="115" name="Picture Placeholder 5">
            <a:extLst>
              <a:ext uri="{FF2B5EF4-FFF2-40B4-BE49-F238E27FC236}">
                <a16:creationId xmlns:a16="http://schemas.microsoft.com/office/drawing/2014/main" id="{D67E4ED9-CA06-C54F-B200-0C7A721E8BDA}"/>
              </a:ext>
            </a:extLst>
          </p:cNvPr>
          <p:cNvSpPr>
            <a:spLocks noGrp="1"/>
          </p:cNvSpPr>
          <p:nvPr>
            <p:ph type="pic" sz="quarter" idx="21"/>
          </p:nvPr>
        </p:nvSpPr>
        <p:spPr>
          <a:xfrm>
            <a:off x="7262936" y="2571747"/>
            <a:ext cx="1881064" cy="2571749"/>
          </a:xfrm>
          <a:prstGeom prst="rect">
            <a:avLst/>
          </a:prstGeom>
          <a:solidFill>
            <a:schemeClr val="bg1">
              <a:lumMod val="95000"/>
              <a:alpha val="50000"/>
            </a:schemeClr>
          </a:solidFill>
        </p:spPr>
        <p:txBody>
          <a:bodyPr anchor="ctr" anchorCtr="0"/>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0" i="0">
                <a:solidFill>
                  <a:schemeClr val="tx1">
                    <a:lumMod val="85000"/>
                    <a:lumOff val="15000"/>
                  </a:schemeClr>
                </a:solidFill>
                <a:latin typeface="Calibri Light" panose="020F0302020204030204" pitchFamily="34" charset="0"/>
                <a:cs typeface="Calibri Light" panose="020F0302020204030204" pitchFamily="34" charset="0"/>
              </a:defRPr>
            </a:lvl1pPr>
          </a:lstStyle>
          <a:p>
            <a:r>
              <a:rPr lang="en-GB" dirty="0"/>
              <a:t>Click icon to add picture</a:t>
            </a:r>
          </a:p>
        </p:txBody>
      </p:sp>
      <p:sp>
        <p:nvSpPr>
          <p:cNvPr id="117" name="Text Placeholder 23">
            <a:extLst>
              <a:ext uri="{FF2B5EF4-FFF2-40B4-BE49-F238E27FC236}">
                <a16:creationId xmlns:a16="http://schemas.microsoft.com/office/drawing/2014/main" id="{D78A30DF-0F0E-114B-935E-9F498C67A882}"/>
              </a:ext>
            </a:extLst>
          </p:cNvPr>
          <p:cNvSpPr>
            <a:spLocks noGrp="1"/>
          </p:cNvSpPr>
          <p:nvPr>
            <p:ph type="body" sz="quarter" idx="22" hasCustomPrompt="1"/>
          </p:nvPr>
        </p:nvSpPr>
        <p:spPr>
          <a:xfrm>
            <a:off x="5669541" y="738966"/>
            <a:ext cx="1330979" cy="1621462"/>
          </a:xfrm>
          <a:prstGeom prst="rect">
            <a:avLst/>
          </a:prstGeom>
        </p:spPr>
        <p:txBody>
          <a:bodyPr lIns="0" tIns="0" rIns="0" bIns="0" numCol="1" spcCol="360000" anchor="t" anchorCtr="0"/>
          <a:lstStyle>
            <a:lvl1pPr marL="4763" indent="-4763" algn="ctr">
              <a:spcBef>
                <a:spcPts val="0"/>
              </a:spcBef>
              <a:spcAft>
                <a:spcPts val="500"/>
              </a:spcAft>
              <a:buNone/>
              <a:tabLst/>
              <a:defRPr sz="1400" b="0" i="0">
                <a:solidFill>
                  <a:schemeClr val="tx1">
                    <a:lumMod val="95000"/>
                    <a:lumOff val="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text</a:t>
            </a:r>
            <a:endParaRPr lang="en-GB" dirty="0"/>
          </a:p>
        </p:txBody>
      </p:sp>
      <p:sp>
        <p:nvSpPr>
          <p:cNvPr id="118" name="Round Single Corner Rectangle 37">
            <a:extLst>
              <a:ext uri="{FF2B5EF4-FFF2-40B4-BE49-F238E27FC236}">
                <a16:creationId xmlns:a16="http://schemas.microsoft.com/office/drawing/2014/main" id="{82ADF391-69CC-5F4A-BBFC-8D091BBA38E6}"/>
              </a:ext>
            </a:extLst>
          </p:cNvPr>
          <p:cNvSpPr/>
          <p:nvPr userDrawn="1"/>
        </p:nvSpPr>
        <p:spPr>
          <a:xfrm>
            <a:off x="7262357" y="0"/>
            <a:ext cx="1881644" cy="2571747"/>
          </a:xfrm>
          <a:prstGeom prst="round1Rect">
            <a:avLst>
              <a:gd name="adj" fmla="val 0"/>
            </a:avLst>
          </a:prstGeom>
          <a:gradFill>
            <a:gsLst>
              <a:gs pos="0">
                <a:schemeClr val="tx1">
                  <a:lumMod val="75000"/>
                  <a:lumOff val="25000"/>
                  <a:alpha val="80000"/>
                </a:schemeClr>
              </a:gs>
              <a:gs pos="100000">
                <a:schemeClr val="tx1">
                  <a:lumMod val="90000"/>
                  <a:lumOff val="10000"/>
                  <a:alpha val="80000"/>
                </a:schemeClr>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
        <p:nvSpPr>
          <p:cNvPr id="119" name="Round Single Corner Rectangle 37">
            <a:extLst>
              <a:ext uri="{FF2B5EF4-FFF2-40B4-BE49-F238E27FC236}">
                <a16:creationId xmlns:a16="http://schemas.microsoft.com/office/drawing/2014/main" id="{1615EB91-883D-B849-A5EF-8F541144E1FD}"/>
              </a:ext>
            </a:extLst>
          </p:cNvPr>
          <p:cNvSpPr/>
          <p:nvPr userDrawn="1"/>
        </p:nvSpPr>
        <p:spPr>
          <a:xfrm>
            <a:off x="5397870" y="2571745"/>
            <a:ext cx="1865065" cy="2581089"/>
          </a:xfrm>
          <a:prstGeom prst="round1Rect">
            <a:avLst>
              <a:gd name="adj" fmla="val 0"/>
            </a:avLst>
          </a:prstGeom>
          <a:gradFill>
            <a:gsLst>
              <a:gs pos="0">
                <a:schemeClr val="accent2"/>
              </a:gs>
              <a:gs pos="99000">
                <a:schemeClr val="accent4"/>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
        <p:nvSpPr>
          <p:cNvPr id="120" name="Text Placeholder 23">
            <a:extLst>
              <a:ext uri="{FF2B5EF4-FFF2-40B4-BE49-F238E27FC236}">
                <a16:creationId xmlns:a16="http://schemas.microsoft.com/office/drawing/2014/main" id="{5B520C5D-BE6C-B14E-9562-99F38657FA7B}"/>
              </a:ext>
            </a:extLst>
          </p:cNvPr>
          <p:cNvSpPr>
            <a:spLocks noGrp="1"/>
          </p:cNvSpPr>
          <p:nvPr>
            <p:ph type="body" sz="quarter" idx="23" hasCustomPrompt="1"/>
          </p:nvPr>
        </p:nvSpPr>
        <p:spPr>
          <a:xfrm>
            <a:off x="5667712" y="3003916"/>
            <a:ext cx="1343408" cy="1928258"/>
          </a:xfrm>
          <a:prstGeom prst="rect">
            <a:avLst/>
          </a:prstGeom>
        </p:spPr>
        <p:txBody>
          <a:bodyPr lIns="0" tIns="0" rIns="0" bIns="0" numCol="1" spcCol="360000"/>
          <a:lstStyle>
            <a:lvl1pPr marL="4763" indent="-4763" algn="ctr">
              <a:spcBef>
                <a:spcPts val="0"/>
              </a:spcBef>
              <a:buNone/>
              <a:tabLst/>
              <a:defRPr sz="1400" b="0" i="0">
                <a:solidFill>
                  <a:schemeClr val="bg1"/>
                </a:solidFill>
                <a:latin typeface="Calibri" panose="020F0502020204030204" pitchFamily="34" charset="0"/>
                <a:cs typeface="Calibri" panose="020F05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text</a:t>
            </a:r>
            <a:endParaRPr lang="en-GB" dirty="0"/>
          </a:p>
        </p:txBody>
      </p:sp>
      <p:grpSp>
        <p:nvGrpSpPr>
          <p:cNvPr id="21" name="Group 20">
            <a:extLst>
              <a:ext uri="{FF2B5EF4-FFF2-40B4-BE49-F238E27FC236}">
                <a16:creationId xmlns:a16="http://schemas.microsoft.com/office/drawing/2014/main" id="{38773A36-8220-0740-B96C-83A5F83F77D1}"/>
              </a:ext>
            </a:extLst>
          </p:cNvPr>
          <p:cNvGrpSpPr>
            <a:grpSpLocks noChangeAspect="1"/>
          </p:cNvGrpSpPr>
          <p:nvPr userDrawn="1"/>
        </p:nvGrpSpPr>
        <p:grpSpPr bwMode="gray">
          <a:xfrm>
            <a:off x="7974612" y="291900"/>
            <a:ext cx="792000" cy="153571"/>
            <a:chOff x="4375150" y="6157913"/>
            <a:chExt cx="1874838" cy="363537"/>
          </a:xfrm>
        </p:grpSpPr>
        <p:sp>
          <p:nvSpPr>
            <p:cNvPr id="22" name="Freeform 21">
              <a:extLst>
                <a:ext uri="{FF2B5EF4-FFF2-40B4-BE49-F238E27FC236}">
                  <a16:creationId xmlns:a16="http://schemas.microsoft.com/office/drawing/2014/main" id="{CB15671B-C3EC-E245-80C2-28031C15E97D}"/>
                </a:ext>
              </a:extLst>
            </p:cNvPr>
            <p:cNvSpPr>
              <a:spLocks noEditPoints="1"/>
            </p:cNvSpPr>
            <p:nvPr userDrawn="1"/>
          </p:nvSpPr>
          <p:spPr bwMode="gray">
            <a:xfrm>
              <a:off x="4375150" y="6176963"/>
              <a:ext cx="193675" cy="341312"/>
            </a:xfrm>
            <a:custGeom>
              <a:avLst/>
              <a:gdLst/>
              <a:ahLst/>
              <a:cxnLst>
                <a:cxn ang="0">
                  <a:pos x="0" y="0"/>
                </a:cxn>
                <a:cxn ang="0">
                  <a:pos x="0" y="108"/>
                </a:cxn>
                <a:cxn ang="0">
                  <a:pos x="61" y="108"/>
                </a:cxn>
                <a:cxn ang="0">
                  <a:pos x="61" y="0"/>
                </a:cxn>
                <a:cxn ang="0">
                  <a:pos x="0" y="0"/>
                </a:cxn>
                <a:cxn ang="0">
                  <a:pos x="33" y="71"/>
                </a:cxn>
                <a:cxn ang="0">
                  <a:pos x="20" y="64"/>
                </a:cxn>
                <a:cxn ang="0">
                  <a:pos x="19" y="87"/>
                </a:cxn>
                <a:cxn ang="0">
                  <a:pos x="28" y="90"/>
                </a:cxn>
                <a:cxn ang="0">
                  <a:pos x="28" y="91"/>
                </a:cxn>
                <a:cxn ang="0">
                  <a:pos x="6" y="91"/>
                </a:cxn>
                <a:cxn ang="0">
                  <a:pos x="6" y="90"/>
                </a:cxn>
                <a:cxn ang="0">
                  <a:pos x="12" y="87"/>
                </a:cxn>
                <a:cxn ang="0">
                  <a:pos x="11" y="21"/>
                </a:cxn>
                <a:cxn ang="0">
                  <a:pos x="5" y="21"/>
                </a:cxn>
                <a:cxn ang="0">
                  <a:pos x="5" y="19"/>
                </a:cxn>
                <a:cxn ang="0">
                  <a:pos x="20" y="16"/>
                </a:cxn>
                <a:cxn ang="0">
                  <a:pos x="20" y="44"/>
                </a:cxn>
                <a:cxn ang="0">
                  <a:pos x="42" y="16"/>
                </a:cxn>
                <a:cxn ang="0">
                  <a:pos x="54" y="36"/>
                </a:cxn>
                <a:cxn ang="0">
                  <a:pos x="33" y="71"/>
                </a:cxn>
              </a:cxnLst>
              <a:rect l="0" t="0" r="r" b="b"/>
              <a:pathLst>
                <a:path w="61" h="108">
                  <a:moveTo>
                    <a:pt x="0" y="0"/>
                  </a:moveTo>
                  <a:cubicBezTo>
                    <a:pt x="0" y="108"/>
                    <a:pt x="0" y="108"/>
                    <a:pt x="0" y="108"/>
                  </a:cubicBezTo>
                  <a:cubicBezTo>
                    <a:pt x="61" y="108"/>
                    <a:pt x="61" y="108"/>
                    <a:pt x="61" y="108"/>
                  </a:cubicBezTo>
                  <a:cubicBezTo>
                    <a:pt x="61" y="0"/>
                    <a:pt x="61" y="0"/>
                    <a:pt x="61" y="0"/>
                  </a:cubicBezTo>
                  <a:lnTo>
                    <a:pt x="0" y="0"/>
                  </a:lnTo>
                  <a:close/>
                  <a:moveTo>
                    <a:pt x="33" y="71"/>
                  </a:moveTo>
                  <a:cubicBezTo>
                    <a:pt x="23" y="71"/>
                    <a:pt x="20" y="64"/>
                    <a:pt x="20" y="64"/>
                  </a:cubicBezTo>
                  <a:cubicBezTo>
                    <a:pt x="19" y="87"/>
                    <a:pt x="19" y="87"/>
                    <a:pt x="19" y="87"/>
                  </a:cubicBezTo>
                  <a:cubicBezTo>
                    <a:pt x="28" y="90"/>
                    <a:pt x="28" y="90"/>
                    <a:pt x="28" y="90"/>
                  </a:cubicBezTo>
                  <a:cubicBezTo>
                    <a:pt x="28" y="91"/>
                    <a:pt x="28" y="91"/>
                    <a:pt x="28" y="91"/>
                  </a:cubicBezTo>
                  <a:cubicBezTo>
                    <a:pt x="6" y="91"/>
                    <a:pt x="6" y="91"/>
                    <a:pt x="6" y="91"/>
                  </a:cubicBezTo>
                  <a:cubicBezTo>
                    <a:pt x="6" y="90"/>
                    <a:pt x="6" y="90"/>
                    <a:pt x="6" y="90"/>
                  </a:cubicBezTo>
                  <a:cubicBezTo>
                    <a:pt x="12" y="87"/>
                    <a:pt x="12" y="87"/>
                    <a:pt x="12" y="87"/>
                  </a:cubicBezTo>
                  <a:cubicBezTo>
                    <a:pt x="11" y="21"/>
                    <a:pt x="11" y="21"/>
                    <a:pt x="11" y="21"/>
                  </a:cubicBezTo>
                  <a:cubicBezTo>
                    <a:pt x="5" y="21"/>
                    <a:pt x="5" y="21"/>
                    <a:pt x="5" y="21"/>
                  </a:cubicBezTo>
                  <a:cubicBezTo>
                    <a:pt x="5" y="21"/>
                    <a:pt x="5" y="19"/>
                    <a:pt x="5" y="19"/>
                  </a:cubicBezTo>
                  <a:cubicBezTo>
                    <a:pt x="20" y="16"/>
                    <a:pt x="20" y="16"/>
                    <a:pt x="20" y="16"/>
                  </a:cubicBezTo>
                  <a:cubicBezTo>
                    <a:pt x="20" y="44"/>
                    <a:pt x="20" y="44"/>
                    <a:pt x="20" y="44"/>
                  </a:cubicBezTo>
                  <a:cubicBezTo>
                    <a:pt x="26" y="23"/>
                    <a:pt x="36" y="16"/>
                    <a:pt x="42" y="16"/>
                  </a:cubicBezTo>
                  <a:cubicBezTo>
                    <a:pt x="47" y="16"/>
                    <a:pt x="54" y="19"/>
                    <a:pt x="54" y="36"/>
                  </a:cubicBezTo>
                  <a:cubicBezTo>
                    <a:pt x="54" y="67"/>
                    <a:pt x="38" y="71"/>
                    <a:pt x="33" y="7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3" name="Freeform 22">
              <a:extLst>
                <a:ext uri="{FF2B5EF4-FFF2-40B4-BE49-F238E27FC236}">
                  <a16:creationId xmlns:a16="http://schemas.microsoft.com/office/drawing/2014/main" id="{846EF31E-3418-7A49-80B5-9483B5C07B34}"/>
                </a:ext>
              </a:extLst>
            </p:cNvPr>
            <p:cNvSpPr>
              <a:spLocks/>
            </p:cNvSpPr>
            <p:nvPr userDrawn="1"/>
          </p:nvSpPr>
          <p:spPr bwMode="gray">
            <a:xfrm>
              <a:off x="4435475" y="6246813"/>
              <a:ext cx="82550" cy="147637"/>
            </a:xfrm>
            <a:custGeom>
              <a:avLst/>
              <a:gdLst/>
              <a:ahLst/>
              <a:cxnLst>
                <a:cxn ang="0">
                  <a:pos x="19" y="0"/>
                </a:cxn>
                <a:cxn ang="0">
                  <a:pos x="0" y="33"/>
                </a:cxn>
                <a:cxn ang="0">
                  <a:pos x="14" y="47"/>
                </a:cxn>
                <a:cxn ang="0">
                  <a:pos x="26" y="17"/>
                </a:cxn>
                <a:cxn ang="0">
                  <a:pos x="19" y="0"/>
                </a:cxn>
              </a:cxnLst>
              <a:rect l="0" t="0" r="r" b="b"/>
              <a:pathLst>
                <a:path w="26" h="47">
                  <a:moveTo>
                    <a:pt x="19" y="0"/>
                  </a:moveTo>
                  <a:cubicBezTo>
                    <a:pt x="9" y="0"/>
                    <a:pt x="0" y="28"/>
                    <a:pt x="0" y="33"/>
                  </a:cubicBezTo>
                  <a:cubicBezTo>
                    <a:pt x="0" y="34"/>
                    <a:pt x="4" y="47"/>
                    <a:pt x="14" y="47"/>
                  </a:cubicBezTo>
                  <a:cubicBezTo>
                    <a:pt x="24" y="47"/>
                    <a:pt x="26" y="27"/>
                    <a:pt x="26" y="17"/>
                  </a:cubicBezTo>
                  <a:cubicBezTo>
                    <a:pt x="26" y="7"/>
                    <a:pt x="23" y="0"/>
                    <a:pt x="19"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4" name="Freeform 23">
              <a:extLst>
                <a:ext uri="{FF2B5EF4-FFF2-40B4-BE49-F238E27FC236}">
                  <a16:creationId xmlns:a16="http://schemas.microsoft.com/office/drawing/2014/main" id="{D4A5FD6C-ACBD-E648-8CC6-4D14A371C5CE}"/>
                </a:ext>
              </a:extLst>
            </p:cNvPr>
            <p:cNvSpPr>
              <a:spLocks/>
            </p:cNvSpPr>
            <p:nvPr userDrawn="1"/>
          </p:nvSpPr>
          <p:spPr bwMode="gray">
            <a:xfrm>
              <a:off x="4625975" y="6300788"/>
              <a:ext cx="98425" cy="144462"/>
            </a:xfrm>
            <a:custGeom>
              <a:avLst/>
              <a:gdLst/>
              <a:ahLst/>
              <a:cxnLst>
                <a:cxn ang="0">
                  <a:pos x="18" y="0"/>
                </a:cxn>
                <a:cxn ang="0">
                  <a:pos x="7" y="22"/>
                </a:cxn>
                <a:cxn ang="0">
                  <a:pos x="23" y="46"/>
                </a:cxn>
                <a:cxn ang="0">
                  <a:pos x="31" y="27"/>
                </a:cxn>
                <a:cxn ang="0">
                  <a:pos x="18" y="0"/>
                </a:cxn>
              </a:cxnLst>
              <a:rect l="0" t="0" r="r" b="b"/>
              <a:pathLst>
                <a:path w="31" h="46">
                  <a:moveTo>
                    <a:pt x="18" y="0"/>
                  </a:moveTo>
                  <a:cubicBezTo>
                    <a:pt x="17" y="0"/>
                    <a:pt x="0" y="4"/>
                    <a:pt x="7" y="22"/>
                  </a:cubicBezTo>
                  <a:cubicBezTo>
                    <a:pt x="15" y="46"/>
                    <a:pt x="22" y="46"/>
                    <a:pt x="23" y="46"/>
                  </a:cubicBezTo>
                  <a:cubicBezTo>
                    <a:pt x="25" y="46"/>
                    <a:pt x="31" y="45"/>
                    <a:pt x="31" y="27"/>
                  </a:cubicBezTo>
                  <a:cubicBezTo>
                    <a:pt x="30" y="8"/>
                    <a:pt x="25" y="0"/>
                    <a:pt x="18"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5" name="Freeform 24">
              <a:extLst>
                <a:ext uri="{FF2B5EF4-FFF2-40B4-BE49-F238E27FC236}">
                  <a16:creationId xmlns:a16="http://schemas.microsoft.com/office/drawing/2014/main" id="{C5C25555-2E21-0C4E-BB50-D3BD5936928B}"/>
                </a:ext>
              </a:extLst>
            </p:cNvPr>
            <p:cNvSpPr>
              <a:spLocks noEditPoints="1"/>
            </p:cNvSpPr>
            <p:nvPr userDrawn="1"/>
          </p:nvSpPr>
          <p:spPr bwMode="gray">
            <a:xfrm>
              <a:off x="4581525" y="6176963"/>
              <a:ext cx="193675" cy="341312"/>
            </a:xfrm>
            <a:custGeom>
              <a:avLst/>
              <a:gdLst/>
              <a:ahLst/>
              <a:cxnLst>
                <a:cxn ang="0">
                  <a:pos x="0" y="0"/>
                </a:cxn>
                <a:cxn ang="0">
                  <a:pos x="0" y="108"/>
                </a:cxn>
                <a:cxn ang="0">
                  <a:pos x="61" y="108"/>
                </a:cxn>
                <a:cxn ang="0">
                  <a:pos x="61" y="0"/>
                </a:cxn>
                <a:cxn ang="0">
                  <a:pos x="0" y="0"/>
                </a:cxn>
                <a:cxn ang="0">
                  <a:pos x="42" y="91"/>
                </a:cxn>
                <a:cxn ang="0">
                  <a:pos x="19" y="63"/>
                </a:cxn>
                <a:cxn ang="0">
                  <a:pos x="20" y="91"/>
                </a:cxn>
                <a:cxn ang="0">
                  <a:pos x="5" y="88"/>
                </a:cxn>
                <a:cxn ang="0">
                  <a:pos x="4" y="86"/>
                </a:cxn>
                <a:cxn ang="0">
                  <a:pos x="11" y="86"/>
                </a:cxn>
                <a:cxn ang="0">
                  <a:pos x="11" y="19"/>
                </a:cxn>
                <a:cxn ang="0">
                  <a:pos x="6" y="17"/>
                </a:cxn>
                <a:cxn ang="0">
                  <a:pos x="5" y="16"/>
                </a:cxn>
                <a:cxn ang="0">
                  <a:pos x="28" y="16"/>
                </a:cxn>
                <a:cxn ang="0">
                  <a:pos x="27" y="18"/>
                </a:cxn>
                <a:cxn ang="0">
                  <a:pos x="19" y="19"/>
                </a:cxn>
                <a:cxn ang="0">
                  <a:pos x="19" y="43"/>
                </a:cxn>
                <a:cxn ang="0">
                  <a:pos x="32" y="37"/>
                </a:cxn>
                <a:cxn ang="0">
                  <a:pos x="53" y="70"/>
                </a:cxn>
                <a:cxn ang="0">
                  <a:pos x="42" y="91"/>
                </a:cxn>
              </a:cxnLst>
              <a:rect l="0" t="0" r="r" b="b"/>
              <a:pathLst>
                <a:path w="61" h="108">
                  <a:moveTo>
                    <a:pt x="0" y="0"/>
                  </a:moveTo>
                  <a:cubicBezTo>
                    <a:pt x="0" y="108"/>
                    <a:pt x="0" y="108"/>
                    <a:pt x="0" y="108"/>
                  </a:cubicBezTo>
                  <a:cubicBezTo>
                    <a:pt x="61" y="108"/>
                    <a:pt x="61" y="108"/>
                    <a:pt x="61" y="108"/>
                  </a:cubicBezTo>
                  <a:cubicBezTo>
                    <a:pt x="61" y="0"/>
                    <a:pt x="61" y="0"/>
                    <a:pt x="61" y="0"/>
                  </a:cubicBezTo>
                  <a:lnTo>
                    <a:pt x="0" y="0"/>
                  </a:lnTo>
                  <a:close/>
                  <a:moveTo>
                    <a:pt x="42" y="91"/>
                  </a:moveTo>
                  <a:cubicBezTo>
                    <a:pt x="26" y="91"/>
                    <a:pt x="19" y="63"/>
                    <a:pt x="19" y="63"/>
                  </a:cubicBezTo>
                  <a:cubicBezTo>
                    <a:pt x="20" y="91"/>
                    <a:pt x="20" y="91"/>
                    <a:pt x="20" y="91"/>
                  </a:cubicBezTo>
                  <a:cubicBezTo>
                    <a:pt x="20" y="91"/>
                    <a:pt x="6" y="89"/>
                    <a:pt x="5" y="88"/>
                  </a:cubicBezTo>
                  <a:cubicBezTo>
                    <a:pt x="4" y="88"/>
                    <a:pt x="4" y="86"/>
                    <a:pt x="4" y="86"/>
                  </a:cubicBezTo>
                  <a:cubicBezTo>
                    <a:pt x="11" y="86"/>
                    <a:pt x="11" y="86"/>
                    <a:pt x="11" y="86"/>
                  </a:cubicBezTo>
                  <a:cubicBezTo>
                    <a:pt x="11" y="86"/>
                    <a:pt x="12" y="21"/>
                    <a:pt x="11" y="19"/>
                  </a:cubicBezTo>
                  <a:cubicBezTo>
                    <a:pt x="11" y="18"/>
                    <a:pt x="6" y="17"/>
                    <a:pt x="6" y="17"/>
                  </a:cubicBezTo>
                  <a:cubicBezTo>
                    <a:pt x="5" y="16"/>
                    <a:pt x="5" y="16"/>
                    <a:pt x="5" y="16"/>
                  </a:cubicBezTo>
                  <a:cubicBezTo>
                    <a:pt x="28" y="16"/>
                    <a:pt x="28" y="16"/>
                    <a:pt x="28" y="16"/>
                  </a:cubicBezTo>
                  <a:cubicBezTo>
                    <a:pt x="27" y="18"/>
                    <a:pt x="27" y="18"/>
                    <a:pt x="27" y="18"/>
                  </a:cubicBezTo>
                  <a:cubicBezTo>
                    <a:pt x="24" y="18"/>
                    <a:pt x="19" y="19"/>
                    <a:pt x="19" y="19"/>
                  </a:cubicBezTo>
                  <a:cubicBezTo>
                    <a:pt x="19" y="43"/>
                    <a:pt x="19" y="43"/>
                    <a:pt x="19" y="43"/>
                  </a:cubicBezTo>
                  <a:cubicBezTo>
                    <a:pt x="19" y="43"/>
                    <a:pt x="24" y="37"/>
                    <a:pt x="32" y="37"/>
                  </a:cubicBezTo>
                  <a:cubicBezTo>
                    <a:pt x="53" y="37"/>
                    <a:pt x="53" y="67"/>
                    <a:pt x="53" y="70"/>
                  </a:cubicBezTo>
                  <a:cubicBezTo>
                    <a:pt x="53" y="73"/>
                    <a:pt x="54" y="91"/>
                    <a:pt x="42" y="9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6" name="Freeform 25">
              <a:extLst>
                <a:ext uri="{FF2B5EF4-FFF2-40B4-BE49-F238E27FC236}">
                  <a16:creationId xmlns:a16="http://schemas.microsoft.com/office/drawing/2014/main" id="{B5000CB5-8FA5-3B48-8335-EAB6EDA5BE77}"/>
                </a:ext>
              </a:extLst>
            </p:cNvPr>
            <p:cNvSpPr>
              <a:spLocks noEditPoints="1"/>
            </p:cNvSpPr>
            <p:nvPr userDrawn="1"/>
          </p:nvSpPr>
          <p:spPr bwMode="gray">
            <a:xfrm>
              <a:off x="4816475" y="6176963"/>
              <a:ext cx="139700" cy="193675"/>
            </a:xfrm>
            <a:custGeom>
              <a:avLst/>
              <a:gdLst/>
              <a:ahLst/>
              <a:cxnLst>
                <a:cxn ang="0">
                  <a:pos x="18" y="35"/>
                </a:cxn>
                <a:cxn ang="0">
                  <a:pos x="14" y="33"/>
                </a:cxn>
                <a:cxn ang="0">
                  <a:pos x="15" y="3"/>
                </a:cxn>
                <a:cxn ang="0">
                  <a:pos x="20" y="1"/>
                </a:cxn>
                <a:cxn ang="0">
                  <a:pos x="35" y="17"/>
                </a:cxn>
                <a:cxn ang="0">
                  <a:pos x="18" y="35"/>
                </a:cxn>
                <a:cxn ang="0">
                  <a:pos x="5" y="3"/>
                </a:cxn>
                <a:cxn ang="0">
                  <a:pos x="6" y="4"/>
                </a:cxn>
                <a:cxn ang="0">
                  <a:pos x="6" y="29"/>
                </a:cxn>
                <a:cxn ang="0">
                  <a:pos x="7" y="57"/>
                </a:cxn>
                <a:cxn ang="0">
                  <a:pos x="5" y="59"/>
                </a:cxn>
                <a:cxn ang="0">
                  <a:pos x="1" y="60"/>
                </a:cxn>
                <a:cxn ang="0">
                  <a:pos x="1" y="61"/>
                </a:cxn>
                <a:cxn ang="0">
                  <a:pos x="1" y="61"/>
                </a:cxn>
                <a:cxn ang="0">
                  <a:pos x="10" y="61"/>
                </a:cxn>
                <a:cxn ang="0">
                  <a:pos x="22" y="61"/>
                </a:cxn>
                <a:cxn ang="0">
                  <a:pos x="22" y="61"/>
                </a:cxn>
                <a:cxn ang="0">
                  <a:pos x="22" y="60"/>
                </a:cxn>
                <a:cxn ang="0">
                  <a:pos x="15" y="58"/>
                </a:cxn>
                <a:cxn ang="0">
                  <a:pos x="14" y="57"/>
                </a:cxn>
                <a:cxn ang="0">
                  <a:pos x="14" y="36"/>
                </a:cxn>
                <a:cxn ang="0">
                  <a:pos x="19" y="36"/>
                </a:cxn>
                <a:cxn ang="0">
                  <a:pos x="44" y="16"/>
                </a:cxn>
                <a:cxn ang="0">
                  <a:pos x="21" y="0"/>
                </a:cxn>
                <a:cxn ang="0">
                  <a:pos x="0" y="1"/>
                </a:cxn>
                <a:cxn ang="0">
                  <a:pos x="0" y="1"/>
                </a:cxn>
                <a:cxn ang="0">
                  <a:pos x="1" y="2"/>
                </a:cxn>
                <a:cxn ang="0">
                  <a:pos x="5" y="3"/>
                </a:cxn>
              </a:cxnLst>
              <a:rect l="0" t="0" r="r" b="b"/>
              <a:pathLst>
                <a:path w="44" h="61">
                  <a:moveTo>
                    <a:pt x="18" y="35"/>
                  </a:moveTo>
                  <a:cubicBezTo>
                    <a:pt x="16" y="35"/>
                    <a:pt x="14" y="34"/>
                    <a:pt x="14" y="33"/>
                  </a:cubicBezTo>
                  <a:cubicBezTo>
                    <a:pt x="14" y="31"/>
                    <a:pt x="14" y="13"/>
                    <a:pt x="15" y="3"/>
                  </a:cubicBezTo>
                  <a:cubicBezTo>
                    <a:pt x="15" y="2"/>
                    <a:pt x="16" y="1"/>
                    <a:pt x="20" y="1"/>
                  </a:cubicBezTo>
                  <a:cubicBezTo>
                    <a:pt x="29" y="1"/>
                    <a:pt x="35" y="8"/>
                    <a:pt x="35" y="17"/>
                  </a:cubicBezTo>
                  <a:cubicBezTo>
                    <a:pt x="35" y="28"/>
                    <a:pt x="27" y="35"/>
                    <a:pt x="18" y="35"/>
                  </a:cubicBezTo>
                  <a:close/>
                  <a:moveTo>
                    <a:pt x="5" y="3"/>
                  </a:moveTo>
                  <a:cubicBezTo>
                    <a:pt x="6" y="3"/>
                    <a:pt x="6" y="3"/>
                    <a:pt x="6" y="4"/>
                  </a:cubicBezTo>
                  <a:cubicBezTo>
                    <a:pt x="6" y="7"/>
                    <a:pt x="6" y="25"/>
                    <a:pt x="6" y="29"/>
                  </a:cubicBezTo>
                  <a:cubicBezTo>
                    <a:pt x="6" y="34"/>
                    <a:pt x="7" y="54"/>
                    <a:pt x="7" y="57"/>
                  </a:cubicBezTo>
                  <a:cubicBezTo>
                    <a:pt x="7" y="58"/>
                    <a:pt x="6" y="58"/>
                    <a:pt x="5" y="59"/>
                  </a:cubicBezTo>
                  <a:cubicBezTo>
                    <a:pt x="1" y="60"/>
                    <a:pt x="1" y="60"/>
                    <a:pt x="1" y="60"/>
                  </a:cubicBezTo>
                  <a:cubicBezTo>
                    <a:pt x="1" y="60"/>
                    <a:pt x="1" y="60"/>
                    <a:pt x="1" y="61"/>
                  </a:cubicBezTo>
                  <a:cubicBezTo>
                    <a:pt x="1" y="61"/>
                    <a:pt x="1" y="61"/>
                    <a:pt x="1" y="61"/>
                  </a:cubicBezTo>
                  <a:cubicBezTo>
                    <a:pt x="3" y="61"/>
                    <a:pt x="7" y="61"/>
                    <a:pt x="10" y="61"/>
                  </a:cubicBezTo>
                  <a:cubicBezTo>
                    <a:pt x="14" y="61"/>
                    <a:pt x="18" y="61"/>
                    <a:pt x="22" y="61"/>
                  </a:cubicBezTo>
                  <a:cubicBezTo>
                    <a:pt x="22" y="61"/>
                    <a:pt x="22" y="61"/>
                    <a:pt x="22" y="61"/>
                  </a:cubicBezTo>
                  <a:cubicBezTo>
                    <a:pt x="22" y="60"/>
                    <a:pt x="22" y="60"/>
                    <a:pt x="22" y="60"/>
                  </a:cubicBezTo>
                  <a:cubicBezTo>
                    <a:pt x="15" y="58"/>
                    <a:pt x="15" y="58"/>
                    <a:pt x="15" y="58"/>
                  </a:cubicBezTo>
                  <a:cubicBezTo>
                    <a:pt x="14" y="58"/>
                    <a:pt x="14" y="58"/>
                    <a:pt x="14" y="57"/>
                  </a:cubicBezTo>
                  <a:cubicBezTo>
                    <a:pt x="14" y="55"/>
                    <a:pt x="14" y="39"/>
                    <a:pt x="14" y="36"/>
                  </a:cubicBezTo>
                  <a:cubicBezTo>
                    <a:pt x="15" y="36"/>
                    <a:pt x="17" y="36"/>
                    <a:pt x="19" y="36"/>
                  </a:cubicBezTo>
                  <a:cubicBezTo>
                    <a:pt x="34" y="36"/>
                    <a:pt x="44" y="27"/>
                    <a:pt x="44" y="16"/>
                  </a:cubicBezTo>
                  <a:cubicBezTo>
                    <a:pt x="44" y="6"/>
                    <a:pt x="37" y="0"/>
                    <a:pt x="21" y="0"/>
                  </a:cubicBezTo>
                  <a:cubicBezTo>
                    <a:pt x="13" y="0"/>
                    <a:pt x="3" y="1"/>
                    <a:pt x="0" y="1"/>
                  </a:cubicBezTo>
                  <a:cubicBezTo>
                    <a:pt x="0" y="1"/>
                    <a:pt x="0" y="1"/>
                    <a:pt x="0" y="1"/>
                  </a:cubicBezTo>
                  <a:cubicBezTo>
                    <a:pt x="0" y="2"/>
                    <a:pt x="0" y="2"/>
                    <a:pt x="1" y="2"/>
                  </a:cubicBezTo>
                  <a:lnTo>
                    <a:pt x="5" y="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7" name="Freeform 26">
              <a:extLst>
                <a:ext uri="{FF2B5EF4-FFF2-40B4-BE49-F238E27FC236}">
                  <a16:creationId xmlns:a16="http://schemas.microsoft.com/office/drawing/2014/main" id="{8079FB22-5781-BE4B-8072-1501CD47DFAA}"/>
                </a:ext>
              </a:extLst>
            </p:cNvPr>
            <p:cNvSpPr>
              <a:spLocks/>
            </p:cNvSpPr>
            <p:nvPr userDrawn="1"/>
          </p:nvSpPr>
          <p:spPr bwMode="gray">
            <a:xfrm>
              <a:off x="4972050" y="6224588"/>
              <a:ext cx="117475" cy="146050"/>
            </a:xfrm>
            <a:custGeom>
              <a:avLst/>
              <a:gdLst/>
              <a:ahLst/>
              <a:cxnLst>
                <a:cxn ang="0">
                  <a:pos x="14" y="26"/>
                </a:cxn>
                <a:cxn ang="0">
                  <a:pos x="15" y="23"/>
                </a:cxn>
                <a:cxn ang="0">
                  <a:pos x="33" y="0"/>
                </a:cxn>
                <a:cxn ang="0">
                  <a:pos x="36" y="1"/>
                </a:cxn>
                <a:cxn ang="0">
                  <a:pos x="36" y="2"/>
                </a:cxn>
                <a:cxn ang="0">
                  <a:pos x="37" y="13"/>
                </a:cxn>
                <a:cxn ang="0">
                  <a:pos x="36" y="14"/>
                </a:cxn>
                <a:cxn ang="0">
                  <a:pos x="36" y="13"/>
                </a:cxn>
                <a:cxn ang="0">
                  <a:pos x="33" y="7"/>
                </a:cxn>
                <a:cxn ang="0">
                  <a:pos x="30" y="5"/>
                </a:cxn>
                <a:cxn ang="0">
                  <a:pos x="15" y="33"/>
                </a:cxn>
                <a:cxn ang="0">
                  <a:pos x="14" y="42"/>
                </a:cxn>
                <a:cxn ang="0">
                  <a:pos x="15" y="44"/>
                </a:cxn>
                <a:cxn ang="0">
                  <a:pos x="22" y="45"/>
                </a:cxn>
                <a:cxn ang="0">
                  <a:pos x="23" y="46"/>
                </a:cxn>
                <a:cxn ang="0">
                  <a:pos x="23" y="46"/>
                </a:cxn>
                <a:cxn ang="0">
                  <a:pos x="11" y="46"/>
                </a:cxn>
                <a:cxn ang="0">
                  <a:pos x="1" y="46"/>
                </a:cxn>
                <a:cxn ang="0">
                  <a:pos x="1" y="46"/>
                </a:cxn>
                <a:cxn ang="0">
                  <a:pos x="2" y="45"/>
                </a:cxn>
                <a:cxn ang="0">
                  <a:pos x="6" y="44"/>
                </a:cxn>
                <a:cxn ang="0">
                  <a:pos x="7" y="43"/>
                </a:cxn>
                <a:cxn ang="0">
                  <a:pos x="7" y="23"/>
                </a:cxn>
                <a:cxn ang="0">
                  <a:pos x="7" y="6"/>
                </a:cxn>
                <a:cxn ang="0">
                  <a:pos x="6" y="4"/>
                </a:cxn>
                <a:cxn ang="0">
                  <a:pos x="1" y="4"/>
                </a:cxn>
                <a:cxn ang="0">
                  <a:pos x="0" y="3"/>
                </a:cxn>
                <a:cxn ang="0">
                  <a:pos x="1" y="3"/>
                </a:cxn>
                <a:cxn ang="0">
                  <a:pos x="14" y="0"/>
                </a:cxn>
                <a:cxn ang="0">
                  <a:pos x="15" y="1"/>
                </a:cxn>
                <a:cxn ang="0">
                  <a:pos x="14" y="22"/>
                </a:cxn>
                <a:cxn ang="0">
                  <a:pos x="14" y="26"/>
                </a:cxn>
              </a:cxnLst>
              <a:rect l="0" t="0" r="r" b="b"/>
              <a:pathLst>
                <a:path w="37" h="46">
                  <a:moveTo>
                    <a:pt x="14" y="26"/>
                  </a:moveTo>
                  <a:cubicBezTo>
                    <a:pt x="15" y="25"/>
                    <a:pt x="15" y="24"/>
                    <a:pt x="15" y="23"/>
                  </a:cubicBezTo>
                  <a:cubicBezTo>
                    <a:pt x="17" y="14"/>
                    <a:pt x="23" y="0"/>
                    <a:pt x="33" y="0"/>
                  </a:cubicBezTo>
                  <a:cubicBezTo>
                    <a:pt x="34" y="0"/>
                    <a:pt x="35" y="0"/>
                    <a:pt x="36" y="1"/>
                  </a:cubicBezTo>
                  <a:cubicBezTo>
                    <a:pt x="36" y="1"/>
                    <a:pt x="36" y="1"/>
                    <a:pt x="36" y="2"/>
                  </a:cubicBezTo>
                  <a:cubicBezTo>
                    <a:pt x="37" y="13"/>
                    <a:pt x="37" y="13"/>
                    <a:pt x="37" y="13"/>
                  </a:cubicBezTo>
                  <a:cubicBezTo>
                    <a:pt x="37" y="13"/>
                    <a:pt x="36" y="14"/>
                    <a:pt x="36" y="14"/>
                  </a:cubicBezTo>
                  <a:cubicBezTo>
                    <a:pt x="36" y="14"/>
                    <a:pt x="36" y="13"/>
                    <a:pt x="36" y="13"/>
                  </a:cubicBezTo>
                  <a:cubicBezTo>
                    <a:pt x="35" y="11"/>
                    <a:pt x="34" y="9"/>
                    <a:pt x="33" y="7"/>
                  </a:cubicBezTo>
                  <a:cubicBezTo>
                    <a:pt x="32" y="6"/>
                    <a:pt x="31" y="5"/>
                    <a:pt x="30" y="5"/>
                  </a:cubicBezTo>
                  <a:cubicBezTo>
                    <a:pt x="22" y="5"/>
                    <a:pt x="17" y="21"/>
                    <a:pt x="15" y="33"/>
                  </a:cubicBezTo>
                  <a:cubicBezTo>
                    <a:pt x="14" y="36"/>
                    <a:pt x="14" y="41"/>
                    <a:pt x="14" y="42"/>
                  </a:cubicBezTo>
                  <a:cubicBezTo>
                    <a:pt x="14" y="43"/>
                    <a:pt x="14" y="43"/>
                    <a:pt x="15" y="44"/>
                  </a:cubicBezTo>
                  <a:cubicBezTo>
                    <a:pt x="22" y="45"/>
                    <a:pt x="22" y="45"/>
                    <a:pt x="22" y="45"/>
                  </a:cubicBezTo>
                  <a:cubicBezTo>
                    <a:pt x="23" y="45"/>
                    <a:pt x="23" y="45"/>
                    <a:pt x="23" y="46"/>
                  </a:cubicBezTo>
                  <a:cubicBezTo>
                    <a:pt x="23" y="46"/>
                    <a:pt x="23" y="46"/>
                    <a:pt x="23" y="46"/>
                  </a:cubicBezTo>
                  <a:cubicBezTo>
                    <a:pt x="21" y="46"/>
                    <a:pt x="16" y="46"/>
                    <a:pt x="11" y="46"/>
                  </a:cubicBezTo>
                  <a:cubicBezTo>
                    <a:pt x="6" y="46"/>
                    <a:pt x="3" y="46"/>
                    <a:pt x="1" y="46"/>
                  </a:cubicBezTo>
                  <a:cubicBezTo>
                    <a:pt x="1" y="46"/>
                    <a:pt x="1" y="46"/>
                    <a:pt x="1" y="46"/>
                  </a:cubicBezTo>
                  <a:cubicBezTo>
                    <a:pt x="1" y="45"/>
                    <a:pt x="1" y="45"/>
                    <a:pt x="2" y="45"/>
                  </a:cubicBezTo>
                  <a:cubicBezTo>
                    <a:pt x="6" y="44"/>
                    <a:pt x="6" y="44"/>
                    <a:pt x="6" y="44"/>
                  </a:cubicBezTo>
                  <a:cubicBezTo>
                    <a:pt x="7" y="43"/>
                    <a:pt x="7" y="43"/>
                    <a:pt x="7" y="43"/>
                  </a:cubicBezTo>
                  <a:cubicBezTo>
                    <a:pt x="7" y="40"/>
                    <a:pt x="7" y="28"/>
                    <a:pt x="7" y="23"/>
                  </a:cubicBezTo>
                  <a:cubicBezTo>
                    <a:pt x="7" y="18"/>
                    <a:pt x="7" y="8"/>
                    <a:pt x="7" y="6"/>
                  </a:cubicBezTo>
                  <a:cubicBezTo>
                    <a:pt x="7" y="5"/>
                    <a:pt x="6" y="4"/>
                    <a:pt x="6" y="4"/>
                  </a:cubicBezTo>
                  <a:cubicBezTo>
                    <a:pt x="1" y="4"/>
                    <a:pt x="1" y="4"/>
                    <a:pt x="1" y="4"/>
                  </a:cubicBezTo>
                  <a:cubicBezTo>
                    <a:pt x="0" y="4"/>
                    <a:pt x="0" y="3"/>
                    <a:pt x="0" y="3"/>
                  </a:cubicBezTo>
                  <a:cubicBezTo>
                    <a:pt x="0" y="3"/>
                    <a:pt x="0" y="3"/>
                    <a:pt x="1" y="3"/>
                  </a:cubicBezTo>
                  <a:cubicBezTo>
                    <a:pt x="14" y="0"/>
                    <a:pt x="14" y="0"/>
                    <a:pt x="14" y="0"/>
                  </a:cubicBezTo>
                  <a:cubicBezTo>
                    <a:pt x="15" y="0"/>
                    <a:pt x="15" y="0"/>
                    <a:pt x="15" y="1"/>
                  </a:cubicBezTo>
                  <a:cubicBezTo>
                    <a:pt x="15" y="3"/>
                    <a:pt x="14" y="17"/>
                    <a:pt x="14" y="22"/>
                  </a:cubicBezTo>
                  <a:cubicBezTo>
                    <a:pt x="14" y="24"/>
                    <a:pt x="14" y="25"/>
                    <a:pt x="14" y="2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8" name="Freeform 27">
              <a:extLst>
                <a:ext uri="{FF2B5EF4-FFF2-40B4-BE49-F238E27FC236}">
                  <a16:creationId xmlns:a16="http://schemas.microsoft.com/office/drawing/2014/main" id="{F37F23CE-F62C-A547-B89F-C7CC061F66CE}"/>
                </a:ext>
              </a:extLst>
            </p:cNvPr>
            <p:cNvSpPr>
              <a:spLocks noEditPoints="1"/>
            </p:cNvSpPr>
            <p:nvPr userDrawn="1"/>
          </p:nvSpPr>
          <p:spPr bwMode="gray">
            <a:xfrm>
              <a:off x="5099050" y="6176963"/>
              <a:ext cx="66675" cy="193675"/>
            </a:xfrm>
            <a:custGeom>
              <a:avLst/>
              <a:gdLst/>
              <a:ahLst/>
              <a:cxnLst>
                <a:cxn ang="0">
                  <a:pos x="10" y="0"/>
                </a:cxn>
                <a:cxn ang="0">
                  <a:pos x="14" y="4"/>
                </a:cxn>
                <a:cxn ang="0">
                  <a:pos x="10" y="9"/>
                </a:cxn>
                <a:cxn ang="0">
                  <a:pos x="5" y="4"/>
                </a:cxn>
                <a:cxn ang="0">
                  <a:pos x="10" y="0"/>
                </a:cxn>
                <a:cxn ang="0">
                  <a:pos x="14" y="15"/>
                </a:cxn>
                <a:cxn ang="0">
                  <a:pos x="15" y="16"/>
                </a:cxn>
                <a:cxn ang="0">
                  <a:pos x="14" y="39"/>
                </a:cxn>
                <a:cxn ang="0">
                  <a:pos x="14" y="58"/>
                </a:cxn>
                <a:cxn ang="0">
                  <a:pos x="15" y="59"/>
                </a:cxn>
                <a:cxn ang="0">
                  <a:pos x="20" y="60"/>
                </a:cxn>
                <a:cxn ang="0">
                  <a:pos x="21" y="61"/>
                </a:cxn>
                <a:cxn ang="0">
                  <a:pos x="20" y="61"/>
                </a:cxn>
                <a:cxn ang="0">
                  <a:pos x="11" y="61"/>
                </a:cxn>
                <a:cxn ang="0">
                  <a:pos x="1" y="61"/>
                </a:cxn>
                <a:cxn ang="0">
                  <a:pos x="1" y="61"/>
                </a:cxn>
                <a:cxn ang="0">
                  <a:pos x="1" y="60"/>
                </a:cxn>
                <a:cxn ang="0">
                  <a:pos x="6" y="59"/>
                </a:cxn>
                <a:cxn ang="0">
                  <a:pos x="7" y="58"/>
                </a:cxn>
                <a:cxn ang="0">
                  <a:pos x="7" y="38"/>
                </a:cxn>
                <a:cxn ang="0">
                  <a:pos x="7" y="21"/>
                </a:cxn>
                <a:cxn ang="0">
                  <a:pos x="6" y="19"/>
                </a:cxn>
                <a:cxn ang="0">
                  <a:pos x="1" y="19"/>
                </a:cxn>
                <a:cxn ang="0">
                  <a:pos x="0" y="18"/>
                </a:cxn>
                <a:cxn ang="0">
                  <a:pos x="0" y="18"/>
                </a:cxn>
                <a:cxn ang="0">
                  <a:pos x="14" y="15"/>
                </a:cxn>
              </a:cxnLst>
              <a:rect l="0" t="0" r="r" b="b"/>
              <a:pathLst>
                <a:path w="21" h="61">
                  <a:moveTo>
                    <a:pt x="10" y="0"/>
                  </a:moveTo>
                  <a:cubicBezTo>
                    <a:pt x="13" y="0"/>
                    <a:pt x="14" y="2"/>
                    <a:pt x="14" y="4"/>
                  </a:cubicBezTo>
                  <a:cubicBezTo>
                    <a:pt x="14" y="7"/>
                    <a:pt x="12" y="9"/>
                    <a:pt x="10" y="9"/>
                  </a:cubicBezTo>
                  <a:cubicBezTo>
                    <a:pt x="8" y="9"/>
                    <a:pt x="5" y="7"/>
                    <a:pt x="5" y="4"/>
                  </a:cubicBezTo>
                  <a:cubicBezTo>
                    <a:pt x="5" y="2"/>
                    <a:pt x="7" y="0"/>
                    <a:pt x="10" y="0"/>
                  </a:cubicBezTo>
                  <a:close/>
                  <a:moveTo>
                    <a:pt x="14" y="15"/>
                  </a:moveTo>
                  <a:cubicBezTo>
                    <a:pt x="15" y="15"/>
                    <a:pt x="15" y="15"/>
                    <a:pt x="15" y="16"/>
                  </a:cubicBezTo>
                  <a:cubicBezTo>
                    <a:pt x="15" y="20"/>
                    <a:pt x="14" y="34"/>
                    <a:pt x="14" y="39"/>
                  </a:cubicBezTo>
                  <a:cubicBezTo>
                    <a:pt x="14" y="43"/>
                    <a:pt x="14" y="55"/>
                    <a:pt x="14" y="58"/>
                  </a:cubicBezTo>
                  <a:cubicBezTo>
                    <a:pt x="14" y="58"/>
                    <a:pt x="14" y="59"/>
                    <a:pt x="15" y="59"/>
                  </a:cubicBezTo>
                  <a:cubicBezTo>
                    <a:pt x="20" y="60"/>
                    <a:pt x="20" y="60"/>
                    <a:pt x="20" y="60"/>
                  </a:cubicBezTo>
                  <a:cubicBezTo>
                    <a:pt x="20" y="60"/>
                    <a:pt x="21" y="60"/>
                    <a:pt x="21" y="61"/>
                  </a:cubicBezTo>
                  <a:cubicBezTo>
                    <a:pt x="21" y="61"/>
                    <a:pt x="20" y="61"/>
                    <a:pt x="20" y="61"/>
                  </a:cubicBezTo>
                  <a:cubicBezTo>
                    <a:pt x="18" y="61"/>
                    <a:pt x="15" y="61"/>
                    <a:pt x="11" y="61"/>
                  </a:cubicBezTo>
                  <a:cubicBezTo>
                    <a:pt x="7" y="61"/>
                    <a:pt x="3" y="61"/>
                    <a:pt x="1" y="61"/>
                  </a:cubicBezTo>
                  <a:cubicBezTo>
                    <a:pt x="1" y="61"/>
                    <a:pt x="1" y="61"/>
                    <a:pt x="1" y="61"/>
                  </a:cubicBezTo>
                  <a:cubicBezTo>
                    <a:pt x="1" y="60"/>
                    <a:pt x="1" y="60"/>
                    <a:pt x="1" y="60"/>
                  </a:cubicBezTo>
                  <a:cubicBezTo>
                    <a:pt x="6" y="59"/>
                    <a:pt x="6" y="59"/>
                    <a:pt x="6" y="59"/>
                  </a:cubicBezTo>
                  <a:cubicBezTo>
                    <a:pt x="7" y="58"/>
                    <a:pt x="7" y="58"/>
                    <a:pt x="7" y="58"/>
                  </a:cubicBezTo>
                  <a:cubicBezTo>
                    <a:pt x="7" y="55"/>
                    <a:pt x="7" y="43"/>
                    <a:pt x="7" y="38"/>
                  </a:cubicBezTo>
                  <a:cubicBezTo>
                    <a:pt x="7" y="34"/>
                    <a:pt x="7" y="23"/>
                    <a:pt x="7" y="21"/>
                  </a:cubicBezTo>
                  <a:cubicBezTo>
                    <a:pt x="6" y="20"/>
                    <a:pt x="6" y="19"/>
                    <a:pt x="6" y="19"/>
                  </a:cubicBezTo>
                  <a:cubicBezTo>
                    <a:pt x="1" y="19"/>
                    <a:pt x="1" y="19"/>
                    <a:pt x="1" y="19"/>
                  </a:cubicBezTo>
                  <a:cubicBezTo>
                    <a:pt x="0" y="19"/>
                    <a:pt x="0" y="18"/>
                    <a:pt x="0" y="18"/>
                  </a:cubicBezTo>
                  <a:cubicBezTo>
                    <a:pt x="0" y="18"/>
                    <a:pt x="0" y="18"/>
                    <a:pt x="0" y="18"/>
                  </a:cubicBezTo>
                  <a:lnTo>
                    <a:pt x="14" y="1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9" name="Freeform 28">
              <a:extLst>
                <a:ext uri="{FF2B5EF4-FFF2-40B4-BE49-F238E27FC236}">
                  <a16:creationId xmlns:a16="http://schemas.microsoft.com/office/drawing/2014/main" id="{77AD480E-49FF-AD4A-A91A-69E44C369372}"/>
                </a:ext>
              </a:extLst>
            </p:cNvPr>
            <p:cNvSpPr>
              <a:spLocks/>
            </p:cNvSpPr>
            <p:nvPr userDrawn="1"/>
          </p:nvSpPr>
          <p:spPr bwMode="gray">
            <a:xfrm>
              <a:off x="5181600" y="6224588"/>
              <a:ext cx="111125" cy="146050"/>
            </a:xfrm>
            <a:custGeom>
              <a:avLst/>
              <a:gdLst/>
              <a:ahLst/>
              <a:cxnLst>
                <a:cxn ang="0">
                  <a:pos x="0" y="27"/>
                </a:cxn>
                <a:cxn ang="0">
                  <a:pos x="9" y="6"/>
                </a:cxn>
                <a:cxn ang="0">
                  <a:pos x="25" y="0"/>
                </a:cxn>
                <a:cxn ang="0">
                  <a:pos x="33" y="1"/>
                </a:cxn>
                <a:cxn ang="0">
                  <a:pos x="33" y="2"/>
                </a:cxn>
                <a:cxn ang="0">
                  <a:pos x="34" y="12"/>
                </a:cxn>
                <a:cxn ang="0">
                  <a:pos x="33" y="13"/>
                </a:cxn>
                <a:cxn ang="0">
                  <a:pos x="33" y="13"/>
                </a:cxn>
                <a:cxn ang="0">
                  <a:pos x="29" y="5"/>
                </a:cxn>
                <a:cxn ang="0">
                  <a:pos x="28" y="3"/>
                </a:cxn>
                <a:cxn ang="0">
                  <a:pos x="24" y="2"/>
                </a:cxn>
                <a:cxn ang="0">
                  <a:pos x="12" y="10"/>
                </a:cxn>
                <a:cxn ang="0">
                  <a:pos x="8" y="27"/>
                </a:cxn>
                <a:cxn ang="0">
                  <a:pos x="21" y="43"/>
                </a:cxn>
                <a:cxn ang="0">
                  <a:pos x="27" y="43"/>
                </a:cxn>
                <a:cxn ang="0">
                  <a:pos x="35" y="39"/>
                </a:cxn>
                <a:cxn ang="0">
                  <a:pos x="35" y="40"/>
                </a:cxn>
                <a:cxn ang="0">
                  <a:pos x="35" y="41"/>
                </a:cxn>
                <a:cxn ang="0">
                  <a:pos x="25" y="46"/>
                </a:cxn>
                <a:cxn ang="0">
                  <a:pos x="18" y="46"/>
                </a:cxn>
                <a:cxn ang="0">
                  <a:pos x="0" y="27"/>
                </a:cxn>
              </a:cxnLst>
              <a:rect l="0" t="0" r="r" b="b"/>
              <a:pathLst>
                <a:path w="35" h="46">
                  <a:moveTo>
                    <a:pt x="0" y="27"/>
                  </a:moveTo>
                  <a:cubicBezTo>
                    <a:pt x="0" y="20"/>
                    <a:pt x="3" y="12"/>
                    <a:pt x="9" y="6"/>
                  </a:cubicBezTo>
                  <a:cubicBezTo>
                    <a:pt x="13" y="2"/>
                    <a:pt x="19" y="0"/>
                    <a:pt x="25" y="0"/>
                  </a:cubicBezTo>
                  <a:cubicBezTo>
                    <a:pt x="29" y="0"/>
                    <a:pt x="31" y="1"/>
                    <a:pt x="33" y="1"/>
                  </a:cubicBezTo>
                  <a:cubicBezTo>
                    <a:pt x="33" y="2"/>
                    <a:pt x="33" y="2"/>
                    <a:pt x="33" y="2"/>
                  </a:cubicBezTo>
                  <a:cubicBezTo>
                    <a:pt x="34" y="12"/>
                    <a:pt x="34" y="12"/>
                    <a:pt x="34" y="12"/>
                  </a:cubicBezTo>
                  <a:cubicBezTo>
                    <a:pt x="34" y="13"/>
                    <a:pt x="33" y="13"/>
                    <a:pt x="33" y="13"/>
                  </a:cubicBezTo>
                  <a:cubicBezTo>
                    <a:pt x="33" y="13"/>
                    <a:pt x="33" y="13"/>
                    <a:pt x="33" y="13"/>
                  </a:cubicBezTo>
                  <a:cubicBezTo>
                    <a:pt x="31" y="10"/>
                    <a:pt x="30" y="8"/>
                    <a:pt x="29" y="5"/>
                  </a:cubicBezTo>
                  <a:cubicBezTo>
                    <a:pt x="29" y="4"/>
                    <a:pt x="28" y="4"/>
                    <a:pt x="28" y="3"/>
                  </a:cubicBezTo>
                  <a:cubicBezTo>
                    <a:pt x="27" y="3"/>
                    <a:pt x="25" y="2"/>
                    <a:pt x="24" y="2"/>
                  </a:cubicBezTo>
                  <a:cubicBezTo>
                    <a:pt x="19" y="2"/>
                    <a:pt x="15" y="5"/>
                    <a:pt x="12" y="10"/>
                  </a:cubicBezTo>
                  <a:cubicBezTo>
                    <a:pt x="10" y="14"/>
                    <a:pt x="8" y="20"/>
                    <a:pt x="8" y="27"/>
                  </a:cubicBezTo>
                  <a:cubicBezTo>
                    <a:pt x="8" y="38"/>
                    <a:pt x="14" y="43"/>
                    <a:pt x="21" y="43"/>
                  </a:cubicBezTo>
                  <a:cubicBezTo>
                    <a:pt x="24" y="43"/>
                    <a:pt x="26" y="43"/>
                    <a:pt x="27" y="43"/>
                  </a:cubicBezTo>
                  <a:cubicBezTo>
                    <a:pt x="30" y="42"/>
                    <a:pt x="32" y="41"/>
                    <a:pt x="35" y="39"/>
                  </a:cubicBezTo>
                  <a:cubicBezTo>
                    <a:pt x="35" y="39"/>
                    <a:pt x="35" y="40"/>
                    <a:pt x="35" y="40"/>
                  </a:cubicBezTo>
                  <a:cubicBezTo>
                    <a:pt x="35" y="40"/>
                    <a:pt x="35" y="41"/>
                    <a:pt x="35" y="41"/>
                  </a:cubicBezTo>
                  <a:cubicBezTo>
                    <a:pt x="33" y="42"/>
                    <a:pt x="29" y="44"/>
                    <a:pt x="25" y="46"/>
                  </a:cubicBezTo>
                  <a:cubicBezTo>
                    <a:pt x="24" y="46"/>
                    <a:pt x="22" y="46"/>
                    <a:pt x="18" y="46"/>
                  </a:cubicBezTo>
                  <a:cubicBezTo>
                    <a:pt x="7" y="46"/>
                    <a:pt x="0" y="40"/>
                    <a:pt x="0" y="2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0" name="Freeform 29">
              <a:extLst>
                <a:ext uri="{FF2B5EF4-FFF2-40B4-BE49-F238E27FC236}">
                  <a16:creationId xmlns:a16="http://schemas.microsoft.com/office/drawing/2014/main" id="{EBC727E0-F742-6B45-B468-6E1A28AB6550}"/>
                </a:ext>
              </a:extLst>
            </p:cNvPr>
            <p:cNvSpPr>
              <a:spLocks noEditPoints="1"/>
            </p:cNvSpPr>
            <p:nvPr userDrawn="1"/>
          </p:nvSpPr>
          <p:spPr bwMode="gray">
            <a:xfrm>
              <a:off x="5308600" y="6224588"/>
              <a:ext cx="119063" cy="146050"/>
            </a:xfrm>
            <a:custGeom>
              <a:avLst/>
              <a:gdLst/>
              <a:ahLst/>
              <a:cxnLst>
                <a:cxn ang="0">
                  <a:pos x="20" y="2"/>
                </a:cxn>
                <a:cxn ang="0">
                  <a:pos x="29" y="18"/>
                </a:cxn>
                <a:cxn ang="0">
                  <a:pos x="27" y="21"/>
                </a:cxn>
                <a:cxn ang="0">
                  <a:pos x="9" y="21"/>
                </a:cxn>
                <a:cxn ang="0">
                  <a:pos x="20" y="2"/>
                </a:cxn>
                <a:cxn ang="0">
                  <a:pos x="38" y="20"/>
                </a:cxn>
                <a:cxn ang="0">
                  <a:pos x="21" y="0"/>
                </a:cxn>
                <a:cxn ang="0">
                  <a:pos x="0" y="27"/>
                </a:cxn>
                <a:cxn ang="0">
                  <a:pos x="19" y="46"/>
                </a:cxn>
                <a:cxn ang="0">
                  <a:pos x="26" y="45"/>
                </a:cxn>
                <a:cxn ang="0">
                  <a:pos x="37" y="40"/>
                </a:cxn>
                <a:cxn ang="0">
                  <a:pos x="37" y="40"/>
                </a:cxn>
                <a:cxn ang="0">
                  <a:pos x="37" y="39"/>
                </a:cxn>
                <a:cxn ang="0">
                  <a:pos x="29" y="42"/>
                </a:cxn>
                <a:cxn ang="0">
                  <a:pos x="22" y="43"/>
                </a:cxn>
                <a:cxn ang="0">
                  <a:pos x="9" y="29"/>
                </a:cxn>
                <a:cxn ang="0">
                  <a:pos x="9" y="23"/>
                </a:cxn>
                <a:cxn ang="0">
                  <a:pos x="35" y="22"/>
                </a:cxn>
                <a:cxn ang="0">
                  <a:pos x="38" y="20"/>
                </a:cxn>
              </a:cxnLst>
              <a:rect l="0" t="0" r="r" b="b"/>
              <a:pathLst>
                <a:path w="38" h="46">
                  <a:moveTo>
                    <a:pt x="20" y="2"/>
                  </a:moveTo>
                  <a:cubicBezTo>
                    <a:pt x="26" y="2"/>
                    <a:pt x="29" y="13"/>
                    <a:pt x="29" y="18"/>
                  </a:cubicBezTo>
                  <a:cubicBezTo>
                    <a:pt x="29" y="20"/>
                    <a:pt x="28" y="20"/>
                    <a:pt x="27" y="21"/>
                  </a:cubicBezTo>
                  <a:cubicBezTo>
                    <a:pt x="24" y="21"/>
                    <a:pt x="15" y="22"/>
                    <a:pt x="9" y="21"/>
                  </a:cubicBezTo>
                  <a:cubicBezTo>
                    <a:pt x="9" y="9"/>
                    <a:pt x="14" y="2"/>
                    <a:pt x="20" y="2"/>
                  </a:cubicBezTo>
                  <a:close/>
                  <a:moveTo>
                    <a:pt x="38" y="20"/>
                  </a:moveTo>
                  <a:cubicBezTo>
                    <a:pt x="38" y="11"/>
                    <a:pt x="33" y="0"/>
                    <a:pt x="21" y="0"/>
                  </a:cubicBezTo>
                  <a:cubicBezTo>
                    <a:pt x="9" y="0"/>
                    <a:pt x="0" y="14"/>
                    <a:pt x="0" y="27"/>
                  </a:cubicBezTo>
                  <a:cubicBezTo>
                    <a:pt x="0" y="40"/>
                    <a:pt x="8" y="46"/>
                    <a:pt x="19" y="46"/>
                  </a:cubicBezTo>
                  <a:cubicBezTo>
                    <a:pt x="22" y="46"/>
                    <a:pt x="25" y="46"/>
                    <a:pt x="26" y="45"/>
                  </a:cubicBezTo>
                  <a:cubicBezTo>
                    <a:pt x="30" y="44"/>
                    <a:pt x="35" y="42"/>
                    <a:pt x="37" y="40"/>
                  </a:cubicBezTo>
                  <a:cubicBezTo>
                    <a:pt x="37" y="40"/>
                    <a:pt x="37" y="40"/>
                    <a:pt x="37" y="40"/>
                  </a:cubicBezTo>
                  <a:cubicBezTo>
                    <a:pt x="37" y="39"/>
                    <a:pt x="37" y="39"/>
                    <a:pt x="37" y="39"/>
                  </a:cubicBezTo>
                  <a:cubicBezTo>
                    <a:pt x="34" y="40"/>
                    <a:pt x="31" y="41"/>
                    <a:pt x="29" y="42"/>
                  </a:cubicBezTo>
                  <a:cubicBezTo>
                    <a:pt x="27" y="43"/>
                    <a:pt x="25" y="43"/>
                    <a:pt x="22" y="43"/>
                  </a:cubicBezTo>
                  <a:cubicBezTo>
                    <a:pt x="16" y="43"/>
                    <a:pt x="10" y="38"/>
                    <a:pt x="9" y="29"/>
                  </a:cubicBezTo>
                  <a:cubicBezTo>
                    <a:pt x="9" y="27"/>
                    <a:pt x="9" y="25"/>
                    <a:pt x="9" y="23"/>
                  </a:cubicBezTo>
                  <a:cubicBezTo>
                    <a:pt x="13" y="23"/>
                    <a:pt x="31" y="23"/>
                    <a:pt x="35" y="22"/>
                  </a:cubicBezTo>
                  <a:cubicBezTo>
                    <a:pt x="37" y="22"/>
                    <a:pt x="38" y="21"/>
                    <a:pt x="38" y="2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1" name="Freeform 30">
              <a:extLst>
                <a:ext uri="{FF2B5EF4-FFF2-40B4-BE49-F238E27FC236}">
                  <a16:creationId xmlns:a16="http://schemas.microsoft.com/office/drawing/2014/main" id="{E6DDB773-26B3-EC4C-9477-74CE4F904CFC}"/>
                </a:ext>
              </a:extLst>
            </p:cNvPr>
            <p:cNvSpPr>
              <a:spLocks noEditPoints="1"/>
            </p:cNvSpPr>
            <p:nvPr userDrawn="1"/>
          </p:nvSpPr>
          <p:spPr bwMode="gray">
            <a:xfrm>
              <a:off x="5503863" y="6176963"/>
              <a:ext cx="146050" cy="193675"/>
            </a:xfrm>
            <a:custGeom>
              <a:avLst/>
              <a:gdLst/>
              <a:ahLst/>
              <a:cxnLst>
                <a:cxn ang="0">
                  <a:pos x="19" y="1"/>
                </a:cxn>
                <a:cxn ang="0">
                  <a:pos x="34" y="14"/>
                </a:cxn>
                <a:cxn ang="0">
                  <a:pos x="16" y="29"/>
                </a:cxn>
                <a:cxn ang="0">
                  <a:pos x="14" y="28"/>
                </a:cxn>
                <a:cxn ang="0">
                  <a:pos x="15" y="3"/>
                </a:cxn>
                <a:cxn ang="0">
                  <a:pos x="19" y="1"/>
                </a:cxn>
                <a:cxn ang="0">
                  <a:pos x="28" y="28"/>
                </a:cxn>
                <a:cxn ang="0">
                  <a:pos x="30" y="28"/>
                </a:cxn>
                <a:cxn ang="0">
                  <a:pos x="43" y="14"/>
                </a:cxn>
                <a:cxn ang="0">
                  <a:pos x="20" y="0"/>
                </a:cxn>
                <a:cxn ang="0">
                  <a:pos x="0" y="1"/>
                </a:cxn>
                <a:cxn ang="0">
                  <a:pos x="0" y="1"/>
                </a:cxn>
                <a:cxn ang="0">
                  <a:pos x="0" y="2"/>
                </a:cxn>
                <a:cxn ang="0">
                  <a:pos x="5" y="3"/>
                </a:cxn>
                <a:cxn ang="0">
                  <a:pos x="6" y="4"/>
                </a:cxn>
                <a:cxn ang="0">
                  <a:pos x="6" y="30"/>
                </a:cxn>
                <a:cxn ang="0">
                  <a:pos x="6" y="57"/>
                </a:cxn>
                <a:cxn ang="0">
                  <a:pos x="5" y="59"/>
                </a:cxn>
                <a:cxn ang="0">
                  <a:pos x="1" y="60"/>
                </a:cxn>
                <a:cxn ang="0">
                  <a:pos x="0" y="61"/>
                </a:cxn>
                <a:cxn ang="0">
                  <a:pos x="0" y="61"/>
                </a:cxn>
                <a:cxn ang="0">
                  <a:pos x="9" y="61"/>
                </a:cxn>
                <a:cxn ang="0">
                  <a:pos x="17" y="61"/>
                </a:cxn>
                <a:cxn ang="0">
                  <a:pos x="46" y="44"/>
                </a:cxn>
                <a:cxn ang="0">
                  <a:pos x="30" y="29"/>
                </a:cxn>
                <a:cxn ang="0">
                  <a:pos x="28" y="29"/>
                </a:cxn>
                <a:cxn ang="0">
                  <a:pos x="28" y="28"/>
                </a:cxn>
                <a:cxn ang="0">
                  <a:pos x="37" y="45"/>
                </a:cxn>
                <a:cxn ang="0">
                  <a:pos x="18" y="59"/>
                </a:cxn>
                <a:cxn ang="0">
                  <a:pos x="13" y="57"/>
                </a:cxn>
                <a:cxn ang="0">
                  <a:pos x="14" y="31"/>
                </a:cxn>
                <a:cxn ang="0">
                  <a:pos x="19" y="30"/>
                </a:cxn>
                <a:cxn ang="0">
                  <a:pos x="37" y="45"/>
                </a:cxn>
              </a:cxnLst>
              <a:rect l="0" t="0" r="r" b="b"/>
              <a:pathLst>
                <a:path w="46" h="61">
                  <a:moveTo>
                    <a:pt x="19" y="1"/>
                  </a:moveTo>
                  <a:cubicBezTo>
                    <a:pt x="29" y="1"/>
                    <a:pt x="34" y="6"/>
                    <a:pt x="34" y="14"/>
                  </a:cubicBezTo>
                  <a:cubicBezTo>
                    <a:pt x="34" y="24"/>
                    <a:pt x="25" y="29"/>
                    <a:pt x="16" y="29"/>
                  </a:cubicBezTo>
                  <a:cubicBezTo>
                    <a:pt x="15" y="29"/>
                    <a:pt x="14" y="28"/>
                    <a:pt x="14" y="28"/>
                  </a:cubicBezTo>
                  <a:cubicBezTo>
                    <a:pt x="14" y="26"/>
                    <a:pt x="14" y="10"/>
                    <a:pt x="15" y="3"/>
                  </a:cubicBezTo>
                  <a:cubicBezTo>
                    <a:pt x="15" y="2"/>
                    <a:pt x="16" y="1"/>
                    <a:pt x="19" y="1"/>
                  </a:cubicBezTo>
                  <a:close/>
                  <a:moveTo>
                    <a:pt x="28" y="28"/>
                  </a:moveTo>
                  <a:cubicBezTo>
                    <a:pt x="28" y="28"/>
                    <a:pt x="29" y="28"/>
                    <a:pt x="30" y="28"/>
                  </a:cubicBezTo>
                  <a:cubicBezTo>
                    <a:pt x="36" y="26"/>
                    <a:pt x="43" y="21"/>
                    <a:pt x="43" y="14"/>
                  </a:cubicBezTo>
                  <a:cubicBezTo>
                    <a:pt x="43" y="5"/>
                    <a:pt x="36" y="0"/>
                    <a:pt x="20" y="0"/>
                  </a:cubicBezTo>
                  <a:cubicBezTo>
                    <a:pt x="12" y="0"/>
                    <a:pt x="4" y="0"/>
                    <a:pt x="0" y="1"/>
                  </a:cubicBezTo>
                  <a:cubicBezTo>
                    <a:pt x="0" y="1"/>
                    <a:pt x="0" y="1"/>
                    <a:pt x="0" y="1"/>
                  </a:cubicBezTo>
                  <a:cubicBezTo>
                    <a:pt x="0" y="2"/>
                    <a:pt x="0" y="2"/>
                    <a:pt x="0" y="2"/>
                  </a:cubicBezTo>
                  <a:cubicBezTo>
                    <a:pt x="5" y="3"/>
                    <a:pt x="5" y="3"/>
                    <a:pt x="5" y="3"/>
                  </a:cubicBezTo>
                  <a:cubicBezTo>
                    <a:pt x="6" y="3"/>
                    <a:pt x="6" y="3"/>
                    <a:pt x="6" y="4"/>
                  </a:cubicBezTo>
                  <a:cubicBezTo>
                    <a:pt x="6" y="9"/>
                    <a:pt x="6" y="24"/>
                    <a:pt x="6" y="30"/>
                  </a:cubicBezTo>
                  <a:cubicBezTo>
                    <a:pt x="6" y="34"/>
                    <a:pt x="7" y="54"/>
                    <a:pt x="6" y="57"/>
                  </a:cubicBezTo>
                  <a:cubicBezTo>
                    <a:pt x="6" y="58"/>
                    <a:pt x="6" y="58"/>
                    <a:pt x="5" y="59"/>
                  </a:cubicBezTo>
                  <a:cubicBezTo>
                    <a:pt x="1" y="60"/>
                    <a:pt x="1" y="60"/>
                    <a:pt x="1" y="60"/>
                  </a:cubicBezTo>
                  <a:cubicBezTo>
                    <a:pt x="0" y="60"/>
                    <a:pt x="0" y="60"/>
                    <a:pt x="0" y="61"/>
                  </a:cubicBezTo>
                  <a:cubicBezTo>
                    <a:pt x="0" y="61"/>
                    <a:pt x="0" y="61"/>
                    <a:pt x="0" y="61"/>
                  </a:cubicBezTo>
                  <a:cubicBezTo>
                    <a:pt x="3" y="61"/>
                    <a:pt x="7" y="61"/>
                    <a:pt x="9" y="61"/>
                  </a:cubicBezTo>
                  <a:cubicBezTo>
                    <a:pt x="11" y="61"/>
                    <a:pt x="15" y="61"/>
                    <a:pt x="17" y="61"/>
                  </a:cubicBezTo>
                  <a:cubicBezTo>
                    <a:pt x="33" y="61"/>
                    <a:pt x="46" y="56"/>
                    <a:pt x="46" y="44"/>
                  </a:cubicBezTo>
                  <a:cubicBezTo>
                    <a:pt x="46" y="36"/>
                    <a:pt x="39" y="30"/>
                    <a:pt x="30" y="29"/>
                  </a:cubicBezTo>
                  <a:cubicBezTo>
                    <a:pt x="29" y="29"/>
                    <a:pt x="28" y="29"/>
                    <a:pt x="28" y="29"/>
                  </a:cubicBezTo>
                  <a:lnTo>
                    <a:pt x="28" y="28"/>
                  </a:lnTo>
                  <a:close/>
                  <a:moveTo>
                    <a:pt x="37" y="45"/>
                  </a:moveTo>
                  <a:cubicBezTo>
                    <a:pt x="37" y="55"/>
                    <a:pt x="28" y="59"/>
                    <a:pt x="18" y="59"/>
                  </a:cubicBezTo>
                  <a:cubicBezTo>
                    <a:pt x="16" y="59"/>
                    <a:pt x="13" y="58"/>
                    <a:pt x="13" y="57"/>
                  </a:cubicBezTo>
                  <a:cubicBezTo>
                    <a:pt x="13" y="56"/>
                    <a:pt x="14" y="33"/>
                    <a:pt x="14" y="31"/>
                  </a:cubicBezTo>
                  <a:cubicBezTo>
                    <a:pt x="14" y="30"/>
                    <a:pt x="16" y="30"/>
                    <a:pt x="19" y="30"/>
                  </a:cubicBezTo>
                  <a:cubicBezTo>
                    <a:pt x="30" y="30"/>
                    <a:pt x="37" y="37"/>
                    <a:pt x="37" y="4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2" name="Freeform 31">
              <a:extLst>
                <a:ext uri="{FF2B5EF4-FFF2-40B4-BE49-F238E27FC236}">
                  <a16:creationId xmlns:a16="http://schemas.microsoft.com/office/drawing/2014/main" id="{2ED4ABDA-23FE-4A44-8CA1-396D7262AABB}"/>
                </a:ext>
              </a:extLst>
            </p:cNvPr>
            <p:cNvSpPr>
              <a:spLocks noEditPoints="1"/>
            </p:cNvSpPr>
            <p:nvPr userDrawn="1"/>
          </p:nvSpPr>
          <p:spPr bwMode="gray">
            <a:xfrm>
              <a:off x="5672138" y="6224588"/>
              <a:ext cx="136525" cy="146050"/>
            </a:xfrm>
            <a:custGeom>
              <a:avLst/>
              <a:gdLst/>
              <a:ahLst/>
              <a:cxnLst>
                <a:cxn ang="0">
                  <a:pos x="16" y="43"/>
                </a:cxn>
                <a:cxn ang="0">
                  <a:pos x="8" y="32"/>
                </a:cxn>
                <a:cxn ang="0">
                  <a:pos x="18" y="18"/>
                </a:cxn>
                <a:cxn ang="0">
                  <a:pos x="29" y="25"/>
                </a:cxn>
                <a:cxn ang="0">
                  <a:pos x="30" y="27"/>
                </a:cxn>
                <a:cxn ang="0">
                  <a:pos x="29" y="29"/>
                </a:cxn>
                <a:cxn ang="0">
                  <a:pos x="16" y="43"/>
                </a:cxn>
                <a:cxn ang="0">
                  <a:pos x="29" y="21"/>
                </a:cxn>
                <a:cxn ang="0">
                  <a:pos x="28" y="20"/>
                </a:cxn>
                <a:cxn ang="0">
                  <a:pos x="17" y="16"/>
                </a:cxn>
                <a:cxn ang="0">
                  <a:pos x="0" y="34"/>
                </a:cxn>
                <a:cxn ang="0">
                  <a:pos x="11" y="46"/>
                </a:cxn>
                <a:cxn ang="0">
                  <a:pos x="28" y="35"/>
                </a:cxn>
                <a:cxn ang="0">
                  <a:pos x="30" y="33"/>
                </a:cxn>
                <a:cxn ang="0">
                  <a:pos x="30" y="33"/>
                </a:cxn>
                <a:cxn ang="0">
                  <a:pos x="30" y="36"/>
                </a:cxn>
                <a:cxn ang="0">
                  <a:pos x="30" y="45"/>
                </a:cxn>
                <a:cxn ang="0">
                  <a:pos x="31" y="46"/>
                </a:cxn>
                <a:cxn ang="0">
                  <a:pos x="36" y="46"/>
                </a:cxn>
                <a:cxn ang="0">
                  <a:pos x="43" y="46"/>
                </a:cxn>
                <a:cxn ang="0">
                  <a:pos x="43" y="45"/>
                </a:cxn>
                <a:cxn ang="0">
                  <a:pos x="42" y="45"/>
                </a:cxn>
                <a:cxn ang="0">
                  <a:pos x="38" y="43"/>
                </a:cxn>
                <a:cxn ang="0">
                  <a:pos x="37" y="42"/>
                </a:cxn>
                <a:cxn ang="0">
                  <a:pos x="37" y="31"/>
                </a:cxn>
                <a:cxn ang="0">
                  <a:pos x="37" y="20"/>
                </a:cxn>
                <a:cxn ang="0">
                  <a:pos x="24" y="0"/>
                </a:cxn>
                <a:cxn ang="0">
                  <a:pos x="4" y="10"/>
                </a:cxn>
                <a:cxn ang="0">
                  <a:pos x="5" y="12"/>
                </a:cxn>
                <a:cxn ang="0">
                  <a:pos x="5" y="12"/>
                </a:cxn>
                <a:cxn ang="0">
                  <a:pos x="20" y="4"/>
                </a:cxn>
                <a:cxn ang="0">
                  <a:pos x="29" y="14"/>
                </a:cxn>
                <a:cxn ang="0">
                  <a:pos x="30" y="21"/>
                </a:cxn>
                <a:cxn ang="0">
                  <a:pos x="29" y="21"/>
                </a:cxn>
              </a:cxnLst>
              <a:rect l="0" t="0" r="r" b="b"/>
              <a:pathLst>
                <a:path w="43" h="46">
                  <a:moveTo>
                    <a:pt x="16" y="43"/>
                  </a:moveTo>
                  <a:cubicBezTo>
                    <a:pt x="11" y="43"/>
                    <a:pt x="8" y="39"/>
                    <a:pt x="8" y="32"/>
                  </a:cubicBezTo>
                  <a:cubicBezTo>
                    <a:pt x="8" y="25"/>
                    <a:pt x="12" y="18"/>
                    <a:pt x="18" y="18"/>
                  </a:cubicBezTo>
                  <a:cubicBezTo>
                    <a:pt x="24" y="18"/>
                    <a:pt x="27" y="22"/>
                    <a:pt x="29" y="25"/>
                  </a:cubicBezTo>
                  <a:cubicBezTo>
                    <a:pt x="29" y="26"/>
                    <a:pt x="30" y="27"/>
                    <a:pt x="30" y="27"/>
                  </a:cubicBezTo>
                  <a:cubicBezTo>
                    <a:pt x="30" y="28"/>
                    <a:pt x="29" y="29"/>
                    <a:pt x="29" y="29"/>
                  </a:cubicBezTo>
                  <a:cubicBezTo>
                    <a:pt x="27" y="37"/>
                    <a:pt x="21" y="43"/>
                    <a:pt x="16" y="43"/>
                  </a:cubicBezTo>
                  <a:close/>
                  <a:moveTo>
                    <a:pt x="29" y="21"/>
                  </a:moveTo>
                  <a:cubicBezTo>
                    <a:pt x="29" y="21"/>
                    <a:pt x="28" y="20"/>
                    <a:pt x="28" y="20"/>
                  </a:cubicBezTo>
                  <a:cubicBezTo>
                    <a:pt x="26" y="18"/>
                    <a:pt x="22" y="16"/>
                    <a:pt x="17" y="16"/>
                  </a:cubicBezTo>
                  <a:cubicBezTo>
                    <a:pt x="5" y="16"/>
                    <a:pt x="0" y="26"/>
                    <a:pt x="0" y="34"/>
                  </a:cubicBezTo>
                  <a:cubicBezTo>
                    <a:pt x="0" y="42"/>
                    <a:pt x="5" y="46"/>
                    <a:pt x="11" y="46"/>
                  </a:cubicBezTo>
                  <a:cubicBezTo>
                    <a:pt x="20" y="46"/>
                    <a:pt x="26" y="40"/>
                    <a:pt x="28" y="35"/>
                  </a:cubicBezTo>
                  <a:cubicBezTo>
                    <a:pt x="29" y="34"/>
                    <a:pt x="29" y="33"/>
                    <a:pt x="30" y="33"/>
                  </a:cubicBezTo>
                  <a:cubicBezTo>
                    <a:pt x="30" y="33"/>
                    <a:pt x="30" y="33"/>
                    <a:pt x="30" y="33"/>
                  </a:cubicBezTo>
                  <a:cubicBezTo>
                    <a:pt x="30" y="34"/>
                    <a:pt x="30" y="35"/>
                    <a:pt x="30" y="36"/>
                  </a:cubicBezTo>
                  <a:cubicBezTo>
                    <a:pt x="30" y="38"/>
                    <a:pt x="30" y="44"/>
                    <a:pt x="30" y="45"/>
                  </a:cubicBezTo>
                  <a:cubicBezTo>
                    <a:pt x="30" y="45"/>
                    <a:pt x="30" y="46"/>
                    <a:pt x="31" y="46"/>
                  </a:cubicBezTo>
                  <a:cubicBezTo>
                    <a:pt x="32" y="46"/>
                    <a:pt x="34" y="46"/>
                    <a:pt x="36" y="46"/>
                  </a:cubicBezTo>
                  <a:cubicBezTo>
                    <a:pt x="39" y="46"/>
                    <a:pt x="42" y="46"/>
                    <a:pt x="43" y="46"/>
                  </a:cubicBezTo>
                  <a:cubicBezTo>
                    <a:pt x="43" y="46"/>
                    <a:pt x="43" y="46"/>
                    <a:pt x="43" y="45"/>
                  </a:cubicBezTo>
                  <a:cubicBezTo>
                    <a:pt x="43" y="45"/>
                    <a:pt x="43" y="45"/>
                    <a:pt x="42" y="45"/>
                  </a:cubicBezTo>
                  <a:cubicBezTo>
                    <a:pt x="38" y="43"/>
                    <a:pt x="38" y="43"/>
                    <a:pt x="38" y="43"/>
                  </a:cubicBezTo>
                  <a:cubicBezTo>
                    <a:pt x="37" y="43"/>
                    <a:pt x="37" y="43"/>
                    <a:pt x="37" y="42"/>
                  </a:cubicBezTo>
                  <a:cubicBezTo>
                    <a:pt x="37" y="40"/>
                    <a:pt x="37" y="34"/>
                    <a:pt x="37" y="31"/>
                  </a:cubicBezTo>
                  <a:cubicBezTo>
                    <a:pt x="37" y="28"/>
                    <a:pt x="37" y="22"/>
                    <a:pt x="37" y="20"/>
                  </a:cubicBezTo>
                  <a:cubicBezTo>
                    <a:pt x="37" y="10"/>
                    <a:pt x="35" y="0"/>
                    <a:pt x="24" y="0"/>
                  </a:cubicBezTo>
                  <a:cubicBezTo>
                    <a:pt x="15" y="0"/>
                    <a:pt x="9" y="4"/>
                    <a:pt x="4" y="10"/>
                  </a:cubicBezTo>
                  <a:cubicBezTo>
                    <a:pt x="4" y="11"/>
                    <a:pt x="4" y="12"/>
                    <a:pt x="5" y="12"/>
                  </a:cubicBezTo>
                  <a:cubicBezTo>
                    <a:pt x="5" y="12"/>
                    <a:pt x="5" y="12"/>
                    <a:pt x="5" y="12"/>
                  </a:cubicBezTo>
                  <a:cubicBezTo>
                    <a:pt x="9" y="7"/>
                    <a:pt x="14" y="4"/>
                    <a:pt x="20" y="4"/>
                  </a:cubicBezTo>
                  <a:cubicBezTo>
                    <a:pt x="25" y="4"/>
                    <a:pt x="28" y="8"/>
                    <a:pt x="29" y="14"/>
                  </a:cubicBezTo>
                  <a:cubicBezTo>
                    <a:pt x="29" y="16"/>
                    <a:pt x="29" y="19"/>
                    <a:pt x="30" y="21"/>
                  </a:cubicBezTo>
                  <a:lnTo>
                    <a:pt x="29" y="2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3" name="Freeform 32">
              <a:extLst>
                <a:ext uri="{FF2B5EF4-FFF2-40B4-BE49-F238E27FC236}">
                  <a16:creationId xmlns:a16="http://schemas.microsoft.com/office/drawing/2014/main" id="{04A122A7-509A-BC43-A647-BE0C1AD19D35}"/>
                </a:ext>
              </a:extLst>
            </p:cNvPr>
            <p:cNvSpPr>
              <a:spLocks noEditPoints="1"/>
            </p:cNvSpPr>
            <p:nvPr userDrawn="1"/>
          </p:nvSpPr>
          <p:spPr bwMode="gray">
            <a:xfrm>
              <a:off x="5818188" y="6176963"/>
              <a:ext cx="63500" cy="193675"/>
            </a:xfrm>
            <a:custGeom>
              <a:avLst/>
              <a:gdLst/>
              <a:ahLst/>
              <a:cxnLst>
                <a:cxn ang="0">
                  <a:pos x="10" y="0"/>
                </a:cxn>
                <a:cxn ang="0">
                  <a:pos x="14" y="4"/>
                </a:cxn>
                <a:cxn ang="0">
                  <a:pos x="10" y="9"/>
                </a:cxn>
                <a:cxn ang="0">
                  <a:pos x="5" y="4"/>
                </a:cxn>
                <a:cxn ang="0">
                  <a:pos x="10" y="0"/>
                </a:cxn>
                <a:cxn ang="0">
                  <a:pos x="14" y="15"/>
                </a:cxn>
                <a:cxn ang="0">
                  <a:pos x="15" y="16"/>
                </a:cxn>
                <a:cxn ang="0">
                  <a:pos x="14" y="39"/>
                </a:cxn>
                <a:cxn ang="0">
                  <a:pos x="14" y="58"/>
                </a:cxn>
                <a:cxn ang="0">
                  <a:pos x="15" y="59"/>
                </a:cxn>
                <a:cxn ang="0">
                  <a:pos x="20" y="60"/>
                </a:cxn>
                <a:cxn ang="0">
                  <a:pos x="20" y="61"/>
                </a:cxn>
                <a:cxn ang="0">
                  <a:pos x="20" y="61"/>
                </a:cxn>
                <a:cxn ang="0">
                  <a:pos x="10" y="61"/>
                </a:cxn>
                <a:cxn ang="0">
                  <a:pos x="1" y="61"/>
                </a:cxn>
                <a:cxn ang="0">
                  <a:pos x="1" y="61"/>
                </a:cxn>
                <a:cxn ang="0">
                  <a:pos x="1" y="60"/>
                </a:cxn>
                <a:cxn ang="0">
                  <a:pos x="6" y="59"/>
                </a:cxn>
                <a:cxn ang="0">
                  <a:pos x="7" y="58"/>
                </a:cxn>
                <a:cxn ang="0">
                  <a:pos x="7" y="38"/>
                </a:cxn>
                <a:cxn ang="0">
                  <a:pos x="6" y="21"/>
                </a:cxn>
                <a:cxn ang="0">
                  <a:pos x="5" y="19"/>
                </a:cxn>
                <a:cxn ang="0">
                  <a:pos x="0" y="19"/>
                </a:cxn>
                <a:cxn ang="0">
                  <a:pos x="0" y="18"/>
                </a:cxn>
                <a:cxn ang="0">
                  <a:pos x="0" y="18"/>
                </a:cxn>
                <a:cxn ang="0">
                  <a:pos x="14" y="15"/>
                </a:cxn>
              </a:cxnLst>
              <a:rect l="0" t="0" r="r" b="b"/>
              <a:pathLst>
                <a:path w="20" h="61">
                  <a:moveTo>
                    <a:pt x="10" y="0"/>
                  </a:moveTo>
                  <a:cubicBezTo>
                    <a:pt x="12" y="0"/>
                    <a:pt x="14" y="2"/>
                    <a:pt x="14" y="4"/>
                  </a:cubicBezTo>
                  <a:cubicBezTo>
                    <a:pt x="14" y="7"/>
                    <a:pt x="12" y="9"/>
                    <a:pt x="10" y="9"/>
                  </a:cubicBezTo>
                  <a:cubicBezTo>
                    <a:pt x="7" y="9"/>
                    <a:pt x="5" y="7"/>
                    <a:pt x="5" y="4"/>
                  </a:cubicBezTo>
                  <a:cubicBezTo>
                    <a:pt x="5" y="2"/>
                    <a:pt x="7" y="0"/>
                    <a:pt x="10" y="0"/>
                  </a:cubicBezTo>
                  <a:close/>
                  <a:moveTo>
                    <a:pt x="14" y="15"/>
                  </a:moveTo>
                  <a:cubicBezTo>
                    <a:pt x="15" y="15"/>
                    <a:pt x="15" y="15"/>
                    <a:pt x="15" y="16"/>
                  </a:cubicBezTo>
                  <a:cubicBezTo>
                    <a:pt x="15" y="20"/>
                    <a:pt x="14" y="34"/>
                    <a:pt x="14" y="39"/>
                  </a:cubicBezTo>
                  <a:cubicBezTo>
                    <a:pt x="14" y="43"/>
                    <a:pt x="14" y="55"/>
                    <a:pt x="14" y="58"/>
                  </a:cubicBezTo>
                  <a:cubicBezTo>
                    <a:pt x="14" y="58"/>
                    <a:pt x="14" y="59"/>
                    <a:pt x="15" y="59"/>
                  </a:cubicBezTo>
                  <a:cubicBezTo>
                    <a:pt x="20" y="60"/>
                    <a:pt x="20" y="60"/>
                    <a:pt x="20" y="60"/>
                  </a:cubicBezTo>
                  <a:cubicBezTo>
                    <a:pt x="20" y="60"/>
                    <a:pt x="20" y="60"/>
                    <a:pt x="20" y="61"/>
                  </a:cubicBezTo>
                  <a:cubicBezTo>
                    <a:pt x="20" y="61"/>
                    <a:pt x="20" y="61"/>
                    <a:pt x="20" y="61"/>
                  </a:cubicBezTo>
                  <a:cubicBezTo>
                    <a:pt x="18" y="61"/>
                    <a:pt x="15" y="61"/>
                    <a:pt x="10" y="61"/>
                  </a:cubicBezTo>
                  <a:cubicBezTo>
                    <a:pt x="6" y="61"/>
                    <a:pt x="3" y="61"/>
                    <a:pt x="1" y="61"/>
                  </a:cubicBezTo>
                  <a:cubicBezTo>
                    <a:pt x="1" y="61"/>
                    <a:pt x="1" y="61"/>
                    <a:pt x="1" y="61"/>
                  </a:cubicBezTo>
                  <a:cubicBezTo>
                    <a:pt x="1" y="60"/>
                    <a:pt x="1" y="60"/>
                    <a:pt x="1" y="60"/>
                  </a:cubicBezTo>
                  <a:cubicBezTo>
                    <a:pt x="6" y="59"/>
                    <a:pt x="6" y="59"/>
                    <a:pt x="6" y="59"/>
                  </a:cubicBezTo>
                  <a:cubicBezTo>
                    <a:pt x="7" y="58"/>
                    <a:pt x="7" y="58"/>
                    <a:pt x="7" y="58"/>
                  </a:cubicBezTo>
                  <a:cubicBezTo>
                    <a:pt x="7" y="55"/>
                    <a:pt x="7" y="43"/>
                    <a:pt x="7" y="38"/>
                  </a:cubicBezTo>
                  <a:cubicBezTo>
                    <a:pt x="7" y="34"/>
                    <a:pt x="6" y="23"/>
                    <a:pt x="6" y="21"/>
                  </a:cubicBezTo>
                  <a:cubicBezTo>
                    <a:pt x="6" y="20"/>
                    <a:pt x="6" y="19"/>
                    <a:pt x="5" y="19"/>
                  </a:cubicBezTo>
                  <a:cubicBezTo>
                    <a:pt x="0" y="19"/>
                    <a:pt x="0" y="19"/>
                    <a:pt x="0" y="19"/>
                  </a:cubicBezTo>
                  <a:cubicBezTo>
                    <a:pt x="0" y="19"/>
                    <a:pt x="0" y="18"/>
                    <a:pt x="0" y="18"/>
                  </a:cubicBezTo>
                  <a:cubicBezTo>
                    <a:pt x="0" y="18"/>
                    <a:pt x="0" y="18"/>
                    <a:pt x="0" y="18"/>
                  </a:cubicBezTo>
                  <a:lnTo>
                    <a:pt x="14" y="1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4" name="Freeform 33">
              <a:extLst>
                <a:ext uri="{FF2B5EF4-FFF2-40B4-BE49-F238E27FC236}">
                  <a16:creationId xmlns:a16="http://schemas.microsoft.com/office/drawing/2014/main" id="{F5D4C3C2-F5EE-3244-9BE4-0FD99AB5841E}"/>
                </a:ext>
              </a:extLst>
            </p:cNvPr>
            <p:cNvSpPr>
              <a:spLocks/>
            </p:cNvSpPr>
            <p:nvPr userDrawn="1"/>
          </p:nvSpPr>
          <p:spPr bwMode="gray">
            <a:xfrm>
              <a:off x="5891213" y="6157913"/>
              <a:ext cx="66675" cy="212725"/>
            </a:xfrm>
            <a:custGeom>
              <a:avLst/>
              <a:gdLst/>
              <a:ahLst/>
              <a:cxnLst>
                <a:cxn ang="0">
                  <a:pos x="15" y="0"/>
                </a:cxn>
                <a:cxn ang="0">
                  <a:pos x="16" y="1"/>
                </a:cxn>
                <a:cxn ang="0">
                  <a:pos x="15" y="33"/>
                </a:cxn>
                <a:cxn ang="0">
                  <a:pos x="14" y="64"/>
                </a:cxn>
                <a:cxn ang="0">
                  <a:pos x="15" y="65"/>
                </a:cxn>
                <a:cxn ang="0">
                  <a:pos x="21" y="66"/>
                </a:cxn>
                <a:cxn ang="0">
                  <a:pos x="21" y="67"/>
                </a:cxn>
                <a:cxn ang="0">
                  <a:pos x="21" y="67"/>
                </a:cxn>
                <a:cxn ang="0">
                  <a:pos x="11" y="67"/>
                </a:cxn>
                <a:cxn ang="0">
                  <a:pos x="2" y="67"/>
                </a:cxn>
                <a:cxn ang="0">
                  <a:pos x="2" y="67"/>
                </a:cxn>
                <a:cxn ang="0">
                  <a:pos x="2" y="66"/>
                </a:cxn>
                <a:cxn ang="0">
                  <a:pos x="7" y="65"/>
                </a:cxn>
                <a:cxn ang="0">
                  <a:pos x="8" y="64"/>
                </a:cxn>
                <a:cxn ang="0">
                  <a:pos x="8" y="33"/>
                </a:cxn>
                <a:cxn ang="0">
                  <a:pos x="7" y="5"/>
                </a:cxn>
                <a:cxn ang="0">
                  <a:pos x="6" y="3"/>
                </a:cxn>
                <a:cxn ang="0">
                  <a:pos x="0" y="3"/>
                </a:cxn>
                <a:cxn ang="0">
                  <a:pos x="0" y="2"/>
                </a:cxn>
                <a:cxn ang="0">
                  <a:pos x="0" y="2"/>
                </a:cxn>
                <a:cxn ang="0">
                  <a:pos x="15" y="0"/>
                </a:cxn>
              </a:cxnLst>
              <a:rect l="0" t="0" r="r" b="b"/>
              <a:pathLst>
                <a:path w="21" h="67">
                  <a:moveTo>
                    <a:pt x="15" y="0"/>
                  </a:moveTo>
                  <a:cubicBezTo>
                    <a:pt x="16" y="0"/>
                    <a:pt x="16" y="0"/>
                    <a:pt x="16" y="1"/>
                  </a:cubicBezTo>
                  <a:cubicBezTo>
                    <a:pt x="16" y="2"/>
                    <a:pt x="15" y="22"/>
                    <a:pt x="15" y="33"/>
                  </a:cubicBezTo>
                  <a:cubicBezTo>
                    <a:pt x="15" y="40"/>
                    <a:pt x="14" y="62"/>
                    <a:pt x="14" y="64"/>
                  </a:cubicBezTo>
                  <a:cubicBezTo>
                    <a:pt x="14" y="64"/>
                    <a:pt x="15" y="64"/>
                    <a:pt x="15" y="65"/>
                  </a:cubicBezTo>
                  <a:cubicBezTo>
                    <a:pt x="21" y="66"/>
                    <a:pt x="21" y="66"/>
                    <a:pt x="21" y="66"/>
                  </a:cubicBezTo>
                  <a:cubicBezTo>
                    <a:pt x="21" y="66"/>
                    <a:pt x="21" y="66"/>
                    <a:pt x="21" y="67"/>
                  </a:cubicBezTo>
                  <a:cubicBezTo>
                    <a:pt x="21" y="67"/>
                    <a:pt x="21" y="67"/>
                    <a:pt x="21" y="67"/>
                  </a:cubicBezTo>
                  <a:cubicBezTo>
                    <a:pt x="19" y="67"/>
                    <a:pt x="15" y="67"/>
                    <a:pt x="11" y="67"/>
                  </a:cubicBezTo>
                  <a:cubicBezTo>
                    <a:pt x="7" y="67"/>
                    <a:pt x="4" y="67"/>
                    <a:pt x="2" y="67"/>
                  </a:cubicBezTo>
                  <a:cubicBezTo>
                    <a:pt x="2" y="67"/>
                    <a:pt x="2" y="67"/>
                    <a:pt x="2" y="67"/>
                  </a:cubicBezTo>
                  <a:cubicBezTo>
                    <a:pt x="2" y="66"/>
                    <a:pt x="2" y="66"/>
                    <a:pt x="2" y="66"/>
                  </a:cubicBezTo>
                  <a:cubicBezTo>
                    <a:pt x="7" y="65"/>
                    <a:pt x="7" y="65"/>
                    <a:pt x="7" y="65"/>
                  </a:cubicBezTo>
                  <a:cubicBezTo>
                    <a:pt x="7" y="65"/>
                    <a:pt x="8" y="64"/>
                    <a:pt x="8" y="64"/>
                  </a:cubicBezTo>
                  <a:cubicBezTo>
                    <a:pt x="8" y="61"/>
                    <a:pt x="8" y="38"/>
                    <a:pt x="8" y="33"/>
                  </a:cubicBezTo>
                  <a:cubicBezTo>
                    <a:pt x="8" y="28"/>
                    <a:pt x="7" y="8"/>
                    <a:pt x="7" y="5"/>
                  </a:cubicBezTo>
                  <a:cubicBezTo>
                    <a:pt x="7" y="4"/>
                    <a:pt x="7" y="3"/>
                    <a:pt x="6" y="3"/>
                  </a:cubicBezTo>
                  <a:cubicBezTo>
                    <a:pt x="0" y="3"/>
                    <a:pt x="0" y="3"/>
                    <a:pt x="0" y="3"/>
                  </a:cubicBezTo>
                  <a:cubicBezTo>
                    <a:pt x="0" y="3"/>
                    <a:pt x="0" y="2"/>
                    <a:pt x="0" y="2"/>
                  </a:cubicBezTo>
                  <a:cubicBezTo>
                    <a:pt x="0" y="2"/>
                    <a:pt x="0" y="2"/>
                    <a:pt x="0" y="2"/>
                  </a:cubicBezTo>
                  <a:lnTo>
                    <a:pt x="15"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5" name="Freeform 34">
              <a:extLst>
                <a:ext uri="{FF2B5EF4-FFF2-40B4-BE49-F238E27FC236}">
                  <a16:creationId xmlns:a16="http://schemas.microsoft.com/office/drawing/2014/main" id="{9443B11F-71F4-8E49-BE90-4CB4DB1BA1D9}"/>
                </a:ext>
              </a:extLst>
            </p:cNvPr>
            <p:cNvSpPr>
              <a:spLocks noEditPoints="1"/>
            </p:cNvSpPr>
            <p:nvPr userDrawn="1"/>
          </p:nvSpPr>
          <p:spPr bwMode="gray">
            <a:xfrm>
              <a:off x="5973763" y="6224588"/>
              <a:ext cx="117475" cy="146050"/>
            </a:xfrm>
            <a:custGeom>
              <a:avLst/>
              <a:gdLst/>
              <a:ahLst/>
              <a:cxnLst>
                <a:cxn ang="0">
                  <a:pos x="20" y="2"/>
                </a:cxn>
                <a:cxn ang="0">
                  <a:pos x="29" y="18"/>
                </a:cxn>
                <a:cxn ang="0">
                  <a:pos x="27" y="21"/>
                </a:cxn>
                <a:cxn ang="0">
                  <a:pos x="9" y="21"/>
                </a:cxn>
                <a:cxn ang="0">
                  <a:pos x="20" y="2"/>
                </a:cxn>
                <a:cxn ang="0">
                  <a:pos x="37" y="20"/>
                </a:cxn>
                <a:cxn ang="0">
                  <a:pos x="21" y="0"/>
                </a:cxn>
                <a:cxn ang="0">
                  <a:pos x="0" y="27"/>
                </a:cxn>
                <a:cxn ang="0">
                  <a:pos x="19" y="46"/>
                </a:cxn>
                <a:cxn ang="0">
                  <a:pos x="26" y="45"/>
                </a:cxn>
                <a:cxn ang="0">
                  <a:pos x="37" y="40"/>
                </a:cxn>
                <a:cxn ang="0">
                  <a:pos x="37" y="40"/>
                </a:cxn>
                <a:cxn ang="0">
                  <a:pos x="36" y="39"/>
                </a:cxn>
                <a:cxn ang="0">
                  <a:pos x="28" y="42"/>
                </a:cxn>
                <a:cxn ang="0">
                  <a:pos x="22" y="43"/>
                </a:cxn>
                <a:cxn ang="0">
                  <a:pos x="9" y="29"/>
                </a:cxn>
                <a:cxn ang="0">
                  <a:pos x="9" y="23"/>
                </a:cxn>
                <a:cxn ang="0">
                  <a:pos x="35" y="22"/>
                </a:cxn>
                <a:cxn ang="0">
                  <a:pos x="37" y="20"/>
                </a:cxn>
              </a:cxnLst>
              <a:rect l="0" t="0" r="r" b="b"/>
              <a:pathLst>
                <a:path w="37" h="46">
                  <a:moveTo>
                    <a:pt x="20" y="2"/>
                  </a:moveTo>
                  <a:cubicBezTo>
                    <a:pt x="26" y="2"/>
                    <a:pt x="29" y="13"/>
                    <a:pt x="29" y="18"/>
                  </a:cubicBezTo>
                  <a:cubicBezTo>
                    <a:pt x="29" y="20"/>
                    <a:pt x="28" y="20"/>
                    <a:pt x="27" y="21"/>
                  </a:cubicBezTo>
                  <a:cubicBezTo>
                    <a:pt x="24" y="21"/>
                    <a:pt x="14" y="22"/>
                    <a:pt x="9" y="21"/>
                  </a:cubicBezTo>
                  <a:cubicBezTo>
                    <a:pt x="9" y="9"/>
                    <a:pt x="14" y="2"/>
                    <a:pt x="20" y="2"/>
                  </a:cubicBezTo>
                  <a:close/>
                  <a:moveTo>
                    <a:pt x="37" y="20"/>
                  </a:moveTo>
                  <a:cubicBezTo>
                    <a:pt x="37" y="11"/>
                    <a:pt x="32" y="0"/>
                    <a:pt x="21" y="0"/>
                  </a:cubicBezTo>
                  <a:cubicBezTo>
                    <a:pt x="9" y="0"/>
                    <a:pt x="0" y="14"/>
                    <a:pt x="0" y="27"/>
                  </a:cubicBezTo>
                  <a:cubicBezTo>
                    <a:pt x="0" y="40"/>
                    <a:pt x="8" y="46"/>
                    <a:pt x="19" y="46"/>
                  </a:cubicBezTo>
                  <a:cubicBezTo>
                    <a:pt x="22" y="46"/>
                    <a:pt x="25" y="46"/>
                    <a:pt x="26" y="45"/>
                  </a:cubicBezTo>
                  <a:cubicBezTo>
                    <a:pt x="30" y="44"/>
                    <a:pt x="34" y="42"/>
                    <a:pt x="37" y="40"/>
                  </a:cubicBezTo>
                  <a:cubicBezTo>
                    <a:pt x="37" y="40"/>
                    <a:pt x="37" y="40"/>
                    <a:pt x="37" y="40"/>
                  </a:cubicBezTo>
                  <a:cubicBezTo>
                    <a:pt x="37" y="39"/>
                    <a:pt x="37" y="39"/>
                    <a:pt x="36" y="39"/>
                  </a:cubicBezTo>
                  <a:cubicBezTo>
                    <a:pt x="34" y="40"/>
                    <a:pt x="31" y="41"/>
                    <a:pt x="28" y="42"/>
                  </a:cubicBezTo>
                  <a:cubicBezTo>
                    <a:pt x="27" y="43"/>
                    <a:pt x="25" y="43"/>
                    <a:pt x="22" y="43"/>
                  </a:cubicBezTo>
                  <a:cubicBezTo>
                    <a:pt x="15" y="43"/>
                    <a:pt x="10" y="38"/>
                    <a:pt x="9" y="29"/>
                  </a:cubicBezTo>
                  <a:cubicBezTo>
                    <a:pt x="9" y="27"/>
                    <a:pt x="9" y="25"/>
                    <a:pt x="9" y="23"/>
                  </a:cubicBezTo>
                  <a:cubicBezTo>
                    <a:pt x="13" y="23"/>
                    <a:pt x="31" y="23"/>
                    <a:pt x="35" y="22"/>
                  </a:cubicBezTo>
                  <a:cubicBezTo>
                    <a:pt x="36" y="22"/>
                    <a:pt x="37" y="21"/>
                    <a:pt x="37" y="2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6" name="Freeform 35">
              <a:extLst>
                <a:ext uri="{FF2B5EF4-FFF2-40B4-BE49-F238E27FC236}">
                  <a16:creationId xmlns:a16="http://schemas.microsoft.com/office/drawing/2014/main" id="{51017DC1-24EA-4D40-856A-036B0F212E0D}"/>
                </a:ext>
              </a:extLst>
            </p:cNvPr>
            <p:cNvSpPr>
              <a:spLocks/>
            </p:cNvSpPr>
            <p:nvPr userDrawn="1"/>
          </p:nvSpPr>
          <p:spPr bwMode="gray">
            <a:xfrm>
              <a:off x="6097588" y="6227763"/>
              <a:ext cx="152400" cy="201612"/>
            </a:xfrm>
            <a:custGeom>
              <a:avLst/>
              <a:gdLst/>
              <a:ahLst/>
              <a:cxnLst>
                <a:cxn ang="0">
                  <a:pos x="48" y="0"/>
                </a:cxn>
                <a:cxn ang="0">
                  <a:pos x="48" y="0"/>
                </a:cxn>
                <a:cxn ang="0">
                  <a:pos x="47" y="1"/>
                </a:cxn>
                <a:cxn ang="0">
                  <a:pos x="45" y="2"/>
                </a:cxn>
                <a:cxn ang="0">
                  <a:pos x="44" y="4"/>
                </a:cxn>
                <a:cxn ang="0">
                  <a:pos x="27" y="43"/>
                </a:cxn>
                <a:cxn ang="0">
                  <a:pos x="6" y="64"/>
                </a:cxn>
                <a:cxn ang="0">
                  <a:pos x="3" y="63"/>
                </a:cxn>
                <a:cxn ang="0">
                  <a:pos x="0" y="54"/>
                </a:cxn>
                <a:cxn ang="0">
                  <a:pos x="1" y="53"/>
                </a:cxn>
                <a:cxn ang="0">
                  <a:pos x="2" y="53"/>
                </a:cxn>
                <a:cxn ang="0">
                  <a:pos x="5" y="57"/>
                </a:cxn>
                <a:cxn ang="0">
                  <a:pos x="7" y="59"/>
                </a:cxn>
                <a:cxn ang="0">
                  <a:pos x="21" y="48"/>
                </a:cxn>
                <a:cxn ang="0">
                  <a:pos x="21" y="45"/>
                </a:cxn>
                <a:cxn ang="0">
                  <a:pos x="6" y="3"/>
                </a:cxn>
                <a:cxn ang="0">
                  <a:pos x="5" y="2"/>
                </a:cxn>
                <a:cxn ang="0">
                  <a:pos x="2" y="1"/>
                </a:cxn>
                <a:cxn ang="0">
                  <a:pos x="1" y="0"/>
                </a:cxn>
                <a:cxn ang="0">
                  <a:pos x="1" y="0"/>
                </a:cxn>
                <a:cxn ang="0">
                  <a:pos x="21" y="0"/>
                </a:cxn>
                <a:cxn ang="0">
                  <a:pos x="21" y="0"/>
                </a:cxn>
                <a:cxn ang="0">
                  <a:pos x="21" y="1"/>
                </a:cxn>
                <a:cxn ang="0">
                  <a:pos x="16" y="2"/>
                </a:cxn>
                <a:cxn ang="0">
                  <a:pos x="15" y="3"/>
                </a:cxn>
                <a:cxn ang="0">
                  <a:pos x="25" y="37"/>
                </a:cxn>
                <a:cxn ang="0">
                  <a:pos x="26" y="40"/>
                </a:cxn>
                <a:cxn ang="0">
                  <a:pos x="27" y="40"/>
                </a:cxn>
                <a:cxn ang="0">
                  <a:pos x="28" y="37"/>
                </a:cxn>
                <a:cxn ang="0">
                  <a:pos x="38" y="4"/>
                </a:cxn>
                <a:cxn ang="0">
                  <a:pos x="37" y="2"/>
                </a:cxn>
                <a:cxn ang="0">
                  <a:pos x="33" y="1"/>
                </a:cxn>
                <a:cxn ang="0">
                  <a:pos x="32" y="0"/>
                </a:cxn>
                <a:cxn ang="0">
                  <a:pos x="32" y="0"/>
                </a:cxn>
                <a:cxn ang="0">
                  <a:pos x="48" y="0"/>
                </a:cxn>
              </a:cxnLst>
              <a:rect l="0" t="0" r="r" b="b"/>
              <a:pathLst>
                <a:path w="48" h="64">
                  <a:moveTo>
                    <a:pt x="48" y="0"/>
                  </a:moveTo>
                  <a:cubicBezTo>
                    <a:pt x="48" y="0"/>
                    <a:pt x="48" y="0"/>
                    <a:pt x="48" y="0"/>
                  </a:cubicBezTo>
                  <a:cubicBezTo>
                    <a:pt x="48" y="1"/>
                    <a:pt x="48" y="1"/>
                    <a:pt x="47" y="1"/>
                  </a:cubicBezTo>
                  <a:cubicBezTo>
                    <a:pt x="45" y="2"/>
                    <a:pt x="45" y="2"/>
                    <a:pt x="45" y="2"/>
                  </a:cubicBezTo>
                  <a:cubicBezTo>
                    <a:pt x="45" y="2"/>
                    <a:pt x="44" y="3"/>
                    <a:pt x="44" y="4"/>
                  </a:cubicBezTo>
                  <a:cubicBezTo>
                    <a:pt x="42" y="10"/>
                    <a:pt x="33" y="33"/>
                    <a:pt x="27" y="43"/>
                  </a:cubicBezTo>
                  <a:cubicBezTo>
                    <a:pt x="22" y="52"/>
                    <a:pt x="14" y="64"/>
                    <a:pt x="6" y="64"/>
                  </a:cubicBezTo>
                  <a:cubicBezTo>
                    <a:pt x="3" y="64"/>
                    <a:pt x="3" y="63"/>
                    <a:pt x="3" y="63"/>
                  </a:cubicBezTo>
                  <a:cubicBezTo>
                    <a:pt x="0" y="54"/>
                    <a:pt x="0" y="54"/>
                    <a:pt x="0" y="54"/>
                  </a:cubicBezTo>
                  <a:cubicBezTo>
                    <a:pt x="0" y="53"/>
                    <a:pt x="1" y="53"/>
                    <a:pt x="1" y="53"/>
                  </a:cubicBezTo>
                  <a:cubicBezTo>
                    <a:pt x="1" y="53"/>
                    <a:pt x="1" y="53"/>
                    <a:pt x="2" y="53"/>
                  </a:cubicBezTo>
                  <a:cubicBezTo>
                    <a:pt x="5" y="57"/>
                    <a:pt x="5" y="57"/>
                    <a:pt x="5" y="57"/>
                  </a:cubicBezTo>
                  <a:cubicBezTo>
                    <a:pt x="5" y="58"/>
                    <a:pt x="6" y="59"/>
                    <a:pt x="7" y="59"/>
                  </a:cubicBezTo>
                  <a:cubicBezTo>
                    <a:pt x="11" y="59"/>
                    <a:pt x="17" y="54"/>
                    <a:pt x="21" y="48"/>
                  </a:cubicBezTo>
                  <a:cubicBezTo>
                    <a:pt x="22" y="47"/>
                    <a:pt x="22" y="46"/>
                    <a:pt x="21" y="45"/>
                  </a:cubicBezTo>
                  <a:cubicBezTo>
                    <a:pt x="18" y="37"/>
                    <a:pt x="9" y="13"/>
                    <a:pt x="6" y="3"/>
                  </a:cubicBezTo>
                  <a:cubicBezTo>
                    <a:pt x="5" y="3"/>
                    <a:pt x="5" y="2"/>
                    <a:pt x="5" y="2"/>
                  </a:cubicBezTo>
                  <a:cubicBezTo>
                    <a:pt x="2" y="1"/>
                    <a:pt x="2" y="1"/>
                    <a:pt x="2" y="1"/>
                  </a:cubicBezTo>
                  <a:cubicBezTo>
                    <a:pt x="1" y="1"/>
                    <a:pt x="1" y="1"/>
                    <a:pt x="1" y="0"/>
                  </a:cubicBezTo>
                  <a:cubicBezTo>
                    <a:pt x="1" y="0"/>
                    <a:pt x="1" y="0"/>
                    <a:pt x="1" y="0"/>
                  </a:cubicBezTo>
                  <a:cubicBezTo>
                    <a:pt x="21" y="0"/>
                    <a:pt x="21" y="0"/>
                    <a:pt x="21" y="0"/>
                  </a:cubicBezTo>
                  <a:cubicBezTo>
                    <a:pt x="21" y="0"/>
                    <a:pt x="21" y="0"/>
                    <a:pt x="21" y="0"/>
                  </a:cubicBezTo>
                  <a:cubicBezTo>
                    <a:pt x="21" y="1"/>
                    <a:pt x="21" y="1"/>
                    <a:pt x="21" y="1"/>
                  </a:cubicBezTo>
                  <a:cubicBezTo>
                    <a:pt x="16" y="2"/>
                    <a:pt x="16" y="2"/>
                    <a:pt x="16" y="2"/>
                  </a:cubicBezTo>
                  <a:cubicBezTo>
                    <a:pt x="15" y="2"/>
                    <a:pt x="15" y="3"/>
                    <a:pt x="15" y="3"/>
                  </a:cubicBezTo>
                  <a:cubicBezTo>
                    <a:pt x="17" y="11"/>
                    <a:pt x="23" y="29"/>
                    <a:pt x="25" y="37"/>
                  </a:cubicBezTo>
                  <a:cubicBezTo>
                    <a:pt x="26" y="38"/>
                    <a:pt x="26" y="39"/>
                    <a:pt x="26" y="40"/>
                  </a:cubicBezTo>
                  <a:cubicBezTo>
                    <a:pt x="27" y="40"/>
                    <a:pt x="27" y="40"/>
                    <a:pt x="27" y="40"/>
                  </a:cubicBezTo>
                  <a:cubicBezTo>
                    <a:pt x="27" y="39"/>
                    <a:pt x="28" y="38"/>
                    <a:pt x="28" y="37"/>
                  </a:cubicBezTo>
                  <a:cubicBezTo>
                    <a:pt x="31" y="29"/>
                    <a:pt x="36" y="13"/>
                    <a:pt x="38" y="4"/>
                  </a:cubicBezTo>
                  <a:cubicBezTo>
                    <a:pt x="38" y="2"/>
                    <a:pt x="38" y="2"/>
                    <a:pt x="37" y="2"/>
                  </a:cubicBezTo>
                  <a:cubicBezTo>
                    <a:pt x="33" y="1"/>
                    <a:pt x="33" y="1"/>
                    <a:pt x="33" y="1"/>
                  </a:cubicBezTo>
                  <a:cubicBezTo>
                    <a:pt x="32" y="1"/>
                    <a:pt x="32" y="1"/>
                    <a:pt x="32" y="0"/>
                  </a:cubicBezTo>
                  <a:cubicBezTo>
                    <a:pt x="32" y="0"/>
                    <a:pt x="32" y="0"/>
                    <a:pt x="32" y="0"/>
                  </a:cubicBezTo>
                  <a:lnTo>
                    <a:pt x="4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7" name="Freeform 36">
              <a:extLst>
                <a:ext uri="{FF2B5EF4-FFF2-40B4-BE49-F238E27FC236}">
                  <a16:creationId xmlns:a16="http://schemas.microsoft.com/office/drawing/2014/main" id="{04BBAE89-31B8-D74D-B9A0-6A709319630D}"/>
                </a:ext>
              </a:extLst>
            </p:cNvPr>
            <p:cNvSpPr>
              <a:spLocks/>
            </p:cNvSpPr>
            <p:nvPr userDrawn="1"/>
          </p:nvSpPr>
          <p:spPr bwMode="gray">
            <a:xfrm>
              <a:off x="4816475" y="6445250"/>
              <a:ext cx="57150" cy="76200"/>
            </a:xfrm>
            <a:custGeom>
              <a:avLst/>
              <a:gdLst/>
              <a:ahLst/>
              <a:cxnLst>
                <a:cxn ang="0">
                  <a:pos x="18" y="23"/>
                </a:cxn>
                <a:cxn ang="0">
                  <a:pos x="12" y="24"/>
                </a:cxn>
                <a:cxn ang="0">
                  <a:pos x="0" y="12"/>
                </a:cxn>
                <a:cxn ang="0">
                  <a:pos x="13" y="0"/>
                </a:cxn>
                <a:cxn ang="0">
                  <a:pos x="18" y="1"/>
                </a:cxn>
                <a:cxn ang="0">
                  <a:pos x="18" y="3"/>
                </a:cxn>
                <a:cxn ang="0">
                  <a:pos x="13" y="2"/>
                </a:cxn>
                <a:cxn ang="0">
                  <a:pos x="4" y="12"/>
                </a:cxn>
                <a:cxn ang="0">
                  <a:pos x="13" y="22"/>
                </a:cxn>
                <a:cxn ang="0">
                  <a:pos x="18" y="21"/>
                </a:cxn>
                <a:cxn ang="0">
                  <a:pos x="18" y="23"/>
                </a:cxn>
              </a:cxnLst>
              <a:rect l="0" t="0" r="r" b="b"/>
              <a:pathLst>
                <a:path w="18" h="24">
                  <a:moveTo>
                    <a:pt x="18" y="23"/>
                  </a:moveTo>
                  <a:cubicBezTo>
                    <a:pt x="17" y="24"/>
                    <a:pt x="15" y="24"/>
                    <a:pt x="12" y="24"/>
                  </a:cubicBezTo>
                  <a:cubicBezTo>
                    <a:pt x="5" y="24"/>
                    <a:pt x="0" y="20"/>
                    <a:pt x="0" y="12"/>
                  </a:cubicBezTo>
                  <a:cubicBezTo>
                    <a:pt x="0" y="5"/>
                    <a:pt x="5" y="0"/>
                    <a:pt x="13" y="0"/>
                  </a:cubicBezTo>
                  <a:cubicBezTo>
                    <a:pt x="16" y="0"/>
                    <a:pt x="18" y="0"/>
                    <a:pt x="18" y="1"/>
                  </a:cubicBezTo>
                  <a:cubicBezTo>
                    <a:pt x="18" y="3"/>
                    <a:pt x="18" y="3"/>
                    <a:pt x="18" y="3"/>
                  </a:cubicBezTo>
                  <a:cubicBezTo>
                    <a:pt x="16" y="3"/>
                    <a:pt x="15" y="2"/>
                    <a:pt x="13" y="2"/>
                  </a:cubicBezTo>
                  <a:cubicBezTo>
                    <a:pt x="7" y="2"/>
                    <a:pt x="4" y="6"/>
                    <a:pt x="4" y="12"/>
                  </a:cubicBezTo>
                  <a:cubicBezTo>
                    <a:pt x="4" y="18"/>
                    <a:pt x="7" y="22"/>
                    <a:pt x="13" y="22"/>
                  </a:cubicBezTo>
                  <a:cubicBezTo>
                    <a:pt x="15" y="22"/>
                    <a:pt x="16" y="21"/>
                    <a:pt x="18" y="21"/>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8" name="Freeform 37">
              <a:extLst>
                <a:ext uri="{FF2B5EF4-FFF2-40B4-BE49-F238E27FC236}">
                  <a16:creationId xmlns:a16="http://schemas.microsoft.com/office/drawing/2014/main" id="{F6BF25AA-3B89-114F-9520-60CA93016612}"/>
                </a:ext>
              </a:extLst>
            </p:cNvPr>
            <p:cNvSpPr>
              <a:spLocks/>
            </p:cNvSpPr>
            <p:nvPr userDrawn="1"/>
          </p:nvSpPr>
          <p:spPr bwMode="gray">
            <a:xfrm>
              <a:off x="4892675" y="6445250"/>
              <a:ext cx="57150" cy="76200"/>
            </a:xfrm>
            <a:custGeom>
              <a:avLst/>
              <a:gdLst/>
              <a:ahLst/>
              <a:cxnLst>
                <a:cxn ang="0">
                  <a:pos x="6" y="0"/>
                </a:cxn>
                <a:cxn ang="0">
                  <a:pos x="6" y="20"/>
                </a:cxn>
                <a:cxn ang="0">
                  <a:pos x="30" y="20"/>
                </a:cxn>
                <a:cxn ang="0">
                  <a:pos x="30" y="0"/>
                </a:cxn>
                <a:cxn ang="0">
                  <a:pos x="36" y="0"/>
                </a:cxn>
                <a:cxn ang="0">
                  <a:pos x="36" y="48"/>
                </a:cxn>
                <a:cxn ang="0">
                  <a:pos x="30" y="48"/>
                </a:cxn>
                <a:cxn ang="0">
                  <a:pos x="30" y="26"/>
                </a:cxn>
                <a:cxn ang="0">
                  <a:pos x="6" y="26"/>
                </a:cxn>
                <a:cxn ang="0">
                  <a:pos x="6" y="48"/>
                </a:cxn>
                <a:cxn ang="0">
                  <a:pos x="0" y="48"/>
                </a:cxn>
                <a:cxn ang="0">
                  <a:pos x="0" y="0"/>
                </a:cxn>
                <a:cxn ang="0">
                  <a:pos x="6" y="0"/>
                </a:cxn>
              </a:cxnLst>
              <a:rect l="0" t="0" r="r" b="b"/>
              <a:pathLst>
                <a:path w="36" h="48">
                  <a:moveTo>
                    <a:pt x="6" y="0"/>
                  </a:moveTo>
                  <a:lnTo>
                    <a:pt x="6" y="20"/>
                  </a:lnTo>
                  <a:lnTo>
                    <a:pt x="30" y="20"/>
                  </a:lnTo>
                  <a:lnTo>
                    <a:pt x="30" y="0"/>
                  </a:lnTo>
                  <a:lnTo>
                    <a:pt x="36" y="0"/>
                  </a:lnTo>
                  <a:lnTo>
                    <a:pt x="36" y="48"/>
                  </a:lnTo>
                  <a:lnTo>
                    <a:pt x="30" y="48"/>
                  </a:lnTo>
                  <a:lnTo>
                    <a:pt x="30" y="26"/>
                  </a:lnTo>
                  <a:lnTo>
                    <a:pt x="6" y="26"/>
                  </a:lnTo>
                  <a:lnTo>
                    <a:pt x="6" y="48"/>
                  </a:lnTo>
                  <a:lnTo>
                    <a:pt x="0" y="48"/>
                  </a:lnTo>
                  <a:lnTo>
                    <a:pt x="0" y="0"/>
                  </a:lnTo>
                  <a:lnTo>
                    <a:pt x="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9" name="Freeform 38">
              <a:extLst>
                <a:ext uri="{FF2B5EF4-FFF2-40B4-BE49-F238E27FC236}">
                  <a16:creationId xmlns:a16="http://schemas.microsoft.com/office/drawing/2014/main" id="{36D67D9C-2509-B443-8CDE-EE726599A4EA}"/>
                </a:ext>
              </a:extLst>
            </p:cNvPr>
            <p:cNvSpPr>
              <a:spLocks noEditPoints="1"/>
            </p:cNvSpPr>
            <p:nvPr userDrawn="1"/>
          </p:nvSpPr>
          <p:spPr bwMode="gray">
            <a:xfrm>
              <a:off x="4965700" y="6445250"/>
              <a:ext cx="63500" cy="76200"/>
            </a:xfrm>
            <a:custGeom>
              <a:avLst/>
              <a:gdLst/>
              <a:ahLst/>
              <a:cxnLst>
                <a:cxn ang="0">
                  <a:pos x="6" y="16"/>
                </a:cxn>
                <a:cxn ang="0">
                  <a:pos x="4" y="24"/>
                </a:cxn>
                <a:cxn ang="0">
                  <a:pos x="0" y="24"/>
                </a:cxn>
                <a:cxn ang="0">
                  <a:pos x="9" y="0"/>
                </a:cxn>
                <a:cxn ang="0">
                  <a:pos x="12" y="0"/>
                </a:cxn>
                <a:cxn ang="0">
                  <a:pos x="20" y="24"/>
                </a:cxn>
                <a:cxn ang="0">
                  <a:pos x="17" y="24"/>
                </a:cxn>
                <a:cxn ang="0">
                  <a:pos x="15" y="16"/>
                </a:cxn>
                <a:cxn ang="0">
                  <a:pos x="6" y="16"/>
                </a:cxn>
                <a:cxn ang="0">
                  <a:pos x="14" y="14"/>
                </a:cxn>
                <a:cxn ang="0">
                  <a:pos x="12" y="7"/>
                </a:cxn>
                <a:cxn ang="0">
                  <a:pos x="10" y="3"/>
                </a:cxn>
                <a:cxn ang="0">
                  <a:pos x="10" y="3"/>
                </a:cxn>
                <a:cxn ang="0">
                  <a:pos x="9" y="7"/>
                </a:cxn>
                <a:cxn ang="0">
                  <a:pos x="7" y="14"/>
                </a:cxn>
                <a:cxn ang="0">
                  <a:pos x="14" y="14"/>
                </a:cxn>
              </a:cxnLst>
              <a:rect l="0" t="0" r="r" b="b"/>
              <a:pathLst>
                <a:path w="20" h="24">
                  <a:moveTo>
                    <a:pt x="6" y="16"/>
                  </a:moveTo>
                  <a:cubicBezTo>
                    <a:pt x="4" y="24"/>
                    <a:pt x="4" y="24"/>
                    <a:pt x="4" y="24"/>
                  </a:cubicBezTo>
                  <a:cubicBezTo>
                    <a:pt x="0" y="24"/>
                    <a:pt x="0" y="24"/>
                    <a:pt x="0" y="24"/>
                  </a:cubicBezTo>
                  <a:cubicBezTo>
                    <a:pt x="9" y="0"/>
                    <a:pt x="9" y="0"/>
                    <a:pt x="9" y="0"/>
                  </a:cubicBezTo>
                  <a:cubicBezTo>
                    <a:pt x="12" y="0"/>
                    <a:pt x="12" y="0"/>
                    <a:pt x="12" y="0"/>
                  </a:cubicBezTo>
                  <a:cubicBezTo>
                    <a:pt x="20" y="24"/>
                    <a:pt x="20" y="24"/>
                    <a:pt x="20" y="24"/>
                  </a:cubicBezTo>
                  <a:cubicBezTo>
                    <a:pt x="17" y="24"/>
                    <a:pt x="17" y="24"/>
                    <a:pt x="17" y="24"/>
                  </a:cubicBezTo>
                  <a:cubicBezTo>
                    <a:pt x="15" y="16"/>
                    <a:pt x="15" y="16"/>
                    <a:pt x="15" y="16"/>
                  </a:cubicBezTo>
                  <a:lnTo>
                    <a:pt x="6" y="16"/>
                  </a:lnTo>
                  <a:close/>
                  <a:moveTo>
                    <a:pt x="14" y="14"/>
                  </a:moveTo>
                  <a:cubicBezTo>
                    <a:pt x="12" y="7"/>
                    <a:pt x="12" y="7"/>
                    <a:pt x="12" y="7"/>
                  </a:cubicBezTo>
                  <a:cubicBezTo>
                    <a:pt x="11" y="6"/>
                    <a:pt x="11" y="4"/>
                    <a:pt x="10" y="3"/>
                  </a:cubicBezTo>
                  <a:cubicBezTo>
                    <a:pt x="10" y="3"/>
                    <a:pt x="10" y="3"/>
                    <a:pt x="10" y="3"/>
                  </a:cubicBezTo>
                  <a:cubicBezTo>
                    <a:pt x="10" y="4"/>
                    <a:pt x="10" y="6"/>
                    <a:pt x="9" y="7"/>
                  </a:cubicBezTo>
                  <a:cubicBezTo>
                    <a:pt x="7" y="14"/>
                    <a:pt x="7" y="14"/>
                    <a:pt x="7" y="14"/>
                  </a:cubicBezTo>
                  <a:lnTo>
                    <a:pt x="14"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0" name="Freeform 39">
              <a:extLst>
                <a:ext uri="{FF2B5EF4-FFF2-40B4-BE49-F238E27FC236}">
                  <a16:creationId xmlns:a16="http://schemas.microsoft.com/office/drawing/2014/main" id="{B72926B1-9759-B34D-AA74-F3DBDCDA1EAE}"/>
                </a:ext>
              </a:extLst>
            </p:cNvPr>
            <p:cNvSpPr>
              <a:spLocks noEditPoints="1"/>
            </p:cNvSpPr>
            <p:nvPr userDrawn="1"/>
          </p:nvSpPr>
          <p:spPr bwMode="gray">
            <a:xfrm>
              <a:off x="5048250" y="6445250"/>
              <a:ext cx="47625" cy="76200"/>
            </a:xfrm>
            <a:custGeom>
              <a:avLst/>
              <a:gdLst/>
              <a:ahLst/>
              <a:cxnLst>
                <a:cxn ang="0">
                  <a:pos x="0" y="0"/>
                </a:cxn>
                <a:cxn ang="0">
                  <a:pos x="6" y="0"/>
                </a:cxn>
                <a:cxn ang="0">
                  <a:pos x="13" y="2"/>
                </a:cxn>
                <a:cxn ang="0">
                  <a:pos x="15" y="6"/>
                </a:cxn>
                <a:cxn ang="0">
                  <a:pos x="10" y="12"/>
                </a:cxn>
                <a:cxn ang="0">
                  <a:pos x="10" y="13"/>
                </a:cxn>
                <a:cxn ang="0">
                  <a:pos x="14" y="17"/>
                </a:cxn>
                <a:cxn ang="0">
                  <a:pos x="15" y="24"/>
                </a:cxn>
                <a:cxn ang="0">
                  <a:pos x="12" y="24"/>
                </a:cxn>
                <a:cxn ang="0">
                  <a:pos x="11" y="18"/>
                </a:cxn>
                <a:cxn ang="0">
                  <a:pos x="6" y="14"/>
                </a:cxn>
                <a:cxn ang="0">
                  <a:pos x="3" y="14"/>
                </a:cxn>
                <a:cxn ang="0">
                  <a:pos x="3" y="24"/>
                </a:cxn>
                <a:cxn ang="0">
                  <a:pos x="0" y="24"/>
                </a:cxn>
                <a:cxn ang="0">
                  <a:pos x="0" y="0"/>
                </a:cxn>
                <a:cxn ang="0">
                  <a:pos x="3" y="11"/>
                </a:cxn>
                <a:cxn ang="0">
                  <a:pos x="6" y="11"/>
                </a:cxn>
                <a:cxn ang="0">
                  <a:pos x="11" y="7"/>
                </a:cxn>
                <a:cxn ang="0">
                  <a:pos x="6" y="2"/>
                </a:cxn>
                <a:cxn ang="0">
                  <a:pos x="3" y="3"/>
                </a:cxn>
                <a:cxn ang="0">
                  <a:pos x="3" y="11"/>
                </a:cxn>
              </a:cxnLst>
              <a:rect l="0" t="0" r="r" b="b"/>
              <a:pathLst>
                <a:path w="15" h="24">
                  <a:moveTo>
                    <a:pt x="0" y="0"/>
                  </a:moveTo>
                  <a:cubicBezTo>
                    <a:pt x="1" y="0"/>
                    <a:pt x="4" y="0"/>
                    <a:pt x="6" y="0"/>
                  </a:cubicBezTo>
                  <a:cubicBezTo>
                    <a:pt x="9" y="0"/>
                    <a:pt x="11" y="1"/>
                    <a:pt x="13" y="2"/>
                  </a:cubicBezTo>
                  <a:cubicBezTo>
                    <a:pt x="14" y="3"/>
                    <a:pt x="15" y="5"/>
                    <a:pt x="15" y="6"/>
                  </a:cubicBezTo>
                  <a:cubicBezTo>
                    <a:pt x="15" y="10"/>
                    <a:pt x="13" y="12"/>
                    <a:pt x="10" y="12"/>
                  </a:cubicBezTo>
                  <a:cubicBezTo>
                    <a:pt x="10" y="13"/>
                    <a:pt x="10" y="13"/>
                    <a:pt x="10" y="13"/>
                  </a:cubicBezTo>
                  <a:cubicBezTo>
                    <a:pt x="12" y="13"/>
                    <a:pt x="13" y="15"/>
                    <a:pt x="14" y="17"/>
                  </a:cubicBezTo>
                  <a:cubicBezTo>
                    <a:pt x="14" y="21"/>
                    <a:pt x="15" y="23"/>
                    <a:pt x="15" y="24"/>
                  </a:cubicBezTo>
                  <a:cubicBezTo>
                    <a:pt x="12" y="24"/>
                    <a:pt x="12" y="24"/>
                    <a:pt x="12" y="24"/>
                  </a:cubicBezTo>
                  <a:cubicBezTo>
                    <a:pt x="12" y="23"/>
                    <a:pt x="11" y="21"/>
                    <a:pt x="11" y="18"/>
                  </a:cubicBezTo>
                  <a:cubicBezTo>
                    <a:pt x="10" y="15"/>
                    <a:pt x="9" y="14"/>
                    <a:pt x="6" y="14"/>
                  </a:cubicBezTo>
                  <a:cubicBezTo>
                    <a:pt x="3" y="14"/>
                    <a:pt x="3" y="14"/>
                    <a:pt x="3" y="14"/>
                  </a:cubicBezTo>
                  <a:cubicBezTo>
                    <a:pt x="3" y="24"/>
                    <a:pt x="3" y="24"/>
                    <a:pt x="3" y="24"/>
                  </a:cubicBezTo>
                  <a:cubicBezTo>
                    <a:pt x="0" y="24"/>
                    <a:pt x="0" y="24"/>
                    <a:pt x="0" y="24"/>
                  </a:cubicBezTo>
                  <a:lnTo>
                    <a:pt x="0" y="0"/>
                  </a:lnTo>
                  <a:close/>
                  <a:moveTo>
                    <a:pt x="3" y="11"/>
                  </a:moveTo>
                  <a:cubicBezTo>
                    <a:pt x="6" y="11"/>
                    <a:pt x="6" y="11"/>
                    <a:pt x="6" y="11"/>
                  </a:cubicBezTo>
                  <a:cubicBezTo>
                    <a:pt x="9" y="11"/>
                    <a:pt x="11" y="9"/>
                    <a:pt x="11" y="7"/>
                  </a:cubicBezTo>
                  <a:cubicBezTo>
                    <a:pt x="11" y="4"/>
                    <a:pt x="9" y="2"/>
                    <a:pt x="6" y="2"/>
                  </a:cubicBezTo>
                  <a:cubicBezTo>
                    <a:pt x="5" y="2"/>
                    <a:pt x="4" y="2"/>
                    <a:pt x="3" y="3"/>
                  </a:cubicBezTo>
                  <a:lnTo>
                    <a:pt x="3" y="1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1" name="Freeform 40">
              <a:extLst>
                <a:ext uri="{FF2B5EF4-FFF2-40B4-BE49-F238E27FC236}">
                  <a16:creationId xmlns:a16="http://schemas.microsoft.com/office/drawing/2014/main" id="{3F899399-A230-C044-8674-E4184BE74E26}"/>
                </a:ext>
              </a:extLst>
            </p:cNvPr>
            <p:cNvSpPr>
              <a:spLocks/>
            </p:cNvSpPr>
            <p:nvPr userDrawn="1"/>
          </p:nvSpPr>
          <p:spPr bwMode="gray">
            <a:xfrm>
              <a:off x="5108575" y="6445250"/>
              <a:ext cx="53975" cy="76200"/>
            </a:xfrm>
            <a:custGeom>
              <a:avLst/>
              <a:gdLst/>
              <a:ahLst/>
              <a:cxnLst>
                <a:cxn ang="0">
                  <a:pos x="14" y="6"/>
                </a:cxn>
                <a:cxn ang="0">
                  <a:pos x="0" y="6"/>
                </a:cxn>
                <a:cxn ang="0">
                  <a:pos x="0" y="0"/>
                </a:cxn>
                <a:cxn ang="0">
                  <a:pos x="34" y="0"/>
                </a:cxn>
                <a:cxn ang="0">
                  <a:pos x="34" y="6"/>
                </a:cxn>
                <a:cxn ang="0">
                  <a:pos x="20" y="6"/>
                </a:cxn>
                <a:cxn ang="0">
                  <a:pos x="20" y="48"/>
                </a:cxn>
                <a:cxn ang="0">
                  <a:pos x="14" y="48"/>
                </a:cxn>
                <a:cxn ang="0">
                  <a:pos x="14" y="6"/>
                </a:cxn>
              </a:cxnLst>
              <a:rect l="0" t="0" r="r" b="b"/>
              <a:pathLst>
                <a:path w="34" h="48">
                  <a:moveTo>
                    <a:pt x="14" y="6"/>
                  </a:moveTo>
                  <a:lnTo>
                    <a:pt x="0" y="6"/>
                  </a:lnTo>
                  <a:lnTo>
                    <a:pt x="0" y="0"/>
                  </a:lnTo>
                  <a:lnTo>
                    <a:pt x="34" y="0"/>
                  </a:lnTo>
                  <a:lnTo>
                    <a:pt x="34" y="6"/>
                  </a:lnTo>
                  <a:lnTo>
                    <a:pt x="20" y="6"/>
                  </a:lnTo>
                  <a:lnTo>
                    <a:pt x="20" y="48"/>
                  </a:lnTo>
                  <a:lnTo>
                    <a:pt x="14" y="48"/>
                  </a:lnTo>
                  <a:lnTo>
                    <a:pt x="14"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2" name="Freeform 41">
              <a:extLst>
                <a:ext uri="{FF2B5EF4-FFF2-40B4-BE49-F238E27FC236}">
                  <a16:creationId xmlns:a16="http://schemas.microsoft.com/office/drawing/2014/main" id="{88B22216-798E-044E-A1F1-37177EE1D834}"/>
                </a:ext>
              </a:extLst>
            </p:cNvPr>
            <p:cNvSpPr>
              <a:spLocks/>
            </p:cNvSpPr>
            <p:nvPr userDrawn="1"/>
          </p:nvSpPr>
          <p:spPr bwMode="gray">
            <a:xfrm>
              <a:off x="5178425" y="6445250"/>
              <a:ext cx="41275" cy="76200"/>
            </a:xfrm>
            <a:custGeom>
              <a:avLst/>
              <a:gdLst/>
              <a:ahLst/>
              <a:cxnLst>
                <a:cxn ang="0">
                  <a:pos x="24" y="26"/>
                </a:cxn>
                <a:cxn ang="0">
                  <a:pos x="6" y="26"/>
                </a:cxn>
                <a:cxn ang="0">
                  <a:pos x="6" y="42"/>
                </a:cxn>
                <a:cxn ang="0">
                  <a:pos x="26" y="42"/>
                </a:cxn>
                <a:cxn ang="0">
                  <a:pos x="26" y="48"/>
                </a:cxn>
                <a:cxn ang="0">
                  <a:pos x="0" y="48"/>
                </a:cxn>
                <a:cxn ang="0">
                  <a:pos x="0" y="0"/>
                </a:cxn>
                <a:cxn ang="0">
                  <a:pos x="26" y="0"/>
                </a:cxn>
                <a:cxn ang="0">
                  <a:pos x="26" y="6"/>
                </a:cxn>
                <a:cxn ang="0">
                  <a:pos x="6" y="6"/>
                </a:cxn>
                <a:cxn ang="0">
                  <a:pos x="6" y="20"/>
                </a:cxn>
                <a:cxn ang="0">
                  <a:pos x="24" y="20"/>
                </a:cxn>
                <a:cxn ang="0">
                  <a:pos x="24" y="26"/>
                </a:cxn>
              </a:cxnLst>
              <a:rect l="0" t="0" r="r" b="b"/>
              <a:pathLst>
                <a:path w="26" h="48">
                  <a:moveTo>
                    <a:pt x="24" y="26"/>
                  </a:moveTo>
                  <a:lnTo>
                    <a:pt x="6" y="26"/>
                  </a:lnTo>
                  <a:lnTo>
                    <a:pt x="6" y="42"/>
                  </a:lnTo>
                  <a:lnTo>
                    <a:pt x="26" y="42"/>
                  </a:lnTo>
                  <a:lnTo>
                    <a:pt x="26" y="48"/>
                  </a:lnTo>
                  <a:lnTo>
                    <a:pt x="0" y="48"/>
                  </a:lnTo>
                  <a:lnTo>
                    <a:pt x="0" y="0"/>
                  </a:lnTo>
                  <a:lnTo>
                    <a:pt x="26" y="0"/>
                  </a:lnTo>
                  <a:lnTo>
                    <a:pt x="26" y="6"/>
                  </a:lnTo>
                  <a:lnTo>
                    <a:pt x="6" y="6"/>
                  </a:lnTo>
                  <a:lnTo>
                    <a:pt x="6" y="20"/>
                  </a:lnTo>
                  <a:lnTo>
                    <a:pt x="24" y="20"/>
                  </a:lnTo>
                  <a:lnTo>
                    <a:pt x="24" y="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3" name="Freeform 42">
              <a:extLst>
                <a:ext uri="{FF2B5EF4-FFF2-40B4-BE49-F238E27FC236}">
                  <a16:creationId xmlns:a16="http://schemas.microsoft.com/office/drawing/2014/main" id="{15A67C64-C658-C342-91F8-AD722A6BD2CD}"/>
                </a:ext>
              </a:extLst>
            </p:cNvPr>
            <p:cNvSpPr>
              <a:spLocks noEditPoints="1"/>
            </p:cNvSpPr>
            <p:nvPr userDrawn="1"/>
          </p:nvSpPr>
          <p:spPr bwMode="gray">
            <a:xfrm>
              <a:off x="5238750" y="6445250"/>
              <a:ext cx="50800" cy="76200"/>
            </a:xfrm>
            <a:custGeom>
              <a:avLst/>
              <a:gdLst/>
              <a:ahLst/>
              <a:cxnLst>
                <a:cxn ang="0">
                  <a:pos x="0" y="0"/>
                </a:cxn>
                <a:cxn ang="0">
                  <a:pos x="6" y="0"/>
                </a:cxn>
                <a:cxn ang="0">
                  <a:pos x="13" y="2"/>
                </a:cxn>
                <a:cxn ang="0">
                  <a:pos x="15" y="6"/>
                </a:cxn>
                <a:cxn ang="0">
                  <a:pos x="10" y="12"/>
                </a:cxn>
                <a:cxn ang="0">
                  <a:pos x="10" y="13"/>
                </a:cxn>
                <a:cxn ang="0">
                  <a:pos x="14" y="17"/>
                </a:cxn>
                <a:cxn ang="0">
                  <a:pos x="16" y="24"/>
                </a:cxn>
                <a:cxn ang="0">
                  <a:pos x="13" y="24"/>
                </a:cxn>
                <a:cxn ang="0">
                  <a:pos x="11" y="18"/>
                </a:cxn>
                <a:cxn ang="0">
                  <a:pos x="6" y="14"/>
                </a:cxn>
                <a:cxn ang="0">
                  <a:pos x="3" y="14"/>
                </a:cxn>
                <a:cxn ang="0">
                  <a:pos x="3" y="24"/>
                </a:cxn>
                <a:cxn ang="0">
                  <a:pos x="0" y="24"/>
                </a:cxn>
                <a:cxn ang="0">
                  <a:pos x="0" y="0"/>
                </a:cxn>
                <a:cxn ang="0">
                  <a:pos x="3" y="11"/>
                </a:cxn>
                <a:cxn ang="0">
                  <a:pos x="6" y="11"/>
                </a:cxn>
                <a:cxn ang="0">
                  <a:pos x="12" y="7"/>
                </a:cxn>
                <a:cxn ang="0">
                  <a:pos x="6" y="2"/>
                </a:cxn>
                <a:cxn ang="0">
                  <a:pos x="3" y="3"/>
                </a:cxn>
                <a:cxn ang="0">
                  <a:pos x="3" y="11"/>
                </a:cxn>
              </a:cxnLst>
              <a:rect l="0" t="0" r="r" b="b"/>
              <a:pathLst>
                <a:path w="16" h="24">
                  <a:moveTo>
                    <a:pt x="0" y="0"/>
                  </a:moveTo>
                  <a:cubicBezTo>
                    <a:pt x="2" y="0"/>
                    <a:pt x="4" y="0"/>
                    <a:pt x="6" y="0"/>
                  </a:cubicBezTo>
                  <a:cubicBezTo>
                    <a:pt x="9" y="0"/>
                    <a:pt x="12" y="1"/>
                    <a:pt x="13" y="2"/>
                  </a:cubicBezTo>
                  <a:cubicBezTo>
                    <a:pt x="14" y="3"/>
                    <a:pt x="15" y="5"/>
                    <a:pt x="15" y="6"/>
                  </a:cubicBezTo>
                  <a:cubicBezTo>
                    <a:pt x="15" y="10"/>
                    <a:pt x="13" y="12"/>
                    <a:pt x="10" y="12"/>
                  </a:cubicBezTo>
                  <a:cubicBezTo>
                    <a:pt x="10" y="13"/>
                    <a:pt x="10" y="13"/>
                    <a:pt x="10" y="13"/>
                  </a:cubicBezTo>
                  <a:cubicBezTo>
                    <a:pt x="12" y="13"/>
                    <a:pt x="13" y="15"/>
                    <a:pt x="14" y="17"/>
                  </a:cubicBezTo>
                  <a:cubicBezTo>
                    <a:pt x="15" y="21"/>
                    <a:pt x="15" y="23"/>
                    <a:pt x="16" y="24"/>
                  </a:cubicBezTo>
                  <a:cubicBezTo>
                    <a:pt x="13" y="24"/>
                    <a:pt x="13" y="24"/>
                    <a:pt x="13" y="24"/>
                  </a:cubicBezTo>
                  <a:cubicBezTo>
                    <a:pt x="12" y="23"/>
                    <a:pt x="12" y="21"/>
                    <a:pt x="11" y="18"/>
                  </a:cubicBezTo>
                  <a:cubicBezTo>
                    <a:pt x="10" y="15"/>
                    <a:pt x="9" y="14"/>
                    <a:pt x="6" y="14"/>
                  </a:cubicBezTo>
                  <a:cubicBezTo>
                    <a:pt x="3" y="14"/>
                    <a:pt x="3" y="14"/>
                    <a:pt x="3" y="14"/>
                  </a:cubicBezTo>
                  <a:cubicBezTo>
                    <a:pt x="3" y="24"/>
                    <a:pt x="3" y="24"/>
                    <a:pt x="3" y="24"/>
                  </a:cubicBezTo>
                  <a:cubicBezTo>
                    <a:pt x="0" y="24"/>
                    <a:pt x="0" y="24"/>
                    <a:pt x="0" y="24"/>
                  </a:cubicBezTo>
                  <a:lnTo>
                    <a:pt x="0" y="0"/>
                  </a:lnTo>
                  <a:close/>
                  <a:moveTo>
                    <a:pt x="3" y="11"/>
                  </a:moveTo>
                  <a:cubicBezTo>
                    <a:pt x="6" y="11"/>
                    <a:pt x="6" y="11"/>
                    <a:pt x="6" y="11"/>
                  </a:cubicBezTo>
                  <a:cubicBezTo>
                    <a:pt x="10" y="11"/>
                    <a:pt x="12" y="9"/>
                    <a:pt x="12" y="7"/>
                  </a:cubicBezTo>
                  <a:cubicBezTo>
                    <a:pt x="12" y="4"/>
                    <a:pt x="10" y="2"/>
                    <a:pt x="6" y="2"/>
                  </a:cubicBezTo>
                  <a:cubicBezTo>
                    <a:pt x="5" y="2"/>
                    <a:pt x="4" y="2"/>
                    <a:pt x="3" y="3"/>
                  </a:cubicBezTo>
                  <a:lnTo>
                    <a:pt x="3" y="1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4" name="Freeform 43">
              <a:extLst>
                <a:ext uri="{FF2B5EF4-FFF2-40B4-BE49-F238E27FC236}">
                  <a16:creationId xmlns:a16="http://schemas.microsoft.com/office/drawing/2014/main" id="{E8E7D28C-6FD1-EB4F-A858-517D723839BC}"/>
                </a:ext>
              </a:extLst>
            </p:cNvPr>
            <p:cNvSpPr>
              <a:spLocks/>
            </p:cNvSpPr>
            <p:nvPr userDrawn="1"/>
          </p:nvSpPr>
          <p:spPr bwMode="gray">
            <a:xfrm>
              <a:off x="5305425" y="6445250"/>
              <a:ext cx="44450" cy="76200"/>
            </a:xfrm>
            <a:custGeom>
              <a:avLst/>
              <a:gdLst/>
              <a:ahLst/>
              <a:cxnLst>
                <a:cxn ang="0">
                  <a:pos x="26" y="26"/>
                </a:cxn>
                <a:cxn ang="0">
                  <a:pos x="6" y="26"/>
                </a:cxn>
                <a:cxn ang="0">
                  <a:pos x="6" y="42"/>
                </a:cxn>
                <a:cxn ang="0">
                  <a:pos x="28" y="42"/>
                </a:cxn>
                <a:cxn ang="0">
                  <a:pos x="28" y="48"/>
                </a:cxn>
                <a:cxn ang="0">
                  <a:pos x="0" y="48"/>
                </a:cxn>
                <a:cxn ang="0">
                  <a:pos x="0" y="0"/>
                </a:cxn>
                <a:cxn ang="0">
                  <a:pos x="26" y="0"/>
                </a:cxn>
                <a:cxn ang="0">
                  <a:pos x="26" y="6"/>
                </a:cxn>
                <a:cxn ang="0">
                  <a:pos x="6" y="6"/>
                </a:cxn>
                <a:cxn ang="0">
                  <a:pos x="6" y="20"/>
                </a:cxn>
                <a:cxn ang="0">
                  <a:pos x="26" y="20"/>
                </a:cxn>
                <a:cxn ang="0">
                  <a:pos x="26" y="26"/>
                </a:cxn>
              </a:cxnLst>
              <a:rect l="0" t="0" r="r" b="b"/>
              <a:pathLst>
                <a:path w="28" h="48">
                  <a:moveTo>
                    <a:pt x="26" y="26"/>
                  </a:moveTo>
                  <a:lnTo>
                    <a:pt x="6" y="26"/>
                  </a:lnTo>
                  <a:lnTo>
                    <a:pt x="6" y="42"/>
                  </a:lnTo>
                  <a:lnTo>
                    <a:pt x="28" y="42"/>
                  </a:lnTo>
                  <a:lnTo>
                    <a:pt x="28" y="48"/>
                  </a:lnTo>
                  <a:lnTo>
                    <a:pt x="0" y="48"/>
                  </a:lnTo>
                  <a:lnTo>
                    <a:pt x="0" y="0"/>
                  </a:lnTo>
                  <a:lnTo>
                    <a:pt x="26" y="0"/>
                  </a:lnTo>
                  <a:lnTo>
                    <a:pt x="26" y="6"/>
                  </a:lnTo>
                  <a:lnTo>
                    <a:pt x="6" y="6"/>
                  </a:lnTo>
                  <a:lnTo>
                    <a:pt x="6" y="20"/>
                  </a:lnTo>
                  <a:lnTo>
                    <a:pt x="26" y="20"/>
                  </a:lnTo>
                  <a:lnTo>
                    <a:pt x="26" y="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5" name="Freeform 44">
              <a:extLst>
                <a:ext uri="{FF2B5EF4-FFF2-40B4-BE49-F238E27FC236}">
                  <a16:creationId xmlns:a16="http://schemas.microsoft.com/office/drawing/2014/main" id="{4DC1EB11-F0B3-524D-B44F-D9492B0A1147}"/>
                </a:ext>
              </a:extLst>
            </p:cNvPr>
            <p:cNvSpPr>
              <a:spLocks noEditPoints="1"/>
            </p:cNvSpPr>
            <p:nvPr userDrawn="1"/>
          </p:nvSpPr>
          <p:spPr bwMode="gray">
            <a:xfrm>
              <a:off x="5368925" y="6445250"/>
              <a:ext cx="58738" cy="76200"/>
            </a:xfrm>
            <a:custGeom>
              <a:avLst/>
              <a:gdLst/>
              <a:ahLst/>
              <a:cxnLst>
                <a:cxn ang="0">
                  <a:pos x="0" y="0"/>
                </a:cxn>
                <a:cxn ang="0">
                  <a:pos x="6" y="0"/>
                </a:cxn>
                <a:cxn ang="0">
                  <a:pos x="16" y="3"/>
                </a:cxn>
                <a:cxn ang="0">
                  <a:pos x="19" y="11"/>
                </a:cxn>
                <a:cxn ang="0">
                  <a:pos x="16" y="21"/>
                </a:cxn>
                <a:cxn ang="0">
                  <a:pos x="5" y="24"/>
                </a:cxn>
                <a:cxn ang="0">
                  <a:pos x="0" y="24"/>
                </a:cxn>
                <a:cxn ang="0">
                  <a:pos x="0" y="0"/>
                </a:cxn>
                <a:cxn ang="0">
                  <a:pos x="3" y="22"/>
                </a:cxn>
                <a:cxn ang="0">
                  <a:pos x="6" y="22"/>
                </a:cxn>
                <a:cxn ang="0">
                  <a:pos x="16" y="12"/>
                </a:cxn>
                <a:cxn ang="0">
                  <a:pos x="6" y="2"/>
                </a:cxn>
                <a:cxn ang="0">
                  <a:pos x="3" y="3"/>
                </a:cxn>
                <a:cxn ang="0">
                  <a:pos x="3" y="22"/>
                </a:cxn>
              </a:cxnLst>
              <a:rect l="0" t="0" r="r" b="b"/>
              <a:pathLst>
                <a:path w="19" h="24">
                  <a:moveTo>
                    <a:pt x="0" y="0"/>
                  </a:moveTo>
                  <a:cubicBezTo>
                    <a:pt x="2" y="0"/>
                    <a:pt x="4" y="0"/>
                    <a:pt x="6" y="0"/>
                  </a:cubicBezTo>
                  <a:cubicBezTo>
                    <a:pt x="11" y="0"/>
                    <a:pt x="14" y="1"/>
                    <a:pt x="16" y="3"/>
                  </a:cubicBezTo>
                  <a:cubicBezTo>
                    <a:pt x="18" y="5"/>
                    <a:pt x="19" y="8"/>
                    <a:pt x="19" y="11"/>
                  </a:cubicBezTo>
                  <a:cubicBezTo>
                    <a:pt x="19" y="15"/>
                    <a:pt x="18" y="19"/>
                    <a:pt x="16" y="21"/>
                  </a:cubicBezTo>
                  <a:cubicBezTo>
                    <a:pt x="14" y="23"/>
                    <a:pt x="10" y="24"/>
                    <a:pt x="5" y="24"/>
                  </a:cubicBezTo>
                  <a:cubicBezTo>
                    <a:pt x="3" y="24"/>
                    <a:pt x="1" y="24"/>
                    <a:pt x="0" y="24"/>
                  </a:cubicBezTo>
                  <a:lnTo>
                    <a:pt x="0" y="0"/>
                  </a:lnTo>
                  <a:close/>
                  <a:moveTo>
                    <a:pt x="3" y="22"/>
                  </a:moveTo>
                  <a:cubicBezTo>
                    <a:pt x="4" y="22"/>
                    <a:pt x="5" y="22"/>
                    <a:pt x="6" y="22"/>
                  </a:cubicBezTo>
                  <a:cubicBezTo>
                    <a:pt x="12" y="22"/>
                    <a:pt x="16" y="18"/>
                    <a:pt x="16" y="12"/>
                  </a:cubicBezTo>
                  <a:cubicBezTo>
                    <a:pt x="16" y="6"/>
                    <a:pt x="13" y="2"/>
                    <a:pt x="6" y="2"/>
                  </a:cubicBezTo>
                  <a:cubicBezTo>
                    <a:pt x="5" y="2"/>
                    <a:pt x="4" y="3"/>
                    <a:pt x="3" y="3"/>
                  </a:cubicBezTo>
                  <a:lnTo>
                    <a:pt x="3"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6" name="Freeform 45">
              <a:extLst>
                <a:ext uri="{FF2B5EF4-FFF2-40B4-BE49-F238E27FC236}">
                  <a16:creationId xmlns:a16="http://schemas.microsoft.com/office/drawing/2014/main" id="{295216A1-4E49-AB48-815D-ECC09ADF8AA2}"/>
                </a:ext>
              </a:extLst>
            </p:cNvPr>
            <p:cNvSpPr>
              <a:spLocks noEditPoints="1"/>
            </p:cNvSpPr>
            <p:nvPr userDrawn="1"/>
          </p:nvSpPr>
          <p:spPr bwMode="gray">
            <a:xfrm>
              <a:off x="5472113" y="6445250"/>
              <a:ext cx="63500" cy="76200"/>
            </a:xfrm>
            <a:custGeom>
              <a:avLst/>
              <a:gdLst/>
              <a:ahLst/>
              <a:cxnLst>
                <a:cxn ang="0">
                  <a:pos x="6" y="16"/>
                </a:cxn>
                <a:cxn ang="0">
                  <a:pos x="3" y="24"/>
                </a:cxn>
                <a:cxn ang="0">
                  <a:pos x="0" y="24"/>
                </a:cxn>
                <a:cxn ang="0">
                  <a:pos x="8" y="0"/>
                </a:cxn>
                <a:cxn ang="0">
                  <a:pos x="12" y="0"/>
                </a:cxn>
                <a:cxn ang="0">
                  <a:pos x="20" y="24"/>
                </a:cxn>
                <a:cxn ang="0">
                  <a:pos x="17" y="24"/>
                </a:cxn>
                <a:cxn ang="0">
                  <a:pos x="14" y="16"/>
                </a:cxn>
                <a:cxn ang="0">
                  <a:pos x="6" y="16"/>
                </a:cxn>
                <a:cxn ang="0">
                  <a:pos x="13" y="14"/>
                </a:cxn>
                <a:cxn ang="0">
                  <a:pos x="11" y="7"/>
                </a:cxn>
                <a:cxn ang="0">
                  <a:pos x="10" y="3"/>
                </a:cxn>
                <a:cxn ang="0">
                  <a:pos x="10" y="3"/>
                </a:cxn>
                <a:cxn ang="0">
                  <a:pos x="9" y="7"/>
                </a:cxn>
                <a:cxn ang="0">
                  <a:pos x="6" y="14"/>
                </a:cxn>
                <a:cxn ang="0">
                  <a:pos x="13" y="14"/>
                </a:cxn>
              </a:cxnLst>
              <a:rect l="0" t="0" r="r" b="b"/>
              <a:pathLst>
                <a:path w="20" h="24">
                  <a:moveTo>
                    <a:pt x="6" y="16"/>
                  </a:moveTo>
                  <a:cubicBezTo>
                    <a:pt x="3" y="24"/>
                    <a:pt x="3" y="24"/>
                    <a:pt x="3" y="24"/>
                  </a:cubicBezTo>
                  <a:cubicBezTo>
                    <a:pt x="0" y="24"/>
                    <a:pt x="0" y="24"/>
                    <a:pt x="0" y="24"/>
                  </a:cubicBezTo>
                  <a:cubicBezTo>
                    <a:pt x="8" y="0"/>
                    <a:pt x="8" y="0"/>
                    <a:pt x="8" y="0"/>
                  </a:cubicBezTo>
                  <a:cubicBezTo>
                    <a:pt x="12" y="0"/>
                    <a:pt x="12" y="0"/>
                    <a:pt x="12" y="0"/>
                  </a:cubicBezTo>
                  <a:cubicBezTo>
                    <a:pt x="20" y="24"/>
                    <a:pt x="20" y="24"/>
                    <a:pt x="20" y="24"/>
                  </a:cubicBezTo>
                  <a:cubicBezTo>
                    <a:pt x="17" y="24"/>
                    <a:pt x="17" y="24"/>
                    <a:pt x="17" y="24"/>
                  </a:cubicBezTo>
                  <a:cubicBezTo>
                    <a:pt x="14" y="16"/>
                    <a:pt x="14" y="16"/>
                    <a:pt x="14" y="16"/>
                  </a:cubicBezTo>
                  <a:lnTo>
                    <a:pt x="6" y="16"/>
                  </a:lnTo>
                  <a:close/>
                  <a:moveTo>
                    <a:pt x="13" y="14"/>
                  </a:moveTo>
                  <a:cubicBezTo>
                    <a:pt x="11" y="7"/>
                    <a:pt x="11" y="7"/>
                    <a:pt x="11" y="7"/>
                  </a:cubicBezTo>
                  <a:cubicBezTo>
                    <a:pt x="11" y="6"/>
                    <a:pt x="10" y="4"/>
                    <a:pt x="10" y="3"/>
                  </a:cubicBezTo>
                  <a:cubicBezTo>
                    <a:pt x="10" y="3"/>
                    <a:pt x="10" y="3"/>
                    <a:pt x="10" y="3"/>
                  </a:cubicBezTo>
                  <a:cubicBezTo>
                    <a:pt x="9" y="4"/>
                    <a:pt x="9" y="6"/>
                    <a:pt x="9" y="7"/>
                  </a:cubicBezTo>
                  <a:cubicBezTo>
                    <a:pt x="6" y="14"/>
                    <a:pt x="6" y="14"/>
                    <a:pt x="6" y="14"/>
                  </a:cubicBezTo>
                  <a:lnTo>
                    <a:pt x="13"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7" name="Freeform 46">
              <a:extLst>
                <a:ext uri="{FF2B5EF4-FFF2-40B4-BE49-F238E27FC236}">
                  <a16:creationId xmlns:a16="http://schemas.microsoft.com/office/drawing/2014/main" id="{5A184FCE-C47B-4446-BA1D-E286DDD84B06}"/>
                </a:ext>
              </a:extLst>
            </p:cNvPr>
            <p:cNvSpPr>
              <a:spLocks/>
            </p:cNvSpPr>
            <p:nvPr userDrawn="1"/>
          </p:nvSpPr>
          <p:spPr bwMode="gray">
            <a:xfrm>
              <a:off x="5548313" y="6445250"/>
              <a:ext cx="57150" cy="76200"/>
            </a:xfrm>
            <a:custGeom>
              <a:avLst/>
              <a:gdLst/>
              <a:ahLst/>
              <a:cxnLst>
                <a:cxn ang="0">
                  <a:pos x="18" y="23"/>
                </a:cxn>
                <a:cxn ang="0">
                  <a:pos x="11" y="24"/>
                </a:cxn>
                <a:cxn ang="0">
                  <a:pos x="0" y="12"/>
                </a:cxn>
                <a:cxn ang="0">
                  <a:pos x="12" y="0"/>
                </a:cxn>
                <a:cxn ang="0">
                  <a:pos x="18" y="1"/>
                </a:cxn>
                <a:cxn ang="0">
                  <a:pos x="17" y="3"/>
                </a:cxn>
                <a:cxn ang="0">
                  <a:pos x="12" y="2"/>
                </a:cxn>
                <a:cxn ang="0">
                  <a:pos x="3" y="12"/>
                </a:cxn>
                <a:cxn ang="0">
                  <a:pos x="12" y="22"/>
                </a:cxn>
                <a:cxn ang="0">
                  <a:pos x="17" y="21"/>
                </a:cxn>
                <a:cxn ang="0">
                  <a:pos x="18" y="23"/>
                </a:cxn>
              </a:cxnLst>
              <a:rect l="0" t="0" r="r" b="b"/>
              <a:pathLst>
                <a:path w="18" h="24">
                  <a:moveTo>
                    <a:pt x="18" y="23"/>
                  </a:moveTo>
                  <a:cubicBezTo>
                    <a:pt x="16" y="24"/>
                    <a:pt x="14" y="24"/>
                    <a:pt x="11" y="24"/>
                  </a:cubicBezTo>
                  <a:cubicBezTo>
                    <a:pt x="5" y="24"/>
                    <a:pt x="0" y="20"/>
                    <a:pt x="0" y="12"/>
                  </a:cubicBezTo>
                  <a:cubicBezTo>
                    <a:pt x="0" y="5"/>
                    <a:pt x="5" y="0"/>
                    <a:pt x="12" y="0"/>
                  </a:cubicBezTo>
                  <a:cubicBezTo>
                    <a:pt x="15" y="0"/>
                    <a:pt x="17" y="0"/>
                    <a:pt x="18" y="1"/>
                  </a:cubicBezTo>
                  <a:cubicBezTo>
                    <a:pt x="17" y="3"/>
                    <a:pt x="17" y="3"/>
                    <a:pt x="17" y="3"/>
                  </a:cubicBezTo>
                  <a:cubicBezTo>
                    <a:pt x="16" y="3"/>
                    <a:pt x="14" y="2"/>
                    <a:pt x="12" y="2"/>
                  </a:cubicBezTo>
                  <a:cubicBezTo>
                    <a:pt x="6" y="2"/>
                    <a:pt x="3" y="6"/>
                    <a:pt x="3" y="12"/>
                  </a:cubicBezTo>
                  <a:cubicBezTo>
                    <a:pt x="3" y="18"/>
                    <a:pt x="6" y="22"/>
                    <a:pt x="12" y="22"/>
                  </a:cubicBezTo>
                  <a:cubicBezTo>
                    <a:pt x="14" y="22"/>
                    <a:pt x="16" y="21"/>
                    <a:pt x="17" y="21"/>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8" name="Freeform 47">
              <a:extLst>
                <a:ext uri="{FF2B5EF4-FFF2-40B4-BE49-F238E27FC236}">
                  <a16:creationId xmlns:a16="http://schemas.microsoft.com/office/drawing/2014/main" id="{7650BDEC-1252-284F-B324-192B5232D5E8}"/>
                </a:ext>
              </a:extLst>
            </p:cNvPr>
            <p:cNvSpPr>
              <a:spLocks/>
            </p:cNvSpPr>
            <p:nvPr userDrawn="1"/>
          </p:nvSpPr>
          <p:spPr bwMode="gray">
            <a:xfrm>
              <a:off x="5614988" y="6445250"/>
              <a:ext cx="57150" cy="76200"/>
            </a:xfrm>
            <a:custGeom>
              <a:avLst/>
              <a:gdLst/>
              <a:ahLst/>
              <a:cxnLst>
                <a:cxn ang="0">
                  <a:pos x="18" y="23"/>
                </a:cxn>
                <a:cxn ang="0">
                  <a:pos x="12" y="24"/>
                </a:cxn>
                <a:cxn ang="0">
                  <a:pos x="0" y="12"/>
                </a:cxn>
                <a:cxn ang="0">
                  <a:pos x="13" y="0"/>
                </a:cxn>
                <a:cxn ang="0">
                  <a:pos x="18" y="1"/>
                </a:cxn>
                <a:cxn ang="0">
                  <a:pos x="18" y="3"/>
                </a:cxn>
                <a:cxn ang="0">
                  <a:pos x="13" y="2"/>
                </a:cxn>
                <a:cxn ang="0">
                  <a:pos x="4" y="12"/>
                </a:cxn>
                <a:cxn ang="0">
                  <a:pos x="13" y="22"/>
                </a:cxn>
                <a:cxn ang="0">
                  <a:pos x="18" y="21"/>
                </a:cxn>
                <a:cxn ang="0">
                  <a:pos x="18" y="23"/>
                </a:cxn>
              </a:cxnLst>
              <a:rect l="0" t="0" r="r" b="b"/>
              <a:pathLst>
                <a:path w="18" h="24">
                  <a:moveTo>
                    <a:pt x="18" y="23"/>
                  </a:moveTo>
                  <a:cubicBezTo>
                    <a:pt x="17" y="24"/>
                    <a:pt x="15" y="24"/>
                    <a:pt x="12" y="24"/>
                  </a:cubicBezTo>
                  <a:cubicBezTo>
                    <a:pt x="5" y="24"/>
                    <a:pt x="0" y="20"/>
                    <a:pt x="0" y="12"/>
                  </a:cubicBezTo>
                  <a:cubicBezTo>
                    <a:pt x="0" y="5"/>
                    <a:pt x="5" y="0"/>
                    <a:pt x="13" y="0"/>
                  </a:cubicBezTo>
                  <a:cubicBezTo>
                    <a:pt x="16" y="0"/>
                    <a:pt x="18" y="0"/>
                    <a:pt x="18" y="1"/>
                  </a:cubicBezTo>
                  <a:cubicBezTo>
                    <a:pt x="18" y="3"/>
                    <a:pt x="18" y="3"/>
                    <a:pt x="18" y="3"/>
                  </a:cubicBezTo>
                  <a:cubicBezTo>
                    <a:pt x="17" y="3"/>
                    <a:pt x="15" y="2"/>
                    <a:pt x="13" y="2"/>
                  </a:cubicBezTo>
                  <a:cubicBezTo>
                    <a:pt x="7" y="2"/>
                    <a:pt x="4" y="6"/>
                    <a:pt x="4" y="12"/>
                  </a:cubicBezTo>
                  <a:cubicBezTo>
                    <a:pt x="4" y="18"/>
                    <a:pt x="7" y="22"/>
                    <a:pt x="13" y="22"/>
                  </a:cubicBezTo>
                  <a:cubicBezTo>
                    <a:pt x="15" y="22"/>
                    <a:pt x="17" y="21"/>
                    <a:pt x="18" y="21"/>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9" name="Freeform 48">
              <a:extLst>
                <a:ext uri="{FF2B5EF4-FFF2-40B4-BE49-F238E27FC236}">
                  <a16:creationId xmlns:a16="http://schemas.microsoft.com/office/drawing/2014/main" id="{E7AA754E-863D-8D4E-880A-9688B2FA106D}"/>
                </a:ext>
              </a:extLst>
            </p:cNvPr>
            <p:cNvSpPr>
              <a:spLocks noEditPoints="1"/>
            </p:cNvSpPr>
            <p:nvPr userDrawn="1"/>
          </p:nvSpPr>
          <p:spPr bwMode="gray">
            <a:xfrm>
              <a:off x="5684838" y="6445250"/>
              <a:ext cx="69850" cy="76200"/>
            </a:xfrm>
            <a:custGeom>
              <a:avLst/>
              <a:gdLst/>
              <a:ahLst/>
              <a:cxnLst>
                <a:cxn ang="0">
                  <a:pos x="11" y="24"/>
                </a:cxn>
                <a:cxn ang="0">
                  <a:pos x="0" y="12"/>
                </a:cxn>
                <a:cxn ang="0">
                  <a:pos x="11" y="0"/>
                </a:cxn>
                <a:cxn ang="0">
                  <a:pos x="22" y="12"/>
                </a:cxn>
                <a:cxn ang="0">
                  <a:pos x="11" y="24"/>
                </a:cxn>
                <a:cxn ang="0">
                  <a:pos x="11" y="22"/>
                </a:cxn>
                <a:cxn ang="0">
                  <a:pos x="19" y="12"/>
                </a:cxn>
                <a:cxn ang="0">
                  <a:pos x="11" y="2"/>
                </a:cxn>
                <a:cxn ang="0">
                  <a:pos x="3" y="12"/>
                </a:cxn>
                <a:cxn ang="0">
                  <a:pos x="11" y="22"/>
                </a:cxn>
              </a:cxnLst>
              <a:rect l="0" t="0" r="r" b="b"/>
              <a:pathLst>
                <a:path w="22" h="24">
                  <a:moveTo>
                    <a:pt x="11" y="24"/>
                  </a:moveTo>
                  <a:cubicBezTo>
                    <a:pt x="4" y="24"/>
                    <a:pt x="0" y="19"/>
                    <a:pt x="0" y="12"/>
                  </a:cubicBezTo>
                  <a:cubicBezTo>
                    <a:pt x="0" y="5"/>
                    <a:pt x="5" y="0"/>
                    <a:pt x="11" y="0"/>
                  </a:cubicBezTo>
                  <a:cubicBezTo>
                    <a:pt x="18" y="0"/>
                    <a:pt x="22" y="5"/>
                    <a:pt x="22" y="12"/>
                  </a:cubicBezTo>
                  <a:cubicBezTo>
                    <a:pt x="22" y="20"/>
                    <a:pt x="17" y="24"/>
                    <a:pt x="11" y="24"/>
                  </a:cubicBezTo>
                  <a:close/>
                  <a:moveTo>
                    <a:pt x="11" y="22"/>
                  </a:moveTo>
                  <a:cubicBezTo>
                    <a:pt x="16" y="22"/>
                    <a:pt x="19" y="17"/>
                    <a:pt x="19" y="12"/>
                  </a:cubicBezTo>
                  <a:cubicBezTo>
                    <a:pt x="19" y="7"/>
                    <a:pt x="16" y="2"/>
                    <a:pt x="11" y="2"/>
                  </a:cubicBezTo>
                  <a:cubicBezTo>
                    <a:pt x="6" y="2"/>
                    <a:pt x="3" y="7"/>
                    <a:pt x="3" y="12"/>
                  </a:cubicBezTo>
                  <a:cubicBezTo>
                    <a:pt x="3" y="17"/>
                    <a:pt x="6" y="22"/>
                    <a:pt x="11" y="2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0" name="Freeform 49">
              <a:extLst>
                <a:ext uri="{FF2B5EF4-FFF2-40B4-BE49-F238E27FC236}">
                  <a16:creationId xmlns:a16="http://schemas.microsoft.com/office/drawing/2014/main" id="{84DB7819-658F-A34B-9126-9F2AE4653F96}"/>
                </a:ext>
              </a:extLst>
            </p:cNvPr>
            <p:cNvSpPr>
              <a:spLocks/>
            </p:cNvSpPr>
            <p:nvPr userDrawn="1"/>
          </p:nvSpPr>
          <p:spPr bwMode="gray">
            <a:xfrm>
              <a:off x="5773738" y="6445250"/>
              <a:ext cx="53975" cy="76200"/>
            </a:xfrm>
            <a:custGeom>
              <a:avLst/>
              <a:gdLst/>
              <a:ahLst/>
              <a:cxnLst>
                <a:cxn ang="0">
                  <a:pos x="3" y="0"/>
                </a:cxn>
                <a:cxn ang="0">
                  <a:pos x="3" y="14"/>
                </a:cxn>
                <a:cxn ang="0">
                  <a:pos x="9" y="22"/>
                </a:cxn>
                <a:cxn ang="0">
                  <a:pos x="14" y="14"/>
                </a:cxn>
                <a:cxn ang="0">
                  <a:pos x="14" y="0"/>
                </a:cxn>
                <a:cxn ang="0">
                  <a:pos x="17" y="0"/>
                </a:cxn>
                <a:cxn ang="0">
                  <a:pos x="17" y="14"/>
                </a:cxn>
                <a:cxn ang="0">
                  <a:pos x="8" y="24"/>
                </a:cxn>
                <a:cxn ang="0">
                  <a:pos x="0" y="14"/>
                </a:cxn>
                <a:cxn ang="0">
                  <a:pos x="0" y="0"/>
                </a:cxn>
                <a:cxn ang="0">
                  <a:pos x="3" y="0"/>
                </a:cxn>
              </a:cxnLst>
              <a:rect l="0" t="0" r="r" b="b"/>
              <a:pathLst>
                <a:path w="17" h="24">
                  <a:moveTo>
                    <a:pt x="3" y="0"/>
                  </a:moveTo>
                  <a:cubicBezTo>
                    <a:pt x="3" y="14"/>
                    <a:pt x="3" y="14"/>
                    <a:pt x="3" y="14"/>
                  </a:cubicBezTo>
                  <a:cubicBezTo>
                    <a:pt x="3" y="20"/>
                    <a:pt x="5" y="22"/>
                    <a:pt x="9" y="22"/>
                  </a:cubicBezTo>
                  <a:cubicBezTo>
                    <a:pt x="12" y="22"/>
                    <a:pt x="14" y="19"/>
                    <a:pt x="14" y="14"/>
                  </a:cubicBezTo>
                  <a:cubicBezTo>
                    <a:pt x="14" y="0"/>
                    <a:pt x="14" y="0"/>
                    <a:pt x="14" y="0"/>
                  </a:cubicBezTo>
                  <a:cubicBezTo>
                    <a:pt x="17" y="0"/>
                    <a:pt x="17" y="0"/>
                    <a:pt x="17" y="0"/>
                  </a:cubicBezTo>
                  <a:cubicBezTo>
                    <a:pt x="17" y="14"/>
                    <a:pt x="17" y="14"/>
                    <a:pt x="17" y="14"/>
                  </a:cubicBezTo>
                  <a:cubicBezTo>
                    <a:pt x="17" y="21"/>
                    <a:pt x="14" y="24"/>
                    <a:pt x="8" y="24"/>
                  </a:cubicBezTo>
                  <a:cubicBezTo>
                    <a:pt x="4" y="24"/>
                    <a:pt x="0" y="22"/>
                    <a:pt x="0" y="14"/>
                  </a:cubicBezTo>
                  <a:cubicBezTo>
                    <a:pt x="0" y="0"/>
                    <a:pt x="0" y="0"/>
                    <a:pt x="0" y="0"/>
                  </a:cubicBezTo>
                  <a:lnTo>
                    <a:pt x="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1" name="Freeform 50">
              <a:extLst>
                <a:ext uri="{FF2B5EF4-FFF2-40B4-BE49-F238E27FC236}">
                  <a16:creationId xmlns:a16="http://schemas.microsoft.com/office/drawing/2014/main" id="{68F19E23-4072-8643-B801-45EB60AB012F}"/>
                </a:ext>
              </a:extLst>
            </p:cNvPr>
            <p:cNvSpPr>
              <a:spLocks/>
            </p:cNvSpPr>
            <p:nvPr userDrawn="1"/>
          </p:nvSpPr>
          <p:spPr bwMode="gray">
            <a:xfrm>
              <a:off x="5853113" y="6445250"/>
              <a:ext cx="57150" cy="76200"/>
            </a:xfrm>
            <a:custGeom>
              <a:avLst/>
              <a:gdLst/>
              <a:ahLst/>
              <a:cxnLst>
                <a:cxn ang="0">
                  <a:pos x="0" y="24"/>
                </a:cxn>
                <a:cxn ang="0">
                  <a:pos x="0" y="0"/>
                </a:cxn>
                <a:cxn ang="0">
                  <a:pos x="3" y="0"/>
                </a:cxn>
                <a:cxn ang="0">
                  <a:pos x="11" y="12"/>
                </a:cxn>
                <a:cxn ang="0">
                  <a:pos x="15" y="20"/>
                </a:cxn>
                <a:cxn ang="0">
                  <a:pos x="15" y="20"/>
                </a:cxn>
                <a:cxn ang="0">
                  <a:pos x="15" y="10"/>
                </a:cxn>
                <a:cxn ang="0">
                  <a:pos x="15" y="0"/>
                </a:cxn>
                <a:cxn ang="0">
                  <a:pos x="18" y="0"/>
                </a:cxn>
                <a:cxn ang="0">
                  <a:pos x="18" y="24"/>
                </a:cxn>
                <a:cxn ang="0">
                  <a:pos x="15" y="24"/>
                </a:cxn>
                <a:cxn ang="0">
                  <a:pos x="7" y="12"/>
                </a:cxn>
                <a:cxn ang="0">
                  <a:pos x="3" y="4"/>
                </a:cxn>
                <a:cxn ang="0">
                  <a:pos x="3" y="4"/>
                </a:cxn>
                <a:cxn ang="0">
                  <a:pos x="3" y="14"/>
                </a:cxn>
                <a:cxn ang="0">
                  <a:pos x="3" y="24"/>
                </a:cxn>
                <a:cxn ang="0">
                  <a:pos x="0" y="24"/>
                </a:cxn>
              </a:cxnLst>
              <a:rect l="0" t="0" r="r" b="b"/>
              <a:pathLst>
                <a:path w="18" h="24">
                  <a:moveTo>
                    <a:pt x="0" y="24"/>
                  </a:moveTo>
                  <a:cubicBezTo>
                    <a:pt x="0" y="0"/>
                    <a:pt x="0" y="0"/>
                    <a:pt x="0" y="0"/>
                  </a:cubicBezTo>
                  <a:cubicBezTo>
                    <a:pt x="3" y="0"/>
                    <a:pt x="3" y="0"/>
                    <a:pt x="3" y="0"/>
                  </a:cubicBezTo>
                  <a:cubicBezTo>
                    <a:pt x="11" y="12"/>
                    <a:pt x="11" y="12"/>
                    <a:pt x="11" y="12"/>
                  </a:cubicBezTo>
                  <a:cubicBezTo>
                    <a:pt x="13" y="15"/>
                    <a:pt x="14" y="17"/>
                    <a:pt x="15" y="20"/>
                  </a:cubicBezTo>
                  <a:cubicBezTo>
                    <a:pt x="15" y="20"/>
                    <a:pt x="15" y="20"/>
                    <a:pt x="15" y="20"/>
                  </a:cubicBezTo>
                  <a:cubicBezTo>
                    <a:pt x="15" y="17"/>
                    <a:pt x="15" y="14"/>
                    <a:pt x="15" y="10"/>
                  </a:cubicBezTo>
                  <a:cubicBezTo>
                    <a:pt x="15" y="0"/>
                    <a:pt x="15" y="0"/>
                    <a:pt x="15" y="0"/>
                  </a:cubicBezTo>
                  <a:cubicBezTo>
                    <a:pt x="18" y="0"/>
                    <a:pt x="18" y="0"/>
                    <a:pt x="18" y="0"/>
                  </a:cubicBezTo>
                  <a:cubicBezTo>
                    <a:pt x="18" y="24"/>
                    <a:pt x="18" y="24"/>
                    <a:pt x="18" y="24"/>
                  </a:cubicBezTo>
                  <a:cubicBezTo>
                    <a:pt x="15" y="24"/>
                    <a:pt x="15" y="24"/>
                    <a:pt x="15" y="24"/>
                  </a:cubicBezTo>
                  <a:cubicBezTo>
                    <a:pt x="7" y="12"/>
                    <a:pt x="7" y="12"/>
                    <a:pt x="7" y="12"/>
                  </a:cubicBezTo>
                  <a:cubicBezTo>
                    <a:pt x="5" y="9"/>
                    <a:pt x="4" y="6"/>
                    <a:pt x="3" y="4"/>
                  </a:cubicBezTo>
                  <a:cubicBezTo>
                    <a:pt x="3" y="4"/>
                    <a:pt x="3" y="4"/>
                    <a:pt x="3" y="4"/>
                  </a:cubicBezTo>
                  <a:cubicBezTo>
                    <a:pt x="3" y="7"/>
                    <a:pt x="3" y="10"/>
                    <a:pt x="3" y="14"/>
                  </a:cubicBezTo>
                  <a:cubicBezTo>
                    <a:pt x="3" y="24"/>
                    <a:pt x="3" y="24"/>
                    <a:pt x="3" y="24"/>
                  </a:cubicBezTo>
                  <a:lnTo>
                    <a:pt x="0" y="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2" name="Freeform 51">
              <a:extLst>
                <a:ext uri="{FF2B5EF4-FFF2-40B4-BE49-F238E27FC236}">
                  <a16:creationId xmlns:a16="http://schemas.microsoft.com/office/drawing/2014/main" id="{EDAAEB5A-913B-5149-8D4C-6226360A848C}"/>
                </a:ext>
              </a:extLst>
            </p:cNvPr>
            <p:cNvSpPr>
              <a:spLocks/>
            </p:cNvSpPr>
            <p:nvPr userDrawn="1"/>
          </p:nvSpPr>
          <p:spPr bwMode="gray">
            <a:xfrm>
              <a:off x="5922963" y="6445250"/>
              <a:ext cx="57150" cy="76200"/>
            </a:xfrm>
            <a:custGeom>
              <a:avLst/>
              <a:gdLst/>
              <a:ahLst/>
              <a:cxnLst>
                <a:cxn ang="0">
                  <a:pos x="16" y="6"/>
                </a:cxn>
                <a:cxn ang="0">
                  <a:pos x="0" y="6"/>
                </a:cxn>
                <a:cxn ang="0">
                  <a:pos x="0" y="0"/>
                </a:cxn>
                <a:cxn ang="0">
                  <a:pos x="36" y="0"/>
                </a:cxn>
                <a:cxn ang="0">
                  <a:pos x="36" y="6"/>
                </a:cxn>
                <a:cxn ang="0">
                  <a:pos x="22" y="6"/>
                </a:cxn>
                <a:cxn ang="0">
                  <a:pos x="22" y="48"/>
                </a:cxn>
                <a:cxn ang="0">
                  <a:pos x="16" y="48"/>
                </a:cxn>
                <a:cxn ang="0">
                  <a:pos x="16" y="6"/>
                </a:cxn>
              </a:cxnLst>
              <a:rect l="0" t="0" r="r" b="b"/>
              <a:pathLst>
                <a:path w="36" h="48">
                  <a:moveTo>
                    <a:pt x="16" y="6"/>
                  </a:moveTo>
                  <a:lnTo>
                    <a:pt x="0" y="6"/>
                  </a:lnTo>
                  <a:lnTo>
                    <a:pt x="0" y="0"/>
                  </a:lnTo>
                  <a:lnTo>
                    <a:pt x="36" y="0"/>
                  </a:lnTo>
                  <a:lnTo>
                    <a:pt x="36" y="6"/>
                  </a:lnTo>
                  <a:lnTo>
                    <a:pt x="22" y="6"/>
                  </a:lnTo>
                  <a:lnTo>
                    <a:pt x="22" y="48"/>
                  </a:lnTo>
                  <a:lnTo>
                    <a:pt x="16" y="48"/>
                  </a:lnTo>
                  <a:lnTo>
                    <a:pt x="16"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3" name="Freeform 52">
              <a:extLst>
                <a:ext uri="{FF2B5EF4-FFF2-40B4-BE49-F238E27FC236}">
                  <a16:creationId xmlns:a16="http://schemas.microsoft.com/office/drawing/2014/main" id="{9D6B94BE-F458-EA4C-A6AD-EF06C16D8B5E}"/>
                </a:ext>
              </a:extLst>
            </p:cNvPr>
            <p:cNvSpPr>
              <a:spLocks noEditPoints="1"/>
            </p:cNvSpPr>
            <p:nvPr userDrawn="1"/>
          </p:nvSpPr>
          <p:spPr bwMode="gray">
            <a:xfrm>
              <a:off x="5980113" y="6445250"/>
              <a:ext cx="63500" cy="76200"/>
            </a:xfrm>
            <a:custGeom>
              <a:avLst/>
              <a:gdLst/>
              <a:ahLst/>
              <a:cxnLst>
                <a:cxn ang="0">
                  <a:pos x="6" y="16"/>
                </a:cxn>
                <a:cxn ang="0">
                  <a:pos x="3" y="24"/>
                </a:cxn>
                <a:cxn ang="0">
                  <a:pos x="0" y="24"/>
                </a:cxn>
                <a:cxn ang="0">
                  <a:pos x="8" y="0"/>
                </a:cxn>
                <a:cxn ang="0">
                  <a:pos x="12" y="0"/>
                </a:cxn>
                <a:cxn ang="0">
                  <a:pos x="20" y="24"/>
                </a:cxn>
                <a:cxn ang="0">
                  <a:pos x="17" y="24"/>
                </a:cxn>
                <a:cxn ang="0">
                  <a:pos x="14" y="16"/>
                </a:cxn>
                <a:cxn ang="0">
                  <a:pos x="6" y="16"/>
                </a:cxn>
                <a:cxn ang="0">
                  <a:pos x="14" y="14"/>
                </a:cxn>
                <a:cxn ang="0">
                  <a:pos x="11" y="7"/>
                </a:cxn>
                <a:cxn ang="0">
                  <a:pos x="10" y="3"/>
                </a:cxn>
                <a:cxn ang="0">
                  <a:pos x="10" y="3"/>
                </a:cxn>
                <a:cxn ang="0">
                  <a:pos x="9" y="7"/>
                </a:cxn>
                <a:cxn ang="0">
                  <a:pos x="7" y="14"/>
                </a:cxn>
                <a:cxn ang="0">
                  <a:pos x="14" y="14"/>
                </a:cxn>
              </a:cxnLst>
              <a:rect l="0" t="0" r="r" b="b"/>
              <a:pathLst>
                <a:path w="20" h="24">
                  <a:moveTo>
                    <a:pt x="6" y="16"/>
                  </a:moveTo>
                  <a:cubicBezTo>
                    <a:pt x="3" y="24"/>
                    <a:pt x="3" y="24"/>
                    <a:pt x="3" y="24"/>
                  </a:cubicBezTo>
                  <a:cubicBezTo>
                    <a:pt x="0" y="24"/>
                    <a:pt x="0" y="24"/>
                    <a:pt x="0" y="24"/>
                  </a:cubicBezTo>
                  <a:cubicBezTo>
                    <a:pt x="8" y="0"/>
                    <a:pt x="8" y="0"/>
                    <a:pt x="8" y="0"/>
                  </a:cubicBezTo>
                  <a:cubicBezTo>
                    <a:pt x="12" y="0"/>
                    <a:pt x="12" y="0"/>
                    <a:pt x="12" y="0"/>
                  </a:cubicBezTo>
                  <a:cubicBezTo>
                    <a:pt x="20" y="24"/>
                    <a:pt x="20" y="24"/>
                    <a:pt x="20" y="24"/>
                  </a:cubicBezTo>
                  <a:cubicBezTo>
                    <a:pt x="17" y="24"/>
                    <a:pt x="17" y="24"/>
                    <a:pt x="17" y="24"/>
                  </a:cubicBezTo>
                  <a:cubicBezTo>
                    <a:pt x="14" y="16"/>
                    <a:pt x="14" y="16"/>
                    <a:pt x="14" y="16"/>
                  </a:cubicBezTo>
                  <a:lnTo>
                    <a:pt x="6" y="16"/>
                  </a:lnTo>
                  <a:close/>
                  <a:moveTo>
                    <a:pt x="14" y="14"/>
                  </a:moveTo>
                  <a:cubicBezTo>
                    <a:pt x="11" y="7"/>
                    <a:pt x="11" y="7"/>
                    <a:pt x="11" y="7"/>
                  </a:cubicBezTo>
                  <a:cubicBezTo>
                    <a:pt x="11" y="6"/>
                    <a:pt x="11" y="4"/>
                    <a:pt x="10" y="3"/>
                  </a:cubicBezTo>
                  <a:cubicBezTo>
                    <a:pt x="10" y="3"/>
                    <a:pt x="10" y="3"/>
                    <a:pt x="10" y="3"/>
                  </a:cubicBezTo>
                  <a:cubicBezTo>
                    <a:pt x="10" y="4"/>
                    <a:pt x="9" y="6"/>
                    <a:pt x="9" y="7"/>
                  </a:cubicBezTo>
                  <a:cubicBezTo>
                    <a:pt x="7" y="14"/>
                    <a:pt x="7" y="14"/>
                    <a:pt x="7" y="14"/>
                  </a:cubicBezTo>
                  <a:lnTo>
                    <a:pt x="14"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4" name="Freeform 53">
              <a:extLst>
                <a:ext uri="{FF2B5EF4-FFF2-40B4-BE49-F238E27FC236}">
                  <a16:creationId xmlns:a16="http://schemas.microsoft.com/office/drawing/2014/main" id="{92029383-DF5D-824B-8BAA-7730BD7E9995}"/>
                </a:ext>
              </a:extLst>
            </p:cNvPr>
            <p:cNvSpPr>
              <a:spLocks/>
            </p:cNvSpPr>
            <p:nvPr userDrawn="1"/>
          </p:nvSpPr>
          <p:spPr bwMode="gray">
            <a:xfrm>
              <a:off x="6062663" y="6445250"/>
              <a:ext cx="57150" cy="76200"/>
            </a:xfrm>
            <a:custGeom>
              <a:avLst/>
              <a:gdLst/>
              <a:ahLst/>
              <a:cxnLst>
                <a:cxn ang="0">
                  <a:pos x="0" y="24"/>
                </a:cxn>
                <a:cxn ang="0">
                  <a:pos x="0" y="0"/>
                </a:cxn>
                <a:cxn ang="0">
                  <a:pos x="3" y="0"/>
                </a:cxn>
                <a:cxn ang="0">
                  <a:pos x="11" y="12"/>
                </a:cxn>
                <a:cxn ang="0">
                  <a:pos x="15" y="20"/>
                </a:cxn>
                <a:cxn ang="0">
                  <a:pos x="15" y="20"/>
                </a:cxn>
                <a:cxn ang="0">
                  <a:pos x="15" y="10"/>
                </a:cxn>
                <a:cxn ang="0">
                  <a:pos x="15" y="0"/>
                </a:cxn>
                <a:cxn ang="0">
                  <a:pos x="18" y="0"/>
                </a:cxn>
                <a:cxn ang="0">
                  <a:pos x="18" y="24"/>
                </a:cxn>
                <a:cxn ang="0">
                  <a:pos x="15" y="24"/>
                </a:cxn>
                <a:cxn ang="0">
                  <a:pos x="7" y="12"/>
                </a:cxn>
                <a:cxn ang="0">
                  <a:pos x="3" y="4"/>
                </a:cxn>
                <a:cxn ang="0">
                  <a:pos x="2" y="4"/>
                </a:cxn>
                <a:cxn ang="0">
                  <a:pos x="3" y="14"/>
                </a:cxn>
                <a:cxn ang="0">
                  <a:pos x="3" y="24"/>
                </a:cxn>
                <a:cxn ang="0">
                  <a:pos x="0" y="24"/>
                </a:cxn>
              </a:cxnLst>
              <a:rect l="0" t="0" r="r" b="b"/>
              <a:pathLst>
                <a:path w="18" h="24">
                  <a:moveTo>
                    <a:pt x="0" y="24"/>
                  </a:moveTo>
                  <a:cubicBezTo>
                    <a:pt x="0" y="0"/>
                    <a:pt x="0" y="0"/>
                    <a:pt x="0" y="0"/>
                  </a:cubicBezTo>
                  <a:cubicBezTo>
                    <a:pt x="3" y="0"/>
                    <a:pt x="3" y="0"/>
                    <a:pt x="3" y="0"/>
                  </a:cubicBezTo>
                  <a:cubicBezTo>
                    <a:pt x="11" y="12"/>
                    <a:pt x="11" y="12"/>
                    <a:pt x="11" y="12"/>
                  </a:cubicBezTo>
                  <a:cubicBezTo>
                    <a:pt x="12" y="15"/>
                    <a:pt x="14" y="17"/>
                    <a:pt x="15" y="20"/>
                  </a:cubicBezTo>
                  <a:cubicBezTo>
                    <a:pt x="15" y="20"/>
                    <a:pt x="15" y="20"/>
                    <a:pt x="15" y="20"/>
                  </a:cubicBezTo>
                  <a:cubicBezTo>
                    <a:pt x="15" y="17"/>
                    <a:pt x="15" y="14"/>
                    <a:pt x="15" y="10"/>
                  </a:cubicBezTo>
                  <a:cubicBezTo>
                    <a:pt x="15" y="0"/>
                    <a:pt x="15" y="0"/>
                    <a:pt x="15" y="0"/>
                  </a:cubicBezTo>
                  <a:cubicBezTo>
                    <a:pt x="18" y="0"/>
                    <a:pt x="18" y="0"/>
                    <a:pt x="18" y="0"/>
                  </a:cubicBezTo>
                  <a:cubicBezTo>
                    <a:pt x="18" y="24"/>
                    <a:pt x="18" y="24"/>
                    <a:pt x="18" y="24"/>
                  </a:cubicBezTo>
                  <a:cubicBezTo>
                    <a:pt x="15" y="24"/>
                    <a:pt x="15" y="24"/>
                    <a:pt x="15" y="24"/>
                  </a:cubicBezTo>
                  <a:cubicBezTo>
                    <a:pt x="7" y="12"/>
                    <a:pt x="7" y="12"/>
                    <a:pt x="7" y="12"/>
                  </a:cubicBezTo>
                  <a:cubicBezTo>
                    <a:pt x="5" y="9"/>
                    <a:pt x="4" y="6"/>
                    <a:pt x="3" y="4"/>
                  </a:cubicBezTo>
                  <a:cubicBezTo>
                    <a:pt x="2" y="4"/>
                    <a:pt x="2" y="4"/>
                    <a:pt x="2" y="4"/>
                  </a:cubicBezTo>
                  <a:cubicBezTo>
                    <a:pt x="3" y="7"/>
                    <a:pt x="3" y="10"/>
                    <a:pt x="3" y="14"/>
                  </a:cubicBezTo>
                  <a:cubicBezTo>
                    <a:pt x="3" y="24"/>
                    <a:pt x="3" y="24"/>
                    <a:pt x="3" y="24"/>
                  </a:cubicBezTo>
                  <a:lnTo>
                    <a:pt x="0" y="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5" name="Freeform 54">
              <a:extLst>
                <a:ext uri="{FF2B5EF4-FFF2-40B4-BE49-F238E27FC236}">
                  <a16:creationId xmlns:a16="http://schemas.microsoft.com/office/drawing/2014/main" id="{5BA3FC7A-DD70-B441-9DD6-BE680E63D1FF}"/>
                </a:ext>
              </a:extLst>
            </p:cNvPr>
            <p:cNvSpPr>
              <a:spLocks/>
            </p:cNvSpPr>
            <p:nvPr userDrawn="1"/>
          </p:nvSpPr>
          <p:spPr bwMode="gray">
            <a:xfrm>
              <a:off x="6132513" y="6445250"/>
              <a:ext cx="57150" cy="76200"/>
            </a:xfrm>
            <a:custGeom>
              <a:avLst/>
              <a:gdLst/>
              <a:ahLst/>
              <a:cxnLst>
                <a:cxn ang="0">
                  <a:pos x="16" y="6"/>
                </a:cxn>
                <a:cxn ang="0">
                  <a:pos x="0" y="6"/>
                </a:cxn>
                <a:cxn ang="0">
                  <a:pos x="0" y="0"/>
                </a:cxn>
                <a:cxn ang="0">
                  <a:pos x="36" y="0"/>
                </a:cxn>
                <a:cxn ang="0">
                  <a:pos x="36" y="6"/>
                </a:cxn>
                <a:cxn ang="0">
                  <a:pos x="22" y="6"/>
                </a:cxn>
                <a:cxn ang="0">
                  <a:pos x="22" y="48"/>
                </a:cxn>
                <a:cxn ang="0">
                  <a:pos x="16" y="48"/>
                </a:cxn>
                <a:cxn ang="0">
                  <a:pos x="16" y="6"/>
                </a:cxn>
              </a:cxnLst>
              <a:rect l="0" t="0" r="r" b="b"/>
              <a:pathLst>
                <a:path w="36" h="48">
                  <a:moveTo>
                    <a:pt x="16" y="6"/>
                  </a:moveTo>
                  <a:lnTo>
                    <a:pt x="0" y="6"/>
                  </a:lnTo>
                  <a:lnTo>
                    <a:pt x="0" y="0"/>
                  </a:lnTo>
                  <a:lnTo>
                    <a:pt x="36" y="0"/>
                  </a:lnTo>
                  <a:lnTo>
                    <a:pt x="36" y="6"/>
                  </a:lnTo>
                  <a:lnTo>
                    <a:pt x="22" y="6"/>
                  </a:lnTo>
                  <a:lnTo>
                    <a:pt x="22" y="48"/>
                  </a:lnTo>
                  <a:lnTo>
                    <a:pt x="16" y="48"/>
                  </a:lnTo>
                  <a:lnTo>
                    <a:pt x="16"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6" name="Freeform 55">
              <a:extLst>
                <a:ext uri="{FF2B5EF4-FFF2-40B4-BE49-F238E27FC236}">
                  <a16:creationId xmlns:a16="http://schemas.microsoft.com/office/drawing/2014/main" id="{C659A941-A4F0-8343-81F4-0281EEF2ADF2}"/>
                </a:ext>
              </a:extLst>
            </p:cNvPr>
            <p:cNvSpPr>
              <a:spLocks/>
            </p:cNvSpPr>
            <p:nvPr userDrawn="1"/>
          </p:nvSpPr>
          <p:spPr bwMode="gray">
            <a:xfrm>
              <a:off x="6199188" y="6445250"/>
              <a:ext cx="47625" cy="76200"/>
            </a:xfrm>
            <a:custGeom>
              <a:avLst/>
              <a:gdLst/>
              <a:ahLst/>
              <a:cxnLst>
                <a:cxn ang="0">
                  <a:pos x="1" y="20"/>
                </a:cxn>
                <a:cxn ang="0">
                  <a:pos x="6" y="22"/>
                </a:cxn>
                <a:cxn ang="0">
                  <a:pos x="11" y="18"/>
                </a:cxn>
                <a:cxn ang="0">
                  <a:pos x="7" y="13"/>
                </a:cxn>
                <a:cxn ang="0">
                  <a:pos x="1" y="6"/>
                </a:cxn>
                <a:cxn ang="0">
                  <a:pos x="8" y="0"/>
                </a:cxn>
                <a:cxn ang="0">
                  <a:pos x="14" y="1"/>
                </a:cxn>
                <a:cxn ang="0">
                  <a:pos x="13" y="3"/>
                </a:cxn>
                <a:cxn ang="0">
                  <a:pos x="8" y="2"/>
                </a:cxn>
                <a:cxn ang="0">
                  <a:pos x="4" y="6"/>
                </a:cxn>
                <a:cxn ang="0">
                  <a:pos x="9" y="10"/>
                </a:cxn>
                <a:cxn ang="0">
                  <a:pos x="15" y="17"/>
                </a:cxn>
                <a:cxn ang="0">
                  <a:pos x="6" y="24"/>
                </a:cxn>
                <a:cxn ang="0">
                  <a:pos x="0" y="23"/>
                </a:cxn>
                <a:cxn ang="0">
                  <a:pos x="1" y="20"/>
                </a:cxn>
              </a:cxnLst>
              <a:rect l="0" t="0" r="r" b="b"/>
              <a:pathLst>
                <a:path w="15" h="24">
                  <a:moveTo>
                    <a:pt x="1" y="20"/>
                  </a:moveTo>
                  <a:cubicBezTo>
                    <a:pt x="2" y="21"/>
                    <a:pt x="4" y="22"/>
                    <a:pt x="6" y="22"/>
                  </a:cubicBezTo>
                  <a:cubicBezTo>
                    <a:pt x="10" y="22"/>
                    <a:pt x="11" y="20"/>
                    <a:pt x="11" y="18"/>
                  </a:cubicBezTo>
                  <a:cubicBezTo>
                    <a:pt x="11" y="15"/>
                    <a:pt x="10" y="14"/>
                    <a:pt x="7" y="13"/>
                  </a:cubicBezTo>
                  <a:cubicBezTo>
                    <a:pt x="3" y="12"/>
                    <a:pt x="1" y="10"/>
                    <a:pt x="1" y="6"/>
                  </a:cubicBezTo>
                  <a:cubicBezTo>
                    <a:pt x="1" y="2"/>
                    <a:pt x="4" y="0"/>
                    <a:pt x="8" y="0"/>
                  </a:cubicBezTo>
                  <a:cubicBezTo>
                    <a:pt x="11" y="0"/>
                    <a:pt x="13" y="0"/>
                    <a:pt x="14" y="1"/>
                  </a:cubicBezTo>
                  <a:cubicBezTo>
                    <a:pt x="13" y="3"/>
                    <a:pt x="13" y="3"/>
                    <a:pt x="13" y="3"/>
                  </a:cubicBezTo>
                  <a:cubicBezTo>
                    <a:pt x="12" y="3"/>
                    <a:pt x="10" y="2"/>
                    <a:pt x="8" y="2"/>
                  </a:cubicBezTo>
                  <a:cubicBezTo>
                    <a:pt x="5" y="2"/>
                    <a:pt x="4" y="4"/>
                    <a:pt x="4" y="6"/>
                  </a:cubicBezTo>
                  <a:cubicBezTo>
                    <a:pt x="4" y="8"/>
                    <a:pt x="5" y="9"/>
                    <a:pt x="9" y="10"/>
                  </a:cubicBezTo>
                  <a:cubicBezTo>
                    <a:pt x="13" y="12"/>
                    <a:pt x="15" y="14"/>
                    <a:pt x="15" y="17"/>
                  </a:cubicBezTo>
                  <a:cubicBezTo>
                    <a:pt x="15" y="21"/>
                    <a:pt x="12" y="24"/>
                    <a:pt x="6" y="24"/>
                  </a:cubicBezTo>
                  <a:cubicBezTo>
                    <a:pt x="4" y="24"/>
                    <a:pt x="1" y="24"/>
                    <a:pt x="0" y="23"/>
                  </a:cubicBezTo>
                  <a:lnTo>
                    <a:pt x="1" y="2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grpSp>
    </p:spTree>
    <p:extLst>
      <p:ext uri="{BB962C8B-B14F-4D97-AF65-F5344CB8AC3E}">
        <p14:creationId xmlns:p14="http://schemas.microsoft.com/office/powerpoint/2010/main" val="381531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wipe(left)">
                                      <p:cBhvr>
                                        <p:cTn id="7" dur="500"/>
                                        <p:tgtEl>
                                          <p:spTgt spid="10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6"/>
                                        </p:tgtEl>
                                        <p:attrNameLst>
                                          <p:attrName>style.visibility</p:attrName>
                                        </p:attrNameLst>
                                      </p:cBhvr>
                                      <p:to>
                                        <p:strVal val="visible"/>
                                      </p:to>
                                    </p:set>
                                    <p:animEffect transition="in" filter="wipe(left)">
                                      <p:cBhvr>
                                        <p:cTn id="11"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6" grpId="0" animBg="1"/>
    </p:bldLst>
  </p:timing>
  <p:extLst mod="1">
    <p:ext uri="{DCECCB84-F9BA-43D5-87BE-67443E8EF086}">
      <p15:sldGuideLst xmlns:p15="http://schemas.microsoft.com/office/powerpoint/2012/main">
        <p15:guide id="1" orient="horz" pos="1620">
          <p15:clr>
            <a:srgbClr val="FBAE40"/>
          </p15:clr>
        </p15:guide>
        <p15:guide id="2" pos="2880">
          <p15:clr>
            <a:srgbClr val="FBAE40"/>
          </p15:clr>
        </p15:guide>
        <p15:guide id="3" pos="251">
          <p15:clr>
            <a:srgbClr val="FBAE40"/>
          </p15:clr>
        </p15:guide>
        <p15:guide id="4" orient="horz" pos="486">
          <p15:clr>
            <a:srgbClr val="FBAE40"/>
          </p15:clr>
        </p15:guide>
        <p15:guide id="5" pos="5505">
          <p15:clr>
            <a:srgbClr val="FBAE40"/>
          </p15:clr>
        </p15:guide>
        <p15:guide id="6" pos="1433">
          <p15:clr>
            <a:srgbClr val="FBAE40"/>
          </p15:clr>
        </p15:guide>
        <p15:guide id="8" orient="horz" pos="2977">
          <p15:clr>
            <a:srgbClr val="FBAE40"/>
          </p15:clr>
        </p15:guide>
        <p15:guide id="9" pos="3131">
          <p15:clr>
            <a:srgbClr val="FBAE40"/>
          </p15:clr>
        </p15:guide>
        <p15:guide id="10" pos="1695">
          <p15:clr>
            <a:srgbClr val="FBAE40"/>
          </p15:clr>
        </p15:guide>
        <p15:guide id="11" pos="2619">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id with text">
    <p:spTree>
      <p:nvGrpSpPr>
        <p:cNvPr id="1" name=""/>
        <p:cNvGrpSpPr/>
        <p:nvPr/>
      </p:nvGrpSpPr>
      <p:grpSpPr>
        <a:xfrm>
          <a:off x="0" y="0"/>
          <a:ext cx="0" cy="0"/>
          <a:chOff x="0" y="0"/>
          <a:chExt cx="0" cy="0"/>
        </a:xfrm>
      </p:grpSpPr>
      <p:sp>
        <p:nvSpPr>
          <p:cNvPr id="85" name="Round Single Corner Rectangle 37">
            <a:extLst>
              <a:ext uri="{FF2B5EF4-FFF2-40B4-BE49-F238E27FC236}">
                <a16:creationId xmlns:a16="http://schemas.microsoft.com/office/drawing/2014/main" id="{669320EC-8970-B545-ADFB-5216EC03B96B}"/>
              </a:ext>
            </a:extLst>
          </p:cNvPr>
          <p:cNvSpPr/>
          <p:nvPr userDrawn="1"/>
        </p:nvSpPr>
        <p:spPr>
          <a:xfrm>
            <a:off x="3526392" y="0"/>
            <a:ext cx="1872343" cy="2571749"/>
          </a:xfrm>
          <a:prstGeom prst="round1Rect">
            <a:avLst>
              <a:gd name="adj" fmla="val 0"/>
            </a:avLst>
          </a:prstGeom>
          <a:gradFill>
            <a:gsLst>
              <a:gs pos="0">
                <a:schemeClr val="accent2"/>
              </a:gs>
              <a:gs pos="99000">
                <a:schemeClr val="accent4"/>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
        <p:nvSpPr>
          <p:cNvPr id="86" name="Round Single Corner Rectangle 37">
            <a:extLst>
              <a:ext uri="{FF2B5EF4-FFF2-40B4-BE49-F238E27FC236}">
                <a16:creationId xmlns:a16="http://schemas.microsoft.com/office/drawing/2014/main" id="{1253C231-A147-CB4B-8BCE-65FEA10CE673}"/>
              </a:ext>
            </a:extLst>
          </p:cNvPr>
          <p:cNvSpPr/>
          <p:nvPr userDrawn="1"/>
        </p:nvSpPr>
        <p:spPr>
          <a:xfrm>
            <a:off x="5398735" y="0"/>
            <a:ext cx="1865065" cy="2571747"/>
          </a:xfrm>
          <a:prstGeom prst="round1Rect">
            <a:avLst>
              <a:gd name="adj" fmla="val 0"/>
            </a:avLst>
          </a:prstGeom>
          <a:solidFill>
            <a:srgbClr val="EEEFE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pic>
        <p:nvPicPr>
          <p:cNvPr id="97" name="Graphic 96">
            <a:extLst>
              <a:ext uri="{FF2B5EF4-FFF2-40B4-BE49-F238E27FC236}">
                <a16:creationId xmlns:a16="http://schemas.microsoft.com/office/drawing/2014/main" id="{A6C21796-964E-E345-8E7C-7006C980FA5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8056456" y="281206"/>
            <a:ext cx="816407" cy="171875"/>
          </a:xfrm>
          <a:prstGeom prst="rect">
            <a:avLst/>
          </a:prstGeom>
        </p:spPr>
      </p:pic>
      <p:sp>
        <p:nvSpPr>
          <p:cNvPr id="102" name="Title 1">
            <a:extLst>
              <a:ext uri="{FF2B5EF4-FFF2-40B4-BE49-F238E27FC236}">
                <a16:creationId xmlns:a16="http://schemas.microsoft.com/office/drawing/2014/main" id="{0869AB3E-7203-DA41-872A-25906AF4A83A}"/>
              </a:ext>
            </a:extLst>
          </p:cNvPr>
          <p:cNvSpPr txBox="1">
            <a:spLocks/>
          </p:cNvSpPr>
          <p:nvPr userDrawn="1"/>
        </p:nvSpPr>
        <p:spPr bwMode="gray">
          <a:xfrm>
            <a:off x="402191" y="217970"/>
            <a:ext cx="2498764" cy="184301"/>
          </a:xfrm>
          <a:prstGeom prst="rect">
            <a:avLst/>
          </a:prstGeom>
        </p:spPr>
        <p:txBody>
          <a:bodyPr vert="horz" lIns="0" tIns="0" rIns="0" bIns="0" rtlCol="0" anchor="t" anchorCtr="0">
            <a:normAutofit/>
          </a:bodyPr>
          <a:lstStyle>
            <a:lvl1pPr algn="l" defTabSz="685800" rtl="0" eaLnBrk="1" latinLnBrk="0" hangingPunct="1">
              <a:spcBef>
                <a:spcPct val="0"/>
              </a:spcBef>
              <a:buNone/>
              <a:defRPr lang="en-GB" sz="4000" kern="1200" dirty="0">
                <a:solidFill>
                  <a:srgbClr val="00766B"/>
                </a:solidFill>
                <a:latin typeface="+mn-lt"/>
                <a:ea typeface="Arial" charset="0"/>
                <a:cs typeface="Arial" charset="0"/>
              </a:defRPr>
            </a:lvl1pPr>
          </a:lstStyle>
          <a:p>
            <a:pPr defTabSz="913271">
              <a:lnSpc>
                <a:spcPct val="90000"/>
              </a:lnSpc>
              <a:spcBef>
                <a:spcPts val="1000"/>
              </a:spcBef>
              <a:buFont typeface="Arial" panose="020B0604020202020204" pitchFamily="34" charset="0"/>
              <a:buNone/>
            </a:pPr>
            <a:r>
              <a:rPr lang="en-GB" sz="750" dirty="0">
                <a:solidFill>
                  <a:schemeClr val="bg1"/>
                </a:solidFill>
                <a:latin typeface="Calibri Light" panose="020F0302020204030204" pitchFamily="34" charset="0"/>
                <a:cs typeface="Calibri Light" panose="020F0302020204030204" pitchFamily="34" charset="0"/>
              </a:rPr>
              <a:t>Page </a:t>
            </a:r>
            <a:fld id="{53E7601D-6FDA-7B44-B5BA-3778DAD9E216}" type="slidenum">
              <a:rPr lang="en-GB" sz="750" smtClean="0">
                <a:solidFill>
                  <a:schemeClr val="bg1"/>
                </a:solidFill>
                <a:latin typeface="Calibri Light" panose="020F0302020204030204" pitchFamily="34" charset="0"/>
                <a:cs typeface="Calibri Light" panose="020F0302020204030204" pitchFamily="34" charset="0"/>
              </a:rPr>
              <a:t>‹#›</a:t>
            </a:fld>
            <a:endParaRPr lang="en-GB" sz="750" dirty="0">
              <a:solidFill>
                <a:schemeClr val="bg1"/>
              </a:solidFill>
              <a:latin typeface="Calibri Light" panose="020F0302020204030204" pitchFamily="34" charset="0"/>
              <a:cs typeface="Calibri Light" panose="020F0302020204030204" pitchFamily="34" charset="0"/>
            </a:endParaRPr>
          </a:p>
        </p:txBody>
      </p:sp>
      <p:sp>
        <p:nvSpPr>
          <p:cNvPr id="103" name="Rectangle 102">
            <a:extLst>
              <a:ext uri="{FF2B5EF4-FFF2-40B4-BE49-F238E27FC236}">
                <a16:creationId xmlns:a16="http://schemas.microsoft.com/office/drawing/2014/main" id="{3BEBDD5B-B4FA-9E4B-8720-78E4522536E6}"/>
              </a:ext>
            </a:extLst>
          </p:cNvPr>
          <p:cNvSpPr/>
          <p:nvPr userDrawn="1"/>
        </p:nvSpPr>
        <p:spPr>
          <a:xfrm rot="16200000">
            <a:off x="594713" y="-193605"/>
            <a:ext cx="98580" cy="485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Calibri Light" panose="020F0302020204030204" pitchFamily="34" charset="0"/>
              <a:cs typeface="Calibri Light" panose="020F0302020204030204" pitchFamily="34" charset="0"/>
            </a:endParaRPr>
          </a:p>
        </p:txBody>
      </p:sp>
      <p:sp>
        <p:nvSpPr>
          <p:cNvPr id="104" name="Text Placeholder 23">
            <a:extLst>
              <a:ext uri="{FF2B5EF4-FFF2-40B4-BE49-F238E27FC236}">
                <a16:creationId xmlns:a16="http://schemas.microsoft.com/office/drawing/2014/main" id="{8BAFB0BB-8F18-C844-BB4B-E10A6C13BF7D}"/>
              </a:ext>
            </a:extLst>
          </p:cNvPr>
          <p:cNvSpPr>
            <a:spLocks noGrp="1"/>
          </p:cNvSpPr>
          <p:nvPr>
            <p:ph type="body" sz="quarter" idx="14" hasCustomPrompt="1"/>
          </p:nvPr>
        </p:nvSpPr>
        <p:spPr>
          <a:xfrm>
            <a:off x="390476" y="1254736"/>
            <a:ext cx="2754034" cy="956836"/>
          </a:xfrm>
          <a:prstGeom prst="rect">
            <a:avLst/>
          </a:prstGeom>
        </p:spPr>
        <p:txBody>
          <a:bodyPr lIns="0" tIns="0" rIns="0" bIns="0" numCol="1" spcCol="360000"/>
          <a:lstStyle>
            <a:lvl1pPr marL="3175" indent="-3175">
              <a:spcBef>
                <a:spcPts val="0"/>
              </a:spcBef>
              <a:spcAft>
                <a:spcPts val="500"/>
              </a:spcAft>
              <a:buNone/>
              <a:tabLst/>
              <a:defRPr sz="1600" b="0" i="0">
                <a:solidFill>
                  <a:schemeClr val="tx1">
                    <a:lumMod val="95000"/>
                    <a:lumOff val="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text</a:t>
            </a:r>
            <a:endParaRPr lang="en-GB" dirty="0"/>
          </a:p>
        </p:txBody>
      </p:sp>
      <p:sp>
        <p:nvSpPr>
          <p:cNvPr id="105" name="Text Placeholder 23">
            <a:extLst>
              <a:ext uri="{FF2B5EF4-FFF2-40B4-BE49-F238E27FC236}">
                <a16:creationId xmlns:a16="http://schemas.microsoft.com/office/drawing/2014/main" id="{4A0FDF7C-0B5A-3E45-B0E1-5625C944B87F}"/>
              </a:ext>
            </a:extLst>
          </p:cNvPr>
          <p:cNvSpPr>
            <a:spLocks noGrp="1"/>
          </p:cNvSpPr>
          <p:nvPr>
            <p:ph type="body" sz="quarter" idx="15" hasCustomPrompt="1"/>
          </p:nvPr>
        </p:nvSpPr>
        <p:spPr>
          <a:xfrm>
            <a:off x="392782" y="738966"/>
            <a:ext cx="2749139" cy="346503"/>
          </a:xfrm>
          <a:prstGeom prst="rect">
            <a:avLst/>
          </a:prstGeom>
        </p:spPr>
        <p:txBody>
          <a:bodyPr lIns="0" tIns="0" rIns="0" bIns="0"/>
          <a:lstStyle>
            <a:lvl1pPr marL="3175" indent="-3175">
              <a:spcBef>
                <a:spcPts val="0"/>
              </a:spcBef>
              <a:buNone/>
              <a:tabLst/>
              <a:defRPr sz="2000" b="0" i="0">
                <a:solidFill>
                  <a:schemeClr val="tx1">
                    <a:lumMod val="85000"/>
                    <a:lumOff val="1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a:t>
            </a:r>
            <a:r>
              <a:rPr lang="en-GB" dirty="0"/>
              <a:t>Title</a:t>
            </a:r>
          </a:p>
        </p:txBody>
      </p:sp>
      <p:sp>
        <p:nvSpPr>
          <p:cNvPr id="106" name="Rectangle 105">
            <a:extLst>
              <a:ext uri="{FF2B5EF4-FFF2-40B4-BE49-F238E27FC236}">
                <a16:creationId xmlns:a16="http://schemas.microsoft.com/office/drawing/2014/main" id="{CA7C25DF-0A71-124C-87C9-4F1A37D6B802}"/>
              </a:ext>
            </a:extLst>
          </p:cNvPr>
          <p:cNvSpPr/>
          <p:nvPr userDrawn="1"/>
        </p:nvSpPr>
        <p:spPr>
          <a:xfrm rot="16200000">
            <a:off x="594713" y="-193605"/>
            <a:ext cx="98580" cy="4857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Calibri Light" panose="020F0302020204030204" pitchFamily="34" charset="0"/>
              <a:cs typeface="Calibri Light" panose="020F0302020204030204" pitchFamily="34" charset="0"/>
            </a:endParaRPr>
          </a:p>
        </p:txBody>
      </p:sp>
      <p:sp>
        <p:nvSpPr>
          <p:cNvPr id="107" name="Title 1">
            <a:extLst>
              <a:ext uri="{FF2B5EF4-FFF2-40B4-BE49-F238E27FC236}">
                <a16:creationId xmlns:a16="http://schemas.microsoft.com/office/drawing/2014/main" id="{D08C623F-63AD-B84A-90EB-DE1EE591A2F1}"/>
              </a:ext>
            </a:extLst>
          </p:cNvPr>
          <p:cNvSpPr txBox="1">
            <a:spLocks/>
          </p:cNvSpPr>
          <p:nvPr userDrawn="1"/>
        </p:nvSpPr>
        <p:spPr bwMode="gray">
          <a:xfrm>
            <a:off x="401108" y="217970"/>
            <a:ext cx="1826414" cy="111620"/>
          </a:xfrm>
          <a:prstGeom prst="rect">
            <a:avLst/>
          </a:prstGeom>
        </p:spPr>
        <p:txBody>
          <a:bodyPr vert="horz" lIns="0" tIns="0" rIns="0" bIns="0" rtlCol="0" anchor="t" anchorCtr="0">
            <a:normAutofit/>
          </a:bodyPr>
          <a:lstStyle>
            <a:lvl1pPr algn="l" defTabSz="685800" rtl="0" eaLnBrk="1" latinLnBrk="0" hangingPunct="1">
              <a:spcBef>
                <a:spcPct val="0"/>
              </a:spcBef>
              <a:buNone/>
              <a:defRPr lang="en-GB" sz="4000" kern="1200" dirty="0">
                <a:solidFill>
                  <a:srgbClr val="00766B"/>
                </a:solidFill>
                <a:latin typeface="+mn-lt"/>
                <a:ea typeface="Arial" charset="0"/>
                <a:cs typeface="Arial" charset="0"/>
              </a:defRPr>
            </a:lvl1pPr>
          </a:lstStyle>
          <a:p>
            <a:pPr defTabSz="913271">
              <a:lnSpc>
                <a:spcPct val="90000"/>
              </a:lnSpc>
              <a:spcBef>
                <a:spcPts val="1000"/>
              </a:spcBef>
              <a:buFont typeface="Arial" panose="020B0604020202020204" pitchFamily="34" charset="0"/>
              <a:buNone/>
            </a:pPr>
            <a:r>
              <a:rPr lang="en-GB" sz="750" dirty="0">
                <a:solidFill>
                  <a:schemeClr val="tx1">
                    <a:lumMod val="85000"/>
                    <a:lumOff val="15000"/>
                  </a:schemeClr>
                </a:solidFill>
                <a:latin typeface="Calibri Light" panose="020F0302020204030204" pitchFamily="34" charset="0"/>
                <a:cs typeface="Calibri Light" panose="020F0302020204030204" pitchFamily="34" charset="0"/>
              </a:rPr>
              <a:t>Page </a:t>
            </a:r>
            <a:fld id="{53E7601D-6FDA-7B44-B5BA-3778DAD9E216}" type="slidenum">
              <a:rPr lang="en-GB" sz="750" smtClean="0">
                <a:solidFill>
                  <a:schemeClr val="tx1">
                    <a:lumMod val="85000"/>
                    <a:lumOff val="15000"/>
                  </a:schemeClr>
                </a:solidFill>
                <a:latin typeface="Calibri Light" panose="020F0302020204030204" pitchFamily="34" charset="0"/>
                <a:cs typeface="Calibri Light" panose="020F0302020204030204" pitchFamily="34" charset="0"/>
              </a:rPr>
              <a:t>‹#›</a:t>
            </a:fld>
            <a:endParaRPr lang="en-GB" sz="750" dirty="0">
              <a:solidFill>
                <a:schemeClr val="tx1">
                  <a:lumMod val="85000"/>
                  <a:lumOff val="15000"/>
                </a:schemeClr>
              </a:solidFill>
              <a:latin typeface="Calibri Light" panose="020F0302020204030204" pitchFamily="34" charset="0"/>
              <a:cs typeface="Calibri Light" panose="020F0302020204030204" pitchFamily="34" charset="0"/>
            </a:endParaRPr>
          </a:p>
        </p:txBody>
      </p:sp>
      <p:sp>
        <p:nvSpPr>
          <p:cNvPr id="113" name="Text Placeholder 23">
            <a:extLst>
              <a:ext uri="{FF2B5EF4-FFF2-40B4-BE49-F238E27FC236}">
                <a16:creationId xmlns:a16="http://schemas.microsoft.com/office/drawing/2014/main" id="{6ED590AD-BF08-A344-842E-668098BD5A7A}"/>
              </a:ext>
            </a:extLst>
          </p:cNvPr>
          <p:cNvSpPr>
            <a:spLocks noGrp="1"/>
          </p:cNvSpPr>
          <p:nvPr>
            <p:ph type="body" sz="quarter" idx="19" hasCustomPrompt="1"/>
          </p:nvPr>
        </p:nvSpPr>
        <p:spPr>
          <a:xfrm>
            <a:off x="3791440" y="738966"/>
            <a:ext cx="1343408" cy="1621462"/>
          </a:xfrm>
          <a:prstGeom prst="rect">
            <a:avLst/>
          </a:prstGeom>
        </p:spPr>
        <p:txBody>
          <a:bodyPr lIns="0" tIns="0" rIns="0" bIns="0" numCol="1" spcCol="360000"/>
          <a:lstStyle>
            <a:lvl1pPr marL="4763" indent="-4763" algn="ctr">
              <a:spcBef>
                <a:spcPts val="0"/>
              </a:spcBef>
              <a:buNone/>
              <a:tabLst/>
              <a:defRPr sz="1400" b="0" i="0">
                <a:solidFill>
                  <a:schemeClr val="bg1"/>
                </a:solidFill>
                <a:latin typeface="Calibri" panose="020F0502020204030204" pitchFamily="34" charset="0"/>
                <a:cs typeface="Calibri" panose="020F05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text</a:t>
            </a:r>
            <a:endParaRPr lang="en-GB" dirty="0"/>
          </a:p>
        </p:txBody>
      </p:sp>
      <p:sp>
        <p:nvSpPr>
          <p:cNvPr id="115" name="Picture Placeholder 5">
            <a:extLst>
              <a:ext uri="{FF2B5EF4-FFF2-40B4-BE49-F238E27FC236}">
                <a16:creationId xmlns:a16="http://schemas.microsoft.com/office/drawing/2014/main" id="{D67E4ED9-CA06-C54F-B200-0C7A721E8BDA}"/>
              </a:ext>
            </a:extLst>
          </p:cNvPr>
          <p:cNvSpPr>
            <a:spLocks noGrp="1"/>
          </p:cNvSpPr>
          <p:nvPr>
            <p:ph type="pic" sz="quarter" idx="21"/>
          </p:nvPr>
        </p:nvSpPr>
        <p:spPr>
          <a:xfrm>
            <a:off x="7262936" y="2571747"/>
            <a:ext cx="1881064" cy="2571749"/>
          </a:xfrm>
          <a:prstGeom prst="rect">
            <a:avLst/>
          </a:prstGeom>
          <a:solidFill>
            <a:schemeClr val="bg1">
              <a:lumMod val="95000"/>
              <a:alpha val="50000"/>
            </a:schemeClr>
          </a:solidFill>
        </p:spPr>
        <p:txBody>
          <a:bodyPr anchor="ctr" anchorCtr="0"/>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0" i="0">
                <a:solidFill>
                  <a:schemeClr val="tx1">
                    <a:lumMod val="85000"/>
                    <a:lumOff val="15000"/>
                  </a:schemeClr>
                </a:solidFill>
                <a:latin typeface="Calibri Light" panose="020F0302020204030204" pitchFamily="34" charset="0"/>
                <a:cs typeface="Calibri Light" panose="020F0302020204030204" pitchFamily="34" charset="0"/>
              </a:defRPr>
            </a:lvl1pPr>
          </a:lstStyle>
          <a:p>
            <a:r>
              <a:rPr lang="en-GB" dirty="0"/>
              <a:t>Click icon to add picture</a:t>
            </a:r>
          </a:p>
        </p:txBody>
      </p:sp>
      <p:sp>
        <p:nvSpPr>
          <p:cNvPr id="117" name="Text Placeholder 23">
            <a:extLst>
              <a:ext uri="{FF2B5EF4-FFF2-40B4-BE49-F238E27FC236}">
                <a16:creationId xmlns:a16="http://schemas.microsoft.com/office/drawing/2014/main" id="{D78A30DF-0F0E-114B-935E-9F498C67A882}"/>
              </a:ext>
            </a:extLst>
          </p:cNvPr>
          <p:cNvSpPr>
            <a:spLocks noGrp="1"/>
          </p:cNvSpPr>
          <p:nvPr>
            <p:ph type="body" sz="quarter" idx="22" hasCustomPrompt="1"/>
          </p:nvPr>
        </p:nvSpPr>
        <p:spPr>
          <a:xfrm>
            <a:off x="5669541" y="728844"/>
            <a:ext cx="1330979" cy="1631583"/>
          </a:xfrm>
          <a:prstGeom prst="rect">
            <a:avLst/>
          </a:prstGeom>
        </p:spPr>
        <p:txBody>
          <a:bodyPr lIns="0" tIns="0" rIns="0" bIns="0" numCol="1" spcCol="360000" anchor="t" anchorCtr="0"/>
          <a:lstStyle>
            <a:lvl1pPr marL="4763" indent="-4763" algn="ctr">
              <a:spcBef>
                <a:spcPts val="0"/>
              </a:spcBef>
              <a:spcAft>
                <a:spcPts val="500"/>
              </a:spcAft>
              <a:buNone/>
              <a:tabLst/>
              <a:defRPr sz="1400" b="0" i="0">
                <a:solidFill>
                  <a:schemeClr val="tx1">
                    <a:lumMod val="95000"/>
                    <a:lumOff val="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text</a:t>
            </a:r>
            <a:endParaRPr lang="en-GB" dirty="0"/>
          </a:p>
        </p:txBody>
      </p:sp>
      <p:sp>
        <p:nvSpPr>
          <p:cNvPr id="118" name="Round Single Corner Rectangle 37">
            <a:extLst>
              <a:ext uri="{FF2B5EF4-FFF2-40B4-BE49-F238E27FC236}">
                <a16:creationId xmlns:a16="http://schemas.microsoft.com/office/drawing/2014/main" id="{82ADF391-69CC-5F4A-BBFC-8D091BBA38E6}"/>
              </a:ext>
            </a:extLst>
          </p:cNvPr>
          <p:cNvSpPr/>
          <p:nvPr userDrawn="1"/>
        </p:nvSpPr>
        <p:spPr>
          <a:xfrm>
            <a:off x="7262357" y="0"/>
            <a:ext cx="1881644" cy="2571747"/>
          </a:xfrm>
          <a:prstGeom prst="round1Rect">
            <a:avLst>
              <a:gd name="adj" fmla="val 0"/>
            </a:avLst>
          </a:prstGeom>
          <a:gradFill>
            <a:gsLst>
              <a:gs pos="0">
                <a:schemeClr val="tx1">
                  <a:lumMod val="75000"/>
                  <a:lumOff val="25000"/>
                  <a:alpha val="80000"/>
                </a:schemeClr>
              </a:gs>
              <a:gs pos="100000">
                <a:schemeClr val="tx1">
                  <a:lumMod val="90000"/>
                  <a:lumOff val="10000"/>
                  <a:alpha val="80000"/>
                </a:schemeClr>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
        <p:nvSpPr>
          <p:cNvPr id="119" name="Round Single Corner Rectangle 37">
            <a:extLst>
              <a:ext uri="{FF2B5EF4-FFF2-40B4-BE49-F238E27FC236}">
                <a16:creationId xmlns:a16="http://schemas.microsoft.com/office/drawing/2014/main" id="{1615EB91-883D-B849-A5EF-8F541144E1FD}"/>
              </a:ext>
            </a:extLst>
          </p:cNvPr>
          <p:cNvSpPr/>
          <p:nvPr userDrawn="1"/>
        </p:nvSpPr>
        <p:spPr>
          <a:xfrm>
            <a:off x="5397870" y="2571745"/>
            <a:ext cx="1865065" cy="2581089"/>
          </a:xfrm>
          <a:prstGeom prst="round1Rect">
            <a:avLst>
              <a:gd name="adj" fmla="val 0"/>
            </a:avLst>
          </a:prstGeom>
          <a:gradFill>
            <a:gsLst>
              <a:gs pos="0">
                <a:schemeClr val="accent2"/>
              </a:gs>
              <a:gs pos="99000">
                <a:schemeClr val="accent4"/>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
        <p:nvSpPr>
          <p:cNvPr id="120" name="Text Placeholder 23">
            <a:extLst>
              <a:ext uri="{FF2B5EF4-FFF2-40B4-BE49-F238E27FC236}">
                <a16:creationId xmlns:a16="http://schemas.microsoft.com/office/drawing/2014/main" id="{5B520C5D-BE6C-B14E-9562-99F38657FA7B}"/>
              </a:ext>
            </a:extLst>
          </p:cNvPr>
          <p:cNvSpPr>
            <a:spLocks noGrp="1"/>
          </p:cNvSpPr>
          <p:nvPr>
            <p:ph type="body" sz="quarter" idx="23" hasCustomPrompt="1"/>
          </p:nvPr>
        </p:nvSpPr>
        <p:spPr>
          <a:xfrm>
            <a:off x="5667712" y="3003914"/>
            <a:ext cx="1343408" cy="1928260"/>
          </a:xfrm>
          <a:prstGeom prst="rect">
            <a:avLst/>
          </a:prstGeom>
        </p:spPr>
        <p:txBody>
          <a:bodyPr lIns="0" tIns="0" rIns="0" bIns="0" numCol="1" spcCol="360000"/>
          <a:lstStyle>
            <a:lvl1pPr marL="4763" indent="-4763" algn="ctr">
              <a:spcBef>
                <a:spcPts val="0"/>
              </a:spcBef>
              <a:buNone/>
              <a:tabLst/>
              <a:defRPr sz="1400" b="0" i="0">
                <a:solidFill>
                  <a:schemeClr val="bg1"/>
                </a:solidFill>
                <a:latin typeface="Calibri" panose="020F0502020204030204" pitchFamily="34" charset="0"/>
                <a:cs typeface="Calibri" panose="020F05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text</a:t>
            </a:r>
            <a:endParaRPr lang="en-GB" dirty="0"/>
          </a:p>
        </p:txBody>
      </p:sp>
      <p:sp>
        <p:nvSpPr>
          <p:cNvPr id="21" name="Round Single Corner Rectangle 37">
            <a:extLst>
              <a:ext uri="{FF2B5EF4-FFF2-40B4-BE49-F238E27FC236}">
                <a16:creationId xmlns:a16="http://schemas.microsoft.com/office/drawing/2014/main" id="{1253C231-A147-CB4B-8BCE-65FEA10CE673}"/>
              </a:ext>
            </a:extLst>
          </p:cNvPr>
          <p:cNvSpPr/>
          <p:nvPr userDrawn="1"/>
        </p:nvSpPr>
        <p:spPr>
          <a:xfrm>
            <a:off x="1" y="2571745"/>
            <a:ext cx="5390592" cy="2571747"/>
          </a:xfrm>
          <a:prstGeom prst="round1Rect">
            <a:avLst>
              <a:gd name="adj" fmla="val 0"/>
            </a:avLst>
          </a:prstGeom>
          <a:solidFill>
            <a:srgbClr val="EEEFE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
        <p:nvSpPr>
          <p:cNvPr id="22" name="Text Placeholder 23">
            <a:extLst>
              <a:ext uri="{FF2B5EF4-FFF2-40B4-BE49-F238E27FC236}">
                <a16:creationId xmlns:a16="http://schemas.microsoft.com/office/drawing/2014/main" id="{D78A30DF-0F0E-114B-935E-9F498C67A882}"/>
              </a:ext>
            </a:extLst>
          </p:cNvPr>
          <p:cNvSpPr>
            <a:spLocks noGrp="1"/>
          </p:cNvSpPr>
          <p:nvPr>
            <p:ph type="body" sz="quarter" idx="25" hasCustomPrompt="1"/>
          </p:nvPr>
        </p:nvSpPr>
        <p:spPr>
          <a:xfrm>
            <a:off x="402191" y="3003913"/>
            <a:ext cx="4725121" cy="1928260"/>
          </a:xfrm>
          <a:prstGeom prst="rect">
            <a:avLst/>
          </a:prstGeom>
        </p:spPr>
        <p:txBody>
          <a:bodyPr lIns="0" tIns="0" rIns="0" bIns="0" numCol="1" spcCol="360000" anchor="t" anchorCtr="0"/>
          <a:lstStyle>
            <a:lvl1pPr marL="4763" indent="-4763">
              <a:spcBef>
                <a:spcPts val="0"/>
              </a:spcBef>
              <a:spcAft>
                <a:spcPts val="500"/>
              </a:spcAft>
              <a:buNone/>
              <a:tabLst/>
              <a:defRPr sz="1600" b="0" i="0">
                <a:solidFill>
                  <a:schemeClr val="tx1">
                    <a:lumMod val="95000"/>
                    <a:lumOff val="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text</a:t>
            </a:r>
            <a:endParaRPr lang="en-GB" dirty="0"/>
          </a:p>
        </p:txBody>
      </p:sp>
      <p:grpSp>
        <p:nvGrpSpPr>
          <p:cNvPr id="23" name="Group 22">
            <a:extLst>
              <a:ext uri="{FF2B5EF4-FFF2-40B4-BE49-F238E27FC236}">
                <a16:creationId xmlns:a16="http://schemas.microsoft.com/office/drawing/2014/main" id="{38773A36-8220-0740-B96C-83A5F83F77D1}"/>
              </a:ext>
            </a:extLst>
          </p:cNvPr>
          <p:cNvGrpSpPr>
            <a:grpSpLocks noChangeAspect="1"/>
          </p:cNvGrpSpPr>
          <p:nvPr userDrawn="1"/>
        </p:nvGrpSpPr>
        <p:grpSpPr bwMode="gray">
          <a:xfrm>
            <a:off x="7974612" y="291900"/>
            <a:ext cx="792000" cy="153571"/>
            <a:chOff x="4375150" y="6157913"/>
            <a:chExt cx="1874838" cy="363537"/>
          </a:xfrm>
        </p:grpSpPr>
        <p:sp>
          <p:nvSpPr>
            <p:cNvPr id="24" name="Freeform 23">
              <a:extLst>
                <a:ext uri="{FF2B5EF4-FFF2-40B4-BE49-F238E27FC236}">
                  <a16:creationId xmlns:a16="http://schemas.microsoft.com/office/drawing/2014/main" id="{CB15671B-C3EC-E245-80C2-28031C15E97D}"/>
                </a:ext>
              </a:extLst>
            </p:cNvPr>
            <p:cNvSpPr>
              <a:spLocks noEditPoints="1"/>
            </p:cNvSpPr>
            <p:nvPr userDrawn="1"/>
          </p:nvSpPr>
          <p:spPr bwMode="gray">
            <a:xfrm>
              <a:off x="4375150" y="6176963"/>
              <a:ext cx="193675" cy="341312"/>
            </a:xfrm>
            <a:custGeom>
              <a:avLst/>
              <a:gdLst/>
              <a:ahLst/>
              <a:cxnLst>
                <a:cxn ang="0">
                  <a:pos x="0" y="0"/>
                </a:cxn>
                <a:cxn ang="0">
                  <a:pos x="0" y="108"/>
                </a:cxn>
                <a:cxn ang="0">
                  <a:pos x="61" y="108"/>
                </a:cxn>
                <a:cxn ang="0">
                  <a:pos x="61" y="0"/>
                </a:cxn>
                <a:cxn ang="0">
                  <a:pos x="0" y="0"/>
                </a:cxn>
                <a:cxn ang="0">
                  <a:pos x="33" y="71"/>
                </a:cxn>
                <a:cxn ang="0">
                  <a:pos x="20" y="64"/>
                </a:cxn>
                <a:cxn ang="0">
                  <a:pos x="19" y="87"/>
                </a:cxn>
                <a:cxn ang="0">
                  <a:pos x="28" y="90"/>
                </a:cxn>
                <a:cxn ang="0">
                  <a:pos x="28" y="91"/>
                </a:cxn>
                <a:cxn ang="0">
                  <a:pos x="6" y="91"/>
                </a:cxn>
                <a:cxn ang="0">
                  <a:pos x="6" y="90"/>
                </a:cxn>
                <a:cxn ang="0">
                  <a:pos x="12" y="87"/>
                </a:cxn>
                <a:cxn ang="0">
                  <a:pos x="11" y="21"/>
                </a:cxn>
                <a:cxn ang="0">
                  <a:pos x="5" y="21"/>
                </a:cxn>
                <a:cxn ang="0">
                  <a:pos x="5" y="19"/>
                </a:cxn>
                <a:cxn ang="0">
                  <a:pos x="20" y="16"/>
                </a:cxn>
                <a:cxn ang="0">
                  <a:pos x="20" y="44"/>
                </a:cxn>
                <a:cxn ang="0">
                  <a:pos x="42" y="16"/>
                </a:cxn>
                <a:cxn ang="0">
                  <a:pos x="54" y="36"/>
                </a:cxn>
                <a:cxn ang="0">
                  <a:pos x="33" y="71"/>
                </a:cxn>
              </a:cxnLst>
              <a:rect l="0" t="0" r="r" b="b"/>
              <a:pathLst>
                <a:path w="61" h="108">
                  <a:moveTo>
                    <a:pt x="0" y="0"/>
                  </a:moveTo>
                  <a:cubicBezTo>
                    <a:pt x="0" y="108"/>
                    <a:pt x="0" y="108"/>
                    <a:pt x="0" y="108"/>
                  </a:cubicBezTo>
                  <a:cubicBezTo>
                    <a:pt x="61" y="108"/>
                    <a:pt x="61" y="108"/>
                    <a:pt x="61" y="108"/>
                  </a:cubicBezTo>
                  <a:cubicBezTo>
                    <a:pt x="61" y="0"/>
                    <a:pt x="61" y="0"/>
                    <a:pt x="61" y="0"/>
                  </a:cubicBezTo>
                  <a:lnTo>
                    <a:pt x="0" y="0"/>
                  </a:lnTo>
                  <a:close/>
                  <a:moveTo>
                    <a:pt x="33" y="71"/>
                  </a:moveTo>
                  <a:cubicBezTo>
                    <a:pt x="23" y="71"/>
                    <a:pt x="20" y="64"/>
                    <a:pt x="20" y="64"/>
                  </a:cubicBezTo>
                  <a:cubicBezTo>
                    <a:pt x="19" y="87"/>
                    <a:pt x="19" y="87"/>
                    <a:pt x="19" y="87"/>
                  </a:cubicBezTo>
                  <a:cubicBezTo>
                    <a:pt x="28" y="90"/>
                    <a:pt x="28" y="90"/>
                    <a:pt x="28" y="90"/>
                  </a:cubicBezTo>
                  <a:cubicBezTo>
                    <a:pt x="28" y="91"/>
                    <a:pt x="28" y="91"/>
                    <a:pt x="28" y="91"/>
                  </a:cubicBezTo>
                  <a:cubicBezTo>
                    <a:pt x="6" y="91"/>
                    <a:pt x="6" y="91"/>
                    <a:pt x="6" y="91"/>
                  </a:cubicBezTo>
                  <a:cubicBezTo>
                    <a:pt x="6" y="90"/>
                    <a:pt x="6" y="90"/>
                    <a:pt x="6" y="90"/>
                  </a:cubicBezTo>
                  <a:cubicBezTo>
                    <a:pt x="12" y="87"/>
                    <a:pt x="12" y="87"/>
                    <a:pt x="12" y="87"/>
                  </a:cubicBezTo>
                  <a:cubicBezTo>
                    <a:pt x="11" y="21"/>
                    <a:pt x="11" y="21"/>
                    <a:pt x="11" y="21"/>
                  </a:cubicBezTo>
                  <a:cubicBezTo>
                    <a:pt x="5" y="21"/>
                    <a:pt x="5" y="21"/>
                    <a:pt x="5" y="21"/>
                  </a:cubicBezTo>
                  <a:cubicBezTo>
                    <a:pt x="5" y="21"/>
                    <a:pt x="5" y="19"/>
                    <a:pt x="5" y="19"/>
                  </a:cubicBezTo>
                  <a:cubicBezTo>
                    <a:pt x="20" y="16"/>
                    <a:pt x="20" y="16"/>
                    <a:pt x="20" y="16"/>
                  </a:cubicBezTo>
                  <a:cubicBezTo>
                    <a:pt x="20" y="44"/>
                    <a:pt x="20" y="44"/>
                    <a:pt x="20" y="44"/>
                  </a:cubicBezTo>
                  <a:cubicBezTo>
                    <a:pt x="26" y="23"/>
                    <a:pt x="36" y="16"/>
                    <a:pt x="42" y="16"/>
                  </a:cubicBezTo>
                  <a:cubicBezTo>
                    <a:pt x="47" y="16"/>
                    <a:pt x="54" y="19"/>
                    <a:pt x="54" y="36"/>
                  </a:cubicBezTo>
                  <a:cubicBezTo>
                    <a:pt x="54" y="67"/>
                    <a:pt x="38" y="71"/>
                    <a:pt x="33" y="7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5" name="Freeform 24">
              <a:extLst>
                <a:ext uri="{FF2B5EF4-FFF2-40B4-BE49-F238E27FC236}">
                  <a16:creationId xmlns:a16="http://schemas.microsoft.com/office/drawing/2014/main" id="{846EF31E-3418-7A49-80B5-9483B5C07B34}"/>
                </a:ext>
              </a:extLst>
            </p:cNvPr>
            <p:cNvSpPr>
              <a:spLocks/>
            </p:cNvSpPr>
            <p:nvPr userDrawn="1"/>
          </p:nvSpPr>
          <p:spPr bwMode="gray">
            <a:xfrm>
              <a:off x="4435475" y="6246813"/>
              <a:ext cx="82550" cy="147637"/>
            </a:xfrm>
            <a:custGeom>
              <a:avLst/>
              <a:gdLst/>
              <a:ahLst/>
              <a:cxnLst>
                <a:cxn ang="0">
                  <a:pos x="19" y="0"/>
                </a:cxn>
                <a:cxn ang="0">
                  <a:pos x="0" y="33"/>
                </a:cxn>
                <a:cxn ang="0">
                  <a:pos x="14" y="47"/>
                </a:cxn>
                <a:cxn ang="0">
                  <a:pos x="26" y="17"/>
                </a:cxn>
                <a:cxn ang="0">
                  <a:pos x="19" y="0"/>
                </a:cxn>
              </a:cxnLst>
              <a:rect l="0" t="0" r="r" b="b"/>
              <a:pathLst>
                <a:path w="26" h="47">
                  <a:moveTo>
                    <a:pt x="19" y="0"/>
                  </a:moveTo>
                  <a:cubicBezTo>
                    <a:pt x="9" y="0"/>
                    <a:pt x="0" y="28"/>
                    <a:pt x="0" y="33"/>
                  </a:cubicBezTo>
                  <a:cubicBezTo>
                    <a:pt x="0" y="34"/>
                    <a:pt x="4" y="47"/>
                    <a:pt x="14" y="47"/>
                  </a:cubicBezTo>
                  <a:cubicBezTo>
                    <a:pt x="24" y="47"/>
                    <a:pt x="26" y="27"/>
                    <a:pt x="26" y="17"/>
                  </a:cubicBezTo>
                  <a:cubicBezTo>
                    <a:pt x="26" y="7"/>
                    <a:pt x="23" y="0"/>
                    <a:pt x="19"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6" name="Freeform 25">
              <a:extLst>
                <a:ext uri="{FF2B5EF4-FFF2-40B4-BE49-F238E27FC236}">
                  <a16:creationId xmlns:a16="http://schemas.microsoft.com/office/drawing/2014/main" id="{D4A5FD6C-ACBD-E648-8CC6-4D14A371C5CE}"/>
                </a:ext>
              </a:extLst>
            </p:cNvPr>
            <p:cNvSpPr>
              <a:spLocks/>
            </p:cNvSpPr>
            <p:nvPr userDrawn="1"/>
          </p:nvSpPr>
          <p:spPr bwMode="gray">
            <a:xfrm>
              <a:off x="4625975" y="6300788"/>
              <a:ext cx="98425" cy="144462"/>
            </a:xfrm>
            <a:custGeom>
              <a:avLst/>
              <a:gdLst/>
              <a:ahLst/>
              <a:cxnLst>
                <a:cxn ang="0">
                  <a:pos x="18" y="0"/>
                </a:cxn>
                <a:cxn ang="0">
                  <a:pos x="7" y="22"/>
                </a:cxn>
                <a:cxn ang="0">
                  <a:pos x="23" y="46"/>
                </a:cxn>
                <a:cxn ang="0">
                  <a:pos x="31" y="27"/>
                </a:cxn>
                <a:cxn ang="0">
                  <a:pos x="18" y="0"/>
                </a:cxn>
              </a:cxnLst>
              <a:rect l="0" t="0" r="r" b="b"/>
              <a:pathLst>
                <a:path w="31" h="46">
                  <a:moveTo>
                    <a:pt x="18" y="0"/>
                  </a:moveTo>
                  <a:cubicBezTo>
                    <a:pt x="17" y="0"/>
                    <a:pt x="0" y="4"/>
                    <a:pt x="7" y="22"/>
                  </a:cubicBezTo>
                  <a:cubicBezTo>
                    <a:pt x="15" y="46"/>
                    <a:pt x="22" y="46"/>
                    <a:pt x="23" y="46"/>
                  </a:cubicBezTo>
                  <a:cubicBezTo>
                    <a:pt x="25" y="46"/>
                    <a:pt x="31" y="45"/>
                    <a:pt x="31" y="27"/>
                  </a:cubicBezTo>
                  <a:cubicBezTo>
                    <a:pt x="30" y="8"/>
                    <a:pt x="25" y="0"/>
                    <a:pt x="18"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7" name="Freeform 26">
              <a:extLst>
                <a:ext uri="{FF2B5EF4-FFF2-40B4-BE49-F238E27FC236}">
                  <a16:creationId xmlns:a16="http://schemas.microsoft.com/office/drawing/2014/main" id="{C5C25555-2E21-0C4E-BB50-D3BD5936928B}"/>
                </a:ext>
              </a:extLst>
            </p:cNvPr>
            <p:cNvSpPr>
              <a:spLocks noEditPoints="1"/>
            </p:cNvSpPr>
            <p:nvPr userDrawn="1"/>
          </p:nvSpPr>
          <p:spPr bwMode="gray">
            <a:xfrm>
              <a:off x="4581525" y="6176963"/>
              <a:ext cx="193675" cy="341312"/>
            </a:xfrm>
            <a:custGeom>
              <a:avLst/>
              <a:gdLst/>
              <a:ahLst/>
              <a:cxnLst>
                <a:cxn ang="0">
                  <a:pos x="0" y="0"/>
                </a:cxn>
                <a:cxn ang="0">
                  <a:pos x="0" y="108"/>
                </a:cxn>
                <a:cxn ang="0">
                  <a:pos x="61" y="108"/>
                </a:cxn>
                <a:cxn ang="0">
                  <a:pos x="61" y="0"/>
                </a:cxn>
                <a:cxn ang="0">
                  <a:pos x="0" y="0"/>
                </a:cxn>
                <a:cxn ang="0">
                  <a:pos x="42" y="91"/>
                </a:cxn>
                <a:cxn ang="0">
                  <a:pos x="19" y="63"/>
                </a:cxn>
                <a:cxn ang="0">
                  <a:pos x="20" y="91"/>
                </a:cxn>
                <a:cxn ang="0">
                  <a:pos x="5" y="88"/>
                </a:cxn>
                <a:cxn ang="0">
                  <a:pos x="4" y="86"/>
                </a:cxn>
                <a:cxn ang="0">
                  <a:pos x="11" y="86"/>
                </a:cxn>
                <a:cxn ang="0">
                  <a:pos x="11" y="19"/>
                </a:cxn>
                <a:cxn ang="0">
                  <a:pos x="6" y="17"/>
                </a:cxn>
                <a:cxn ang="0">
                  <a:pos x="5" y="16"/>
                </a:cxn>
                <a:cxn ang="0">
                  <a:pos x="28" y="16"/>
                </a:cxn>
                <a:cxn ang="0">
                  <a:pos x="27" y="18"/>
                </a:cxn>
                <a:cxn ang="0">
                  <a:pos x="19" y="19"/>
                </a:cxn>
                <a:cxn ang="0">
                  <a:pos x="19" y="43"/>
                </a:cxn>
                <a:cxn ang="0">
                  <a:pos x="32" y="37"/>
                </a:cxn>
                <a:cxn ang="0">
                  <a:pos x="53" y="70"/>
                </a:cxn>
                <a:cxn ang="0">
                  <a:pos x="42" y="91"/>
                </a:cxn>
              </a:cxnLst>
              <a:rect l="0" t="0" r="r" b="b"/>
              <a:pathLst>
                <a:path w="61" h="108">
                  <a:moveTo>
                    <a:pt x="0" y="0"/>
                  </a:moveTo>
                  <a:cubicBezTo>
                    <a:pt x="0" y="108"/>
                    <a:pt x="0" y="108"/>
                    <a:pt x="0" y="108"/>
                  </a:cubicBezTo>
                  <a:cubicBezTo>
                    <a:pt x="61" y="108"/>
                    <a:pt x="61" y="108"/>
                    <a:pt x="61" y="108"/>
                  </a:cubicBezTo>
                  <a:cubicBezTo>
                    <a:pt x="61" y="0"/>
                    <a:pt x="61" y="0"/>
                    <a:pt x="61" y="0"/>
                  </a:cubicBezTo>
                  <a:lnTo>
                    <a:pt x="0" y="0"/>
                  </a:lnTo>
                  <a:close/>
                  <a:moveTo>
                    <a:pt x="42" y="91"/>
                  </a:moveTo>
                  <a:cubicBezTo>
                    <a:pt x="26" y="91"/>
                    <a:pt x="19" y="63"/>
                    <a:pt x="19" y="63"/>
                  </a:cubicBezTo>
                  <a:cubicBezTo>
                    <a:pt x="20" y="91"/>
                    <a:pt x="20" y="91"/>
                    <a:pt x="20" y="91"/>
                  </a:cubicBezTo>
                  <a:cubicBezTo>
                    <a:pt x="20" y="91"/>
                    <a:pt x="6" y="89"/>
                    <a:pt x="5" y="88"/>
                  </a:cubicBezTo>
                  <a:cubicBezTo>
                    <a:pt x="4" y="88"/>
                    <a:pt x="4" y="86"/>
                    <a:pt x="4" y="86"/>
                  </a:cubicBezTo>
                  <a:cubicBezTo>
                    <a:pt x="11" y="86"/>
                    <a:pt x="11" y="86"/>
                    <a:pt x="11" y="86"/>
                  </a:cubicBezTo>
                  <a:cubicBezTo>
                    <a:pt x="11" y="86"/>
                    <a:pt x="12" y="21"/>
                    <a:pt x="11" y="19"/>
                  </a:cubicBezTo>
                  <a:cubicBezTo>
                    <a:pt x="11" y="18"/>
                    <a:pt x="6" y="17"/>
                    <a:pt x="6" y="17"/>
                  </a:cubicBezTo>
                  <a:cubicBezTo>
                    <a:pt x="5" y="16"/>
                    <a:pt x="5" y="16"/>
                    <a:pt x="5" y="16"/>
                  </a:cubicBezTo>
                  <a:cubicBezTo>
                    <a:pt x="28" y="16"/>
                    <a:pt x="28" y="16"/>
                    <a:pt x="28" y="16"/>
                  </a:cubicBezTo>
                  <a:cubicBezTo>
                    <a:pt x="27" y="18"/>
                    <a:pt x="27" y="18"/>
                    <a:pt x="27" y="18"/>
                  </a:cubicBezTo>
                  <a:cubicBezTo>
                    <a:pt x="24" y="18"/>
                    <a:pt x="19" y="19"/>
                    <a:pt x="19" y="19"/>
                  </a:cubicBezTo>
                  <a:cubicBezTo>
                    <a:pt x="19" y="43"/>
                    <a:pt x="19" y="43"/>
                    <a:pt x="19" y="43"/>
                  </a:cubicBezTo>
                  <a:cubicBezTo>
                    <a:pt x="19" y="43"/>
                    <a:pt x="24" y="37"/>
                    <a:pt x="32" y="37"/>
                  </a:cubicBezTo>
                  <a:cubicBezTo>
                    <a:pt x="53" y="37"/>
                    <a:pt x="53" y="67"/>
                    <a:pt x="53" y="70"/>
                  </a:cubicBezTo>
                  <a:cubicBezTo>
                    <a:pt x="53" y="73"/>
                    <a:pt x="54" y="91"/>
                    <a:pt x="42" y="9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8" name="Freeform 27">
              <a:extLst>
                <a:ext uri="{FF2B5EF4-FFF2-40B4-BE49-F238E27FC236}">
                  <a16:creationId xmlns:a16="http://schemas.microsoft.com/office/drawing/2014/main" id="{B5000CB5-8FA5-3B48-8335-EAB6EDA5BE77}"/>
                </a:ext>
              </a:extLst>
            </p:cNvPr>
            <p:cNvSpPr>
              <a:spLocks noEditPoints="1"/>
            </p:cNvSpPr>
            <p:nvPr userDrawn="1"/>
          </p:nvSpPr>
          <p:spPr bwMode="gray">
            <a:xfrm>
              <a:off x="4816475" y="6176963"/>
              <a:ext cx="139700" cy="193675"/>
            </a:xfrm>
            <a:custGeom>
              <a:avLst/>
              <a:gdLst/>
              <a:ahLst/>
              <a:cxnLst>
                <a:cxn ang="0">
                  <a:pos x="18" y="35"/>
                </a:cxn>
                <a:cxn ang="0">
                  <a:pos x="14" y="33"/>
                </a:cxn>
                <a:cxn ang="0">
                  <a:pos x="15" y="3"/>
                </a:cxn>
                <a:cxn ang="0">
                  <a:pos x="20" y="1"/>
                </a:cxn>
                <a:cxn ang="0">
                  <a:pos x="35" y="17"/>
                </a:cxn>
                <a:cxn ang="0">
                  <a:pos x="18" y="35"/>
                </a:cxn>
                <a:cxn ang="0">
                  <a:pos x="5" y="3"/>
                </a:cxn>
                <a:cxn ang="0">
                  <a:pos x="6" y="4"/>
                </a:cxn>
                <a:cxn ang="0">
                  <a:pos x="6" y="29"/>
                </a:cxn>
                <a:cxn ang="0">
                  <a:pos x="7" y="57"/>
                </a:cxn>
                <a:cxn ang="0">
                  <a:pos x="5" y="59"/>
                </a:cxn>
                <a:cxn ang="0">
                  <a:pos x="1" y="60"/>
                </a:cxn>
                <a:cxn ang="0">
                  <a:pos x="1" y="61"/>
                </a:cxn>
                <a:cxn ang="0">
                  <a:pos x="1" y="61"/>
                </a:cxn>
                <a:cxn ang="0">
                  <a:pos x="10" y="61"/>
                </a:cxn>
                <a:cxn ang="0">
                  <a:pos x="22" y="61"/>
                </a:cxn>
                <a:cxn ang="0">
                  <a:pos x="22" y="61"/>
                </a:cxn>
                <a:cxn ang="0">
                  <a:pos x="22" y="60"/>
                </a:cxn>
                <a:cxn ang="0">
                  <a:pos x="15" y="58"/>
                </a:cxn>
                <a:cxn ang="0">
                  <a:pos x="14" y="57"/>
                </a:cxn>
                <a:cxn ang="0">
                  <a:pos x="14" y="36"/>
                </a:cxn>
                <a:cxn ang="0">
                  <a:pos x="19" y="36"/>
                </a:cxn>
                <a:cxn ang="0">
                  <a:pos x="44" y="16"/>
                </a:cxn>
                <a:cxn ang="0">
                  <a:pos x="21" y="0"/>
                </a:cxn>
                <a:cxn ang="0">
                  <a:pos x="0" y="1"/>
                </a:cxn>
                <a:cxn ang="0">
                  <a:pos x="0" y="1"/>
                </a:cxn>
                <a:cxn ang="0">
                  <a:pos x="1" y="2"/>
                </a:cxn>
                <a:cxn ang="0">
                  <a:pos x="5" y="3"/>
                </a:cxn>
              </a:cxnLst>
              <a:rect l="0" t="0" r="r" b="b"/>
              <a:pathLst>
                <a:path w="44" h="61">
                  <a:moveTo>
                    <a:pt x="18" y="35"/>
                  </a:moveTo>
                  <a:cubicBezTo>
                    <a:pt x="16" y="35"/>
                    <a:pt x="14" y="34"/>
                    <a:pt x="14" y="33"/>
                  </a:cubicBezTo>
                  <a:cubicBezTo>
                    <a:pt x="14" y="31"/>
                    <a:pt x="14" y="13"/>
                    <a:pt x="15" y="3"/>
                  </a:cubicBezTo>
                  <a:cubicBezTo>
                    <a:pt x="15" y="2"/>
                    <a:pt x="16" y="1"/>
                    <a:pt x="20" y="1"/>
                  </a:cubicBezTo>
                  <a:cubicBezTo>
                    <a:pt x="29" y="1"/>
                    <a:pt x="35" y="8"/>
                    <a:pt x="35" y="17"/>
                  </a:cubicBezTo>
                  <a:cubicBezTo>
                    <a:pt x="35" y="28"/>
                    <a:pt x="27" y="35"/>
                    <a:pt x="18" y="35"/>
                  </a:cubicBezTo>
                  <a:close/>
                  <a:moveTo>
                    <a:pt x="5" y="3"/>
                  </a:moveTo>
                  <a:cubicBezTo>
                    <a:pt x="6" y="3"/>
                    <a:pt x="6" y="3"/>
                    <a:pt x="6" y="4"/>
                  </a:cubicBezTo>
                  <a:cubicBezTo>
                    <a:pt x="6" y="7"/>
                    <a:pt x="6" y="25"/>
                    <a:pt x="6" y="29"/>
                  </a:cubicBezTo>
                  <a:cubicBezTo>
                    <a:pt x="6" y="34"/>
                    <a:pt x="7" y="54"/>
                    <a:pt x="7" y="57"/>
                  </a:cubicBezTo>
                  <a:cubicBezTo>
                    <a:pt x="7" y="58"/>
                    <a:pt x="6" y="58"/>
                    <a:pt x="5" y="59"/>
                  </a:cubicBezTo>
                  <a:cubicBezTo>
                    <a:pt x="1" y="60"/>
                    <a:pt x="1" y="60"/>
                    <a:pt x="1" y="60"/>
                  </a:cubicBezTo>
                  <a:cubicBezTo>
                    <a:pt x="1" y="60"/>
                    <a:pt x="1" y="60"/>
                    <a:pt x="1" y="61"/>
                  </a:cubicBezTo>
                  <a:cubicBezTo>
                    <a:pt x="1" y="61"/>
                    <a:pt x="1" y="61"/>
                    <a:pt x="1" y="61"/>
                  </a:cubicBezTo>
                  <a:cubicBezTo>
                    <a:pt x="3" y="61"/>
                    <a:pt x="7" y="61"/>
                    <a:pt x="10" y="61"/>
                  </a:cubicBezTo>
                  <a:cubicBezTo>
                    <a:pt x="14" y="61"/>
                    <a:pt x="18" y="61"/>
                    <a:pt x="22" y="61"/>
                  </a:cubicBezTo>
                  <a:cubicBezTo>
                    <a:pt x="22" y="61"/>
                    <a:pt x="22" y="61"/>
                    <a:pt x="22" y="61"/>
                  </a:cubicBezTo>
                  <a:cubicBezTo>
                    <a:pt x="22" y="60"/>
                    <a:pt x="22" y="60"/>
                    <a:pt x="22" y="60"/>
                  </a:cubicBezTo>
                  <a:cubicBezTo>
                    <a:pt x="15" y="58"/>
                    <a:pt x="15" y="58"/>
                    <a:pt x="15" y="58"/>
                  </a:cubicBezTo>
                  <a:cubicBezTo>
                    <a:pt x="14" y="58"/>
                    <a:pt x="14" y="58"/>
                    <a:pt x="14" y="57"/>
                  </a:cubicBezTo>
                  <a:cubicBezTo>
                    <a:pt x="14" y="55"/>
                    <a:pt x="14" y="39"/>
                    <a:pt x="14" y="36"/>
                  </a:cubicBezTo>
                  <a:cubicBezTo>
                    <a:pt x="15" y="36"/>
                    <a:pt x="17" y="36"/>
                    <a:pt x="19" y="36"/>
                  </a:cubicBezTo>
                  <a:cubicBezTo>
                    <a:pt x="34" y="36"/>
                    <a:pt x="44" y="27"/>
                    <a:pt x="44" y="16"/>
                  </a:cubicBezTo>
                  <a:cubicBezTo>
                    <a:pt x="44" y="6"/>
                    <a:pt x="37" y="0"/>
                    <a:pt x="21" y="0"/>
                  </a:cubicBezTo>
                  <a:cubicBezTo>
                    <a:pt x="13" y="0"/>
                    <a:pt x="3" y="1"/>
                    <a:pt x="0" y="1"/>
                  </a:cubicBezTo>
                  <a:cubicBezTo>
                    <a:pt x="0" y="1"/>
                    <a:pt x="0" y="1"/>
                    <a:pt x="0" y="1"/>
                  </a:cubicBezTo>
                  <a:cubicBezTo>
                    <a:pt x="0" y="2"/>
                    <a:pt x="0" y="2"/>
                    <a:pt x="1" y="2"/>
                  </a:cubicBezTo>
                  <a:lnTo>
                    <a:pt x="5" y="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9" name="Freeform 28">
              <a:extLst>
                <a:ext uri="{FF2B5EF4-FFF2-40B4-BE49-F238E27FC236}">
                  <a16:creationId xmlns:a16="http://schemas.microsoft.com/office/drawing/2014/main" id="{8079FB22-5781-BE4B-8072-1501CD47DFAA}"/>
                </a:ext>
              </a:extLst>
            </p:cNvPr>
            <p:cNvSpPr>
              <a:spLocks/>
            </p:cNvSpPr>
            <p:nvPr userDrawn="1"/>
          </p:nvSpPr>
          <p:spPr bwMode="gray">
            <a:xfrm>
              <a:off x="4972050" y="6224588"/>
              <a:ext cx="117475" cy="146050"/>
            </a:xfrm>
            <a:custGeom>
              <a:avLst/>
              <a:gdLst/>
              <a:ahLst/>
              <a:cxnLst>
                <a:cxn ang="0">
                  <a:pos x="14" y="26"/>
                </a:cxn>
                <a:cxn ang="0">
                  <a:pos x="15" y="23"/>
                </a:cxn>
                <a:cxn ang="0">
                  <a:pos x="33" y="0"/>
                </a:cxn>
                <a:cxn ang="0">
                  <a:pos x="36" y="1"/>
                </a:cxn>
                <a:cxn ang="0">
                  <a:pos x="36" y="2"/>
                </a:cxn>
                <a:cxn ang="0">
                  <a:pos x="37" y="13"/>
                </a:cxn>
                <a:cxn ang="0">
                  <a:pos x="36" y="14"/>
                </a:cxn>
                <a:cxn ang="0">
                  <a:pos x="36" y="13"/>
                </a:cxn>
                <a:cxn ang="0">
                  <a:pos x="33" y="7"/>
                </a:cxn>
                <a:cxn ang="0">
                  <a:pos x="30" y="5"/>
                </a:cxn>
                <a:cxn ang="0">
                  <a:pos x="15" y="33"/>
                </a:cxn>
                <a:cxn ang="0">
                  <a:pos x="14" y="42"/>
                </a:cxn>
                <a:cxn ang="0">
                  <a:pos x="15" y="44"/>
                </a:cxn>
                <a:cxn ang="0">
                  <a:pos x="22" y="45"/>
                </a:cxn>
                <a:cxn ang="0">
                  <a:pos x="23" y="46"/>
                </a:cxn>
                <a:cxn ang="0">
                  <a:pos x="23" y="46"/>
                </a:cxn>
                <a:cxn ang="0">
                  <a:pos x="11" y="46"/>
                </a:cxn>
                <a:cxn ang="0">
                  <a:pos x="1" y="46"/>
                </a:cxn>
                <a:cxn ang="0">
                  <a:pos x="1" y="46"/>
                </a:cxn>
                <a:cxn ang="0">
                  <a:pos x="2" y="45"/>
                </a:cxn>
                <a:cxn ang="0">
                  <a:pos x="6" y="44"/>
                </a:cxn>
                <a:cxn ang="0">
                  <a:pos x="7" y="43"/>
                </a:cxn>
                <a:cxn ang="0">
                  <a:pos x="7" y="23"/>
                </a:cxn>
                <a:cxn ang="0">
                  <a:pos x="7" y="6"/>
                </a:cxn>
                <a:cxn ang="0">
                  <a:pos x="6" y="4"/>
                </a:cxn>
                <a:cxn ang="0">
                  <a:pos x="1" y="4"/>
                </a:cxn>
                <a:cxn ang="0">
                  <a:pos x="0" y="3"/>
                </a:cxn>
                <a:cxn ang="0">
                  <a:pos x="1" y="3"/>
                </a:cxn>
                <a:cxn ang="0">
                  <a:pos x="14" y="0"/>
                </a:cxn>
                <a:cxn ang="0">
                  <a:pos x="15" y="1"/>
                </a:cxn>
                <a:cxn ang="0">
                  <a:pos x="14" y="22"/>
                </a:cxn>
                <a:cxn ang="0">
                  <a:pos x="14" y="26"/>
                </a:cxn>
              </a:cxnLst>
              <a:rect l="0" t="0" r="r" b="b"/>
              <a:pathLst>
                <a:path w="37" h="46">
                  <a:moveTo>
                    <a:pt x="14" y="26"/>
                  </a:moveTo>
                  <a:cubicBezTo>
                    <a:pt x="15" y="25"/>
                    <a:pt x="15" y="24"/>
                    <a:pt x="15" y="23"/>
                  </a:cubicBezTo>
                  <a:cubicBezTo>
                    <a:pt x="17" y="14"/>
                    <a:pt x="23" y="0"/>
                    <a:pt x="33" y="0"/>
                  </a:cubicBezTo>
                  <a:cubicBezTo>
                    <a:pt x="34" y="0"/>
                    <a:pt x="35" y="0"/>
                    <a:pt x="36" y="1"/>
                  </a:cubicBezTo>
                  <a:cubicBezTo>
                    <a:pt x="36" y="1"/>
                    <a:pt x="36" y="1"/>
                    <a:pt x="36" y="2"/>
                  </a:cubicBezTo>
                  <a:cubicBezTo>
                    <a:pt x="37" y="13"/>
                    <a:pt x="37" y="13"/>
                    <a:pt x="37" y="13"/>
                  </a:cubicBezTo>
                  <a:cubicBezTo>
                    <a:pt x="37" y="13"/>
                    <a:pt x="36" y="14"/>
                    <a:pt x="36" y="14"/>
                  </a:cubicBezTo>
                  <a:cubicBezTo>
                    <a:pt x="36" y="14"/>
                    <a:pt x="36" y="13"/>
                    <a:pt x="36" y="13"/>
                  </a:cubicBezTo>
                  <a:cubicBezTo>
                    <a:pt x="35" y="11"/>
                    <a:pt x="34" y="9"/>
                    <a:pt x="33" y="7"/>
                  </a:cubicBezTo>
                  <a:cubicBezTo>
                    <a:pt x="32" y="6"/>
                    <a:pt x="31" y="5"/>
                    <a:pt x="30" y="5"/>
                  </a:cubicBezTo>
                  <a:cubicBezTo>
                    <a:pt x="22" y="5"/>
                    <a:pt x="17" y="21"/>
                    <a:pt x="15" y="33"/>
                  </a:cubicBezTo>
                  <a:cubicBezTo>
                    <a:pt x="14" y="36"/>
                    <a:pt x="14" y="41"/>
                    <a:pt x="14" y="42"/>
                  </a:cubicBezTo>
                  <a:cubicBezTo>
                    <a:pt x="14" y="43"/>
                    <a:pt x="14" y="43"/>
                    <a:pt x="15" y="44"/>
                  </a:cubicBezTo>
                  <a:cubicBezTo>
                    <a:pt x="22" y="45"/>
                    <a:pt x="22" y="45"/>
                    <a:pt x="22" y="45"/>
                  </a:cubicBezTo>
                  <a:cubicBezTo>
                    <a:pt x="23" y="45"/>
                    <a:pt x="23" y="45"/>
                    <a:pt x="23" y="46"/>
                  </a:cubicBezTo>
                  <a:cubicBezTo>
                    <a:pt x="23" y="46"/>
                    <a:pt x="23" y="46"/>
                    <a:pt x="23" y="46"/>
                  </a:cubicBezTo>
                  <a:cubicBezTo>
                    <a:pt x="21" y="46"/>
                    <a:pt x="16" y="46"/>
                    <a:pt x="11" y="46"/>
                  </a:cubicBezTo>
                  <a:cubicBezTo>
                    <a:pt x="6" y="46"/>
                    <a:pt x="3" y="46"/>
                    <a:pt x="1" y="46"/>
                  </a:cubicBezTo>
                  <a:cubicBezTo>
                    <a:pt x="1" y="46"/>
                    <a:pt x="1" y="46"/>
                    <a:pt x="1" y="46"/>
                  </a:cubicBezTo>
                  <a:cubicBezTo>
                    <a:pt x="1" y="45"/>
                    <a:pt x="1" y="45"/>
                    <a:pt x="2" y="45"/>
                  </a:cubicBezTo>
                  <a:cubicBezTo>
                    <a:pt x="6" y="44"/>
                    <a:pt x="6" y="44"/>
                    <a:pt x="6" y="44"/>
                  </a:cubicBezTo>
                  <a:cubicBezTo>
                    <a:pt x="7" y="43"/>
                    <a:pt x="7" y="43"/>
                    <a:pt x="7" y="43"/>
                  </a:cubicBezTo>
                  <a:cubicBezTo>
                    <a:pt x="7" y="40"/>
                    <a:pt x="7" y="28"/>
                    <a:pt x="7" y="23"/>
                  </a:cubicBezTo>
                  <a:cubicBezTo>
                    <a:pt x="7" y="18"/>
                    <a:pt x="7" y="8"/>
                    <a:pt x="7" y="6"/>
                  </a:cubicBezTo>
                  <a:cubicBezTo>
                    <a:pt x="7" y="5"/>
                    <a:pt x="6" y="4"/>
                    <a:pt x="6" y="4"/>
                  </a:cubicBezTo>
                  <a:cubicBezTo>
                    <a:pt x="1" y="4"/>
                    <a:pt x="1" y="4"/>
                    <a:pt x="1" y="4"/>
                  </a:cubicBezTo>
                  <a:cubicBezTo>
                    <a:pt x="0" y="4"/>
                    <a:pt x="0" y="3"/>
                    <a:pt x="0" y="3"/>
                  </a:cubicBezTo>
                  <a:cubicBezTo>
                    <a:pt x="0" y="3"/>
                    <a:pt x="0" y="3"/>
                    <a:pt x="1" y="3"/>
                  </a:cubicBezTo>
                  <a:cubicBezTo>
                    <a:pt x="14" y="0"/>
                    <a:pt x="14" y="0"/>
                    <a:pt x="14" y="0"/>
                  </a:cubicBezTo>
                  <a:cubicBezTo>
                    <a:pt x="15" y="0"/>
                    <a:pt x="15" y="0"/>
                    <a:pt x="15" y="1"/>
                  </a:cubicBezTo>
                  <a:cubicBezTo>
                    <a:pt x="15" y="3"/>
                    <a:pt x="14" y="17"/>
                    <a:pt x="14" y="22"/>
                  </a:cubicBezTo>
                  <a:cubicBezTo>
                    <a:pt x="14" y="24"/>
                    <a:pt x="14" y="25"/>
                    <a:pt x="14" y="2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0" name="Freeform 29">
              <a:extLst>
                <a:ext uri="{FF2B5EF4-FFF2-40B4-BE49-F238E27FC236}">
                  <a16:creationId xmlns:a16="http://schemas.microsoft.com/office/drawing/2014/main" id="{F37F23CE-F62C-A547-B89F-C7CC061F66CE}"/>
                </a:ext>
              </a:extLst>
            </p:cNvPr>
            <p:cNvSpPr>
              <a:spLocks noEditPoints="1"/>
            </p:cNvSpPr>
            <p:nvPr userDrawn="1"/>
          </p:nvSpPr>
          <p:spPr bwMode="gray">
            <a:xfrm>
              <a:off x="5099050" y="6176963"/>
              <a:ext cx="66675" cy="193675"/>
            </a:xfrm>
            <a:custGeom>
              <a:avLst/>
              <a:gdLst/>
              <a:ahLst/>
              <a:cxnLst>
                <a:cxn ang="0">
                  <a:pos x="10" y="0"/>
                </a:cxn>
                <a:cxn ang="0">
                  <a:pos x="14" y="4"/>
                </a:cxn>
                <a:cxn ang="0">
                  <a:pos x="10" y="9"/>
                </a:cxn>
                <a:cxn ang="0">
                  <a:pos x="5" y="4"/>
                </a:cxn>
                <a:cxn ang="0">
                  <a:pos x="10" y="0"/>
                </a:cxn>
                <a:cxn ang="0">
                  <a:pos x="14" y="15"/>
                </a:cxn>
                <a:cxn ang="0">
                  <a:pos x="15" y="16"/>
                </a:cxn>
                <a:cxn ang="0">
                  <a:pos x="14" y="39"/>
                </a:cxn>
                <a:cxn ang="0">
                  <a:pos x="14" y="58"/>
                </a:cxn>
                <a:cxn ang="0">
                  <a:pos x="15" y="59"/>
                </a:cxn>
                <a:cxn ang="0">
                  <a:pos x="20" y="60"/>
                </a:cxn>
                <a:cxn ang="0">
                  <a:pos x="21" y="61"/>
                </a:cxn>
                <a:cxn ang="0">
                  <a:pos x="20" y="61"/>
                </a:cxn>
                <a:cxn ang="0">
                  <a:pos x="11" y="61"/>
                </a:cxn>
                <a:cxn ang="0">
                  <a:pos x="1" y="61"/>
                </a:cxn>
                <a:cxn ang="0">
                  <a:pos x="1" y="61"/>
                </a:cxn>
                <a:cxn ang="0">
                  <a:pos x="1" y="60"/>
                </a:cxn>
                <a:cxn ang="0">
                  <a:pos x="6" y="59"/>
                </a:cxn>
                <a:cxn ang="0">
                  <a:pos x="7" y="58"/>
                </a:cxn>
                <a:cxn ang="0">
                  <a:pos x="7" y="38"/>
                </a:cxn>
                <a:cxn ang="0">
                  <a:pos x="7" y="21"/>
                </a:cxn>
                <a:cxn ang="0">
                  <a:pos x="6" y="19"/>
                </a:cxn>
                <a:cxn ang="0">
                  <a:pos x="1" y="19"/>
                </a:cxn>
                <a:cxn ang="0">
                  <a:pos x="0" y="18"/>
                </a:cxn>
                <a:cxn ang="0">
                  <a:pos x="0" y="18"/>
                </a:cxn>
                <a:cxn ang="0">
                  <a:pos x="14" y="15"/>
                </a:cxn>
              </a:cxnLst>
              <a:rect l="0" t="0" r="r" b="b"/>
              <a:pathLst>
                <a:path w="21" h="61">
                  <a:moveTo>
                    <a:pt x="10" y="0"/>
                  </a:moveTo>
                  <a:cubicBezTo>
                    <a:pt x="13" y="0"/>
                    <a:pt x="14" y="2"/>
                    <a:pt x="14" y="4"/>
                  </a:cubicBezTo>
                  <a:cubicBezTo>
                    <a:pt x="14" y="7"/>
                    <a:pt x="12" y="9"/>
                    <a:pt x="10" y="9"/>
                  </a:cubicBezTo>
                  <a:cubicBezTo>
                    <a:pt x="8" y="9"/>
                    <a:pt x="5" y="7"/>
                    <a:pt x="5" y="4"/>
                  </a:cubicBezTo>
                  <a:cubicBezTo>
                    <a:pt x="5" y="2"/>
                    <a:pt x="7" y="0"/>
                    <a:pt x="10" y="0"/>
                  </a:cubicBezTo>
                  <a:close/>
                  <a:moveTo>
                    <a:pt x="14" y="15"/>
                  </a:moveTo>
                  <a:cubicBezTo>
                    <a:pt x="15" y="15"/>
                    <a:pt x="15" y="15"/>
                    <a:pt x="15" y="16"/>
                  </a:cubicBezTo>
                  <a:cubicBezTo>
                    <a:pt x="15" y="20"/>
                    <a:pt x="14" y="34"/>
                    <a:pt x="14" y="39"/>
                  </a:cubicBezTo>
                  <a:cubicBezTo>
                    <a:pt x="14" y="43"/>
                    <a:pt x="14" y="55"/>
                    <a:pt x="14" y="58"/>
                  </a:cubicBezTo>
                  <a:cubicBezTo>
                    <a:pt x="14" y="58"/>
                    <a:pt x="14" y="59"/>
                    <a:pt x="15" y="59"/>
                  </a:cubicBezTo>
                  <a:cubicBezTo>
                    <a:pt x="20" y="60"/>
                    <a:pt x="20" y="60"/>
                    <a:pt x="20" y="60"/>
                  </a:cubicBezTo>
                  <a:cubicBezTo>
                    <a:pt x="20" y="60"/>
                    <a:pt x="21" y="60"/>
                    <a:pt x="21" y="61"/>
                  </a:cubicBezTo>
                  <a:cubicBezTo>
                    <a:pt x="21" y="61"/>
                    <a:pt x="20" y="61"/>
                    <a:pt x="20" y="61"/>
                  </a:cubicBezTo>
                  <a:cubicBezTo>
                    <a:pt x="18" y="61"/>
                    <a:pt x="15" y="61"/>
                    <a:pt x="11" y="61"/>
                  </a:cubicBezTo>
                  <a:cubicBezTo>
                    <a:pt x="7" y="61"/>
                    <a:pt x="3" y="61"/>
                    <a:pt x="1" y="61"/>
                  </a:cubicBezTo>
                  <a:cubicBezTo>
                    <a:pt x="1" y="61"/>
                    <a:pt x="1" y="61"/>
                    <a:pt x="1" y="61"/>
                  </a:cubicBezTo>
                  <a:cubicBezTo>
                    <a:pt x="1" y="60"/>
                    <a:pt x="1" y="60"/>
                    <a:pt x="1" y="60"/>
                  </a:cubicBezTo>
                  <a:cubicBezTo>
                    <a:pt x="6" y="59"/>
                    <a:pt x="6" y="59"/>
                    <a:pt x="6" y="59"/>
                  </a:cubicBezTo>
                  <a:cubicBezTo>
                    <a:pt x="7" y="58"/>
                    <a:pt x="7" y="58"/>
                    <a:pt x="7" y="58"/>
                  </a:cubicBezTo>
                  <a:cubicBezTo>
                    <a:pt x="7" y="55"/>
                    <a:pt x="7" y="43"/>
                    <a:pt x="7" y="38"/>
                  </a:cubicBezTo>
                  <a:cubicBezTo>
                    <a:pt x="7" y="34"/>
                    <a:pt x="7" y="23"/>
                    <a:pt x="7" y="21"/>
                  </a:cubicBezTo>
                  <a:cubicBezTo>
                    <a:pt x="6" y="20"/>
                    <a:pt x="6" y="19"/>
                    <a:pt x="6" y="19"/>
                  </a:cubicBezTo>
                  <a:cubicBezTo>
                    <a:pt x="1" y="19"/>
                    <a:pt x="1" y="19"/>
                    <a:pt x="1" y="19"/>
                  </a:cubicBezTo>
                  <a:cubicBezTo>
                    <a:pt x="0" y="19"/>
                    <a:pt x="0" y="18"/>
                    <a:pt x="0" y="18"/>
                  </a:cubicBezTo>
                  <a:cubicBezTo>
                    <a:pt x="0" y="18"/>
                    <a:pt x="0" y="18"/>
                    <a:pt x="0" y="18"/>
                  </a:cubicBezTo>
                  <a:lnTo>
                    <a:pt x="14" y="1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1" name="Freeform 30">
              <a:extLst>
                <a:ext uri="{FF2B5EF4-FFF2-40B4-BE49-F238E27FC236}">
                  <a16:creationId xmlns:a16="http://schemas.microsoft.com/office/drawing/2014/main" id="{77AD480E-49FF-AD4A-A91A-69E44C369372}"/>
                </a:ext>
              </a:extLst>
            </p:cNvPr>
            <p:cNvSpPr>
              <a:spLocks/>
            </p:cNvSpPr>
            <p:nvPr userDrawn="1"/>
          </p:nvSpPr>
          <p:spPr bwMode="gray">
            <a:xfrm>
              <a:off x="5181600" y="6224588"/>
              <a:ext cx="111125" cy="146050"/>
            </a:xfrm>
            <a:custGeom>
              <a:avLst/>
              <a:gdLst/>
              <a:ahLst/>
              <a:cxnLst>
                <a:cxn ang="0">
                  <a:pos x="0" y="27"/>
                </a:cxn>
                <a:cxn ang="0">
                  <a:pos x="9" y="6"/>
                </a:cxn>
                <a:cxn ang="0">
                  <a:pos x="25" y="0"/>
                </a:cxn>
                <a:cxn ang="0">
                  <a:pos x="33" y="1"/>
                </a:cxn>
                <a:cxn ang="0">
                  <a:pos x="33" y="2"/>
                </a:cxn>
                <a:cxn ang="0">
                  <a:pos x="34" y="12"/>
                </a:cxn>
                <a:cxn ang="0">
                  <a:pos x="33" y="13"/>
                </a:cxn>
                <a:cxn ang="0">
                  <a:pos x="33" y="13"/>
                </a:cxn>
                <a:cxn ang="0">
                  <a:pos x="29" y="5"/>
                </a:cxn>
                <a:cxn ang="0">
                  <a:pos x="28" y="3"/>
                </a:cxn>
                <a:cxn ang="0">
                  <a:pos x="24" y="2"/>
                </a:cxn>
                <a:cxn ang="0">
                  <a:pos x="12" y="10"/>
                </a:cxn>
                <a:cxn ang="0">
                  <a:pos x="8" y="27"/>
                </a:cxn>
                <a:cxn ang="0">
                  <a:pos x="21" y="43"/>
                </a:cxn>
                <a:cxn ang="0">
                  <a:pos x="27" y="43"/>
                </a:cxn>
                <a:cxn ang="0">
                  <a:pos x="35" y="39"/>
                </a:cxn>
                <a:cxn ang="0">
                  <a:pos x="35" y="40"/>
                </a:cxn>
                <a:cxn ang="0">
                  <a:pos x="35" y="41"/>
                </a:cxn>
                <a:cxn ang="0">
                  <a:pos x="25" y="46"/>
                </a:cxn>
                <a:cxn ang="0">
                  <a:pos x="18" y="46"/>
                </a:cxn>
                <a:cxn ang="0">
                  <a:pos x="0" y="27"/>
                </a:cxn>
              </a:cxnLst>
              <a:rect l="0" t="0" r="r" b="b"/>
              <a:pathLst>
                <a:path w="35" h="46">
                  <a:moveTo>
                    <a:pt x="0" y="27"/>
                  </a:moveTo>
                  <a:cubicBezTo>
                    <a:pt x="0" y="20"/>
                    <a:pt x="3" y="12"/>
                    <a:pt x="9" y="6"/>
                  </a:cubicBezTo>
                  <a:cubicBezTo>
                    <a:pt x="13" y="2"/>
                    <a:pt x="19" y="0"/>
                    <a:pt x="25" y="0"/>
                  </a:cubicBezTo>
                  <a:cubicBezTo>
                    <a:pt x="29" y="0"/>
                    <a:pt x="31" y="1"/>
                    <a:pt x="33" y="1"/>
                  </a:cubicBezTo>
                  <a:cubicBezTo>
                    <a:pt x="33" y="2"/>
                    <a:pt x="33" y="2"/>
                    <a:pt x="33" y="2"/>
                  </a:cubicBezTo>
                  <a:cubicBezTo>
                    <a:pt x="34" y="12"/>
                    <a:pt x="34" y="12"/>
                    <a:pt x="34" y="12"/>
                  </a:cubicBezTo>
                  <a:cubicBezTo>
                    <a:pt x="34" y="13"/>
                    <a:pt x="33" y="13"/>
                    <a:pt x="33" y="13"/>
                  </a:cubicBezTo>
                  <a:cubicBezTo>
                    <a:pt x="33" y="13"/>
                    <a:pt x="33" y="13"/>
                    <a:pt x="33" y="13"/>
                  </a:cubicBezTo>
                  <a:cubicBezTo>
                    <a:pt x="31" y="10"/>
                    <a:pt x="30" y="8"/>
                    <a:pt x="29" y="5"/>
                  </a:cubicBezTo>
                  <a:cubicBezTo>
                    <a:pt x="29" y="4"/>
                    <a:pt x="28" y="4"/>
                    <a:pt x="28" y="3"/>
                  </a:cubicBezTo>
                  <a:cubicBezTo>
                    <a:pt x="27" y="3"/>
                    <a:pt x="25" y="2"/>
                    <a:pt x="24" y="2"/>
                  </a:cubicBezTo>
                  <a:cubicBezTo>
                    <a:pt x="19" y="2"/>
                    <a:pt x="15" y="5"/>
                    <a:pt x="12" y="10"/>
                  </a:cubicBezTo>
                  <a:cubicBezTo>
                    <a:pt x="10" y="14"/>
                    <a:pt x="8" y="20"/>
                    <a:pt x="8" y="27"/>
                  </a:cubicBezTo>
                  <a:cubicBezTo>
                    <a:pt x="8" y="38"/>
                    <a:pt x="14" y="43"/>
                    <a:pt x="21" y="43"/>
                  </a:cubicBezTo>
                  <a:cubicBezTo>
                    <a:pt x="24" y="43"/>
                    <a:pt x="26" y="43"/>
                    <a:pt x="27" y="43"/>
                  </a:cubicBezTo>
                  <a:cubicBezTo>
                    <a:pt x="30" y="42"/>
                    <a:pt x="32" y="41"/>
                    <a:pt x="35" y="39"/>
                  </a:cubicBezTo>
                  <a:cubicBezTo>
                    <a:pt x="35" y="39"/>
                    <a:pt x="35" y="40"/>
                    <a:pt x="35" y="40"/>
                  </a:cubicBezTo>
                  <a:cubicBezTo>
                    <a:pt x="35" y="40"/>
                    <a:pt x="35" y="41"/>
                    <a:pt x="35" y="41"/>
                  </a:cubicBezTo>
                  <a:cubicBezTo>
                    <a:pt x="33" y="42"/>
                    <a:pt x="29" y="44"/>
                    <a:pt x="25" y="46"/>
                  </a:cubicBezTo>
                  <a:cubicBezTo>
                    <a:pt x="24" y="46"/>
                    <a:pt x="22" y="46"/>
                    <a:pt x="18" y="46"/>
                  </a:cubicBezTo>
                  <a:cubicBezTo>
                    <a:pt x="7" y="46"/>
                    <a:pt x="0" y="40"/>
                    <a:pt x="0" y="2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2" name="Freeform 31">
              <a:extLst>
                <a:ext uri="{FF2B5EF4-FFF2-40B4-BE49-F238E27FC236}">
                  <a16:creationId xmlns:a16="http://schemas.microsoft.com/office/drawing/2014/main" id="{EBC727E0-F742-6B45-B468-6E1A28AB6550}"/>
                </a:ext>
              </a:extLst>
            </p:cNvPr>
            <p:cNvSpPr>
              <a:spLocks noEditPoints="1"/>
            </p:cNvSpPr>
            <p:nvPr userDrawn="1"/>
          </p:nvSpPr>
          <p:spPr bwMode="gray">
            <a:xfrm>
              <a:off x="5308600" y="6224588"/>
              <a:ext cx="119063" cy="146050"/>
            </a:xfrm>
            <a:custGeom>
              <a:avLst/>
              <a:gdLst/>
              <a:ahLst/>
              <a:cxnLst>
                <a:cxn ang="0">
                  <a:pos x="20" y="2"/>
                </a:cxn>
                <a:cxn ang="0">
                  <a:pos x="29" y="18"/>
                </a:cxn>
                <a:cxn ang="0">
                  <a:pos x="27" y="21"/>
                </a:cxn>
                <a:cxn ang="0">
                  <a:pos x="9" y="21"/>
                </a:cxn>
                <a:cxn ang="0">
                  <a:pos x="20" y="2"/>
                </a:cxn>
                <a:cxn ang="0">
                  <a:pos x="38" y="20"/>
                </a:cxn>
                <a:cxn ang="0">
                  <a:pos x="21" y="0"/>
                </a:cxn>
                <a:cxn ang="0">
                  <a:pos x="0" y="27"/>
                </a:cxn>
                <a:cxn ang="0">
                  <a:pos x="19" y="46"/>
                </a:cxn>
                <a:cxn ang="0">
                  <a:pos x="26" y="45"/>
                </a:cxn>
                <a:cxn ang="0">
                  <a:pos x="37" y="40"/>
                </a:cxn>
                <a:cxn ang="0">
                  <a:pos x="37" y="40"/>
                </a:cxn>
                <a:cxn ang="0">
                  <a:pos x="37" y="39"/>
                </a:cxn>
                <a:cxn ang="0">
                  <a:pos x="29" y="42"/>
                </a:cxn>
                <a:cxn ang="0">
                  <a:pos x="22" y="43"/>
                </a:cxn>
                <a:cxn ang="0">
                  <a:pos x="9" y="29"/>
                </a:cxn>
                <a:cxn ang="0">
                  <a:pos x="9" y="23"/>
                </a:cxn>
                <a:cxn ang="0">
                  <a:pos x="35" y="22"/>
                </a:cxn>
                <a:cxn ang="0">
                  <a:pos x="38" y="20"/>
                </a:cxn>
              </a:cxnLst>
              <a:rect l="0" t="0" r="r" b="b"/>
              <a:pathLst>
                <a:path w="38" h="46">
                  <a:moveTo>
                    <a:pt x="20" y="2"/>
                  </a:moveTo>
                  <a:cubicBezTo>
                    <a:pt x="26" y="2"/>
                    <a:pt x="29" y="13"/>
                    <a:pt x="29" y="18"/>
                  </a:cubicBezTo>
                  <a:cubicBezTo>
                    <a:pt x="29" y="20"/>
                    <a:pt x="28" y="20"/>
                    <a:pt x="27" y="21"/>
                  </a:cubicBezTo>
                  <a:cubicBezTo>
                    <a:pt x="24" y="21"/>
                    <a:pt x="15" y="22"/>
                    <a:pt x="9" y="21"/>
                  </a:cubicBezTo>
                  <a:cubicBezTo>
                    <a:pt x="9" y="9"/>
                    <a:pt x="14" y="2"/>
                    <a:pt x="20" y="2"/>
                  </a:cubicBezTo>
                  <a:close/>
                  <a:moveTo>
                    <a:pt x="38" y="20"/>
                  </a:moveTo>
                  <a:cubicBezTo>
                    <a:pt x="38" y="11"/>
                    <a:pt x="33" y="0"/>
                    <a:pt x="21" y="0"/>
                  </a:cubicBezTo>
                  <a:cubicBezTo>
                    <a:pt x="9" y="0"/>
                    <a:pt x="0" y="14"/>
                    <a:pt x="0" y="27"/>
                  </a:cubicBezTo>
                  <a:cubicBezTo>
                    <a:pt x="0" y="40"/>
                    <a:pt x="8" y="46"/>
                    <a:pt x="19" y="46"/>
                  </a:cubicBezTo>
                  <a:cubicBezTo>
                    <a:pt x="22" y="46"/>
                    <a:pt x="25" y="46"/>
                    <a:pt x="26" y="45"/>
                  </a:cubicBezTo>
                  <a:cubicBezTo>
                    <a:pt x="30" y="44"/>
                    <a:pt x="35" y="42"/>
                    <a:pt x="37" y="40"/>
                  </a:cubicBezTo>
                  <a:cubicBezTo>
                    <a:pt x="37" y="40"/>
                    <a:pt x="37" y="40"/>
                    <a:pt x="37" y="40"/>
                  </a:cubicBezTo>
                  <a:cubicBezTo>
                    <a:pt x="37" y="39"/>
                    <a:pt x="37" y="39"/>
                    <a:pt x="37" y="39"/>
                  </a:cubicBezTo>
                  <a:cubicBezTo>
                    <a:pt x="34" y="40"/>
                    <a:pt x="31" y="41"/>
                    <a:pt x="29" y="42"/>
                  </a:cubicBezTo>
                  <a:cubicBezTo>
                    <a:pt x="27" y="43"/>
                    <a:pt x="25" y="43"/>
                    <a:pt x="22" y="43"/>
                  </a:cubicBezTo>
                  <a:cubicBezTo>
                    <a:pt x="16" y="43"/>
                    <a:pt x="10" y="38"/>
                    <a:pt x="9" y="29"/>
                  </a:cubicBezTo>
                  <a:cubicBezTo>
                    <a:pt x="9" y="27"/>
                    <a:pt x="9" y="25"/>
                    <a:pt x="9" y="23"/>
                  </a:cubicBezTo>
                  <a:cubicBezTo>
                    <a:pt x="13" y="23"/>
                    <a:pt x="31" y="23"/>
                    <a:pt x="35" y="22"/>
                  </a:cubicBezTo>
                  <a:cubicBezTo>
                    <a:pt x="37" y="22"/>
                    <a:pt x="38" y="21"/>
                    <a:pt x="38" y="2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3" name="Freeform 32">
              <a:extLst>
                <a:ext uri="{FF2B5EF4-FFF2-40B4-BE49-F238E27FC236}">
                  <a16:creationId xmlns:a16="http://schemas.microsoft.com/office/drawing/2014/main" id="{E6DDB773-26B3-EC4C-9477-74CE4F904CFC}"/>
                </a:ext>
              </a:extLst>
            </p:cNvPr>
            <p:cNvSpPr>
              <a:spLocks noEditPoints="1"/>
            </p:cNvSpPr>
            <p:nvPr userDrawn="1"/>
          </p:nvSpPr>
          <p:spPr bwMode="gray">
            <a:xfrm>
              <a:off x="5503863" y="6176963"/>
              <a:ext cx="146050" cy="193675"/>
            </a:xfrm>
            <a:custGeom>
              <a:avLst/>
              <a:gdLst/>
              <a:ahLst/>
              <a:cxnLst>
                <a:cxn ang="0">
                  <a:pos x="19" y="1"/>
                </a:cxn>
                <a:cxn ang="0">
                  <a:pos x="34" y="14"/>
                </a:cxn>
                <a:cxn ang="0">
                  <a:pos x="16" y="29"/>
                </a:cxn>
                <a:cxn ang="0">
                  <a:pos x="14" y="28"/>
                </a:cxn>
                <a:cxn ang="0">
                  <a:pos x="15" y="3"/>
                </a:cxn>
                <a:cxn ang="0">
                  <a:pos x="19" y="1"/>
                </a:cxn>
                <a:cxn ang="0">
                  <a:pos x="28" y="28"/>
                </a:cxn>
                <a:cxn ang="0">
                  <a:pos x="30" y="28"/>
                </a:cxn>
                <a:cxn ang="0">
                  <a:pos x="43" y="14"/>
                </a:cxn>
                <a:cxn ang="0">
                  <a:pos x="20" y="0"/>
                </a:cxn>
                <a:cxn ang="0">
                  <a:pos x="0" y="1"/>
                </a:cxn>
                <a:cxn ang="0">
                  <a:pos x="0" y="1"/>
                </a:cxn>
                <a:cxn ang="0">
                  <a:pos x="0" y="2"/>
                </a:cxn>
                <a:cxn ang="0">
                  <a:pos x="5" y="3"/>
                </a:cxn>
                <a:cxn ang="0">
                  <a:pos x="6" y="4"/>
                </a:cxn>
                <a:cxn ang="0">
                  <a:pos x="6" y="30"/>
                </a:cxn>
                <a:cxn ang="0">
                  <a:pos x="6" y="57"/>
                </a:cxn>
                <a:cxn ang="0">
                  <a:pos x="5" y="59"/>
                </a:cxn>
                <a:cxn ang="0">
                  <a:pos x="1" y="60"/>
                </a:cxn>
                <a:cxn ang="0">
                  <a:pos x="0" y="61"/>
                </a:cxn>
                <a:cxn ang="0">
                  <a:pos x="0" y="61"/>
                </a:cxn>
                <a:cxn ang="0">
                  <a:pos x="9" y="61"/>
                </a:cxn>
                <a:cxn ang="0">
                  <a:pos x="17" y="61"/>
                </a:cxn>
                <a:cxn ang="0">
                  <a:pos x="46" y="44"/>
                </a:cxn>
                <a:cxn ang="0">
                  <a:pos x="30" y="29"/>
                </a:cxn>
                <a:cxn ang="0">
                  <a:pos x="28" y="29"/>
                </a:cxn>
                <a:cxn ang="0">
                  <a:pos x="28" y="28"/>
                </a:cxn>
                <a:cxn ang="0">
                  <a:pos x="37" y="45"/>
                </a:cxn>
                <a:cxn ang="0">
                  <a:pos x="18" y="59"/>
                </a:cxn>
                <a:cxn ang="0">
                  <a:pos x="13" y="57"/>
                </a:cxn>
                <a:cxn ang="0">
                  <a:pos x="14" y="31"/>
                </a:cxn>
                <a:cxn ang="0">
                  <a:pos x="19" y="30"/>
                </a:cxn>
                <a:cxn ang="0">
                  <a:pos x="37" y="45"/>
                </a:cxn>
              </a:cxnLst>
              <a:rect l="0" t="0" r="r" b="b"/>
              <a:pathLst>
                <a:path w="46" h="61">
                  <a:moveTo>
                    <a:pt x="19" y="1"/>
                  </a:moveTo>
                  <a:cubicBezTo>
                    <a:pt x="29" y="1"/>
                    <a:pt x="34" y="6"/>
                    <a:pt x="34" y="14"/>
                  </a:cubicBezTo>
                  <a:cubicBezTo>
                    <a:pt x="34" y="24"/>
                    <a:pt x="25" y="29"/>
                    <a:pt x="16" y="29"/>
                  </a:cubicBezTo>
                  <a:cubicBezTo>
                    <a:pt x="15" y="29"/>
                    <a:pt x="14" y="28"/>
                    <a:pt x="14" y="28"/>
                  </a:cubicBezTo>
                  <a:cubicBezTo>
                    <a:pt x="14" y="26"/>
                    <a:pt x="14" y="10"/>
                    <a:pt x="15" y="3"/>
                  </a:cubicBezTo>
                  <a:cubicBezTo>
                    <a:pt x="15" y="2"/>
                    <a:pt x="16" y="1"/>
                    <a:pt x="19" y="1"/>
                  </a:cubicBezTo>
                  <a:close/>
                  <a:moveTo>
                    <a:pt x="28" y="28"/>
                  </a:moveTo>
                  <a:cubicBezTo>
                    <a:pt x="28" y="28"/>
                    <a:pt x="29" y="28"/>
                    <a:pt x="30" y="28"/>
                  </a:cubicBezTo>
                  <a:cubicBezTo>
                    <a:pt x="36" y="26"/>
                    <a:pt x="43" y="21"/>
                    <a:pt x="43" y="14"/>
                  </a:cubicBezTo>
                  <a:cubicBezTo>
                    <a:pt x="43" y="5"/>
                    <a:pt x="36" y="0"/>
                    <a:pt x="20" y="0"/>
                  </a:cubicBezTo>
                  <a:cubicBezTo>
                    <a:pt x="12" y="0"/>
                    <a:pt x="4" y="0"/>
                    <a:pt x="0" y="1"/>
                  </a:cubicBezTo>
                  <a:cubicBezTo>
                    <a:pt x="0" y="1"/>
                    <a:pt x="0" y="1"/>
                    <a:pt x="0" y="1"/>
                  </a:cubicBezTo>
                  <a:cubicBezTo>
                    <a:pt x="0" y="2"/>
                    <a:pt x="0" y="2"/>
                    <a:pt x="0" y="2"/>
                  </a:cubicBezTo>
                  <a:cubicBezTo>
                    <a:pt x="5" y="3"/>
                    <a:pt x="5" y="3"/>
                    <a:pt x="5" y="3"/>
                  </a:cubicBezTo>
                  <a:cubicBezTo>
                    <a:pt x="6" y="3"/>
                    <a:pt x="6" y="3"/>
                    <a:pt x="6" y="4"/>
                  </a:cubicBezTo>
                  <a:cubicBezTo>
                    <a:pt x="6" y="9"/>
                    <a:pt x="6" y="24"/>
                    <a:pt x="6" y="30"/>
                  </a:cubicBezTo>
                  <a:cubicBezTo>
                    <a:pt x="6" y="34"/>
                    <a:pt x="7" y="54"/>
                    <a:pt x="6" y="57"/>
                  </a:cubicBezTo>
                  <a:cubicBezTo>
                    <a:pt x="6" y="58"/>
                    <a:pt x="6" y="58"/>
                    <a:pt x="5" y="59"/>
                  </a:cubicBezTo>
                  <a:cubicBezTo>
                    <a:pt x="1" y="60"/>
                    <a:pt x="1" y="60"/>
                    <a:pt x="1" y="60"/>
                  </a:cubicBezTo>
                  <a:cubicBezTo>
                    <a:pt x="0" y="60"/>
                    <a:pt x="0" y="60"/>
                    <a:pt x="0" y="61"/>
                  </a:cubicBezTo>
                  <a:cubicBezTo>
                    <a:pt x="0" y="61"/>
                    <a:pt x="0" y="61"/>
                    <a:pt x="0" y="61"/>
                  </a:cubicBezTo>
                  <a:cubicBezTo>
                    <a:pt x="3" y="61"/>
                    <a:pt x="7" y="61"/>
                    <a:pt x="9" y="61"/>
                  </a:cubicBezTo>
                  <a:cubicBezTo>
                    <a:pt x="11" y="61"/>
                    <a:pt x="15" y="61"/>
                    <a:pt x="17" y="61"/>
                  </a:cubicBezTo>
                  <a:cubicBezTo>
                    <a:pt x="33" y="61"/>
                    <a:pt x="46" y="56"/>
                    <a:pt x="46" y="44"/>
                  </a:cubicBezTo>
                  <a:cubicBezTo>
                    <a:pt x="46" y="36"/>
                    <a:pt x="39" y="30"/>
                    <a:pt x="30" y="29"/>
                  </a:cubicBezTo>
                  <a:cubicBezTo>
                    <a:pt x="29" y="29"/>
                    <a:pt x="28" y="29"/>
                    <a:pt x="28" y="29"/>
                  </a:cubicBezTo>
                  <a:lnTo>
                    <a:pt x="28" y="28"/>
                  </a:lnTo>
                  <a:close/>
                  <a:moveTo>
                    <a:pt x="37" y="45"/>
                  </a:moveTo>
                  <a:cubicBezTo>
                    <a:pt x="37" y="55"/>
                    <a:pt x="28" y="59"/>
                    <a:pt x="18" y="59"/>
                  </a:cubicBezTo>
                  <a:cubicBezTo>
                    <a:pt x="16" y="59"/>
                    <a:pt x="13" y="58"/>
                    <a:pt x="13" y="57"/>
                  </a:cubicBezTo>
                  <a:cubicBezTo>
                    <a:pt x="13" y="56"/>
                    <a:pt x="14" y="33"/>
                    <a:pt x="14" y="31"/>
                  </a:cubicBezTo>
                  <a:cubicBezTo>
                    <a:pt x="14" y="30"/>
                    <a:pt x="16" y="30"/>
                    <a:pt x="19" y="30"/>
                  </a:cubicBezTo>
                  <a:cubicBezTo>
                    <a:pt x="30" y="30"/>
                    <a:pt x="37" y="37"/>
                    <a:pt x="37" y="4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4" name="Freeform 33">
              <a:extLst>
                <a:ext uri="{FF2B5EF4-FFF2-40B4-BE49-F238E27FC236}">
                  <a16:creationId xmlns:a16="http://schemas.microsoft.com/office/drawing/2014/main" id="{2ED4ABDA-23FE-4A44-8CA1-396D7262AABB}"/>
                </a:ext>
              </a:extLst>
            </p:cNvPr>
            <p:cNvSpPr>
              <a:spLocks noEditPoints="1"/>
            </p:cNvSpPr>
            <p:nvPr userDrawn="1"/>
          </p:nvSpPr>
          <p:spPr bwMode="gray">
            <a:xfrm>
              <a:off x="5672138" y="6224588"/>
              <a:ext cx="136525" cy="146050"/>
            </a:xfrm>
            <a:custGeom>
              <a:avLst/>
              <a:gdLst/>
              <a:ahLst/>
              <a:cxnLst>
                <a:cxn ang="0">
                  <a:pos x="16" y="43"/>
                </a:cxn>
                <a:cxn ang="0">
                  <a:pos x="8" y="32"/>
                </a:cxn>
                <a:cxn ang="0">
                  <a:pos x="18" y="18"/>
                </a:cxn>
                <a:cxn ang="0">
                  <a:pos x="29" y="25"/>
                </a:cxn>
                <a:cxn ang="0">
                  <a:pos x="30" y="27"/>
                </a:cxn>
                <a:cxn ang="0">
                  <a:pos x="29" y="29"/>
                </a:cxn>
                <a:cxn ang="0">
                  <a:pos x="16" y="43"/>
                </a:cxn>
                <a:cxn ang="0">
                  <a:pos x="29" y="21"/>
                </a:cxn>
                <a:cxn ang="0">
                  <a:pos x="28" y="20"/>
                </a:cxn>
                <a:cxn ang="0">
                  <a:pos x="17" y="16"/>
                </a:cxn>
                <a:cxn ang="0">
                  <a:pos x="0" y="34"/>
                </a:cxn>
                <a:cxn ang="0">
                  <a:pos x="11" y="46"/>
                </a:cxn>
                <a:cxn ang="0">
                  <a:pos x="28" y="35"/>
                </a:cxn>
                <a:cxn ang="0">
                  <a:pos x="30" y="33"/>
                </a:cxn>
                <a:cxn ang="0">
                  <a:pos x="30" y="33"/>
                </a:cxn>
                <a:cxn ang="0">
                  <a:pos x="30" y="36"/>
                </a:cxn>
                <a:cxn ang="0">
                  <a:pos x="30" y="45"/>
                </a:cxn>
                <a:cxn ang="0">
                  <a:pos x="31" y="46"/>
                </a:cxn>
                <a:cxn ang="0">
                  <a:pos x="36" y="46"/>
                </a:cxn>
                <a:cxn ang="0">
                  <a:pos x="43" y="46"/>
                </a:cxn>
                <a:cxn ang="0">
                  <a:pos x="43" y="45"/>
                </a:cxn>
                <a:cxn ang="0">
                  <a:pos x="42" y="45"/>
                </a:cxn>
                <a:cxn ang="0">
                  <a:pos x="38" y="43"/>
                </a:cxn>
                <a:cxn ang="0">
                  <a:pos x="37" y="42"/>
                </a:cxn>
                <a:cxn ang="0">
                  <a:pos x="37" y="31"/>
                </a:cxn>
                <a:cxn ang="0">
                  <a:pos x="37" y="20"/>
                </a:cxn>
                <a:cxn ang="0">
                  <a:pos x="24" y="0"/>
                </a:cxn>
                <a:cxn ang="0">
                  <a:pos x="4" y="10"/>
                </a:cxn>
                <a:cxn ang="0">
                  <a:pos x="5" y="12"/>
                </a:cxn>
                <a:cxn ang="0">
                  <a:pos x="5" y="12"/>
                </a:cxn>
                <a:cxn ang="0">
                  <a:pos x="20" y="4"/>
                </a:cxn>
                <a:cxn ang="0">
                  <a:pos x="29" y="14"/>
                </a:cxn>
                <a:cxn ang="0">
                  <a:pos x="30" y="21"/>
                </a:cxn>
                <a:cxn ang="0">
                  <a:pos x="29" y="21"/>
                </a:cxn>
              </a:cxnLst>
              <a:rect l="0" t="0" r="r" b="b"/>
              <a:pathLst>
                <a:path w="43" h="46">
                  <a:moveTo>
                    <a:pt x="16" y="43"/>
                  </a:moveTo>
                  <a:cubicBezTo>
                    <a:pt x="11" y="43"/>
                    <a:pt x="8" y="39"/>
                    <a:pt x="8" y="32"/>
                  </a:cubicBezTo>
                  <a:cubicBezTo>
                    <a:pt x="8" y="25"/>
                    <a:pt x="12" y="18"/>
                    <a:pt x="18" y="18"/>
                  </a:cubicBezTo>
                  <a:cubicBezTo>
                    <a:pt x="24" y="18"/>
                    <a:pt x="27" y="22"/>
                    <a:pt x="29" y="25"/>
                  </a:cubicBezTo>
                  <a:cubicBezTo>
                    <a:pt x="29" y="26"/>
                    <a:pt x="30" y="27"/>
                    <a:pt x="30" y="27"/>
                  </a:cubicBezTo>
                  <a:cubicBezTo>
                    <a:pt x="30" y="28"/>
                    <a:pt x="29" y="29"/>
                    <a:pt x="29" y="29"/>
                  </a:cubicBezTo>
                  <a:cubicBezTo>
                    <a:pt x="27" y="37"/>
                    <a:pt x="21" y="43"/>
                    <a:pt x="16" y="43"/>
                  </a:cubicBezTo>
                  <a:close/>
                  <a:moveTo>
                    <a:pt x="29" y="21"/>
                  </a:moveTo>
                  <a:cubicBezTo>
                    <a:pt x="29" y="21"/>
                    <a:pt x="28" y="20"/>
                    <a:pt x="28" y="20"/>
                  </a:cubicBezTo>
                  <a:cubicBezTo>
                    <a:pt x="26" y="18"/>
                    <a:pt x="22" y="16"/>
                    <a:pt x="17" y="16"/>
                  </a:cubicBezTo>
                  <a:cubicBezTo>
                    <a:pt x="5" y="16"/>
                    <a:pt x="0" y="26"/>
                    <a:pt x="0" y="34"/>
                  </a:cubicBezTo>
                  <a:cubicBezTo>
                    <a:pt x="0" y="42"/>
                    <a:pt x="5" y="46"/>
                    <a:pt x="11" y="46"/>
                  </a:cubicBezTo>
                  <a:cubicBezTo>
                    <a:pt x="20" y="46"/>
                    <a:pt x="26" y="40"/>
                    <a:pt x="28" y="35"/>
                  </a:cubicBezTo>
                  <a:cubicBezTo>
                    <a:pt x="29" y="34"/>
                    <a:pt x="29" y="33"/>
                    <a:pt x="30" y="33"/>
                  </a:cubicBezTo>
                  <a:cubicBezTo>
                    <a:pt x="30" y="33"/>
                    <a:pt x="30" y="33"/>
                    <a:pt x="30" y="33"/>
                  </a:cubicBezTo>
                  <a:cubicBezTo>
                    <a:pt x="30" y="34"/>
                    <a:pt x="30" y="35"/>
                    <a:pt x="30" y="36"/>
                  </a:cubicBezTo>
                  <a:cubicBezTo>
                    <a:pt x="30" y="38"/>
                    <a:pt x="30" y="44"/>
                    <a:pt x="30" y="45"/>
                  </a:cubicBezTo>
                  <a:cubicBezTo>
                    <a:pt x="30" y="45"/>
                    <a:pt x="30" y="46"/>
                    <a:pt x="31" y="46"/>
                  </a:cubicBezTo>
                  <a:cubicBezTo>
                    <a:pt x="32" y="46"/>
                    <a:pt x="34" y="46"/>
                    <a:pt x="36" y="46"/>
                  </a:cubicBezTo>
                  <a:cubicBezTo>
                    <a:pt x="39" y="46"/>
                    <a:pt x="42" y="46"/>
                    <a:pt x="43" y="46"/>
                  </a:cubicBezTo>
                  <a:cubicBezTo>
                    <a:pt x="43" y="46"/>
                    <a:pt x="43" y="46"/>
                    <a:pt x="43" y="45"/>
                  </a:cubicBezTo>
                  <a:cubicBezTo>
                    <a:pt x="43" y="45"/>
                    <a:pt x="43" y="45"/>
                    <a:pt x="42" y="45"/>
                  </a:cubicBezTo>
                  <a:cubicBezTo>
                    <a:pt x="38" y="43"/>
                    <a:pt x="38" y="43"/>
                    <a:pt x="38" y="43"/>
                  </a:cubicBezTo>
                  <a:cubicBezTo>
                    <a:pt x="37" y="43"/>
                    <a:pt x="37" y="43"/>
                    <a:pt x="37" y="42"/>
                  </a:cubicBezTo>
                  <a:cubicBezTo>
                    <a:pt x="37" y="40"/>
                    <a:pt x="37" y="34"/>
                    <a:pt x="37" y="31"/>
                  </a:cubicBezTo>
                  <a:cubicBezTo>
                    <a:pt x="37" y="28"/>
                    <a:pt x="37" y="22"/>
                    <a:pt x="37" y="20"/>
                  </a:cubicBezTo>
                  <a:cubicBezTo>
                    <a:pt x="37" y="10"/>
                    <a:pt x="35" y="0"/>
                    <a:pt x="24" y="0"/>
                  </a:cubicBezTo>
                  <a:cubicBezTo>
                    <a:pt x="15" y="0"/>
                    <a:pt x="9" y="4"/>
                    <a:pt x="4" y="10"/>
                  </a:cubicBezTo>
                  <a:cubicBezTo>
                    <a:pt x="4" y="11"/>
                    <a:pt x="4" y="12"/>
                    <a:pt x="5" y="12"/>
                  </a:cubicBezTo>
                  <a:cubicBezTo>
                    <a:pt x="5" y="12"/>
                    <a:pt x="5" y="12"/>
                    <a:pt x="5" y="12"/>
                  </a:cubicBezTo>
                  <a:cubicBezTo>
                    <a:pt x="9" y="7"/>
                    <a:pt x="14" y="4"/>
                    <a:pt x="20" y="4"/>
                  </a:cubicBezTo>
                  <a:cubicBezTo>
                    <a:pt x="25" y="4"/>
                    <a:pt x="28" y="8"/>
                    <a:pt x="29" y="14"/>
                  </a:cubicBezTo>
                  <a:cubicBezTo>
                    <a:pt x="29" y="16"/>
                    <a:pt x="29" y="19"/>
                    <a:pt x="30" y="21"/>
                  </a:cubicBezTo>
                  <a:lnTo>
                    <a:pt x="29" y="2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5" name="Freeform 34">
              <a:extLst>
                <a:ext uri="{FF2B5EF4-FFF2-40B4-BE49-F238E27FC236}">
                  <a16:creationId xmlns:a16="http://schemas.microsoft.com/office/drawing/2014/main" id="{04A122A7-509A-BC43-A647-BE0C1AD19D35}"/>
                </a:ext>
              </a:extLst>
            </p:cNvPr>
            <p:cNvSpPr>
              <a:spLocks noEditPoints="1"/>
            </p:cNvSpPr>
            <p:nvPr userDrawn="1"/>
          </p:nvSpPr>
          <p:spPr bwMode="gray">
            <a:xfrm>
              <a:off x="5818188" y="6176963"/>
              <a:ext cx="63500" cy="193675"/>
            </a:xfrm>
            <a:custGeom>
              <a:avLst/>
              <a:gdLst/>
              <a:ahLst/>
              <a:cxnLst>
                <a:cxn ang="0">
                  <a:pos x="10" y="0"/>
                </a:cxn>
                <a:cxn ang="0">
                  <a:pos x="14" y="4"/>
                </a:cxn>
                <a:cxn ang="0">
                  <a:pos x="10" y="9"/>
                </a:cxn>
                <a:cxn ang="0">
                  <a:pos x="5" y="4"/>
                </a:cxn>
                <a:cxn ang="0">
                  <a:pos x="10" y="0"/>
                </a:cxn>
                <a:cxn ang="0">
                  <a:pos x="14" y="15"/>
                </a:cxn>
                <a:cxn ang="0">
                  <a:pos x="15" y="16"/>
                </a:cxn>
                <a:cxn ang="0">
                  <a:pos x="14" y="39"/>
                </a:cxn>
                <a:cxn ang="0">
                  <a:pos x="14" y="58"/>
                </a:cxn>
                <a:cxn ang="0">
                  <a:pos x="15" y="59"/>
                </a:cxn>
                <a:cxn ang="0">
                  <a:pos x="20" y="60"/>
                </a:cxn>
                <a:cxn ang="0">
                  <a:pos x="20" y="61"/>
                </a:cxn>
                <a:cxn ang="0">
                  <a:pos x="20" y="61"/>
                </a:cxn>
                <a:cxn ang="0">
                  <a:pos x="10" y="61"/>
                </a:cxn>
                <a:cxn ang="0">
                  <a:pos x="1" y="61"/>
                </a:cxn>
                <a:cxn ang="0">
                  <a:pos x="1" y="61"/>
                </a:cxn>
                <a:cxn ang="0">
                  <a:pos x="1" y="60"/>
                </a:cxn>
                <a:cxn ang="0">
                  <a:pos x="6" y="59"/>
                </a:cxn>
                <a:cxn ang="0">
                  <a:pos x="7" y="58"/>
                </a:cxn>
                <a:cxn ang="0">
                  <a:pos x="7" y="38"/>
                </a:cxn>
                <a:cxn ang="0">
                  <a:pos x="6" y="21"/>
                </a:cxn>
                <a:cxn ang="0">
                  <a:pos x="5" y="19"/>
                </a:cxn>
                <a:cxn ang="0">
                  <a:pos x="0" y="19"/>
                </a:cxn>
                <a:cxn ang="0">
                  <a:pos x="0" y="18"/>
                </a:cxn>
                <a:cxn ang="0">
                  <a:pos x="0" y="18"/>
                </a:cxn>
                <a:cxn ang="0">
                  <a:pos x="14" y="15"/>
                </a:cxn>
              </a:cxnLst>
              <a:rect l="0" t="0" r="r" b="b"/>
              <a:pathLst>
                <a:path w="20" h="61">
                  <a:moveTo>
                    <a:pt x="10" y="0"/>
                  </a:moveTo>
                  <a:cubicBezTo>
                    <a:pt x="12" y="0"/>
                    <a:pt x="14" y="2"/>
                    <a:pt x="14" y="4"/>
                  </a:cubicBezTo>
                  <a:cubicBezTo>
                    <a:pt x="14" y="7"/>
                    <a:pt x="12" y="9"/>
                    <a:pt x="10" y="9"/>
                  </a:cubicBezTo>
                  <a:cubicBezTo>
                    <a:pt x="7" y="9"/>
                    <a:pt x="5" y="7"/>
                    <a:pt x="5" y="4"/>
                  </a:cubicBezTo>
                  <a:cubicBezTo>
                    <a:pt x="5" y="2"/>
                    <a:pt x="7" y="0"/>
                    <a:pt x="10" y="0"/>
                  </a:cubicBezTo>
                  <a:close/>
                  <a:moveTo>
                    <a:pt x="14" y="15"/>
                  </a:moveTo>
                  <a:cubicBezTo>
                    <a:pt x="15" y="15"/>
                    <a:pt x="15" y="15"/>
                    <a:pt x="15" y="16"/>
                  </a:cubicBezTo>
                  <a:cubicBezTo>
                    <a:pt x="15" y="20"/>
                    <a:pt x="14" y="34"/>
                    <a:pt x="14" y="39"/>
                  </a:cubicBezTo>
                  <a:cubicBezTo>
                    <a:pt x="14" y="43"/>
                    <a:pt x="14" y="55"/>
                    <a:pt x="14" y="58"/>
                  </a:cubicBezTo>
                  <a:cubicBezTo>
                    <a:pt x="14" y="58"/>
                    <a:pt x="14" y="59"/>
                    <a:pt x="15" y="59"/>
                  </a:cubicBezTo>
                  <a:cubicBezTo>
                    <a:pt x="20" y="60"/>
                    <a:pt x="20" y="60"/>
                    <a:pt x="20" y="60"/>
                  </a:cubicBezTo>
                  <a:cubicBezTo>
                    <a:pt x="20" y="60"/>
                    <a:pt x="20" y="60"/>
                    <a:pt x="20" y="61"/>
                  </a:cubicBezTo>
                  <a:cubicBezTo>
                    <a:pt x="20" y="61"/>
                    <a:pt x="20" y="61"/>
                    <a:pt x="20" y="61"/>
                  </a:cubicBezTo>
                  <a:cubicBezTo>
                    <a:pt x="18" y="61"/>
                    <a:pt x="15" y="61"/>
                    <a:pt x="10" y="61"/>
                  </a:cubicBezTo>
                  <a:cubicBezTo>
                    <a:pt x="6" y="61"/>
                    <a:pt x="3" y="61"/>
                    <a:pt x="1" y="61"/>
                  </a:cubicBezTo>
                  <a:cubicBezTo>
                    <a:pt x="1" y="61"/>
                    <a:pt x="1" y="61"/>
                    <a:pt x="1" y="61"/>
                  </a:cubicBezTo>
                  <a:cubicBezTo>
                    <a:pt x="1" y="60"/>
                    <a:pt x="1" y="60"/>
                    <a:pt x="1" y="60"/>
                  </a:cubicBezTo>
                  <a:cubicBezTo>
                    <a:pt x="6" y="59"/>
                    <a:pt x="6" y="59"/>
                    <a:pt x="6" y="59"/>
                  </a:cubicBezTo>
                  <a:cubicBezTo>
                    <a:pt x="7" y="58"/>
                    <a:pt x="7" y="58"/>
                    <a:pt x="7" y="58"/>
                  </a:cubicBezTo>
                  <a:cubicBezTo>
                    <a:pt x="7" y="55"/>
                    <a:pt x="7" y="43"/>
                    <a:pt x="7" y="38"/>
                  </a:cubicBezTo>
                  <a:cubicBezTo>
                    <a:pt x="7" y="34"/>
                    <a:pt x="6" y="23"/>
                    <a:pt x="6" y="21"/>
                  </a:cubicBezTo>
                  <a:cubicBezTo>
                    <a:pt x="6" y="20"/>
                    <a:pt x="6" y="19"/>
                    <a:pt x="5" y="19"/>
                  </a:cubicBezTo>
                  <a:cubicBezTo>
                    <a:pt x="0" y="19"/>
                    <a:pt x="0" y="19"/>
                    <a:pt x="0" y="19"/>
                  </a:cubicBezTo>
                  <a:cubicBezTo>
                    <a:pt x="0" y="19"/>
                    <a:pt x="0" y="18"/>
                    <a:pt x="0" y="18"/>
                  </a:cubicBezTo>
                  <a:cubicBezTo>
                    <a:pt x="0" y="18"/>
                    <a:pt x="0" y="18"/>
                    <a:pt x="0" y="18"/>
                  </a:cubicBezTo>
                  <a:lnTo>
                    <a:pt x="14" y="1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6" name="Freeform 35">
              <a:extLst>
                <a:ext uri="{FF2B5EF4-FFF2-40B4-BE49-F238E27FC236}">
                  <a16:creationId xmlns:a16="http://schemas.microsoft.com/office/drawing/2014/main" id="{F5D4C3C2-F5EE-3244-9BE4-0FD99AB5841E}"/>
                </a:ext>
              </a:extLst>
            </p:cNvPr>
            <p:cNvSpPr>
              <a:spLocks/>
            </p:cNvSpPr>
            <p:nvPr userDrawn="1"/>
          </p:nvSpPr>
          <p:spPr bwMode="gray">
            <a:xfrm>
              <a:off x="5891213" y="6157913"/>
              <a:ext cx="66675" cy="212725"/>
            </a:xfrm>
            <a:custGeom>
              <a:avLst/>
              <a:gdLst/>
              <a:ahLst/>
              <a:cxnLst>
                <a:cxn ang="0">
                  <a:pos x="15" y="0"/>
                </a:cxn>
                <a:cxn ang="0">
                  <a:pos x="16" y="1"/>
                </a:cxn>
                <a:cxn ang="0">
                  <a:pos x="15" y="33"/>
                </a:cxn>
                <a:cxn ang="0">
                  <a:pos x="14" y="64"/>
                </a:cxn>
                <a:cxn ang="0">
                  <a:pos x="15" y="65"/>
                </a:cxn>
                <a:cxn ang="0">
                  <a:pos x="21" y="66"/>
                </a:cxn>
                <a:cxn ang="0">
                  <a:pos x="21" y="67"/>
                </a:cxn>
                <a:cxn ang="0">
                  <a:pos x="21" y="67"/>
                </a:cxn>
                <a:cxn ang="0">
                  <a:pos x="11" y="67"/>
                </a:cxn>
                <a:cxn ang="0">
                  <a:pos x="2" y="67"/>
                </a:cxn>
                <a:cxn ang="0">
                  <a:pos x="2" y="67"/>
                </a:cxn>
                <a:cxn ang="0">
                  <a:pos x="2" y="66"/>
                </a:cxn>
                <a:cxn ang="0">
                  <a:pos x="7" y="65"/>
                </a:cxn>
                <a:cxn ang="0">
                  <a:pos x="8" y="64"/>
                </a:cxn>
                <a:cxn ang="0">
                  <a:pos x="8" y="33"/>
                </a:cxn>
                <a:cxn ang="0">
                  <a:pos x="7" y="5"/>
                </a:cxn>
                <a:cxn ang="0">
                  <a:pos x="6" y="3"/>
                </a:cxn>
                <a:cxn ang="0">
                  <a:pos x="0" y="3"/>
                </a:cxn>
                <a:cxn ang="0">
                  <a:pos x="0" y="2"/>
                </a:cxn>
                <a:cxn ang="0">
                  <a:pos x="0" y="2"/>
                </a:cxn>
                <a:cxn ang="0">
                  <a:pos x="15" y="0"/>
                </a:cxn>
              </a:cxnLst>
              <a:rect l="0" t="0" r="r" b="b"/>
              <a:pathLst>
                <a:path w="21" h="67">
                  <a:moveTo>
                    <a:pt x="15" y="0"/>
                  </a:moveTo>
                  <a:cubicBezTo>
                    <a:pt x="16" y="0"/>
                    <a:pt x="16" y="0"/>
                    <a:pt x="16" y="1"/>
                  </a:cubicBezTo>
                  <a:cubicBezTo>
                    <a:pt x="16" y="2"/>
                    <a:pt x="15" y="22"/>
                    <a:pt x="15" y="33"/>
                  </a:cubicBezTo>
                  <a:cubicBezTo>
                    <a:pt x="15" y="40"/>
                    <a:pt x="14" y="62"/>
                    <a:pt x="14" y="64"/>
                  </a:cubicBezTo>
                  <a:cubicBezTo>
                    <a:pt x="14" y="64"/>
                    <a:pt x="15" y="64"/>
                    <a:pt x="15" y="65"/>
                  </a:cubicBezTo>
                  <a:cubicBezTo>
                    <a:pt x="21" y="66"/>
                    <a:pt x="21" y="66"/>
                    <a:pt x="21" y="66"/>
                  </a:cubicBezTo>
                  <a:cubicBezTo>
                    <a:pt x="21" y="66"/>
                    <a:pt x="21" y="66"/>
                    <a:pt x="21" y="67"/>
                  </a:cubicBezTo>
                  <a:cubicBezTo>
                    <a:pt x="21" y="67"/>
                    <a:pt x="21" y="67"/>
                    <a:pt x="21" y="67"/>
                  </a:cubicBezTo>
                  <a:cubicBezTo>
                    <a:pt x="19" y="67"/>
                    <a:pt x="15" y="67"/>
                    <a:pt x="11" y="67"/>
                  </a:cubicBezTo>
                  <a:cubicBezTo>
                    <a:pt x="7" y="67"/>
                    <a:pt x="4" y="67"/>
                    <a:pt x="2" y="67"/>
                  </a:cubicBezTo>
                  <a:cubicBezTo>
                    <a:pt x="2" y="67"/>
                    <a:pt x="2" y="67"/>
                    <a:pt x="2" y="67"/>
                  </a:cubicBezTo>
                  <a:cubicBezTo>
                    <a:pt x="2" y="66"/>
                    <a:pt x="2" y="66"/>
                    <a:pt x="2" y="66"/>
                  </a:cubicBezTo>
                  <a:cubicBezTo>
                    <a:pt x="7" y="65"/>
                    <a:pt x="7" y="65"/>
                    <a:pt x="7" y="65"/>
                  </a:cubicBezTo>
                  <a:cubicBezTo>
                    <a:pt x="7" y="65"/>
                    <a:pt x="8" y="64"/>
                    <a:pt x="8" y="64"/>
                  </a:cubicBezTo>
                  <a:cubicBezTo>
                    <a:pt x="8" y="61"/>
                    <a:pt x="8" y="38"/>
                    <a:pt x="8" y="33"/>
                  </a:cubicBezTo>
                  <a:cubicBezTo>
                    <a:pt x="8" y="28"/>
                    <a:pt x="7" y="8"/>
                    <a:pt x="7" y="5"/>
                  </a:cubicBezTo>
                  <a:cubicBezTo>
                    <a:pt x="7" y="4"/>
                    <a:pt x="7" y="3"/>
                    <a:pt x="6" y="3"/>
                  </a:cubicBezTo>
                  <a:cubicBezTo>
                    <a:pt x="0" y="3"/>
                    <a:pt x="0" y="3"/>
                    <a:pt x="0" y="3"/>
                  </a:cubicBezTo>
                  <a:cubicBezTo>
                    <a:pt x="0" y="3"/>
                    <a:pt x="0" y="2"/>
                    <a:pt x="0" y="2"/>
                  </a:cubicBezTo>
                  <a:cubicBezTo>
                    <a:pt x="0" y="2"/>
                    <a:pt x="0" y="2"/>
                    <a:pt x="0" y="2"/>
                  </a:cubicBezTo>
                  <a:lnTo>
                    <a:pt x="15"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7" name="Freeform 36">
              <a:extLst>
                <a:ext uri="{FF2B5EF4-FFF2-40B4-BE49-F238E27FC236}">
                  <a16:creationId xmlns:a16="http://schemas.microsoft.com/office/drawing/2014/main" id="{9443B11F-71F4-8E49-BE90-4CB4DB1BA1D9}"/>
                </a:ext>
              </a:extLst>
            </p:cNvPr>
            <p:cNvSpPr>
              <a:spLocks noEditPoints="1"/>
            </p:cNvSpPr>
            <p:nvPr userDrawn="1"/>
          </p:nvSpPr>
          <p:spPr bwMode="gray">
            <a:xfrm>
              <a:off x="5973763" y="6224588"/>
              <a:ext cx="117475" cy="146050"/>
            </a:xfrm>
            <a:custGeom>
              <a:avLst/>
              <a:gdLst/>
              <a:ahLst/>
              <a:cxnLst>
                <a:cxn ang="0">
                  <a:pos x="20" y="2"/>
                </a:cxn>
                <a:cxn ang="0">
                  <a:pos x="29" y="18"/>
                </a:cxn>
                <a:cxn ang="0">
                  <a:pos x="27" y="21"/>
                </a:cxn>
                <a:cxn ang="0">
                  <a:pos x="9" y="21"/>
                </a:cxn>
                <a:cxn ang="0">
                  <a:pos x="20" y="2"/>
                </a:cxn>
                <a:cxn ang="0">
                  <a:pos x="37" y="20"/>
                </a:cxn>
                <a:cxn ang="0">
                  <a:pos x="21" y="0"/>
                </a:cxn>
                <a:cxn ang="0">
                  <a:pos x="0" y="27"/>
                </a:cxn>
                <a:cxn ang="0">
                  <a:pos x="19" y="46"/>
                </a:cxn>
                <a:cxn ang="0">
                  <a:pos x="26" y="45"/>
                </a:cxn>
                <a:cxn ang="0">
                  <a:pos x="37" y="40"/>
                </a:cxn>
                <a:cxn ang="0">
                  <a:pos x="37" y="40"/>
                </a:cxn>
                <a:cxn ang="0">
                  <a:pos x="36" y="39"/>
                </a:cxn>
                <a:cxn ang="0">
                  <a:pos x="28" y="42"/>
                </a:cxn>
                <a:cxn ang="0">
                  <a:pos x="22" y="43"/>
                </a:cxn>
                <a:cxn ang="0">
                  <a:pos x="9" y="29"/>
                </a:cxn>
                <a:cxn ang="0">
                  <a:pos x="9" y="23"/>
                </a:cxn>
                <a:cxn ang="0">
                  <a:pos x="35" y="22"/>
                </a:cxn>
                <a:cxn ang="0">
                  <a:pos x="37" y="20"/>
                </a:cxn>
              </a:cxnLst>
              <a:rect l="0" t="0" r="r" b="b"/>
              <a:pathLst>
                <a:path w="37" h="46">
                  <a:moveTo>
                    <a:pt x="20" y="2"/>
                  </a:moveTo>
                  <a:cubicBezTo>
                    <a:pt x="26" y="2"/>
                    <a:pt x="29" y="13"/>
                    <a:pt x="29" y="18"/>
                  </a:cubicBezTo>
                  <a:cubicBezTo>
                    <a:pt x="29" y="20"/>
                    <a:pt x="28" y="20"/>
                    <a:pt x="27" y="21"/>
                  </a:cubicBezTo>
                  <a:cubicBezTo>
                    <a:pt x="24" y="21"/>
                    <a:pt x="14" y="22"/>
                    <a:pt x="9" y="21"/>
                  </a:cubicBezTo>
                  <a:cubicBezTo>
                    <a:pt x="9" y="9"/>
                    <a:pt x="14" y="2"/>
                    <a:pt x="20" y="2"/>
                  </a:cubicBezTo>
                  <a:close/>
                  <a:moveTo>
                    <a:pt x="37" y="20"/>
                  </a:moveTo>
                  <a:cubicBezTo>
                    <a:pt x="37" y="11"/>
                    <a:pt x="32" y="0"/>
                    <a:pt x="21" y="0"/>
                  </a:cubicBezTo>
                  <a:cubicBezTo>
                    <a:pt x="9" y="0"/>
                    <a:pt x="0" y="14"/>
                    <a:pt x="0" y="27"/>
                  </a:cubicBezTo>
                  <a:cubicBezTo>
                    <a:pt x="0" y="40"/>
                    <a:pt x="8" y="46"/>
                    <a:pt x="19" y="46"/>
                  </a:cubicBezTo>
                  <a:cubicBezTo>
                    <a:pt x="22" y="46"/>
                    <a:pt x="25" y="46"/>
                    <a:pt x="26" y="45"/>
                  </a:cubicBezTo>
                  <a:cubicBezTo>
                    <a:pt x="30" y="44"/>
                    <a:pt x="34" y="42"/>
                    <a:pt x="37" y="40"/>
                  </a:cubicBezTo>
                  <a:cubicBezTo>
                    <a:pt x="37" y="40"/>
                    <a:pt x="37" y="40"/>
                    <a:pt x="37" y="40"/>
                  </a:cubicBezTo>
                  <a:cubicBezTo>
                    <a:pt x="37" y="39"/>
                    <a:pt x="37" y="39"/>
                    <a:pt x="36" y="39"/>
                  </a:cubicBezTo>
                  <a:cubicBezTo>
                    <a:pt x="34" y="40"/>
                    <a:pt x="31" y="41"/>
                    <a:pt x="28" y="42"/>
                  </a:cubicBezTo>
                  <a:cubicBezTo>
                    <a:pt x="27" y="43"/>
                    <a:pt x="25" y="43"/>
                    <a:pt x="22" y="43"/>
                  </a:cubicBezTo>
                  <a:cubicBezTo>
                    <a:pt x="15" y="43"/>
                    <a:pt x="10" y="38"/>
                    <a:pt x="9" y="29"/>
                  </a:cubicBezTo>
                  <a:cubicBezTo>
                    <a:pt x="9" y="27"/>
                    <a:pt x="9" y="25"/>
                    <a:pt x="9" y="23"/>
                  </a:cubicBezTo>
                  <a:cubicBezTo>
                    <a:pt x="13" y="23"/>
                    <a:pt x="31" y="23"/>
                    <a:pt x="35" y="22"/>
                  </a:cubicBezTo>
                  <a:cubicBezTo>
                    <a:pt x="36" y="22"/>
                    <a:pt x="37" y="21"/>
                    <a:pt x="37" y="2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8" name="Freeform 37">
              <a:extLst>
                <a:ext uri="{FF2B5EF4-FFF2-40B4-BE49-F238E27FC236}">
                  <a16:creationId xmlns:a16="http://schemas.microsoft.com/office/drawing/2014/main" id="{51017DC1-24EA-4D40-856A-036B0F212E0D}"/>
                </a:ext>
              </a:extLst>
            </p:cNvPr>
            <p:cNvSpPr>
              <a:spLocks/>
            </p:cNvSpPr>
            <p:nvPr userDrawn="1"/>
          </p:nvSpPr>
          <p:spPr bwMode="gray">
            <a:xfrm>
              <a:off x="6097588" y="6227763"/>
              <a:ext cx="152400" cy="201612"/>
            </a:xfrm>
            <a:custGeom>
              <a:avLst/>
              <a:gdLst/>
              <a:ahLst/>
              <a:cxnLst>
                <a:cxn ang="0">
                  <a:pos x="48" y="0"/>
                </a:cxn>
                <a:cxn ang="0">
                  <a:pos x="48" y="0"/>
                </a:cxn>
                <a:cxn ang="0">
                  <a:pos x="47" y="1"/>
                </a:cxn>
                <a:cxn ang="0">
                  <a:pos x="45" y="2"/>
                </a:cxn>
                <a:cxn ang="0">
                  <a:pos x="44" y="4"/>
                </a:cxn>
                <a:cxn ang="0">
                  <a:pos x="27" y="43"/>
                </a:cxn>
                <a:cxn ang="0">
                  <a:pos x="6" y="64"/>
                </a:cxn>
                <a:cxn ang="0">
                  <a:pos x="3" y="63"/>
                </a:cxn>
                <a:cxn ang="0">
                  <a:pos x="0" y="54"/>
                </a:cxn>
                <a:cxn ang="0">
                  <a:pos x="1" y="53"/>
                </a:cxn>
                <a:cxn ang="0">
                  <a:pos x="2" y="53"/>
                </a:cxn>
                <a:cxn ang="0">
                  <a:pos x="5" y="57"/>
                </a:cxn>
                <a:cxn ang="0">
                  <a:pos x="7" y="59"/>
                </a:cxn>
                <a:cxn ang="0">
                  <a:pos x="21" y="48"/>
                </a:cxn>
                <a:cxn ang="0">
                  <a:pos x="21" y="45"/>
                </a:cxn>
                <a:cxn ang="0">
                  <a:pos x="6" y="3"/>
                </a:cxn>
                <a:cxn ang="0">
                  <a:pos x="5" y="2"/>
                </a:cxn>
                <a:cxn ang="0">
                  <a:pos x="2" y="1"/>
                </a:cxn>
                <a:cxn ang="0">
                  <a:pos x="1" y="0"/>
                </a:cxn>
                <a:cxn ang="0">
                  <a:pos x="1" y="0"/>
                </a:cxn>
                <a:cxn ang="0">
                  <a:pos x="21" y="0"/>
                </a:cxn>
                <a:cxn ang="0">
                  <a:pos x="21" y="0"/>
                </a:cxn>
                <a:cxn ang="0">
                  <a:pos x="21" y="1"/>
                </a:cxn>
                <a:cxn ang="0">
                  <a:pos x="16" y="2"/>
                </a:cxn>
                <a:cxn ang="0">
                  <a:pos x="15" y="3"/>
                </a:cxn>
                <a:cxn ang="0">
                  <a:pos x="25" y="37"/>
                </a:cxn>
                <a:cxn ang="0">
                  <a:pos x="26" y="40"/>
                </a:cxn>
                <a:cxn ang="0">
                  <a:pos x="27" y="40"/>
                </a:cxn>
                <a:cxn ang="0">
                  <a:pos x="28" y="37"/>
                </a:cxn>
                <a:cxn ang="0">
                  <a:pos x="38" y="4"/>
                </a:cxn>
                <a:cxn ang="0">
                  <a:pos x="37" y="2"/>
                </a:cxn>
                <a:cxn ang="0">
                  <a:pos x="33" y="1"/>
                </a:cxn>
                <a:cxn ang="0">
                  <a:pos x="32" y="0"/>
                </a:cxn>
                <a:cxn ang="0">
                  <a:pos x="32" y="0"/>
                </a:cxn>
                <a:cxn ang="0">
                  <a:pos x="48" y="0"/>
                </a:cxn>
              </a:cxnLst>
              <a:rect l="0" t="0" r="r" b="b"/>
              <a:pathLst>
                <a:path w="48" h="64">
                  <a:moveTo>
                    <a:pt x="48" y="0"/>
                  </a:moveTo>
                  <a:cubicBezTo>
                    <a:pt x="48" y="0"/>
                    <a:pt x="48" y="0"/>
                    <a:pt x="48" y="0"/>
                  </a:cubicBezTo>
                  <a:cubicBezTo>
                    <a:pt x="48" y="1"/>
                    <a:pt x="48" y="1"/>
                    <a:pt x="47" y="1"/>
                  </a:cubicBezTo>
                  <a:cubicBezTo>
                    <a:pt x="45" y="2"/>
                    <a:pt x="45" y="2"/>
                    <a:pt x="45" y="2"/>
                  </a:cubicBezTo>
                  <a:cubicBezTo>
                    <a:pt x="45" y="2"/>
                    <a:pt x="44" y="3"/>
                    <a:pt x="44" y="4"/>
                  </a:cubicBezTo>
                  <a:cubicBezTo>
                    <a:pt x="42" y="10"/>
                    <a:pt x="33" y="33"/>
                    <a:pt x="27" y="43"/>
                  </a:cubicBezTo>
                  <a:cubicBezTo>
                    <a:pt x="22" y="52"/>
                    <a:pt x="14" y="64"/>
                    <a:pt x="6" y="64"/>
                  </a:cubicBezTo>
                  <a:cubicBezTo>
                    <a:pt x="3" y="64"/>
                    <a:pt x="3" y="63"/>
                    <a:pt x="3" y="63"/>
                  </a:cubicBezTo>
                  <a:cubicBezTo>
                    <a:pt x="0" y="54"/>
                    <a:pt x="0" y="54"/>
                    <a:pt x="0" y="54"/>
                  </a:cubicBezTo>
                  <a:cubicBezTo>
                    <a:pt x="0" y="53"/>
                    <a:pt x="1" y="53"/>
                    <a:pt x="1" y="53"/>
                  </a:cubicBezTo>
                  <a:cubicBezTo>
                    <a:pt x="1" y="53"/>
                    <a:pt x="1" y="53"/>
                    <a:pt x="2" y="53"/>
                  </a:cubicBezTo>
                  <a:cubicBezTo>
                    <a:pt x="5" y="57"/>
                    <a:pt x="5" y="57"/>
                    <a:pt x="5" y="57"/>
                  </a:cubicBezTo>
                  <a:cubicBezTo>
                    <a:pt x="5" y="58"/>
                    <a:pt x="6" y="59"/>
                    <a:pt x="7" y="59"/>
                  </a:cubicBezTo>
                  <a:cubicBezTo>
                    <a:pt x="11" y="59"/>
                    <a:pt x="17" y="54"/>
                    <a:pt x="21" y="48"/>
                  </a:cubicBezTo>
                  <a:cubicBezTo>
                    <a:pt x="22" y="47"/>
                    <a:pt x="22" y="46"/>
                    <a:pt x="21" y="45"/>
                  </a:cubicBezTo>
                  <a:cubicBezTo>
                    <a:pt x="18" y="37"/>
                    <a:pt x="9" y="13"/>
                    <a:pt x="6" y="3"/>
                  </a:cubicBezTo>
                  <a:cubicBezTo>
                    <a:pt x="5" y="3"/>
                    <a:pt x="5" y="2"/>
                    <a:pt x="5" y="2"/>
                  </a:cubicBezTo>
                  <a:cubicBezTo>
                    <a:pt x="2" y="1"/>
                    <a:pt x="2" y="1"/>
                    <a:pt x="2" y="1"/>
                  </a:cubicBezTo>
                  <a:cubicBezTo>
                    <a:pt x="1" y="1"/>
                    <a:pt x="1" y="1"/>
                    <a:pt x="1" y="0"/>
                  </a:cubicBezTo>
                  <a:cubicBezTo>
                    <a:pt x="1" y="0"/>
                    <a:pt x="1" y="0"/>
                    <a:pt x="1" y="0"/>
                  </a:cubicBezTo>
                  <a:cubicBezTo>
                    <a:pt x="21" y="0"/>
                    <a:pt x="21" y="0"/>
                    <a:pt x="21" y="0"/>
                  </a:cubicBezTo>
                  <a:cubicBezTo>
                    <a:pt x="21" y="0"/>
                    <a:pt x="21" y="0"/>
                    <a:pt x="21" y="0"/>
                  </a:cubicBezTo>
                  <a:cubicBezTo>
                    <a:pt x="21" y="1"/>
                    <a:pt x="21" y="1"/>
                    <a:pt x="21" y="1"/>
                  </a:cubicBezTo>
                  <a:cubicBezTo>
                    <a:pt x="16" y="2"/>
                    <a:pt x="16" y="2"/>
                    <a:pt x="16" y="2"/>
                  </a:cubicBezTo>
                  <a:cubicBezTo>
                    <a:pt x="15" y="2"/>
                    <a:pt x="15" y="3"/>
                    <a:pt x="15" y="3"/>
                  </a:cubicBezTo>
                  <a:cubicBezTo>
                    <a:pt x="17" y="11"/>
                    <a:pt x="23" y="29"/>
                    <a:pt x="25" y="37"/>
                  </a:cubicBezTo>
                  <a:cubicBezTo>
                    <a:pt x="26" y="38"/>
                    <a:pt x="26" y="39"/>
                    <a:pt x="26" y="40"/>
                  </a:cubicBezTo>
                  <a:cubicBezTo>
                    <a:pt x="27" y="40"/>
                    <a:pt x="27" y="40"/>
                    <a:pt x="27" y="40"/>
                  </a:cubicBezTo>
                  <a:cubicBezTo>
                    <a:pt x="27" y="39"/>
                    <a:pt x="28" y="38"/>
                    <a:pt x="28" y="37"/>
                  </a:cubicBezTo>
                  <a:cubicBezTo>
                    <a:pt x="31" y="29"/>
                    <a:pt x="36" y="13"/>
                    <a:pt x="38" y="4"/>
                  </a:cubicBezTo>
                  <a:cubicBezTo>
                    <a:pt x="38" y="2"/>
                    <a:pt x="38" y="2"/>
                    <a:pt x="37" y="2"/>
                  </a:cubicBezTo>
                  <a:cubicBezTo>
                    <a:pt x="33" y="1"/>
                    <a:pt x="33" y="1"/>
                    <a:pt x="33" y="1"/>
                  </a:cubicBezTo>
                  <a:cubicBezTo>
                    <a:pt x="32" y="1"/>
                    <a:pt x="32" y="1"/>
                    <a:pt x="32" y="0"/>
                  </a:cubicBezTo>
                  <a:cubicBezTo>
                    <a:pt x="32" y="0"/>
                    <a:pt x="32" y="0"/>
                    <a:pt x="32" y="0"/>
                  </a:cubicBezTo>
                  <a:lnTo>
                    <a:pt x="4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9" name="Freeform 38">
              <a:extLst>
                <a:ext uri="{FF2B5EF4-FFF2-40B4-BE49-F238E27FC236}">
                  <a16:creationId xmlns:a16="http://schemas.microsoft.com/office/drawing/2014/main" id="{04BBAE89-31B8-D74D-B9A0-6A709319630D}"/>
                </a:ext>
              </a:extLst>
            </p:cNvPr>
            <p:cNvSpPr>
              <a:spLocks/>
            </p:cNvSpPr>
            <p:nvPr userDrawn="1"/>
          </p:nvSpPr>
          <p:spPr bwMode="gray">
            <a:xfrm>
              <a:off x="4816475" y="6445250"/>
              <a:ext cx="57150" cy="76200"/>
            </a:xfrm>
            <a:custGeom>
              <a:avLst/>
              <a:gdLst/>
              <a:ahLst/>
              <a:cxnLst>
                <a:cxn ang="0">
                  <a:pos x="18" y="23"/>
                </a:cxn>
                <a:cxn ang="0">
                  <a:pos x="12" y="24"/>
                </a:cxn>
                <a:cxn ang="0">
                  <a:pos x="0" y="12"/>
                </a:cxn>
                <a:cxn ang="0">
                  <a:pos x="13" y="0"/>
                </a:cxn>
                <a:cxn ang="0">
                  <a:pos x="18" y="1"/>
                </a:cxn>
                <a:cxn ang="0">
                  <a:pos x="18" y="3"/>
                </a:cxn>
                <a:cxn ang="0">
                  <a:pos x="13" y="2"/>
                </a:cxn>
                <a:cxn ang="0">
                  <a:pos x="4" y="12"/>
                </a:cxn>
                <a:cxn ang="0">
                  <a:pos x="13" y="22"/>
                </a:cxn>
                <a:cxn ang="0">
                  <a:pos x="18" y="21"/>
                </a:cxn>
                <a:cxn ang="0">
                  <a:pos x="18" y="23"/>
                </a:cxn>
              </a:cxnLst>
              <a:rect l="0" t="0" r="r" b="b"/>
              <a:pathLst>
                <a:path w="18" h="24">
                  <a:moveTo>
                    <a:pt x="18" y="23"/>
                  </a:moveTo>
                  <a:cubicBezTo>
                    <a:pt x="17" y="24"/>
                    <a:pt x="15" y="24"/>
                    <a:pt x="12" y="24"/>
                  </a:cubicBezTo>
                  <a:cubicBezTo>
                    <a:pt x="5" y="24"/>
                    <a:pt x="0" y="20"/>
                    <a:pt x="0" y="12"/>
                  </a:cubicBezTo>
                  <a:cubicBezTo>
                    <a:pt x="0" y="5"/>
                    <a:pt x="5" y="0"/>
                    <a:pt x="13" y="0"/>
                  </a:cubicBezTo>
                  <a:cubicBezTo>
                    <a:pt x="16" y="0"/>
                    <a:pt x="18" y="0"/>
                    <a:pt x="18" y="1"/>
                  </a:cubicBezTo>
                  <a:cubicBezTo>
                    <a:pt x="18" y="3"/>
                    <a:pt x="18" y="3"/>
                    <a:pt x="18" y="3"/>
                  </a:cubicBezTo>
                  <a:cubicBezTo>
                    <a:pt x="16" y="3"/>
                    <a:pt x="15" y="2"/>
                    <a:pt x="13" y="2"/>
                  </a:cubicBezTo>
                  <a:cubicBezTo>
                    <a:pt x="7" y="2"/>
                    <a:pt x="4" y="6"/>
                    <a:pt x="4" y="12"/>
                  </a:cubicBezTo>
                  <a:cubicBezTo>
                    <a:pt x="4" y="18"/>
                    <a:pt x="7" y="22"/>
                    <a:pt x="13" y="22"/>
                  </a:cubicBezTo>
                  <a:cubicBezTo>
                    <a:pt x="15" y="22"/>
                    <a:pt x="16" y="21"/>
                    <a:pt x="18" y="21"/>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0" name="Freeform 39">
              <a:extLst>
                <a:ext uri="{FF2B5EF4-FFF2-40B4-BE49-F238E27FC236}">
                  <a16:creationId xmlns:a16="http://schemas.microsoft.com/office/drawing/2014/main" id="{F6BF25AA-3B89-114F-9520-60CA93016612}"/>
                </a:ext>
              </a:extLst>
            </p:cNvPr>
            <p:cNvSpPr>
              <a:spLocks/>
            </p:cNvSpPr>
            <p:nvPr userDrawn="1"/>
          </p:nvSpPr>
          <p:spPr bwMode="gray">
            <a:xfrm>
              <a:off x="4892675" y="6445250"/>
              <a:ext cx="57150" cy="76200"/>
            </a:xfrm>
            <a:custGeom>
              <a:avLst/>
              <a:gdLst/>
              <a:ahLst/>
              <a:cxnLst>
                <a:cxn ang="0">
                  <a:pos x="6" y="0"/>
                </a:cxn>
                <a:cxn ang="0">
                  <a:pos x="6" y="20"/>
                </a:cxn>
                <a:cxn ang="0">
                  <a:pos x="30" y="20"/>
                </a:cxn>
                <a:cxn ang="0">
                  <a:pos x="30" y="0"/>
                </a:cxn>
                <a:cxn ang="0">
                  <a:pos x="36" y="0"/>
                </a:cxn>
                <a:cxn ang="0">
                  <a:pos x="36" y="48"/>
                </a:cxn>
                <a:cxn ang="0">
                  <a:pos x="30" y="48"/>
                </a:cxn>
                <a:cxn ang="0">
                  <a:pos x="30" y="26"/>
                </a:cxn>
                <a:cxn ang="0">
                  <a:pos x="6" y="26"/>
                </a:cxn>
                <a:cxn ang="0">
                  <a:pos x="6" y="48"/>
                </a:cxn>
                <a:cxn ang="0">
                  <a:pos x="0" y="48"/>
                </a:cxn>
                <a:cxn ang="0">
                  <a:pos x="0" y="0"/>
                </a:cxn>
                <a:cxn ang="0">
                  <a:pos x="6" y="0"/>
                </a:cxn>
              </a:cxnLst>
              <a:rect l="0" t="0" r="r" b="b"/>
              <a:pathLst>
                <a:path w="36" h="48">
                  <a:moveTo>
                    <a:pt x="6" y="0"/>
                  </a:moveTo>
                  <a:lnTo>
                    <a:pt x="6" y="20"/>
                  </a:lnTo>
                  <a:lnTo>
                    <a:pt x="30" y="20"/>
                  </a:lnTo>
                  <a:lnTo>
                    <a:pt x="30" y="0"/>
                  </a:lnTo>
                  <a:lnTo>
                    <a:pt x="36" y="0"/>
                  </a:lnTo>
                  <a:lnTo>
                    <a:pt x="36" y="48"/>
                  </a:lnTo>
                  <a:lnTo>
                    <a:pt x="30" y="48"/>
                  </a:lnTo>
                  <a:lnTo>
                    <a:pt x="30" y="26"/>
                  </a:lnTo>
                  <a:lnTo>
                    <a:pt x="6" y="26"/>
                  </a:lnTo>
                  <a:lnTo>
                    <a:pt x="6" y="48"/>
                  </a:lnTo>
                  <a:lnTo>
                    <a:pt x="0" y="48"/>
                  </a:lnTo>
                  <a:lnTo>
                    <a:pt x="0" y="0"/>
                  </a:lnTo>
                  <a:lnTo>
                    <a:pt x="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1" name="Freeform 40">
              <a:extLst>
                <a:ext uri="{FF2B5EF4-FFF2-40B4-BE49-F238E27FC236}">
                  <a16:creationId xmlns:a16="http://schemas.microsoft.com/office/drawing/2014/main" id="{36D67D9C-2509-B443-8CDE-EE726599A4EA}"/>
                </a:ext>
              </a:extLst>
            </p:cNvPr>
            <p:cNvSpPr>
              <a:spLocks noEditPoints="1"/>
            </p:cNvSpPr>
            <p:nvPr userDrawn="1"/>
          </p:nvSpPr>
          <p:spPr bwMode="gray">
            <a:xfrm>
              <a:off x="4965700" y="6445250"/>
              <a:ext cx="63500" cy="76200"/>
            </a:xfrm>
            <a:custGeom>
              <a:avLst/>
              <a:gdLst/>
              <a:ahLst/>
              <a:cxnLst>
                <a:cxn ang="0">
                  <a:pos x="6" y="16"/>
                </a:cxn>
                <a:cxn ang="0">
                  <a:pos x="4" y="24"/>
                </a:cxn>
                <a:cxn ang="0">
                  <a:pos x="0" y="24"/>
                </a:cxn>
                <a:cxn ang="0">
                  <a:pos x="9" y="0"/>
                </a:cxn>
                <a:cxn ang="0">
                  <a:pos x="12" y="0"/>
                </a:cxn>
                <a:cxn ang="0">
                  <a:pos x="20" y="24"/>
                </a:cxn>
                <a:cxn ang="0">
                  <a:pos x="17" y="24"/>
                </a:cxn>
                <a:cxn ang="0">
                  <a:pos x="15" y="16"/>
                </a:cxn>
                <a:cxn ang="0">
                  <a:pos x="6" y="16"/>
                </a:cxn>
                <a:cxn ang="0">
                  <a:pos x="14" y="14"/>
                </a:cxn>
                <a:cxn ang="0">
                  <a:pos x="12" y="7"/>
                </a:cxn>
                <a:cxn ang="0">
                  <a:pos x="10" y="3"/>
                </a:cxn>
                <a:cxn ang="0">
                  <a:pos x="10" y="3"/>
                </a:cxn>
                <a:cxn ang="0">
                  <a:pos x="9" y="7"/>
                </a:cxn>
                <a:cxn ang="0">
                  <a:pos x="7" y="14"/>
                </a:cxn>
                <a:cxn ang="0">
                  <a:pos x="14" y="14"/>
                </a:cxn>
              </a:cxnLst>
              <a:rect l="0" t="0" r="r" b="b"/>
              <a:pathLst>
                <a:path w="20" h="24">
                  <a:moveTo>
                    <a:pt x="6" y="16"/>
                  </a:moveTo>
                  <a:cubicBezTo>
                    <a:pt x="4" y="24"/>
                    <a:pt x="4" y="24"/>
                    <a:pt x="4" y="24"/>
                  </a:cubicBezTo>
                  <a:cubicBezTo>
                    <a:pt x="0" y="24"/>
                    <a:pt x="0" y="24"/>
                    <a:pt x="0" y="24"/>
                  </a:cubicBezTo>
                  <a:cubicBezTo>
                    <a:pt x="9" y="0"/>
                    <a:pt x="9" y="0"/>
                    <a:pt x="9" y="0"/>
                  </a:cubicBezTo>
                  <a:cubicBezTo>
                    <a:pt x="12" y="0"/>
                    <a:pt x="12" y="0"/>
                    <a:pt x="12" y="0"/>
                  </a:cubicBezTo>
                  <a:cubicBezTo>
                    <a:pt x="20" y="24"/>
                    <a:pt x="20" y="24"/>
                    <a:pt x="20" y="24"/>
                  </a:cubicBezTo>
                  <a:cubicBezTo>
                    <a:pt x="17" y="24"/>
                    <a:pt x="17" y="24"/>
                    <a:pt x="17" y="24"/>
                  </a:cubicBezTo>
                  <a:cubicBezTo>
                    <a:pt x="15" y="16"/>
                    <a:pt x="15" y="16"/>
                    <a:pt x="15" y="16"/>
                  </a:cubicBezTo>
                  <a:lnTo>
                    <a:pt x="6" y="16"/>
                  </a:lnTo>
                  <a:close/>
                  <a:moveTo>
                    <a:pt x="14" y="14"/>
                  </a:moveTo>
                  <a:cubicBezTo>
                    <a:pt x="12" y="7"/>
                    <a:pt x="12" y="7"/>
                    <a:pt x="12" y="7"/>
                  </a:cubicBezTo>
                  <a:cubicBezTo>
                    <a:pt x="11" y="6"/>
                    <a:pt x="11" y="4"/>
                    <a:pt x="10" y="3"/>
                  </a:cubicBezTo>
                  <a:cubicBezTo>
                    <a:pt x="10" y="3"/>
                    <a:pt x="10" y="3"/>
                    <a:pt x="10" y="3"/>
                  </a:cubicBezTo>
                  <a:cubicBezTo>
                    <a:pt x="10" y="4"/>
                    <a:pt x="10" y="6"/>
                    <a:pt x="9" y="7"/>
                  </a:cubicBezTo>
                  <a:cubicBezTo>
                    <a:pt x="7" y="14"/>
                    <a:pt x="7" y="14"/>
                    <a:pt x="7" y="14"/>
                  </a:cubicBezTo>
                  <a:lnTo>
                    <a:pt x="14"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2" name="Freeform 41">
              <a:extLst>
                <a:ext uri="{FF2B5EF4-FFF2-40B4-BE49-F238E27FC236}">
                  <a16:creationId xmlns:a16="http://schemas.microsoft.com/office/drawing/2014/main" id="{B72926B1-9759-B34D-AA74-F3DBDCDA1EAE}"/>
                </a:ext>
              </a:extLst>
            </p:cNvPr>
            <p:cNvSpPr>
              <a:spLocks noEditPoints="1"/>
            </p:cNvSpPr>
            <p:nvPr userDrawn="1"/>
          </p:nvSpPr>
          <p:spPr bwMode="gray">
            <a:xfrm>
              <a:off x="5048250" y="6445250"/>
              <a:ext cx="47625" cy="76200"/>
            </a:xfrm>
            <a:custGeom>
              <a:avLst/>
              <a:gdLst/>
              <a:ahLst/>
              <a:cxnLst>
                <a:cxn ang="0">
                  <a:pos x="0" y="0"/>
                </a:cxn>
                <a:cxn ang="0">
                  <a:pos x="6" y="0"/>
                </a:cxn>
                <a:cxn ang="0">
                  <a:pos x="13" y="2"/>
                </a:cxn>
                <a:cxn ang="0">
                  <a:pos x="15" y="6"/>
                </a:cxn>
                <a:cxn ang="0">
                  <a:pos x="10" y="12"/>
                </a:cxn>
                <a:cxn ang="0">
                  <a:pos x="10" y="13"/>
                </a:cxn>
                <a:cxn ang="0">
                  <a:pos x="14" y="17"/>
                </a:cxn>
                <a:cxn ang="0">
                  <a:pos x="15" y="24"/>
                </a:cxn>
                <a:cxn ang="0">
                  <a:pos x="12" y="24"/>
                </a:cxn>
                <a:cxn ang="0">
                  <a:pos x="11" y="18"/>
                </a:cxn>
                <a:cxn ang="0">
                  <a:pos x="6" y="14"/>
                </a:cxn>
                <a:cxn ang="0">
                  <a:pos x="3" y="14"/>
                </a:cxn>
                <a:cxn ang="0">
                  <a:pos x="3" y="24"/>
                </a:cxn>
                <a:cxn ang="0">
                  <a:pos x="0" y="24"/>
                </a:cxn>
                <a:cxn ang="0">
                  <a:pos x="0" y="0"/>
                </a:cxn>
                <a:cxn ang="0">
                  <a:pos x="3" y="11"/>
                </a:cxn>
                <a:cxn ang="0">
                  <a:pos x="6" y="11"/>
                </a:cxn>
                <a:cxn ang="0">
                  <a:pos x="11" y="7"/>
                </a:cxn>
                <a:cxn ang="0">
                  <a:pos x="6" y="2"/>
                </a:cxn>
                <a:cxn ang="0">
                  <a:pos x="3" y="3"/>
                </a:cxn>
                <a:cxn ang="0">
                  <a:pos x="3" y="11"/>
                </a:cxn>
              </a:cxnLst>
              <a:rect l="0" t="0" r="r" b="b"/>
              <a:pathLst>
                <a:path w="15" h="24">
                  <a:moveTo>
                    <a:pt x="0" y="0"/>
                  </a:moveTo>
                  <a:cubicBezTo>
                    <a:pt x="1" y="0"/>
                    <a:pt x="4" y="0"/>
                    <a:pt x="6" y="0"/>
                  </a:cubicBezTo>
                  <a:cubicBezTo>
                    <a:pt x="9" y="0"/>
                    <a:pt x="11" y="1"/>
                    <a:pt x="13" y="2"/>
                  </a:cubicBezTo>
                  <a:cubicBezTo>
                    <a:pt x="14" y="3"/>
                    <a:pt x="15" y="5"/>
                    <a:pt x="15" y="6"/>
                  </a:cubicBezTo>
                  <a:cubicBezTo>
                    <a:pt x="15" y="10"/>
                    <a:pt x="13" y="12"/>
                    <a:pt x="10" y="12"/>
                  </a:cubicBezTo>
                  <a:cubicBezTo>
                    <a:pt x="10" y="13"/>
                    <a:pt x="10" y="13"/>
                    <a:pt x="10" y="13"/>
                  </a:cubicBezTo>
                  <a:cubicBezTo>
                    <a:pt x="12" y="13"/>
                    <a:pt x="13" y="15"/>
                    <a:pt x="14" y="17"/>
                  </a:cubicBezTo>
                  <a:cubicBezTo>
                    <a:pt x="14" y="21"/>
                    <a:pt x="15" y="23"/>
                    <a:pt x="15" y="24"/>
                  </a:cubicBezTo>
                  <a:cubicBezTo>
                    <a:pt x="12" y="24"/>
                    <a:pt x="12" y="24"/>
                    <a:pt x="12" y="24"/>
                  </a:cubicBezTo>
                  <a:cubicBezTo>
                    <a:pt x="12" y="23"/>
                    <a:pt x="11" y="21"/>
                    <a:pt x="11" y="18"/>
                  </a:cubicBezTo>
                  <a:cubicBezTo>
                    <a:pt x="10" y="15"/>
                    <a:pt x="9" y="14"/>
                    <a:pt x="6" y="14"/>
                  </a:cubicBezTo>
                  <a:cubicBezTo>
                    <a:pt x="3" y="14"/>
                    <a:pt x="3" y="14"/>
                    <a:pt x="3" y="14"/>
                  </a:cubicBezTo>
                  <a:cubicBezTo>
                    <a:pt x="3" y="24"/>
                    <a:pt x="3" y="24"/>
                    <a:pt x="3" y="24"/>
                  </a:cubicBezTo>
                  <a:cubicBezTo>
                    <a:pt x="0" y="24"/>
                    <a:pt x="0" y="24"/>
                    <a:pt x="0" y="24"/>
                  </a:cubicBezTo>
                  <a:lnTo>
                    <a:pt x="0" y="0"/>
                  </a:lnTo>
                  <a:close/>
                  <a:moveTo>
                    <a:pt x="3" y="11"/>
                  </a:moveTo>
                  <a:cubicBezTo>
                    <a:pt x="6" y="11"/>
                    <a:pt x="6" y="11"/>
                    <a:pt x="6" y="11"/>
                  </a:cubicBezTo>
                  <a:cubicBezTo>
                    <a:pt x="9" y="11"/>
                    <a:pt x="11" y="9"/>
                    <a:pt x="11" y="7"/>
                  </a:cubicBezTo>
                  <a:cubicBezTo>
                    <a:pt x="11" y="4"/>
                    <a:pt x="9" y="2"/>
                    <a:pt x="6" y="2"/>
                  </a:cubicBezTo>
                  <a:cubicBezTo>
                    <a:pt x="5" y="2"/>
                    <a:pt x="4" y="2"/>
                    <a:pt x="3" y="3"/>
                  </a:cubicBezTo>
                  <a:lnTo>
                    <a:pt x="3" y="1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3" name="Freeform 42">
              <a:extLst>
                <a:ext uri="{FF2B5EF4-FFF2-40B4-BE49-F238E27FC236}">
                  <a16:creationId xmlns:a16="http://schemas.microsoft.com/office/drawing/2014/main" id="{3F899399-A230-C044-8674-E4184BE74E26}"/>
                </a:ext>
              </a:extLst>
            </p:cNvPr>
            <p:cNvSpPr>
              <a:spLocks/>
            </p:cNvSpPr>
            <p:nvPr userDrawn="1"/>
          </p:nvSpPr>
          <p:spPr bwMode="gray">
            <a:xfrm>
              <a:off x="5108575" y="6445250"/>
              <a:ext cx="53975" cy="76200"/>
            </a:xfrm>
            <a:custGeom>
              <a:avLst/>
              <a:gdLst/>
              <a:ahLst/>
              <a:cxnLst>
                <a:cxn ang="0">
                  <a:pos x="14" y="6"/>
                </a:cxn>
                <a:cxn ang="0">
                  <a:pos x="0" y="6"/>
                </a:cxn>
                <a:cxn ang="0">
                  <a:pos x="0" y="0"/>
                </a:cxn>
                <a:cxn ang="0">
                  <a:pos x="34" y="0"/>
                </a:cxn>
                <a:cxn ang="0">
                  <a:pos x="34" y="6"/>
                </a:cxn>
                <a:cxn ang="0">
                  <a:pos x="20" y="6"/>
                </a:cxn>
                <a:cxn ang="0">
                  <a:pos x="20" y="48"/>
                </a:cxn>
                <a:cxn ang="0">
                  <a:pos x="14" y="48"/>
                </a:cxn>
                <a:cxn ang="0">
                  <a:pos x="14" y="6"/>
                </a:cxn>
              </a:cxnLst>
              <a:rect l="0" t="0" r="r" b="b"/>
              <a:pathLst>
                <a:path w="34" h="48">
                  <a:moveTo>
                    <a:pt x="14" y="6"/>
                  </a:moveTo>
                  <a:lnTo>
                    <a:pt x="0" y="6"/>
                  </a:lnTo>
                  <a:lnTo>
                    <a:pt x="0" y="0"/>
                  </a:lnTo>
                  <a:lnTo>
                    <a:pt x="34" y="0"/>
                  </a:lnTo>
                  <a:lnTo>
                    <a:pt x="34" y="6"/>
                  </a:lnTo>
                  <a:lnTo>
                    <a:pt x="20" y="6"/>
                  </a:lnTo>
                  <a:lnTo>
                    <a:pt x="20" y="48"/>
                  </a:lnTo>
                  <a:lnTo>
                    <a:pt x="14" y="48"/>
                  </a:lnTo>
                  <a:lnTo>
                    <a:pt x="14"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4" name="Freeform 43">
              <a:extLst>
                <a:ext uri="{FF2B5EF4-FFF2-40B4-BE49-F238E27FC236}">
                  <a16:creationId xmlns:a16="http://schemas.microsoft.com/office/drawing/2014/main" id="{88B22216-798E-044E-A1F1-37177EE1D834}"/>
                </a:ext>
              </a:extLst>
            </p:cNvPr>
            <p:cNvSpPr>
              <a:spLocks/>
            </p:cNvSpPr>
            <p:nvPr userDrawn="1"/>
          </p:nvSpPr>
          <p:spPr bwMode="gray">
            <a:xfrm>
              <a:off x="5178425" y="6445250"/>
              <a:ext cx="41275" cy="76200"/>
            </a:xfrm>
            <a:custGeom>
              <a:avLst/>
              <a:gdLst/>
              <a:ahLst/>
              <a:cxnLst>
                <a:cxn ang="0">
                  <a:pos x="24" y="26"/>
                </a:cxn>
                <a:cxn ang="0">
                  <a:pos x="6" y="26"/>
                </a:cxn>
                <a:cxn ang="0">
                  <a:pos x="6" y="42"/>
                </a:cxn>
                <a:cxn ang="0">
                  <a:pos x="26" y="42"/>
                </a:cxn>
                <a:cxn ang="0">
                  <a:pos x="26" y="48"/>
                </a:cxn>
                <a:cxn ang="0">
                  <a:pos x="0" y="48"/>
                </a:cxn>
                <a:cxn ang="0">
                  <a:pos x="0" y="0"/>
                </a:cxn>
                <a:cxn ang="0">
                  <a:pos x="26" y="0"/>
                </a:cxn>
                <a:cxn ang="0">
                  <a:pos x="26" y="6"/>
                </a:cxn>
                <a:cxn ang="0">
                  <a:pos x="6" y="6"/>
                </a:cxn>
                <a:cxn ang="0">
                  <a:pos x="6" y="20"/>
                </a:cxn>
                <a:cxn ang="0">
                  <a:pos x="24" y="20"/>
                </a:cxn>
                <a:cxn ang="0">
                  <a:pos x="24" y="26"/>
                </a:cxn>
              </a:cxnLst>
              <a:rect l="0" t="0" r="r" b="b"/>
              <a:pathLst>
                <a:path w="26" h="48">
                  <a:moveTo>
                    <a:pt x="24" y="26"/>
                  </a:moveTo>
                  <a:lnTo>
                    <a:pt x="6" y="26"/>
                  </a:lnTo>
                  <a:lnTo>
                    <a:pt x="6" y="42"/>
                  </a:lnTo>
                  <a:lnTo>
                    <a:pt x="26" y="42"/>
                  </a:lnTo>
                  <a:lnTo>
                    <a:pt x="26" y="48"/>
                  </a:lnTo>
                  <a:lnTo>
                    <a:pt x="0" y="48"/>
                  </a:lnTo>
                  <a:lnTo>
                    <a:pt x="0" y="0"/>
                  </a:lnTo>
                  <a:lnTo>
                    <a:pt x="26" y="0"/>
                  </a:lnTo>
                  <a:lnTo>
                    <a:pt x="26" y="6"/>
                  </a:lnTo>
                  <a:lnTo>
                    <a:pt x="6" y="6"/>
                  </a:lnTo>
                  <a:lnTo>
                    <a:pt x="6" y="20"/>
                  </a:lnTo>
                  <a:lnTo>
                    <a:pt x="24" y="20"/>
                  </a:lnTo>
                  <a:lnTo>
                    <a:pt x="24" y="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5" name="Freeform 44">
              <a:extLst>
                <a:ext uri="{FF2B5EF4-FFF2-40B4-BE49-F238E27FC236}">
                  <a16:creationId xmlns:a16="http://schemas.microsoft.com/office/drawing/2014/main" id="{15A67C64-C658-C342-91F8-AD722A6BD2CD}"/>
                </a:ext>
              </a:extLst>
            </p:cNvPr>
            <p:cNvSpPr>
              <a:spLocks noEditPoints="1"/>
            </p:cNvSpPr>
            <p:nvPr userDrawn="1"/>
          </p:nvSpPr>
          <p:spPr bwMode="gray">
            <a:xfrm>
              <a:off x="5238750" y="6445250"/>
              <a:ext cx="50800" cy="76200"/>
            </a:xfrm>
            <a:custGeom>
              <a:avLst/>
              <a:gdLst/>
              <a:ahLst/>
              <a:cxnLst>
                <a:cxn ang="0">
                  <a:pos x="0" y="0"/>
                </a:cxn>
                <a:cxn ang="0">
                  <a:pos x="6" y="0"/>
                </a:cxn>
                <a:cxn ang="0">
                  <a:pos x="13" y="2"/>
                </a:cxn>
                <a:cxn ang="0">
                  <a:pos x="15" y="6"/>
                </a:cxn>
                <a:cxn ang="0">
                  <a:pos x="10" y="12"/>
                </a:cxn>
                <a:cxn ang="0">
                  <a:pos x="10" y="13"/>
                </a:cxn>
                <a:cxn ang="0">
                  <a:pos x="14" y="17"/>
                </a:cxn>
                <a:cxn ang="0">
                  <a:pos x="16" y="24"/>
                </a:cxn>
                <a:cxn ang="0">
                  <a:pos x="13" y="24"/>
                </a:cxn>
                <a:cxn ang="0">
                  <a:pos x="11" y="18"/>
                </a:cxn>
                <a:cxn ang="0">
                  <a:pos x="6" y="14"/>
                </a:cxn>
                <a:cxn ang="0">
                  <a:pos x="3" y="14"/>
                </a:cxn>
                <a:cxn ang="0">
                  <a:pos x="3" y="24"/>
                </a:cxn>
                <a:cxn ang="0">
                  <a:pos x="0" y="24"/>
                </a:cxn>
                <a:cxn ang="0">
                  <a:pos x="0" y="0"/>
                </a:cxn>
                <a:cxn ang="0">
                  <a:pos x="3" y="11"/>
                </a:cxn>
                <a:cxn ang="0">
                  <a:pos x="6" y="11"/>
                </a:cxn>
                <a:cxn ang="0">
                  <a:pos x="12" y="7"/>
                </a:cxn>
                <a:cxn ang="0">
                  <a:pos x="6" y="2"/>
                </a:cxn>
                <a:cxn ang="0">
                  <a:pos x="3" y="3"/>
                </a:cxn>
                <a:cxn ang="0">
                  <a:pos x="3" y="11"/>
                </a:cxn>
              </a:cxnLst>
              <a:rect l="0" t="0" r="r" b="b"/>
              <a:pathLst>
                <a:path w="16" h="24">
                  <a:moveTo>
                    <a:pt x="0" y="0"/>
                  </a:moveTo>
                  <a:cubicBezTo>
                    <a:pt x="2" y="0"/>
                    <a:pt x="4" y="0"/>
                    <a:pt x="6" y="0"/>
                  </a:cubicBezTo>
                  <a:cubicBezTo>
                    <a:pt x="9" y="0"/>
                    <a:pt x="12" y="1"/>
                    <a:pt x="13" y="2"/>
                  </a:cubicBezTo>
                  <a:cubicBezTo>
                    <a:pt x="14" y="3"/>
                    <a:pt x="15" y="5"/>
                    <a:pt x="15" y="6"/>
                  </a:cubicBezTo>
                  <a:cubicBezTo>
                    <a:pt x="15" y="10"/>
                    <a:pt x="13" y="12"/>
                    <a:pt x="10" y="12"/>
                  </a:cubicBezTo>
                  <a:cubicBezTo>
                    <a:pt x="10" y="13"/>
                    <a:pt x="10" y="13"/>
                    <a:pt x="10" y="13"/>
                  </a:cubicBezTo>
                  <a:cubicBezTo>
                    <a:pt x="12" y="13"/>
                    <a:pt x="13" y="15"/>
                    <a:pt x="14" y="17"/>
                  </a:cubicBezTo>
                  <a:cubicBezTo>
                    <a:pt x="15" y="21"/>
                    <a:pt x="15" y="23"/>
                    <a:pt x="16" y="24"/>
                  </a:cubicBezTo>
                  <a:cubicBezTo>
                    <a:pt x="13" y="24"/>
                    <a:pt x="13" y="24"/>
                    <a:pt x="13" y="24"/>
                  </a:cubicBezTo>
                  <a:cubicBezTo>
                    <a:pt x="12" y="23"/>
                    <a:pt x="12" y="21"/>
                    <a:pt x="11" y="18"/>
                  </a:cubicBezTo>
                  <a:cubicBezTo>
                    <a:pt x="10" y="15"/>
                    <a:pt x="9" y="14"/>
                    <a:pt x="6" y="14"/>
                  </a:cubicBezTo>
                  <a:cubicBezTo>
                    <a:pt x="3" y="14"/>
                    <a:pt x="3" y="14"/>
                    <a:pt x="3" y="14"/>
                  </a:cubicBezTo>
                  <a:cubicBezTo>
                    <a:pt x="3" y="24"/>
                    <a:pt x="3" y="24"/>
                    <a:pt x="3" y="24"/>
                  </a:cubicBezTo>
                  <a:cubicBezTo>
                    <a:pt x="0" y="24"/>
                    <a:pt x="0" y="24"/>
                    <a:pt x="0" y="24"/>
                  </a:cubicBezTo>
                  <a:lnTo>
                    <a:pt x="0" y="0"/>
                  </a:lnTo>
                  <a:close/>
                  <a:moveTo>
                    <a:pt x="3" y="11"/>
                  </a:moveTo>
                  <a:cubicBezTo>
                    <a:pt x="6" y="11"/>
                    <a:pt x="6" y="11"/>
                    <a:pt x="6" y="11"/>
                  </a:cubicBezTo>
                  <a:cubicBezTo>
                    <a:pt x="10" y="11"/>
                    <a:pt x="12" y="9"/>
                    <a:pt x="12" y="7"/>
                  </a:cubicBezTo>
                  <a:cubicBezTo>
                    <a:pt x="12" y="4"/>
                    <a:pt x="10" y="2"/>
                    <a:pt x="6" y="2"/>
                  </a:cubicBezTo>
                  <a:cubicBezTo>
                    <a:pt x="5" y="2"/>
                    <a:pt x="4" y="2"/>
                    <a:pt x="3" y="3"/>
                  </a:cubicBezTo>
                  <a:lnTo>
                    <a:pt x="3" y="1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6" name="Freeform 45">
              <a:extLst>
                <a:ext uri="{FF2B5EF4-FFF2-40B4-BE49-F238E27FC236}">
                  <a16:creationId xmlns:a16="http://schemas.microsoft.com/office/drawing/2014/main" id="{E8E7D28C-6FD1-EB4F-A858-517D723839BC}"/>
                </a:ext>
              </a:extLst>
            </p:cNvPr>
            <p:cNvSpPr>
              <a:spLocks/>
            </p:cNvSpPr>
            <p:nvPr userDrawn="1"/>
          </p:nvSpPr>
          <p:spPr bwMode="gray">
            <a:xfrm>
              <a:off x="5305425" y="6445250"/>
              <a:ext cx="44450" cy="76200"/>
            </a:xfrm>
            <a:custGeom>
              <a:avLst/>
              <a:gdLst/>
              <a:ahLst/>
              <a:cxnLst>
                <a:cxn ang="0">
                  <a:pos x="26" y="26"/>
                </a:cxn>
                <a:cxn ang="0">
                  <a:pos x="6" y="26"/>
                </a:cxn>
                <a:cxn ang="0">
                  <a:pos x="6" y="42"/>
                </a:cxn>
                <a:cxn ang="0">
                  <a:pos x="28" y="42"/>
                </a:cxn>
                <a:cxn ang="0">
                  <a:pos x="28" y="48"/>
                </a:cxn>
                <a:cxn ang="0">
                  <a:pos x="0" y="48"/>
                </a:cxn>
                <a:cxn ang="0">
                  <a:pos x="0" y="0"/>
                </a:cxn>
                <a:cxn ang="0">
                  <a:pos x="26" y="0"/>
                </a:cxn>
                <a:cxn ang="0">
                  <a:pos x="26" y="6"/>
                </a:cxn>
                <a:cxn ang="0">
                  <a:pos x="6" y="6"/>
                </a:cxn>
                <a:cxn ang="0">
                  <a:pos x="6" y="20"/>
                </a:cxn>
                <a:cxn ang="0">
                  <a:pos x="26" y="20"/>
                </a:cxn>
                <a:cxn ang="0">
                  <a:pos x="26" y="26"/>
                </a:cxn>
              </a:cxnLst>
              <a:rect l="0" t="0" r="r" b="b"/>
              <a:pathLst>
                <a:path w="28" h="48">
                  <a:moveTo>
                    <a:pt x="26" y="26"/>
                  </a:moveTo>
                  <a:lnTo>
                    <a:pt x="6" y="26"/>
                  </a:lnTo>
                  <a:lnTo>
                    <a:pt x="6" y="42"/>
                  </a:lnTo>
                  <a:lnTo>
                    <a:pt x="28" y="42"/>
                  </a:lnTo>
                  <a:lnTo>
                    <a:pt x="28" y="48"/>
                  </a:lnTo>
                  <a:lnTo>
                    <a:pt x="0" y="48"/>
                  </a:lnTo>
                  <a:lnTo>
                    <a:pt x="0" y="0"/>
                  </a:lnTo>
                  <a:lnTo>
                    <a:pt x="26" y="0"/>
                  </a:lnTo>
                  <a:lnTo>
                    <a:pt x="26" y="6"/>
                  </a:lnTo>
                  <a:lnTo>
                    <a:pt x="6" y="6"/>
                  </a:lnTo>
                  <a:lnTo>
                    <a:pt x="6" y="20"/>
                  </a:lnTo>
                  <a:lnTo>
                    <a:pt x="26" y="20"/>
                  </a:lnTo>
                  <a:lnTo>
                    <a:pt x="26" y="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7" name="Freeform 46">
              <a:extLst>
                <a:ext uri="{FF2B5EF4-FFF2-40B4-BE49-F238E27FC236}">
                  <a16:creationId xmlns:a16="http://schemas.microsoft.com/office/drawing/2014/main" id="{4DC1EB11-F0B3-524D-B44F-D9492B0A1147}"/>
                </a:ext>
              </a:extLst>
            </p:cNvPr>
            <p:cNvSpPr>
              <a:spLocks noEditPoints="1"/>
            </p:cNvSpPr>
            <p:nvPr userDrawn="1"/>
          </p:nvSpPr>
          <p:spPr bwMode="gray">
            <a:xfrm>
              <a:off x="5368925" y="6445250"/>
              <a:ext cx="58738" cy="76200"/>
            </a:xfrm>
            <a:custGeom>
              <a:avLst/>
              <a:gdLst/>
              <a:ahLst/>
              <a:cxnLst>
                <a:cxn ang="0">
                  <a:pos x="0" y="0"/>
                </a:cxn>
                <a:cxn ang="0">
                  <a:pos x="6" y="0"/>
                </a:cxn>
                <a:cxn ang="0">
                  <a:pos x="16" y="3"/>
                </a:cxn>
                <a:cxn ang="0">
                  <a:pos x="19" y="11"/>
                </a:cxn>
                <a:cxn ang="0">
                  <a:pos x="16" y="21"/>
                </a:cxn>
                <a:cxn ang="0">
                  <a:pos x="5" y="24"/>
                </a:cxn>
                <a:cxn ang="0">
                  <a:pos x="0" y="24"/>
                </a:cxn>
                <a:cxn ang="0">
                  <a:pos x="0" y="0"/>
                </a:cxn>
                <a:cxn ang="0">
                  <a:pos x="3" y="22"/>
                </a:cxn>
                <a:cxn ang="0">
                  <a:pos x="6" y="22"/>
                </a:cxn>
                <a:cxn ang="0">
                  <a:pos x="16" y="12"/>
                </a:cxn>
                <a:cxn ang="0">
                  <a:pos x="6" y="2"/>
                </a:cxn>
                <a:cxn ang="0">
                  <a:pos x="3" y="3"/>
                </a:cxn>
                <a:cxn ang="0">
                  <a:pos x="3" y="22"/>
                </a:cxn>
              </a:cxnLst>
              <a:rect l="0" t="0" r="r" b="b"/>
              <a:pathLst>
                <a:path w="19" h="24">
                  <a:moveTo>
                    <a:pt x="0" y="0"/>
                  </a:moveTo>
                  <a:cubicBezTo>
                    <a:pt x="2" y="0"/>
                    <a:pt x="4" y="0"/>
                    <a:pt x="6" y="0"/>
                  </a:cubicBezTo>
                  <a:cubicBezTo>
                    <a:pt x="11" y="0"/>
                    <a:pt x="14" y="1"/>
                    <a:pt x="16" y="3"/>
                  </a:cubicBezTo>
                  <a:cubicBezTo>
                    <a:pt x="18" y="5"/>
                    <a:pt x="19" y="8"/>
                    <a:pt x="19" y="11"/>
                  </a:cubicBezTo>
                  <a:cubicBezTo>
                    <a:pt x="19" y="15"/>
                    <a:pt x="18" y="19"/>
                    <a:pt x="16" y="21"/>
                  </a:cubicBezTo>
                  <a:cubicBezTo>
                    <a:pt x="14" y="23"/>
                    <a:pt x="10" y="24"/>
                    <a:pt x="5" y="24"/>
                  </a:cubicBezTo>
                  <a:cubicBezTo>
                    <a:pt x="3" y="24"/>
                    <a:pt x="1" y="24"/>
                    <a:pt x="0" y="24"/>
                  </a:cubicBezTo>
                  <a:lnTo>
                    <a:pt x="0" y="0"/>
                  </a:lnTo>
                  <a:close/>
                  <a:moveTo>
                    <a:pt x="3" y="22"/>
                  </a:moveTo>
                  <a:cubicBezTo>
                    <a:pt x="4" y="22"/>
                    <a:pt x="5" y="22"/>
                    <a:pt x="6" y="22"/>
                  </a:cubicBezTo>
                  <a:cubicBezTo>
                    <a:pt x="12" y="22"/>
                    <a:pt x="16" y="18"/>
                    <a:pt x="16" y="12"/>
                  </a:cubicBezTo>
                  <a:cubicBezTo>
                    <a:pt x="16" y="6"/>
                    <a:pt x="13" y="2"/>
                    <a:pt x="6" y="2"/>
                  </a:cubicBezTo>
                  <a:cubicBezTo>
                    <a:pt x="5" y="2"/>
                    <a:pt x="4" y="3"/>
                    <a:pt x="3" y="3"/>
                  </a:cubicBezTo>
                  <a:lnTo>
                    <a:pt x="3"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8" name="Freeform 47">
              <a:extLst>
                <a:ext uri="{FF2B5EF4-FFF2-40B4-BE49-F238E27FC236}">
                  <a16:creationId xmlns:a16="http://schemas.microsoft.com/office/drawing/2014/main" id="{295216A1-4E49-AB48-815D-ECC09ADF8AA2}"/>
                </a:ext>
              </a:extLst>
            </p:cNvPr>
            <p:cNvSpPr>
              <a:spLocks noEditPoints="1"/>
            </p:cNvSpPr>
            <p:nvPr userDrawn="1"/>
          </p:nvSpPr>
          <p:spPr bwMode="gray">
            <a:xfrm>
              <a:off x="5472113" y="6445250"/>
              <a:ext cx="63500" cy="76200"/>
            </a:xfrm>
            <a:custGeom>
              <a:avLst/>
              <a:gdLst/>
              <a:ahLst/>
              <a:cxnLst>
                <a:cxn ang="0">
                  <a:pos x="6" y="16"/>
                </a:cxn>
                <a:cxn ang="0">
                  <a:pos x="3" y="24"/>
                </a:cxn>
                <a:cxn ang="0">
                  <a:pos x="0" y="24"/>
                </a:cxn>
                <a:cxn ang="0">
                  <a:pos x="8" y="0"/>
                </a:cxn>
                <a:cxn ang="0">
                  <a:pos x="12" y="0"/>
                </a:cxn>
                <a:cxn ang="0">
                  <a:pos x="20" y="24"/>
                </a:cxn>
                <a:cxn ang="0">
                  <a:pos x="17" y="24"/>
                </a:cxn>
                <a:cxn ang="0">
                  <a:pos x="14" y="16"/>
                </a:cxn>
                <a:cxn ang="0">
                  <a:pos x="6" y="16"/>
                </a:cxn>
                <a:cxn ang="0">
                  <a:pos x="13" y="14"/>
                </a:cxn>
                <a:cxn ang="0">
                  <a:pos x="11" y="7"/>
                </a:cxn>
                <a:cxn ang="0">
                  <a:pos x="10" y="3"/>
                </a:cxn>
                <a:cxn ang="0">
                  <a:pos x="10" y="3"/>
                </a:cxn>
                <a:cxn ang="0">
                  <a:pos x="9" y="7"/>
                </a:cxn>
                <a:cxn ang="0">
                  <a:pos x="6" y="14"/>
                </a:cxn>
                <a:cxn ang="0">
                  <a:pos x="13" y="14"/>
                </a:cxn>
              </a:cxnLst>
              <a:rect l="0" t="0" r="r" b="b"/>
              <a:pathLst>
                <a:path w="20" h="24">
                  <a:moveTo>
                    <a:pt x="6" y="16"/>
                  </a:moveTo>
                  <a:cubicBezTo>
                    <a:pt x="3" y="24"/>
                    <a:pt x="3" y="24"/>
                    <a:pt x="3" y="24"/>
                  </a:cubicBezTo>
                  <a:cubicBezTo>
                    <a:pt x="0" y="24"/>
                    <a:pt x="0" y="24"/>
                    <a:pt x="0" y="24"/>
                  </a:cubicBezTo>
                  <a:cubicBezTo>
                    <a:pt x="8" y="0"/>
                    <a:pt x="8" y="0"/>
                    <a:pt x="8" y="0"/>
                  </a:cubicBezTo>
                  <a:cubicBezTo>
                    <a:pt x="12" y="0"/>
                    <a:pt x="12" y="0"/>
                    <a:pt x="12" y="0"/>
                  </a:cubicBezTo>
                  <a:cubicBezTo>
                    <a:pt x="20" y="24"/>
                    <a:pt x="20" y="24"/>
                    <a:pt x="20" y="24"/>
                  </a:cubicBezTo>
                  <a:cubicBezTo>
                    <a:pt x="17" y="24"/>
                    <a:pt x="17" y="24"/>
                    <a:pt x="17" y="24"/>
                  </a:cubicBezTo>
                  <a:cubicBezTo>
                    <a:pt x="14" y="16"/>
                    <a:pt x="14" y="16"/>
                    <a:pt x="14" y="16"/>
                  </a:cubicBezTo>
                  <a:lnTo>
                    <a:pt x="6" y="16"/>
                  </a:lnTo>
                  <a:close/>
                  <a:moveTo>
                    <a:pt x="13" y="14"/>
                  </a:moveTo>
                  <a:cubicBezTo>
                    <a:pt x="11" y="7"/>
                    <a:pt x="11" y="7"/>
                    <a:pt x="11" y="7"/>
                  </a:cubicBezTo>
                  <a:cubicBezTo>
                    <a:pt x="11" y="6"/>
                    <a:pt x="10" y="4"/>
                    <a:pt x="10" y="3"/>
                  </a:cubicBezTo>
                  <a:cubicBezTo>
                    <a:pt x="10" y="3"/>
                    <a:pt x="10" y="3"/>
                    <a:pt x="10" y="3"/>
                  </a:cubicBezTo>
                  <a:cubicBezTo>
                    <a:pt x="9" y="4"/>
                    <a:pt x="9" y="6"/>
                    <a:pt x="9" y="7"/>
                  </a:cubicBezTo>
                  <a:cubicBezTo>
                    <a:pt x="6" y="14"/>
                    <a:pt x="6" y="14"/>
                    <a:pt x="6" y="14"/>
                  </a:cubicBezTo>
                  <a:lnTo>
                    <a:pt x="13"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9" name="Freeform 48">
              <a:extLst>
                <a:ext uri="{FF2B5EF4-FFF2-40B4-BE49-F238E27FC236}">
                  <a16:creationId xmlns:a16="http://schemas.microsoft.com/office/drawing/2014/main" id="{5A184FCE-C47B-4446-BA1D-E286DDD84B06}"/>
                </a:ext>
              </a:extLst>
            </p:cNvPr>
            <p:cNvSpPr>
              <a:spLocks/>
            </p:cNvSpPr>
            <p:nvPr userDrawn="1"/>
          </p:nvSpPr>
          <p:spPr bwMode="gray">
            <a:xfrm>
              <a:off x="5548313" y="6445250"/>
              <a:ext cx="57150" cy="76200"/>
            </a:xfrm>
            <a:custGeom>
              <a:avLst/>
              <a:gdLst/>
              <a:ahLst/>
              <a:cxnLst>
                <a:cxn ang="0">
                  <a:pos x="18" y="23"/>
                </a:cxn>
                <a:cxn ang="0">
                  <a:pos x="11" y="24"/>
                </a:cxn>
                <a:cxn ang="0">
                  <a:pos x="0" y="12"/>
                </a:cxn>
                <a:cxn ang="0">
                  <a:pos x="12" y="0"/>
                </a:cxn>
                <a:cxn ang="0">
                  <a:pos x="18" y="1"/>
                </a:cxn>
                <a:cxn ang="0">
                  <a:pos x="17" y="3"/>
                </a:cxn>
                <a:cxn ang="0">
                  <a:pos x="12" y="2"/>
                </a:cxn>
                <a:cxn ang="0">
                  <a:pos x="3" y="12"/>
                </a:cxn>
                <a:cxn ang="0">
                  <a:pos x="12" y="22"/>
                </a:cxn>
                <a:cxn ang="0">
                  <a:pos x="17" y="21"/>
                </a:cxn>
                <a:cxn ang="0">
                  <a:pos x="18" y="23"/>
                </a:cxn>
              </a:cxnLst>
              <a:rect l="0" t="0" r="r" b="b"/>
              <a:pathLst>
                <a:path w="18" h="24">
                  <a:moveTo>
                    <a:pt x="18" y="23"/>
                  </a:moveTo>
                  <a:cubicBezTo>
                    <a:pt x="16" y="24"/>
                    <a:pt x="14" y="24"/>
                    <a:pt x="11" y="24"/>
                  </a:cubicBezTo>
                  <a:cubicBezTo>
                    <a:pt x="5" y="24"/>
                    <a:pt x="0" y="20"/>
                    <a:pt x="0" y="12"/>
                  </a:cubicBezTo>
                  <a:cubicBezTo>
                    <a:pt x="0" y="5"/>
                    <a:pt x="5" y="0"/>
                    <a:pt x="12" y="0"/>
                  </a:cubicBezTo>
                  <a:cubicBezTo>
                    <a:pt x="15" y="0"/>
                    <a:pt x="17" y="0"/>
                    <a:pt x="18" y="1"/>
                  </a:cubicBezTo>
                  <a:cubicBezTo>
                    <a:pt x="17" y="3"/>
                    <a:pt x="17" y="3"/>
                    <a:pt x="17" y="3"/>
                  </a:cubicBezTo>
                  <a:cubicBezTo>
                    <a:pt x="16" y="3"/>
                    <a:pt x="14" y="2"/>
                    <a:pt x="12" y="2"/>
                  </a:cubicBezTo>
                  <a:cubicBezTo>
                    <a:pt x="6" y="2"/>
                    <a:pt x="3" y="6"/>
                    <a:pt x="3" y="12"/>
                  </a:cubicBezTo>
                  <a:cubicBezTo>
                    <a:pt x="3" y="18"/>
                    <a:pt x="6" y="22"/>
                    <a:pt x="12" y="22"/>
                  </a:cubicBezTo>
                  <a:cubicBezTo>
                    <a:pt x="14" y="22"/>
                    <a:pt x="16" y="21"/>
                    <a:pt x="17" y="21"/>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0" name="Freeform 49">
              <a:extLst>
                <a:ext uri="{FF2B5EF4-FFF2-40B4-BE49-F238E27FC236}">
                  <a16:creationId xmlns:a16="http://schemas.microsoft.com/office/drawing/2014/main" id="{7650BDEC-1252-284F-B324-192B5232D5E8}"/>
                </a:ext>
              </a:extLst>
            </p:cNvPr>
            <p:cNvSpPr>
              <a:spLocks/>
            </p:cNvSpPr>
            <p:nvPr userDrawn="1"/>
          </p:nvSpPr>
          <p:spPr bwMode="gray">
            <a:xfrm>
              <a:off x="5614988" y="6445250"/>
              <a:ext cx="57150" cy="76200"/>
            </a:xfrm>
            <a:custGeom>
              <a:avLst/>
              <a:gdLst/>
              <a:ahLst/>
              <a:cxnLst>
                <a:cxn ang="0">
                  <a:pos x="18" y="23"/>
                </a:cxn>
                <a:cxn ang="0">
                  <a:pos x="12" y="24"/>
                </a:cxn>
                <a:cxn ang="0">
                  <a:pos x="0" y="12"/>
                </a:cxn>
                <a:cxn ang="0">
                  <a:pos x="13" y="0"/>
                </a:cxn>
                <a:cxn ang="0">
                  <a:pos x="18" y="1"/>
                </a:cxn>
                <a:cxn ang="0">
                  <a:pos x="18" y="3"/>
                </a:cxn>
                <a:cxn ang="0">
                  <a:pos x="13" y="2"/>
                </a:cxn>
                <a:cxn ang="0">
                  <a:pos x="4" y="12"/>
                </a:cxn>
                <a:cxn ang="0">
                  <a:pos x="13" y="22"/>
                </a:cxn>
                <a:cxn ang="0">
                  <a:pos x="18" y="21"/>
                </a:cxn>
                <a:cxn ang="0">
                  <a:pos x="18" y="23"/>
                </a:cxn>
              </a:cxnLst>
              <a:rect l="0" t="0" r="r" b="b"/>
              <a:pathLst>
                <a:path w="18" h="24">
                  <a:moveTo>
                    <a:pt x="18" y="23"/>
                  </a:moveTo>
                  <a:cubicBezTo>
                    <a:pt x="17" y="24"/>
                    <a:pt x="15" y="24"/>
                    <a:pt x="12" y="24"/>
                  </a:cubicBezTo>
                  <a:cubicBezTo>
                    <a:pt x="5" y="24"/>
                    <a:pt x="0" y="20"/>
                    <a:pt x="0" y="12"/>
                  </a:cubicBezTo>
                  <a:cubicBezTo>
                    <a:pt x="0" y="5"/>
                    <a:pt x="5" y="0"/>
                    <a:pt x="13" y="0"/>
                  </a:cubicBezTo>
                  <a:cubicBezTo>
                    <a:pt x="16" y="0"/>
                    <a:pt x="18" y="0"/>
                    <a:pt x="18" y="1"/>
                  </a:cubicBezTo>
                  <a:cubicBezTo>
                    <a:pt x="18" y="3"/>
                    <a:pt x="18" y="3"/>
                    <a:pt x="18" y="3"/>
                  </a:cubicBezTo>
                  <a:cubicBezTo>
                    <a:pt x="17" y="3"/>
                    <a:pt x="15" y="2"/>
                    <a:pt x="13" y="2"/>
                  </a:cubicBezTo>
                  <a:cubicBezTo>
                    <a:pt x="7" y="2"/>
                    <a:pt x="4" y="6"/>
                    <a:pt x="4" y="12"/>
                  </a:cubicBezTo>
                  <a:cubicBezTo>
                    <a:pt x="4" y="18"/>
                    <a:pt x="7" y="22"/>
                    <a:pt x="13" y="22"/>
                  </a:cubicBezTo>
                  <a:cubicBezTo>
                    <a:pt x="15" y="22"/>
                    <a:pt x="17" y="21"/>
                    <a:pt x="18" y="21"/>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1" name="Freeform 50">
              <a:extLst>
                <a:ext uri="{FF2B5EF4-FFF2-40B4-BE49-F238E27FC236}">
                  <a16:creationId xmlns:a16="http://schemas.microsoft.com/office/drawing/2014/main" id="{E7AA754E-863D-8D4E-880A-9688B2FA106D}"/>
                </a:ext>
              </a:extLst>
            </p:cNvPr>
            <p:cNvSpPr>
              <a:spLocks noEditPoints="1"/>
            </p:cNvSpPr>
            <p:nvPr userDrawn="1"/>
          </p:nvSpPr>
          <p:spPr bwMode="gray">
            <a:xfrm>
              <a:off x="5684838" y="6445250"/>
              <a:ext cx="69850" cy="76200"/>
            </a:xfrm>
            <a:custGeom>
              <a:avLst/>
              <a:gdLst/>
              <a:ahLst/>
              <a:cxnLst>
                <a:cxn ang="0">
                  <a:pos x="11" y="24"/>
                </a:cxn>
                <a:cxn ang="0">
                  <a:pos x="0" y="12"/>
                </a:cxn>
                <a:cxn ang="0">
                  <a:pos x="11" y="0"/>
                </a:cxn>
                <a:cxn ang="0">
                  <a:pos x="22" y="12"/>
                </a:cxn>
                <a:cxn ang="0">
                  <a:pos x="11" y="24"/>
                </a:cxn>
                <a:cxn ang="0">
                  <a:pos x="11" y="22"/>
                </a:cxn>
                <a:cxn ang="0">
                  <a:pos x="19" y="12"/>
                </a:cxn>
                <a:cxn ang="0">
                  <a:pos x="11" y="2"/>
                </a:cxn>
                <a:cxn ang="0">
                  <a:pos x="3" y="12"/>
                </a:cxn>
                <a:cxn ang="0">
                  <a:pos x="11" y="22"/>
                </a:cxn>
              </a:cxnLst>
              <a:rect l="0" t="0" r="r" b="b"/>
              <a:pathLst>
                <a:path w="22" h="24">
                  <a:moveTo>
                    <a:pt x="11" y="24"/>
                  </a:moveTo>
                  <a:cubicBezTo>
                    <a:pt x="4" y="24"/>
                    <a:pt x="0" y="19"/>
                    <a:pt x="0" y="12"/>
                  </a:cubicBezTo>
                  <a:cubicBezTo>
                    <a:pt x="0" y="5"/>
                    <a:pt x="5" y="0"/>
                    <a:pt x="11" y="0"/>
                  </a:cubicBezTo>
                  <a:cubicBezTo>
                    <a:pt x="18" y="0"/>
                    <a:pt x="22" y="5"/>
                    <a:pt x="22" y="12"/>
                  </a:cubicBezTo>
                  <a:cubicBezTo>
                    <a:pt x="22" y="20"/>
                    <a:pt x="17" y="24"/>
                    <a:pt x="11" y="24"/>
                  </a:cubicBezTo>
                  <a:close/>
                  <a:moveTo>
                    <a:pt x="11" y="22"/>
                  </a:moveTo>
                  <a:cubicBezTo>
                    <a:pt x="16" y="22"/>
                    <a:pt x="19" y="17"/>
                    <a:pt x="19" y="12"/>
                  </a:cubicBezTo>
                  <a:cubicBezTo>
                    <a:pt x="19" y="7"/>
                    <a:pt x="16" y="2"/>
                    <a:pt x="11" y="2"/>
                  </a:cubicBezTo>
                  <a:cubicBezTo>
                    <a:pt x="6" y="2"/>
                    <a:pt x="3" y="7"/>
                    <a:pt x="3" y="12"/>
                  </a:cubicBezTo>
                  <a:cubicBezTo>
                    <a:pt x="3" y="17"/>
                    <a:pt x="6" y="22"/>
                    <a:pt x="11" y="2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2" name="Freeform 51">
              <a:extLst>
                <a:ext uri="{FF2B5EF4-FFF2-40B4-BE49-F238E27FC236}">
                  <a16:creationId xmlns:a16="http://schemas.microsoft.com/office/drawing/2014/main" id="{84DB7819-658F-A34B-9126-9F2AE4653F96}"/>
                </a:ext>
              </a:extLst>
            </p:cNvPr>
            <p:cNvSpPr>
              <a:spLocks/>
            </p:cNvSpPr>
            <p:nvPr userDrawn="1"/>
          </p:nvSpPr>
          <p:spPr bwMode="gray">
            <a:xfrm>
              <a:off x="5773738" y="6445250"/>
              <a:ext cx="53975" cy="76200"/>
            </a:xfrm>
            <a:custGeom>
              <a:avLst/>
              <a:gdLst/>
              <a:ahLst/>
              <a:cxnLst>
                <a:cxn ang="0">
                  <a:pos x="3" y="0"/>
                </a:cxn>
                <a:cxn ang="0">
                  <a:pos x="3" y="14"/>
                </a:cxn>
                <a:cxn ang="0">
                  <a:pos x="9" y="22"/>
                </a:cxn>
                <a:cxn ang="0">
                  <a:pos x="14" y="14"/>
                </a:cxn>
                <a:cxn ang="0">
                  <a:pos x="14" y="0"/>
                </a:cxn>
                <a:cxn ang="0">
                  <a:pos x="17" y="0"/>
                </a:cxn>
                <a:cxn ang="0">
                  <a:pos x="17" y="14"/>
                </a:cxn>
                <a:cxn ang="0">
                  <a:pos x="8" y="24"/>
                </a:cxn>
                <a:cxn ang="0">
                  <a:pos x="0" y="14"/>
                </a:cxn>
                <a:cxn ang="0">
                  <a:pos x="0" y="0"/>
                </a:cxn>
                <a:cxn ang="0">
                  <a:pos x="3" y="0"/>
                </a:cxn>
              </a:cxnLst>
              <a:rect l="0" t="0" r="r" b="b"/>
              <a:pathLst>
                <a:path w="17" h="24">
                  <a:moveTo>
                    <a:pt x="3" y="0"/>
                  </a:moveTo>
                  <a:cubicBezTo>
                    <a:pt x="3" y="14"/>
                    <a:pt x="3" y="14"/>
                    <a:pt x="3" y="14"/>
                  </a:cubicBezTo>
                  <a:cubicBezTo>
                    <a:pt x="3" y="20"/>
                    <a:pt x="5" y="22"/>
                    <a:pt x="9" y="22"/>
                  </a:cubicBezTo>
                  <a:cubicBezTo>
                    <a:pt x="12" y="22"/>
                    <a:pt x="14" y="19"/>
                    <a:pt x="14" y="14"/>
                  </a:cubicBezTo>
                  <a:cubicBezTo>
                    <a:pt x="14" y="0"/>
                    <a:pt x="14" y="0"/>
                    <a:pt x="14" y="0"/>
                  </a:cubicBezTo>
                  <a:cubicBezTo>
                    <a:pt x="17" y="0"/>
                    <a:pt x="17" y="0"/>
                    <a:pt x="17" y="0"/>
                  </a:cubicBezTo>
                  <a:cubicBezTo>
                    <a:pt x="17" y="14"/>
                    <a:pt x="17" y="14"/>
                    <a:pt x="17" y="14"/>
                  </a:cubicBezTo>
                  <a:cubicBezTo>
                    <a:pt x="17" y="21"/>
                    <a:pt x="14" y="24"/>
                    <a:pt x="8" y="24"/>
                  </a:cubicBezTo>
                  <a:cubicBezTo>
                    <a:pt x="4" y="24"/>
                    <a:pt x="0" y="22"/>
                    <a:pt x="0" y="14"/>
                  </a:cubicBezTo>
                  <a:cubicBezTo>
                    <a:pt x="0" y="0"/>
                    <a:pt x="0" y="0"/>
                    <a:pt x="0" y="0"/>
                  </a:cubicBezTo>
                  <a:lnTo>
                    <a:pt x="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3" name="Freeform 52">
              <a:extLst>
                <a:ext uri="{FF2B5EF4-FFF2-40B4-BE49-F238E27FC236}">
                  <a16:creationId xmlns:a16="http://schemas.microsoft.com/office/drawing/2014/main" id="{68F19E23-4072-8643-B801-45EB60AB012F}"/>
                </a:ext>
              </a:extLst>
            </p:cNvPr>
            <p:cNvSpPr>
              <a:spLocks/>
            </p:cNvSpPr>
            <p:nvPr userDrawn="1"/>
          </p:nvSpPr>
          <p:spPr bwMode="gray">
            <a:xfrm>
              <a:off x="5853113" y="6445250"/>
              <a:ext cx="57150" cy="76200"/>
            </a:xfrm>
            <a:custGeom>
              <a:avLst/>
              <a:gdLst/>
              <a:ahLst/>
              <a:cxnLst>
                <a:cxn ang="0">
                  <a:pos x="0" y="24"/>
                </a:cxn>
                <a:cxn ang="0">
                  <a:pos x="0" y="0"/>
                </a:cxn>
                <a:cxn ang="0">
                  <a:pos x="3" y="0"/>
                </a:cxn>
                <a:cxn ang="0">
                  <a:pos x="11" y="12"/>
                </a:cxn>
                <a:cxn ang="0">
                  <a:pos x="15" y="20"/>
                </a:cxn>
                <a:cxn ang="0">
                  <a:pos x="15" y="20"/>
                </a:cxn>
                <a:cxn ang="0">
                  <a:pos x="15" y="10"/>
                </a:cxn>
                <a:cxn ang="0">
                  <a:pos x="15" y="0"/>
                </a:cxn>
                <a:cxn ang="0">
                  <a:pos x="18" y="0"/>
                </a:cxn>
                <a:cxn ang="0">
                  <a:pos x="18" y="24"/>
                </a:cxn>
                <a:cxn ang="0">
                  <a:pos x="15" y="24"/>
                </a:cxn>
                <a:cxn ang="0">
                  <a:pos x="7" y="12"/>
                </a:cxn>
                <a:cxn ang="0">
                  <a:pos x="3" y="4"/>
                </a:cxn>
                <a:cxn ang="0">
                  <a:pos x="3" y="4"/>
                </a:cxn>
                <a:cxn ang="0">
                  <a:pos x="3" y="14"/>
                </a:cxn>
                <a:cxn ang="0">
                  <a:pos x="3" y="24"/>
                </a:cxn>
                <a:cxn ang="0">
                  <a:pos x="0" y="24"/>
                </a:cxn>
              </a:cxnLst>
              <a:rect l="0" t="0" r="r" b="b"/>
              <a:pathLst>
                <a:path w="18" h="24">
                  <a:moveTo>
                    <a:pt x="0" y="24"/>
                  </a:moveTo>
                  <a:cubicBezTo>
                    <a:pt x="0" y="0"/>
                    <a:pt x="0" y="0"/>
                    <a:pt x="0" y="0"/>
                  </a:cubicBezTo>
                  <a:cubicBezTo>
                    <a:pt x="3" y="0"/>
                    <a:pt x="3" y="0"/>
                    <a:pt x="3" y="0"/>
                  </a:cubicBezTo>
                  <a:cubicBezTo>
                    <a:pt x="11" y="12"/>
                    <a:pt x="11" y="12"/>
                    <a:pt x="11" y="12"/>
                  </a:cubicBezTo>
                  <a:cubicBezTo>
                    <a:pt x="13" y="15"/>
                    <a:pt x="14" y="17"/>
                    <a:pt x="15" y="20"/>
                  </a:cubicBezTo>
                  <a:cubicBezTo>
                    <a:pt x="15" y="20"/>
                    <a:pt x="15" y="20"/>
                    <a:pt x="15" y="20"/>
                  </a:cubicBezTo>
                  <a:cubicBezTo>
                    <a:pt x="15" y="17"/>
                    <a:pt x="15" y="14"/>
                    <a:pt x="15" y="10"/>
                  </a:cubicBezTo>
                  <a:cubicBezTo>
                    <a:pt x="15" y="0"/>
                    <a:pt x="15" y="0"/>
                    <a:pt x="15" y="0"/>
                  </a:cubicBezTo>
                  <a:cubicBezTo>
                    <a:pt x="18" y="0"/>
                    <a:pt x="18" y="0"/>
                    <a:pt x="18" y="0"/>
                  </a:cubicBezTo>
                  <a:cubicBezTo>
                    <a:pt x="18" y="24"/>
                    <a:pt x="18" y="24"/>
                    <a:pt x="18" y="24"/>
                  </a:cubicBezTo>
                  <a:cubicBezTo>
                    <a:pt x="15" y="24"/>
                    <a:pt x="15" y="24"/>
                    <a:pt x="15" y="24"/>
                  </a:cubicBezTo>
                  <a:cubicBezTo>
                    <a:pt x="7" y="12"/>
                    <a:pt x="7" y="12"/>
                    <a:pt x="7" y="12"/>
                  </a:cubicBezTo>
                  <a:cubicBezTo>
                    <a:pt x="5" y="9"/>
                    <a:pt x="4" y="6"/>
                    <a:pt x="3" y="4"/>
                  </a:cubicBezTo>
                  <a:cubicBezTo>
                    <a:pt x="3" y="4"/>
                    <a:pt x="3" y="4"/>
                    <a:pt x="3" y="4"/>
                  </a:cubicBezTo>
                  <a:cubicBezTo>
                    <a:pt x="3" y="7"/>
                    <a:pt x="3" y="10"/>
                    <a:pt x="3" y="14"/>
                  </a:cubicBezTo>
                  <a:cubicBezTo>
                    <a:pt x="3" y="24"/>
                    <a:pt x="3" y="24"/>
                    <a:pt x="3" y="24"/>
                  </a:cubicBezTo>
                  <a:lnTo>
                    <a:pt x="0" y="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4" name="Freeform 53">
              <a:extLst>
                <a:ext uri="{FF2B5EF4-FFF2-40B4-BE49-F238E27FC236}">
                  <a16:creationId xmlns:a16="http://schemas.microsoft.com/office/drawing/2014/main" id="{EDAAEB5A-913B-5149-8D4C-6226360A848C}"/>
                </a:ext>
              </a:extLst>
            </p:cNvPr>
            <p:cNvSpPr>
              <a:spLocks/>
            </p:cNvSpPr>
            <p:nvPr userDrawn="1"/>
          </p:nvSpPr>
          <p:spPr bwMode="gray">
            <a:xfrm>
              <a:off x="5922963" y="6445250"/>
              <a:ext cx="57150" cy="76200"/>
            </a:xfrm>
            <a:custGeom>
              <a:avLst/>
              <a:gdLst/>
              <a:ahLst/>
              <a:cxnLst>
                <a:cxn ang="0">
                  <a:pos x="16" y="6"/>
                </a:cxn>
                <a:cxn ang="0">
                  <a:pos x="0" y="6"/>
                </a:cxn>
                <a:cxn ang="0">
                  <a:pos x="0" y="0"/>
                </a:cxn>
                <a:cxn ang="0">
                  <a:pos x="36" y="0"/>
                </a:cxn>
                <a:cxn ang="0">
                  <a:pos x="36" y="6"/>
                </a:cxn>
                <a:cxn ang="0">
                  <a:pos x="22" y="6"/>
                </a:cxn>
                <a:cxn ang="0">
                  <a:pos x="22" y="48"/>
                </a:cxn>
                <a:cxn ang="0">
                  <a:pos x="16" y="48"/>
                </a:cxn>
                <a:cxn ang="0">
                  <a:pos x="16" y="6"/>
                </a:cxn>
              </a:cxnLst>
              <a:rect l="0" t="0" r="r" b="b"/>
              <a:pathLst>
                <a:path w="36" h="48">
                  <a:moveTo>
                    <a:pt x="16" y="6"/>
                  </a:moveTo>
                  <a:lnTo>
                    <a:pt x="0" y="6"/>
                  </a:lnTo>
                  <a:lnTo>
                    <a:pt x="0" y="0"/>
                  </a:lnTo>
                  <a:lnTo>
                    <a:pt x="36" y="0"/>
                  </a:lnTo>
                  <a:lnTo>
                    <a:pt x="36" y="6"/>
                  </a:lnTo>
                  <a:lnTo>
                    <a:pt x="22" y="6"/>
                  </a:lnTo>
                  <a:lnTo>
                    <a:pt x="22" y="48"/>
                  </a:lnTo>
                  <a:lnTo>
                    <a:pt x="16" y="48"/>
                  </a:lnTo>
                  <a:lnTo>
                    <a:pt x="16"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5" name="Freeform 54">
              <a:extLst>
                <a:ext uri="{FF2B5EF4-FFF2-40B4-BE49-F238E27FC236}">
                  <a16:creationId xmlns:a16="http://schemas.microsoft.com/office/drawing/2014/main" id="{9D6B94BE-F458-EA4C-A6AD-EF06C16D8B5E}"/>
                </a:ext>
              </a:extLst>
            </p:cNvPr>
            <p:cNvSpPr>
              <a:spLocks noEditPoints="1"/>
            </p:cNvSpPr>
            <p:nvPr userDrawn="1"/>
          </p:nvSpPr>
          <p:spPr bwMode="gray">
            <a:xfrm>
              <a:off x="5980113" y="6445250"/>
              <a:ext cx="63500" cy="76200"/>
            </a:xfrm>
            <a:custGeom>
              <a:avLst/>
              <a:gdLst/>
              <a:ahLst/>
              <a:cxnLst>
                <a:cxn ang="0">
                  <a:pos x="6" y="16"/>
                </a:cxn>
                <a:cxn ang="0">
                  <a:pos x="3" y="24"/>
                </a:cxn>
                <a:cxn ang="0">
                  <a:pos x="0" y="24"/>
                </a:cxn>
                <a:cxn ang="0">
                  <a:pos x="8" y="0"/>
                </a:cxn>
                <a:cxn ang="0">
                  <a:pos x="12" y="0"/>
                </a:cxn>
                <a:cxn ang="0">
                  <a:pos x="20" y="24"/>
                </a:cxn>
                <a:cxn ang="0">
                  <a:pos x="17" y="24"/>
                </a:cxn>
                <a:cxn ang="0">
                  <a:pos x="14" y="16"/>
                </a:cxn>
                <a:cxn ang="0">
                  <a:pos x="6" y="16"/>
                </a:cxn>
                <a:cxn ang="0">
                  <a:pos x="14" y="14"/>
                </a:cxn>
                <a:cxn ang="0">
                  <a:pos x="11" y="7"/>
                </a:cxn>
                <a:cxn ang="0">
                  <a:pos x="10" y="3"/>
                </a:cxn>
                <a:cxn ang="0">
                  <a:pos x="10" y="3"/>
                </a:cxn>
                <a:cxn ang="0">
                  <a:pos x="9" y="7"/>
                </a:cxn>
                <a:cxn ang="0">
                  <a:pos x="7" y="14"/>
                </a:cxn>
                <a:cxn ang="0">
                  <a:pos x="14" y="14"/>
                </a:cxn>
              </a:cxnLst>
              <a:rect l="0" t="0" r="r" b="b"/>
              <a:pathLst>
                <a:path w="20" h="24">
                  <a:moveTo>
                    <a:pt x="6" y="16"/>
                  </a:moveTo>
                  <a:cubicBezTo>
                    <a:pt x="3" y="24"/>
                    <a:pt x="3" y="24"/>
                    <a:pt x="3" y="24"/>
                  </a:cubicBezTo>
                  <a:cubicBezTo>
                    <a:pt x="0" y="24"/>
                    <a:pt x="0" y="24"/>
                    <a:pt x="0" y="24"/>
                  </a:cubicBezTo>
                  <a:cubicBezTo>
                    <a:pt x="8" y="0"/>
                    <a:pt x="8" y="0"/>
                    <a:pt x="8" y="0"/>
                  </a:cubicBezTo>
                  <a:cubicBezTo>
                    <a:pt x="12" y="0"/>
                    <a:pt x="12" y="0"/>
                    <a:pt x="12" y="0"/>
                  </a:cubicBezTo>
                  <a:cubicBezTo>
                    <a:pt x="20" y="24"/>
                    <a:pt x="20" y="24"/>
                    <a:pt x="20" y="24"/>
                  </a:cubicBezTo>
                  <a:cubicBezTo>
                    <a:pt x="17" y="24"/>
                    <a:pt x="17" y="24"/>
                    <a:pt x="17" y="24"/>
                  </a:cubicBezTo>
                  <a:cubicBezTo>
                    <a:pt x="14" y="16"/>
                    <a:pt x="14" y="16"/>
                    <a:pt x="14" y="16"/>
                  </a:cubicBezTo>
                  <a:lnTo>
                    <a:pt x="6" y="16"/>
                  </a:lnTo>
                  <a:close/>
                  <a:moveTo>
                    <a:pt x="14" y="14"/>
                  </a:moveTo>
                  <a:cubicBezTo>
                    <a:pt x="11" y="7"/>
                    <a:pt x="11" y="7"/>
                    <a:pt x="11" y="7"/>
                  </a:cubicBezTo>
                  <a:cubicBezTo>
                    <a:pt x="11" y="6"/>
                    <a:pt x="11" y="4"/>
                    <a:pt x="10" y="3"/>
                  </a:cubicBezTo>
                  <a:cubicBezTo>
                    <a:pt x="10" y="3"/>
                    <a:pt x="10" y="3"/>
                    <a:pt x="10" y="3"/>
                  </a:cubicBezTo>
                  <a:cubicBezTo>
                    <a:pt x="10" y="4"/>
                    <a:pt x="9" y="6"/>
                    <a:pt x="9" y="7"/>
                  </a:cubicBezTo>
                  <a:cubicBezTo>
                    <a:pt x="7" y="14"/>
                    <a:pt x="7" y="14"/>
                    <a:pt x="7" y="14"/>
                  </a:cubicBezTo>
                  <a:lnTo>
                    <a:pt x="14"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6" name="Freeform 55">
              <a:extLst>
                <a:ext uri="{FF2B5EF4-FFF2-40B4-BE49-F238E27FC236}">
                  <a16:creationId xmlns:a16="http://schemas.microsoft.com/office/drawing/2014/main" id="{92029383-DF5D-824B-8BAA-7730BD7E9995}"/>
                </a:ext>
              </a:extLst>
            </p:cNvPr>
            <p:cNvSpPr>
              <a:spLocks/>
            </p:cNvSpPr>
            <p:nvPr userDrawn="1"/>
          </p:nvSpPr>
          <p:spPr bwMode="gray">
            <a:xfrm>
              <a:off x="6062663" y="6445250"/>
              <a:ext cx="57150" cy="76200"/>
            </a:xfrm>
            <a:custGeom>
              <a:avLst/>
              <a:gdLst/>
              <a:ahLst/>
              <a:cxnLst>
                <a:cxn ang="0">
                  <a:pos x="0" y="24"/>
                </a:cxn>
                <a:cxn ang="0">
                  <a:pos x="0" y="0"/>
                </a:cxn>
                <a:cxn ang="0">
                  <a:pos x="3" y="0"/>
                </a:cxn>
                <a:cxn ang="0">
                  <a:pos x="11" y="12"/>
                </a:cxn>
                <a:cxn ang="0">
                  <a:pos x="15" y="20"/>
                </a:cxn>
                <a:cxn ang="0">
                  <a:pos x="15" y="20"/>
                </a:cxn>
                <a:cxn ang="0">
                  <a:pos x="15" y="10"/>
                </a:cxn>
                <a:cxn ang="0">
                  <a:pos x="15" y="0"/>
                </a:cxn>
                <a:cxn ang="0">
                  <a:pos x="18" y="0"/>
                </a:cxn>
                <a:cxn ang="0">
                  <a:pos x="18" y="24"/>
                </a:cxn>
                <a:cxn ang="0">
                  <a:pos x="15" y="24"/>
                </a:cxn>
                <a:cxn ang="0">
                  <a:pos x="7" y="12"/>
                </a:cxn>
                <a:cxn ang="0">
                  <a:pos x="3" y="4"/>
                </a:cxn>
                <a:cxn ang="0">
                  <a:pos x="2" y="4"/>
                </a:cxn>
                <a:cxn ang="0">
                  <a:pos x="3" y="14"/>
                </a:cxn>
                <a:cxn ang="0">
                  <a:pos x="3" y="24"/>
                </a:cxn>
                <a:cxn ang="0">
                  <a:pos x="0" y="24"/>
                </a:cxn>
              </a:cxnLst>
              <a:rect l="0" t="0" r="r" b="b"/>
              <a:pathLst>
                <a:path w="18" h="24">
                  <a:moveTo>
                    <a:pt x="0" y="24"/>
                  </a:moveTo>
                  <a:cubicBezTo>
                    <a:pt x="0" y="0"/>
                    <a:pt x="0" y="0"/>
                    <a:pt x="0" y="0"/>
                  </a:cubicBezTo>
                  <a:cubicBezTo>
                    <a:pt x="3" y="0"/>
                    <a:pt x="3" y="0"/>
                    <a:pt x="3" y="0"/>
                  </a:cubicBezTo>
                  <a:cubicBezTo>
                    <a:pt x="11" y="12"/>
                    <a:pt x="11" y="12"/>
                    <a:pt x="11" y="12"/>
                  </a:cubicBezTo>
                  <a:cubicBezTo>
                    <a:pt x="12" y="15"/>
                    <a:pt x="14" y="17"/>
                    <a:pt x="15" y="20"/>
                  </a:cubicBezTo>
                  <a:cubicBezTo>
                    <a:pt x="15" y="20"/>
                    <a:pt x="15" y="20"/>
                    <a:pt x="15" y="20"/>
                  </a:cubicBezTo>
                  <a:cubicBezTo>
                    <a:pt x="15" y="17"/>
                    <a:pt x="15" y="14"/>
                    <a:pt x="15" y="10"/>
                  </a:cubicBezTo>
                  <a:cubicBezTo>
                    <a:pt x="15" y="0"/>
                    <a:pt x="15" y="0"/>
                    <a:pt x="15" y="0"/>
                  </a:cubicBezTo>
                  <a:cubicBezTo>
                    <a:pt x="18" y="0"/>
                    <a:pt x="18" y="0"/>
                    <a:pt x="18" y="0"/>
                  </a:cubicBezTo>
                  <a:cubicBezTo>
                    <a:pt x="18" y="24"/>
                    <a:pt x="18" y="24"/>
                    <a:pt x="18" y="24"/>
                  </a:cubicBezTo>
                  <a:cubicBezTo>
                    <a:pt x="15" y="24"/>
                    <a:pt x="15" y="24"/>
                    <a:pt x="15" y="24"/>
                  </a:cubicBezTo>
                  <a:cubicBezTo>
                    <a:pt x="7" y="12"/>
                    <a:pt x="7" y="12"/>
                    <a:pt x="7" y="12"/>
                  </a:cubicBezTo>
                  <a:cubicBezTo>
                    <a:pt x="5" y="9"/>
                    <a:pt x="4" y="6"/>
                    <a:pt x="3" y="4"/>
                  </a:cubicBezTo>
                  <a:cubicBezTo>
                    <a:pt x="2" y="4"/>
                    <a:pt x="2" y="4"/>
                    <a:pt x="2" y="4"/>
                  </a:cubicBezTo>
                  <a:cubicBezTo>
                    <a:pt x="3" y="7"/>
                    <a:pt x="3" y="10"/>
                    <a:pt x="3" y="14"/>
                  </a:cubicBezTo>
                  <a:cubicBezTo>
                    <a:pt x="3" y="24"/>
                    <a:pt x="3" y="24"/>
                    <a:pt x="3" y="24"/>
                  </a:cubicBezTo>
                  <a:lnTo>
                    <a:pt x="0" y="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7" name="Freeform 56">
              <a:extLst>
                <a:ext uri="{FF2B5EF4-FFF2-40B4-BE49-F238E27FC236}">
                  <a16:creationId xmlns:a16="http://schemas.microsoft.com/office/drawing/2014/main" id="{5BA3FC7A-DD70-B441-9DD6-BE680E63D1FF}"/>
                </a:ext>
              </a:extLst>
            </p:cNvPr>
            <p:cNvSpPr>
              <a:spLocks/>
            </p:cNvSpPr>
            <p:nvPr userDrawn="1"/>
          </p:nvSpPr>
          <p:spPr bwMode="gray">
            <a:xfrm>
              <a:off x="6132513" y="6445250"/>
              <a:ext cx="57150" cy="76200"/>
            </a:xfrm>
            <a:custGeom>
              <a:avLst/>
              <a:gdLst/>
              <a:ahLst/>
              <a:cxnLst>
                <a:cxn ang="0">
                  <a:pos x="16" y="6"/>
                </a:cxn>
                <a:cxn ang="0">
                  <a:pos x="0" y="6"/>
                </a:cxn>
                <a:cxn ang="0">
                  <a:pos x="0" y="0"/>
                </a:cxn>
                <a:cxn ang="0">
                  <a:pos x="36" y="0"/>
                </a:cxn>
                <a:cxn ang="0">
                  <a:pos x="36" y="6"/>
                </a:cxn>
                <a:cxn ang="0">
                  <a:pos x="22" y="6"/>
                </a:cxn>
                <a:cxn ang="0">
                  <a:pos x="22" y="48"/>
                </a:cxn>
                <a:cxn ang="0">
                  <a:pos x="16" y="48"/>
                </a:cxn>
                <a:cxn ang="0">
                  <a:pos x="16" y="6"/>
                </a:cxn>
              </a:cxnLst>
              <a:rect l="0" t="0" r="r" b="b"/>
              <a:pathLst>
                <a:path w="36" h="48">
                  <a:moveTo>
                    <a:pt x="16" y="6"/>
                  </a:moveTo>
                  <a:lnTo>
                    <a:pt x="0" y="6"/>
                  </a:lnTo>
                  <a:lnTo>
                    <a:pt x="0" y="0"/>
                  </a:lnTo>
                  <a:lnTo>
                    <a:pt x="36" y="0"/>
                  </a:lnTo>
                  <a:lnTo>
                    <a:pt x="36" y="6"/>
                  </a:lnTo>
                  <a:lnTo>
                    <a:pt x="22" y="6"/>
                  </a:lnTo>
                  <a:lnTo>
                    <a:pt x="22" y="48"/>
                  </a:lnTo>
                  <a:lnTo>
                    <a:pt x="16" y="48"/>
                  </a:lnTo>
                  <a:lnTo>
                    <a:pt x="16"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8" name="Freeform 57">
              <a:extLst>
                <a:ext uri="{FF2B5EF4-FFF2-40B4-BE49-F238E27FC236}">
                  <a16:creationId xmlns:a16="http://schemas.microsoft.com/office/drawing/2014/main" id="{C659A941-A4F0-8343-81F4-0281EEF2ADF2}"/>
                </a:ext>
              </a:extLst>
            </p:cNvPr>
            <p:cNvSpPr>
              <a:spLocks/>
            </p:cNvSpPr>
            <p:nvPr userDrawn="1"/>
          </p:nvSpPr>
          <p:spPr bwMode="gray">
            <a:xfrm>
              <a:off x="6199188" y="6445250"/>
              <a:ext cx="47625" cy="76200"/>
            </a:xfrm>
            <a:custGeom>
              <a:avLst/>
              <a:gdLst/>
              <a:ahLst/>
              <a:cxnLst>
                <a:cxn ang="0">
                  <a:pos x="1" y="20"/>
                </a:cxn>
                <a:cxn ang="0">
                  <a:pos x="6" y="22"/>
                </a:cxn>
                <a:cxn ang="0">
                  <a:pos x="11" y="18"/>
                </a:cxn>
                <a:cxn ang="0">
                  <a:pos x="7" y="13"/>
                </a:cxn>
                <a:cxn ang="0">
                  <a:pos x="1" y="6"/>
                </a:cxn>
                <a:cxn ang="0">
                  <a:pos x="8" y="0"/>
                </a:cxn>
                <a:cxn ang="0">
                  <a:pos x="14" y="1"/>
                </a:cxn>
                <a:cxn ang="0">
                  <a:pos x="13" y="3"/>
                </a:cxn>
                <a:cxn ang="0">
                  <a:pos x="8" y="2"/>
                </a:cxn>
                <a:cxn ang="0">
                  <a:pos x="4" y="6"/>
                </a:cxn>
                <a:cxn ang="0">
                  <a:pos x="9" y="10"/>
                </a:cxn>
                <a:cxn ang="0">
                  <a:pos x="15" y="17"/>
                </a:cxn>
                <a:cxn ang="0">
                  <a:pos x="6" y="24"/>
                </a:cxn>
                <a:cxn ang="0">
                  <a:pos x="0" y="23"/>
                </a:cxn>
                <a:cxn ang="0">
                  <a:pos x="1" y="20"/>
                </a:cxn>
              </a:cxnLst>
              <a:rect l="0" t="0" r="r" b="b"/>
              <a:pathLst>
                <a:path w="15" h="24">
                  <a:moveTo>
                    <a:pt x="1" y="20"/>
                  </a:moveTo>
                  <a:cubicBezTo>
                    <a:pt x="2" y="21"/>
                    <a:pt x="4" y="22"/>
                    <a:pt x="6" y="22"/>
                  </a:cubicBezTo>
                  <a:cubicBezTo>
                    <a:pt x="10" y="22"/>
                    <a:pt x="11" y="20"/>
                    <a:pt x="11" y="18"/>
                  </a:cubicBezTo>
                  <a:cubicBezTo>
                    <a:pt x="11" y="15"/>
                    <a:pt x="10" y="14"/>
                    <a:pt x="7" y="13"/>
                  </a:cubicBezTo>
                  <a:cubicBezTo>
                    <a:pt x="3" y="12"/>
                    <a:pt x="1" y="10"/>
                    <a:pt x="1" y="6"/>
                  </a:cubicBezTo>
                  <a:cubicBezTo>
                    <a:pt x="1" y="2"/>
                    <a:pt x="4" y="0"/>
                    <a:pt x="8" y="0"/>
                  </a:cubicBezTo>
                  <a:cubicBezTo>
                    <a:pt x="11" y="0"/>
                    <a:pt x="13" y="0"/>
                    <a:pt x="14" y="1"/>
                  </a:cubicBezTo>
                  <a:cubicBezTo>
                    <a:pt x="13" y="3"/>
                    <a:pt x="13" y="3"/>
                    <a:pt x="13" y="3"/>
                  </a:cubicBezTo>
                  <a:cubicBezTo>
                    <a:pt x="12" y="3"/>
                    <a:pt x="10" y="2"/>
                    <a:pt x="8" y="2"/>
                  </a:cubicBezTo>
                  <a:cubicBezTo>
                    <a:pt x="5" y="2"/>
                    <a:pt x="4" y="4"/>
                    <a:pt x="4" y="6"/>
                  </a:cubicBezTo>
                  <a:cubicBezTo>
                    <a:pt x="4" y="8"/>
                    <a:pt x="5" y="9"/>
                    <a:pt x="9" y="10"/>
                  </a:cubicBezTo>
                  <a:cubicBezTo>
                    <a:pt x="13" y="12"/>
                    <a:pt x="15" y="14"/>
                    <a:pt x="15" y="17"/>
                  </a:cubicBezTo>
                  <a:cubicBezTo>
                    <a:pt x="15" y="21"/>
                    <a:pt x="12" y="24"/>
                    <a:pt x="6" y="24"/>
                  </a:cubicBezTo>
                  <a:cubicBezTo>
                    <a:pt x="4" y="24"/>
                    <a:pt x="1" y="24"/>
                    <a:pt x="0" y="23"/>
                  </a:cubicBezTo>
                  <a:lnTo>
                    <a:pt x="1" y="2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grpSp>
    </p:spTree>
    <p:extLst>
      <p:ext uri="{BB962C8B-B14F-4D97-AF65-F5344CB8AC3E}">
        <p14:creationId xmlns:p14="http://schemas.microsoft.com/office/powerpoint/2010/main" val="80957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wipe(left)">
                                      <p:cBhvr>
                                        <p:cTn id="7" dur="500"/>
                                        <p:tgtEl>
                                          <p:spTgt spid="10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6"/>
                                        </p:tgtEl>
                                        <p:attrNameLst>
                                          <p:attrName>style.visibility</p:attrName>
                                        </p:attrNameLst>
                                      </p:cBhvr>
                                      <p:to>
                                        <p:strVal val="visible"/>
                                      </p:to>
                                    </p:set>
                                    <p:animEffect transition="in" filter="wipe(left)">
                                      <p:cBhvr>
                                        <p:cTn id="11"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6" grpId="0" animBg="1"/>
    </p:bldLst>
  </p:timing>
  <p:extLst mod="1">
    <p:ext uri="{DCECCB84-F9BA-43D5-87BE-67443E8EF086}">
      <p15:sldGuideLst xmlns:p15="http://schemas.microsoft.com/office/powerpoint/2012/main">
        <p15:guide id="1" orient="horz" pos="1620">
          <p15:clr>
            <a:srgbClr val="FBAE40"/>
          </p15:clr>
        </p15:guide>
        <p15:guide id="2" pos="2880">
          <p15:clr>
            <a:srgbClr val="FBAE40"/>
          </p15:clr>
        </p15:guide>
        <p15:guide id="3" pos="251">
          <p15:clr>
            <a:srgbClr val="FBAE40"/>
          </p15:clr>
        </p15:guide>
        <p15:guide id="4" orient="horz" pos="486">
          <p15:clr>
            <a:srgbClr val="FBAE40"/>
          </p15:clr>
        </p15:guide>
        <p15:guide id="5" pos="5505">
          <p15:clr>
            <a:srgbClr val="FBAE40"/>
          </p15:clr>
        </p15:guide>
        <p15:guide id="6" pos="1433">
          <p15:clr>
            <a:srgbClr val="FBAE40"/>
          </p15:clr>
        </p15:guide>
        <p15:guide id="8" orient="horz" pos="2977">
          <p15:clr>
            <a:srgbClr val="FBAE40"/>
          </p15:clr>
        </p15:guide>
        <p15:guide id="9" pos="3131">
          <p15:clr>
            <a:srgbClr val="FBAE40"/>
          </p15:clr>
        </p15:guide>
        <p15:guide id="10" pos="1695">
          <p15:clr>
            <a:srgbClr val="FBAE40"/>
          </p15:clr>
        </p15:guide>
        <p15:guide id="11" pos="261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ver 3">
    <p:spTree>
      <p:nvGrpSpPr>
        <p:cNvPr id="1" name=""/>
        <p:cNvGrpSpPr/>
        <p:nvPr/>
      </p:nvGrpSpPr>
      <p:grpSpPr>
        <a:xfrm>
          <a:off x="0" y="0"/>
          <a:ext cx="0" cy="0"/>
          <a:chOff x="0" y="0"/>
          <a:chExt cx="0" cy="0"/>
        </a:xfrm>
      </p:grpSpPr>
      <p:sp>
        <p:nvSpPr>
          <p:cNvPr id="49" name="Shape 24">
            <a:extLst>
              <a:ext uri="{FF2B5EF4-FFF2-40B4-BE49-F238E27FC236}">
                <a16:creationId xmlns:a16="http://schemas.microsoft.com/office/drawing/2014/main" id="{CBE50609-789F-6549-AF45-C5F44F595ABA}"/>
              </a:ext>
            </a:extLst>
          </p:cNvPr>
          <p:cNvSpPr/>
          <p:nvPr userDrawn="1"/>
        </p:nvSpPr>
        <p:spPr>
          <a:xfrm>
            <a:off x="0" y="0"/>
            <a:ext cx="9144000" cy="5143500"/>
          </a:xfrm>
          <a:prstGeom prst="rect">
            <a:avLst/>
          </a:prstGeom>
          <a:gradFill>
            <a:gsLst>
              <a:gs pos="37000">
                <a:srgbClr val="53585F">
                  <a:alpha val="25000"/>
                </a:srgbClr>
              </a:gs>
              <a:gs pos="100000">
                <a:srgbClr val="232327">
                  <a:alpha val="90000"/>
                </a:srgbClr>
              </a:gs>
            </a:gsLst>
            <a:lin ang="13800000" scaled="0"/>
          </a:gradFill>
          <a:ln w="12700">
            <a:miter lim="400000"/>
          </a:ln>
        </p:spPr>
        <p:txBody>
          <a:bodyPr lIns="0" tIns="0" rIns="0" bIns="0" anchor="ctr"/>
          <a:lstStyle/>
          <a:p>
            <a:pPr lvl="0">
              <a:lnSpc>
                <a:spcPct val="80000"/>
              </a:lnSpc>
              <a:defRPr sz="2700" b="1">
                <a:solidFill>
                  <a:srgbClr val="FFFFFF"/>
                </a:solidFill>
              </a:defRPr>
            </a:pPr>
            <a:endParaRPr sz="1097">
              <a:latin typeface="Calibri Light" panose="020F0302020204030204" pitchFamily="34" charset="0"/>
              <a:cs typeface="Calibri Light" panose="020F0302020204030204" pitchFamily="34" charset="0"/>
            </a:endParaRPr>
          </a:p>
        </p:txBody>
      </p:sp>
      <p:sp>
        <p:nvSpPr>
          <p:cNvPr id="4" name="Round Single Corner Rectangle 27">
            <a:extLst>
              <a:ext uri="{FF2B5EF4-FFF2-40B4-BE49-F238E27FC236}">
                <a16:creationId xmlns:a16="http://schemas.microsoft.com/office/drawing/2014/main" id="{49A08B89-C812-8147-8208-F60AAA988F5B}"/>
              </a:ext>
            </a:extLst>
          </p:cNvPr>
          <p:cNvSpPr/>
          <p:nvPr userDrawn="1"/>
        </p:nvSpPr>
        <p:spPr>
          <a:xfrm>
            <a:off x="3886919" y="938567"/>
            <a:ext cx="1084408" cy="1070255"/>
          </a:xfrm>
          <a:prstGeom prst="round1Rect">
            <a:avLst>
              <a:gd name="adj" fmla="val 0"/>
            </a:avLst>
          </a:prstGeom>
          <a:solidFill>
            <a:schemeClr val="bg1">
              <a:alpha val="2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
        <p:nvSpPr>
          <p:cNvPr id="5" name="Round Single Corner Rectangle 37">
            <a:extLst>
              <a:ext uri="{FF2B5EF4-FFF2-40B4-BE49-F238E27FC236}">
                <a16:creationId xmlns:a16="http://schemas.microsoft.com/office/drawing/2014/main" id="{B76DA112-AB52-B54B-B50A-C2C460B0FCA5}"/>
              </a:ext>
            </a:extLst>
          </p:cNvPr>
          <p:cNvSpPr/>
          <p:nvPr userDrawn="1"/>
        </p:nvSpPr>
        <p:spPr>
          <a:xfrm>
            <a:off x="752475" y="2008822"/>
            <a:ext cx="3134444" cy="3135600"/>
          </a:xfrm>
          <a:prstGeom prst="round1Rect">
            <a:avLst>
              <a:gd name="adj" fmla="val 0"/>
            </a:avLst>
          </a:prstGeom>
          <a:gradFill>
            <a:gsLst>
              <a:gs pos="0">
                <a:schemeClr val="accent2"/>
              </a:gs>
              <a:gs pos="100000">
                <a:schemeClr val="accent4"/>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
        <p:nvSpPr>
          <p:cNvPr id="42" name="Round Single Corner Rectangle 27">
            <a:extLst>
              <a:ext uri="{FF2B5EF4-FFF2-40B4-BE49-F238E27FC236}">
                <a16:creationId xmlns:a16="http://schemas.microsoft.com/office/drawing/2014/main" id="{813DBC87-EB9E-6843-8730-058B42719882}"/>
              </a:ext>
            </a:extLst>
          </p:cNvPr>
          <p:cNvSpPr/>
          <p:nvPr userDrawn="1"/>
        </p:nvSpPr>
        <p:spPr>
          <a:xfrm>
            <a:off x="4967521" y="2008822"/>
            <a:ext cx="1348450" cy="1330851"/>
          </a:xfrm>
          <a:prstGeom prst="round1Rect">
            <a:avLst>
              <a:gd name="adj" fmla="val 0"/>
            </a:avLst>
          </a:prstGeom>
          <a:solidFill>
            <a:schemeClr val="tx1">
              <a:lumMod val="90000"/>
              <a:lumOff val="10000"/>
              <a:alpha val="2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
        <p:nvSpPr>
          <p:cNvPr id="44" name="Round Single Corner Rectangle 27">
            <a:extLst>
              <a:ext uri="{FF2B5EF4-FFF2-40B4-BE49-F238E27FC236}">
                <a16:creationId xmlns:a16="http://schemas.microsoft.com/office/drawing/2014/main" id="{10F620D6-6E87-9146-97C4-56B978B124CD}"/>
              </a:ext>
            </a:extLst>
          </p:cNvPr>
          <p:cNvSpPr/>
          <p:nvPr userDrawn="1"/>
        </p:nvSpPr>
        <p:spPr>
          <a:xfrm>
            <a:off x="8139991" y="2346010"/>
            <a:ext cx="1004008" cy="990649"/>
          </a:xfrm>
          <a:prstGeom prst="round1Rect">
            <a:avLst>
              <a:gd name="adj" fmla="val 0"/>
            </a:avLst>
          </a:prstGeom>
          <a:solidFill>
            <a:schemeClr val="bg1">
              <a:alpha val="5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
        <p:nvSpPr>
          <p:cNvPr id="45" name="Rectangle 44">
            <a:extLst>
              <a:ext uri="{FF2B5EF4-FFF2-40B4-BE49-F238E27FC236}">
                <a16:creationId xmlns:a16="http://schemas.microsoft.com/office/drawing/2014/main" id="{AF9503B8-ED78-B348-8F77-FF3BEEB57056}"/>
              </a:ext>
            </a:extLst>
          </p:cNvPr>
          <p:cNvSpPr/>
          <p:nvPr userDrawn="1"/>
        </p:nvSpPr>
        <p:spPr>
          <a:xfrm rot="16200000">
            <a:off x="1358091" y="1815216"/>
            <a:ext cx="98580" cy="485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Calibri Light" panose="020F0302020204030204" pitchFamily="34" charset="0"/>
              <a:cs typeface="Calibri Light" panose="020F0302020204030204" pitchFamily="34" charset="0"/>
            </a:endParaRPr>
          </a:p>
        </p:txBody>
      </p:sp>
      <p:sp>
        <p:nvSpPr>
          <p:cNvPr id="50" name="Text Placeholder 4">
            <a:extLst>
              <a:ext uri="{FF2B5EF4-FFF2-40B4-BE49-F238E27FC236}">
                <a16:creationId xmlns:a16="http://schemas.microsoft.com/office/drawing/2014/main" id="{99FDA6C7-D335-F449-B1D2-EB20972EBC16}"/>
              </a:ext>
            </a:extLst>
          </p:cNvPr>
          <p:cNvSpPr>
            <a:spLocks noGrp="1"/>
          </p:cNvSpPr>
          <p:nvPr>
            <p:ph type="body" sz="quarter" idx="10" hasCustomPrompt="1"/>
          </p:nvPr>
        </p:nvSpPr>
        <p:spPr>
          <a:xfrm>
            <a:off x="1153624" y="2425699"/>
            <a:ext cx="2341562" cy="1690525"/>
          </a:xfrm>
          <a:prstGeom prst="rect">
            <a:avLst/>
          </a:prstGeom>
        </p:spPr>
        <p:txBody>
          <a:bodyPr lIns="0" tIns="0" rIns="0" bIns="0"/>
          <a:lstStyle>
            <a:lvl1pPr>
              <a:spcBef>
                <a:spcPts val="0"/>
              </a:spcBef>
              <a:spcAft>
                <a:spcPts val="0"/>
              </a:spcAft>
              <a:defRPr sz="2400" b="0" i="0">
                <a:solidFill>
                  <a:schemeClr val="bg1"/>
                </a:solidFill>
                <a:latin typeface="Calibri Light" panose="020F0302020204030204" pitchFamily="34" charset="0"/>
                <a:cs typeface="Calibri Light" panose="020F0302020204030204" pitchFamily="34" charset="0"/>
              </a:defRPr>
            </a:lvl1pPr>
            <a:lvl2pPr>
              <a:buNone/>
              <a:defRPr/>
            </a:lvl2pPr>
          </a:lstStyle>
          <a:p>
            <a:pPr lvl="0"/>
            <a:r>
              <a:rPr lang="en-GB" dirty="0"/>
              <a:t>Click to </a:t>
            </a:r>
            <a:r>
              <a:rPr lang="en-GB" dirty="0" smtClean="0"/>
              <a:t>add </a:t>
            </a:r>
            <a:r>
              <a:rPr lang="en-GB" dirty="0"/>
              <a:t>Presentation Title </a:t>
            </a:r>
          </a:p>
        </p:txBody>
      </p:sp>
      <p:sp>
        <p:nvSpPr>
          <p:cNvPr id="51" name="Text Placeholder 4">
            <a:extLst>
              <a:ext uri="{FF2B5EF4-FFF2-40B4-BE49-F238E27FC236}">
                <a16:creationId xmlns:a16="http://schemas.microsoft.com/office/drawing/2014/main" id="{550504A8-A958-254F-93E2-9AB1BFC8F860}"/>
              </a:ext>
            </a:extLst>
          </p:cNvPr>
          <p:cNvSpPr>
            <a:spLocks noGrp="1"/>
          </p:cNvSpPr>
          <p:nvPr>
            <p:ph type="body" sz="quarter" idx="11" hasCustomPrompt="1"/>
          </p:nvPr>
        </p:nvSpPr>
        <p:spPr>
          <a:xfrm>
            <a:off x="1153624" y="4228978"/>
            <a:ext cx="2341562" cy="361879"/>
          </a:xfrm>
          <a:prstGeom prst="rect">
            <a:avLst/>
          </a:prstGeom>
        </p:spPr>
        <p:txBody>
          <a:bodyPr lIns="0" tIns="0" rIns="0" bIns="0"/>
          <a:lstStyle>
            <a:lvl1pPr>
              <a:spcBef>
                <a:spcPts val="0"/>
              </a:spcBef>
              <a:spcAft>
                <a:spcPts val="0"/>
              </a:spcAft>
              <a:defRPr sz="1200" b="0" i="0">
                <a:solidFill>
                  <a:schemeClr val="bg1"/>
                </a:solidFill>
                <a:latin typeface="Calibri Light" panose="020F0302020204030204" pitchFamily="34" charset="0"/>
                <a:cs typeface="Calibri Light" panose="020F0302020204030204" pitchFamily="34" charset="0"/>
              </a:defRPr>
            </a:lvl1pPr>
            <a:lvl2pPr>
              <a:buNone/>
              <a:defRPr/>
            </a:lvl2pPr>
          </a:lstStyle>
          <a:p>
            <a:pPr lvl="0"/>
            <a:r>
              <a:rPr lang="en-GB" dirty="0"/>
              <a:t>Click to </a:t>
            </a:r>
            <a:r>
              <a:rPr lang="en-GB" dirty="0" smtClean="0"/>
              <a:t>add </a:t>
            </a:r>
            <a:r>
              <a:rPr lang="en-GB" dirty="0"/>
              <a:t>Presentation Subtitle</a:t>
            </a:r>
          </a:p>
        </p:txBody>
      </p:sp>
      <p:grpSp>
        <p:nvGrpSpPr>
          <p:cNvPr id="52" name="Group 51">
            <a:extLst>
              <a:ext uri="{FF2B5EF4-FFF2-40B4-BE49-F238E27FC236}">
                <a16:creationId xmlns:a16="http://schemas.microsoft.com/office/drawing/2014/main" id="{214B5A32-331D-3F44-8DA2-A0C7AC8FCC35}"/>
              </a:ext>
            </a:extLst>
          </p:cNvPr>
          <p:cNvGrpSpPr/>
          <p:nvPr userDrawn="1"/>
        </p:nvGrpSpPr>
        <p:grpSpPr bwMode="gray">
          <a:xfrm>
            <a:off x="752475" y="397317"/>
            <a:ext cx="1476488" cy="286296"/>
            <a:chOff x="4375150" y="6157913"/>
            <a:chExt cx="1874838" cy="363537"/>
          </a:xfrm>
        </p:grpSpPr>
        <p:sp>
          <p:nvSpPr>
            <p:cNvPr id="53" name="Freeform 52">
              <a:extLst>
                <a:ext uri="{FF2B5EF4-FFF2-40B4-BE49-F238E27FC236}">
                  <a16:creationId xmlns:a16="http://schemas.microsoft.com/office/drawing/2014/main" id="{E12B9F92-DA11-6B4E-8FF3-C6C61C633364}"/>
                </a:ext>
              </a:extLst>
            </p:cNvPr>
            <p:cNvSpPr>
              <a:spLocks noEditPoints="1"/>
            </p:cNvSpPr>
            <p:nvPr userDrawn="1"/>
          </p:nvSpPr>
          <p:spPr bwMode="gray">
            <a:xfrm>
              <a:off x="4375150" y="6176963"/>
              <a:ext cx="193675" cy="341312"/>
            </a:xfrm>
            <a:custGeom>
              <a:avLst/>
              <a:gdLst/>
              <a:ahLst/>
              <a:cxnLst>
                <a:cxn ang="0">
                  <a:pos x="0" y="0"/>
                </a:cxn>
                <a:cxn ang="0">
                  <a:pos x="0" y="108"/>
                </a:cxn>
                <a:cxn ang="0">
                  <a:pos x="61" y="108"/>
                </a:cxn>
                <a:cxn ang="0">
                  <a:pos x="61" y="0"/>
                </a:cxn>
                <a:cxn ang="0">
                  <a:pos x="0" y="0"/>
                </a:cxn>
                <a:cxn ang="0">
                  <a:pos x="33" y="71"/>
                </a:cxn>
                <a:cxn ang="0">
                  <a:pos x="20" y="64"/>
                </a:cxn>
                <a:cxn ang="0">
                  <a:pos x="19" y="87"/>
                </a:cxn>
                <a:cxn ang="0">
                  <a:pos x="28" y="90"/>
                </a:cxn>
                <a:cxn ang="0">
                  <a:pos x="28" y="91"/>
                </a:cxn>
                <a:cxn ang="0">
                  <a:pos x="6" y="91"/>
                </a:cxn>
                <a:cxn ang="0">
                  <a:pos x="6" y="90"/>
                </a:cxn>
                <a:cxn ang="0">
                  <a:pos x="12" y="87"/>
                </a:cxn>
                <a:cxn ang="0">
                  <a:pos x="11" y="21"/>
                </a:cxn>
                <a:cxn ang="0">
                  <a:pos x="5" y="21"/>
                </a:cxn>
                <a:cxn ang="0">
                  <a:pos x="5" y="19"/>
                </a:cxn>
                <a:cxn ang="0">
                  <a:pos x="20" y="16"/>
                </a:cxn>
                <a:cxn ang="0">
                  <a:pos x="20" y="44"/>
                </a:cxn>
                <a:cxn ang="0">
                  <a:pos x="42" y="16"/>
                </a:cxn>
                <a:cxn ang="0">
                  <a:pos x="54" y="36"/>
                </a:cxn>
                <a:cxn ang="0">
                  <a:pos x="33" y="71"/>
                </a:cxn>
              </a:cxnLst>
              <a:rect l="0" t="0" r="r" b="b"/>
              <a:pathLst>
                <a:path w="61" h="108">
                  <a:moveTo>
                    <a:pt x="0" y="0"/>
                  </a:moveTo>
                  <a:cubicBezTo>
                    <a:pt x="0" y="108"/>
                    <a:pt x="0" y="108"/>
                    <a:pt x="0" y="108"/>
                  </a:cubicBezTo>
                  <a:cubicBezTo>
                    <a:pt x="61" y="108"/>
                    <a:pt x="61" y="108"/>
                    <a:pt x="61" y="108"/>
                  </a:cubicBezTo>
                  <a:cubicBezTo>
                    <a:pt x="61" y="0"/>
                    <a:pt x="61" y="0"/>
                    <a:pt x="61" y="0"/>
                  </a:cubicBezTo>
                  <a:lnTo>
                    <a:pt x="0" y="0"/>
                  </a:lnTo>
                  <a:close/>
                  <a:moveTo>
                    <a:pt x="33" y="71"/>
                  </a:moveTo>
                  <a:cubicBezTo>
                    <a:pt x="23" y="71"/>
                    <a:pt x="20" y="64"/>
                    <a:pt x="20" y="64"/>
                  </a:cubicBezTo>
                  <a:cubicBezTo>
                    <a:pt x="19" y="87"/>
                    <a:pt x="19" y="87"/>
                    <a:pt x="19" y="87"/>
                  </a:cubicBezTo>
                  <a:cubicBezTo>
                    <a:pt x="28" y="90"/>
                    <a:pt x="28" y="90"/>
                    <a:pt x="28" y="90"/>
                  </a:cubicBezTo>
                  <a:cubicBezTo>
                    <a:pt x="28" y="91"/>
                    <a:pt x="28" y="91"/>
                    <a:pt x="28" y="91"/>
                  </a:cubicBezTo>
                  <a:cubicBezTo>
                    <a:pt x="6" y="91"/>
                    <a:pt x="6" y="91"/>
                    <a:pt x="6" y="91"/>
                  </a:cubicBezTo>
                  <a:cubicBezTo>
                    <a:pt x="6" y="90"/>
                    <a:pt x="6" y="90"/>
                    <a:pt x="6" y="90"/>
                  </a:cubicBezTo>
                  <a:cubicBezTo>
                    <a:pt x="12" y="87"/>
                    <a:pt x="12" y="87"/>
                    <a:pt x="12" y="87"/>
                  </a:cubicBezTo>
                  <a:cubicBezTo>
                    <a:pt x="11" y="21"/>
                    <a:pt x="11" y="21"/>
                    <a:pt x="11" y="21"/>
                  </a:cubicBezTo>
                  <a:cubicBezTo>
                    <a:pt x="5" y="21"/>
                    <a:pt x="5" y="21"/>
                    <a:pt x="5" y="21"/>
                  </a:cubicBezTo>
                  <a:cubicBezTo>
                    <a:pt x="5" y="21"/>
                    <a:pt x="5" y="19"/>
                    <a:pt x="5" y="19"/>
                  </a:cubicBezTo>
                  <a:cubicBezTo>
                    <a:pt x="20" y="16"/>
                    <a:pt x="20" y="16"/>
                    <a:pt x="20" y="16"/>
                  </a:cubicBezTo>
                  <a:cubicBezTo>
                    <a:pt x="20" y="44"/>
                    <a:pt x="20" y="44"/>
                    <a:pt x="20" y="44"/>
                  </a:cubicBezTo>
                  <a:cubicBezTo>
                    <a:pt x="26" y="23"/>
                    <a:pt x="36" y="16"/>
                    <a:pt x="42" y="16"/>
                  </a:cubicBezTo>
                  <a:cubicBezTo>
                    <a:pt x="47" y="16"/>
                    <a:pt x="54" y="19"/>
                    <a:pt x="54" y="36"/>
                  </a:cubicBezTo>
                  <a:cubicBezTo>
                    <a:pt x="54" y="67"/>
                    <a:pt x="38" y="71"/>
                    <a:pt x="33" y="7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4" name="Freeform 53">
              <a:extLst>
                <a:ext uri="{FF2B5EF4-FFF2-40B4-BE49-F238E27FC236}">
                  <a16:creationId xmlns:a16="http://schemas.microsoft.com/office/drawing/2014/main" id="{9C2E824C-2451-E04C-B287-1E8B7C6BFA74}"/>
                </a:ext>
              </a:extLst>
            </p:cNvPr>
            <p:cNvSpPr>
              <a:spLocks/>
            </p:cNvSpPr>
            <p:nvPr userDrawn="1"/>
          </p:nvSpPr>
          <p:spPr bwMode="gray">
            <a:xfrm>
              <a:off x="4435475" y="6246813"/>
              <a:ext cx="82550" cy="147637"/>
            </a:xfrm>
            <a:custGeom>
              <a:avLst/>
              <a:gdLst/>
              <a:ahLst/>
              <a:cxnLst>
                <a:cxn ang="0">
                  <a:pos x="19" y="0"/>
                </a:cxn>
                <a:cxn ang="0">
                  <a:pos x="0" y="33"/>
                </a:cxn>
                <a:cxn ang="0">
                  <a:pos x="14" y="47"/>
                </a:cxn>
                <a:cxn ang="0">
                  <a:pos x="26" y="17"/>
                </a:cxn>
                <a:cxn ang="0">
                  <a:pos x="19" y="0"/>
                </a:cxn>
              </a:cxnLst>
              <a:rect l="0" t="0" r="r" b="b"/>
              <a:pathLst>
                <a:path w="26" h="47">
                  <a:moveTo>
                    <a:pt x="19" y="0"/>
                  </a:moveTo>
                  <a:cubicBezTo>
                    <a:pt x="9" y="0"/>
                    <a:pt x="0" y="28"/>
                    <a:pt x="0" y="33"/>
                  </a:cubicBezTo>
                  <a:cubicBezTo>
                    <a:pt x="0" y="34"/>
                    <a:pt x="4" y="47"/>
                    <a:pt x="14" y="47"/>
                  </a:cubicBezTo>
                  <a:cubicBezTo>
                    <a:pt x="24" y="47"/>
                    <a:pt x="26" y="27"/>
                    <a:pt x="26" y="17"/>
                  </a:cubicBezTo>
                  <a:cubicBezTo>
                    <a:pt x="26" y="7"/>
                    <a:pt x="23" y="0"/>
                    <a:pt x="19"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5" name="Freeform 54">
              <a:extLst>
                <a:ext uri="{FF2B5EF4-FFF2-40B4-BE49-F238E27FC236}">
                  <a16:creationId xmlns:a16="http://schemas.microsoft.com/office/drawing/2014/main" id="{B10CF4BE-847D-9544-BDB3-B797EAEB11EA}"/>
                </a:ext>
              </a:extLst>
            </p:cNvPr>
            <p:cNvSpPr>
              <a:spLocks/>
            </p:cNvSpPr>
            <p:nvPr userDrawn="1"/>
          </p:nvSpPr>
          <p:spPr bwMode="gray">
            <a:xfrm>
              <a:off x="4625975" y="6300788"/>
              <a:ext cx="98425" cy="144462"/>
            </a:xfrm>
            <a:custGeom>
              <a:avLst/>
              <a:gdLst/>
              <a:ahLst/>
              <a:cxnLst>
                <a:cxn ang="0">
                  <a:pos x="18" y="0"/>
                </a:cxn>
                <a:cxn ang="0">
                  <a:pos x="7" y="22"/>
                </a:cxn>
                <a:cxn ang="0">
                  <a:pos x="23" y="46"/>
                </a:cxn>
                <a:cxn ang="0">
                  <a:pos x="31" y="27"/>
                </a:cxn>
                <a:cxn ang="0">
                  <a:pos x="18" y="0"/>
                </a:cxn>
              </a:cxnLst>
              <a:rect l="0" t="0" r="r" b="b"/>
              <a:pathLst>
                <a:path w="31" h="46">
                  <a:moveTo>
                    <a:pt x="18" y="0"/>
                  </a:moveTo>
                  <a:cubicBezTo>
                    <a:pt x="17" y="0"/>
                    <a:pt x="0" y="4"/>
                    <a:pt x="7" y="22"/>
                  </a:cubicBezTo>
                  <a:cubicBezTo>
                    <a:pt x="15" y="46"/>
                    <a:pt x="22" y="46"/>
                    <a:pt x="23" y="46"/>
                  </a:cubicBezTo>
                  <a:cubicBezTo>
                    <a:pt x="25" y="46"/>
                    <a:pt x="31" y="45"/>
                    <a:pt x="31" y="27"/>
                  </a:cubicBezTo>
                  <a:cubicBezTo>
                    <a:pt x="30" y="8"/>
                    <a:pt x="25" y="0"/>
                    <a:pt x="18"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6" name="Freeform 55">
              <a:extLst>
                <a:ext uri="{FF2B5EF4-FFF2-40B4-BE49-F238E27FC236}">
                  <a16:creationId xmlns:a16="http://schemas.microsoft.com/office/drawing/2014/main" id="{59D7B542-6BE2-F548-AE9B-0CB1976296A7}"/>
                </a:ext>
              </a:extLst>
            </p:cNvPr>
            <p:cNvSpPr>
              <a:spLocks noEditPoints="1"/>
            </p:cNvSpPr>
            <p:nvPr userDrawn="1"/>
          </p:nvSpPr>
          <p:spPr bwMode="gray">
            <a:xfrm>
              <a:off x="4581525" y="6176963"/>
              <a:ext cx="193675" cy="341312"/>
            </a:xfrm>
            <a:custGeom>
              <a:avLst/>
              <a:gdLst/>
              <a:ahLst/>
              <a:cxnLst>
                <a:cxn ang="0">
                  <a:pos x="0" y="0"/>
                </a:cxn>
                <a:cxn ang="0">
                  <a:pos x="0" y="108"/>
                </a:cxn>
                <a:cxn ang="0">
                  <a:pos x="61" y="108"/>
                </a:cxn>
                <a:cxn ang="0">
                  <a:pos x="61" y="0"/>
                </a:cxn>
                <a:cxn ang="0">
                  <a:pos x="0" y="0"/>
                </a:cxn>
                <a:cxn ang="0">
                  <a:pos x="42" y="91"/>
                </a:cxn>
                <a:cxn ang="0">
                  <a:pos x="19" y="63"/>
                </a:cxn>
                <a:cxn ang="0">
                  <a:pos x="20" y="91"/>
                </a:cxn>
                <a:cxn ang="0">
                  <a:pos x="5" y="88"/>
                </a:cxn>
                <a:cxn ang="0">
                  <a:pos x="4" y="86"/>
                </a:cxn>
                <a:cxn ang="0">
                  <a:pos x="11" y="86"/>
                </a:cxn>
                <a:cxn ang="0">
                  <a:pos x="11" y="19"/>
                </a:cxn>
                <a:cxn ang="0">
                  <a:pos x="6" y="17"/>
                </a:cxn>
                <a:cxn ang="0">
                  <a:pos x="5" y="16"/>
                </a:cxn>
                <a:cxn ang="0">
                  <a:pos x="28" y="16"/>
                </a:cxn>
                <a:cxn ang="0">
                  <a:pos x="27" y="18"/>
                </a:cxn>
                <a:cxn ang="0">
                  <a:pos x="19" y="19"/>
                </a:cxn>
                <a:cxn ang="0">
                  <a:pos x="19" y="43"/>
                </a:cxn>
                <a:cxn ang="0">
                  <a:pos x="32" y="37"/>
                </a:cxn>
                <a:cxn ang="0">
                  <a:pos x="53" y="70"/>
                </a:cxn>
                <a:cxn ang="0">
                  <a:pos x="42" y="91"/>
                </a:cxn>
              </a:cxnLst>
              <a:rect l="0" t="0" r="r" b="b"/>
              <a:pathLst>
                <a:path w="61" h="108">
                  <a:moveTo>
                    <a:pt x="0" y="0"/>
                  </a:moveTo>
                  <a:cubicBezTo>
                    <a:pt x="0" y="108"/>
                    <a:pt x="0" y="108"/>
                    <a:pt x="0" y="108"/>
                  </a:cubicBezTo>
                  <a:cubicBezTo>
                    <a:pt x="61" y="108"/>
                    <a:pt x="61" y="108"/>
                    <a:pt x="61" y="108"/>
                  </a:cubicBezTo>
                  <a:cubicBezTo>
                    <a:pt x="61" y="0"/>
                    <a:pt x="61" y="0"/>
                    <a:pt x="61" y="0"/>
                  </a:cubicBezTo>
                  <a:lnTo>
                    <a:pt x="0" y="0"/>
                  </a:lnTo>
                  <a:close/>
                  <a:moveTo>
                    <a:pt x="42" y="91"/>
                  </a:moveTo>
                  <a:cubicBezTo>
                    <a:pt x="26" y="91"/>
                    <a:pt x="19" y="63"/>
                    <a:pt x="19" y="63"/>
                  </a:cubicBezTo>
                  <a:cubicBezTo>
                    <a:pt x="20" y="91"/>
                    <a:pt x="20" y="91"/>
                    <a:pt x="20" y="91"/>
                  </a:cubicBezTo>
                  <a:cubicBezTo>
                    <a:pt x="20" y="91"/>
                    <a:pt x="6" y="89"/>
                    <a:pt x="5" y="88"/>
                  </a:cubicBezTo>
                  <a:cubicBezTo>
                    <a:pt x="4" y="88"/>
                    <a:pt x="4" y="86"/>
                    <a:pt x="4" y="86"/>
                  </a:cubicBezTo>
                  <a:cubicBezTo>
                    <a:pt x="11" y="86"/>
                    <a:pt x="11" y="86"/>
                    <a:pt x="11" y="86"/>
                  </a:cubicBezTo>
                  <a:cubicBezTo>
                    <a:pt x="11" y="86"/>
                    <a:pt x="12" y="21"/>
                    <a:pt x="11" y="19"/>
                  </a:cubicBezTo>
                  <a:cubicBezTo>
                    <a:pt x="11" y="18"/>
                    <a:pt x="6" y="17"/>
                    <a:pt x="6" y="17"/>
                  </a:cubicBezTo>
                  <a:cubicBezTo>
                    <a:pt x="5" y="16"/>
                    <a:pt x="5" y="16"/>
                    <a:pt x="5" y="16"/>
                  </a:cubicBezTo>
                  <a:cubicBezTo>
                    <a:pt x="28" y="16"/>
                    <a:pt x="28" y="16"/>
                    <a:pt x="28" y="16"/>
                  </a:cubicBezTo>
                  <a:cubicBezTo>
                    <a:pt x="27" y="18"/>
                    <a:pt x="27" y="18"/>
                    <a:pt x="27" y="18"/>
                  </a:cubicBezTo>
                  <a:cubicBezTo>
                    <a:pt x="24" y="18"/>
                    <a:pt x="19" y="19"/>
                    <a:pt x="19" y="19"/>
                  </a:cubicBezTo>
                  <a:cubicBezTo>
                    <a:pt x="19" y="43"/>
                    <a:pt x="19" y="43"/>
                    <a:pt x="19" y="43"/>
                  </a:cubicBezTo>
                  <a:cubicBezTo>
                    <a:pt x="19" y="43"/>
                    <a:pt x="24" y="37"/>
                    <a:pt x="32" y="37"/>
                  </a:cubicBezTo>
                  <a:cubicBezTo>
                    <a:pt x="53" y="37"/>
                    <a:pt x="53" y="67"/>
                    <a:pt x="53" y="70"/>
                  </a:cubicBezTo>
                  <a:cubicBezTo>
                    <a:pt x="53" y="73"/>
                    <a:pt x="54" y="91"/>
                    <a:pt x="42" y="9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7" name="Freeform 56">
              <a:extLst>
                <a:ext uri="{FF2B5EF4-FFF2-40B4-BE49-F238E27FC236}">
                  <a16:creationId xmlns:a16="http://schemas.microsoft.com/office/drawing/2014/main" id="{607AD587-3569-F449-8581-DA801A3EC8C1}"/>
                </a:ext>
              </a:extLst>
            </p:cNvPr>
            <p:cNvSpPr>
              <a:spLocks noEditPoints="1"/>
            </p:cNvSpPr>
            <p:nvPr userDrawn="1"/>
          </p:nvSpPr>
          <p:spPr bwMode="gray">
            <a:xfrm>
              <a:off x="4816475" y="6176963"/>
              <a:ext cx="139700" cy="193675"/>
            </a:xfrm>
            <a:custGeom>
              <a:avLst/>
              <a:gdLst/>
              <a:ahLst/>
              <a:cxnLst>
                <a:cxn ang="0">
                  <a:pos x="18" y="35"/>
                </a:cxn>
                <a:cxn ang="0">
                  <a:pos x="14" y="33"/>
                </a:cxn>
                <a:cxn ang="0">
                  <a:pos x="15" y="3"/>
                </a:cxn>
                <a:cxn ang="0">
                  <a:pos x="20" y="1"/>
                </a:cxn>
                <a:cxn ang="0">
                  <a:pos x="35" y="17"/>
                </a:cxn>
                <a:cxn ang="0">
                  <a:pos x="18" y="35"/>
                </a:cxn>
                <a:cxn ang="0">
                  <a:pos x="5" y="3"/>
                </a:cxn>
                <a:cxn ang="0">
                  <a:pos x="6" y="4"/>
                </a:cxn>
                <a:cxn ang="0">
                  <a:pos x="6" y="29"/>
                </a:cxn>
                <a:cxn ang="0">
                  <a:pos x="7" y="57"/>
                </a:cxn>
                <a:cxn ang="0">
                  <a:pos x="5" y="59"/>
                </a:cxn>
                <a:cxn ang="0">
                  <a:pos x="1" y="60"/>
                </a:cxn>
                <a:cxn ang="0">
                  <a:pos x="1" y="61"/>
                </a:cxn>
                <a:cxn ang="0">
                  <a:pos x="1" y="61"/>
                </a:cxn>
                <a:cxn ang="0">
                  <a:pos x="10" y="61"/>
                </a:cxn>
                <a:cxn ang="0">
                  <a:pos x="22" y="61"/>
                </a:cxn>
                <a:cxn ang="0">
                  <a:pos x="22" y="61"/>
                </a:cxn>
                <a:cxn ang="0">
                  <a:pos x="22" y="60"/>
                </a:cxn>
                <a:cxn ang="0">
                  <a:pos x="15" y="58"/>
                </a:cxn>
                <a:cxn ang="0">
                  <a:pos x="14" y="57"/>
                </a:cxn>
                <a:cxn ang="0">
                  <a:pos x="14" y="36"/>
                </a:cxn>
                <a:cxn ang="0">
                  <a:pos x="19" y="36"/>
                </a:cxn>
                <a:cxn ang="0">
                  <a:pos x="44" y="16"/>
                </a:cxn>
                <a:cxn ang="0">
                  <a:pos x="21" y="0"/>
                </a:cxn>
                <a:cxn ang="0">
                  <a:pos x="0" y="1"/>
                </a:cxn>
                <a:cxn ang="0">
                  <a:pos x="0" y="1"/>
                </a:cxn>
                <a:cxn ang="0">
                  <a:pos x="1" y="2"/>
                </a:cxn>
                <a:cxn ang="0">
                  <a:pos x="5" y="3"/>
                </a:cxn>
              </a:cxnLst>
              <a:rect l="0" t="0" r="r" b="b"/>
              <a:pathLst>
                <a:path w="44" h="61">
                  <a:moveTo>
                    <a:pt x="18" y="35"/>
                  </a:moveTo>
                  <a:cubicBezTo>
                    <a:pt x="16" y="35"/>
                    <a:pt x="14" y="34"/>
                    <a:pt x="14" y="33"/>
                  </a:cubicBezTo>
                  <a:cubicBezTo>
                    <a:pt x="14" y="31"/>
                    <a:pt x="14" y="13"/>
                    <a:pt x="15" y="3"/>
                  </a:cubicBezTo>
                  <a:cubicBezTo>
                    <a:pt x="15" y="2"/>
                    <a:pt x="16" y="1"/>
                    <a:pt x="20" y="1"/>
                  </a:cubicBezTo>
                  <a:cubicBezTo>
                    <a:pt x="29" y="1"/>
                    <a:pt x="35" y="8"/>
                    <a:pt x="35" y="17"/>
                  </a:cubicBezTo>
                  <a:cubicBezTo>
                    <a:pt x="35" y="28"/>
                    <a:pt x="27" y="35"/>
                    <a:pt x="18" y="35"/>
                  </a:cubicBezTo>
                  <a:close/>
                  <a:moveTo>
                    <a:pt x="5" y="3"/>
                  </a:moveTo>
                  <a:cubicBezTo>
                    <a:pt x="6" y="3"/>
                    <a:pt x="6" y="3"/>
                    <a:pt x="6" y="4"/>
                  </a:cubicBezTo>
                  <a:cubicBezTo>
                    <a:pt x="6" y="7"/>
                    <a:pt x="6" y="25"/>
                    <a:pt x="6" y="29"/>
                  </a:cubicBezTo>
                  <a:cubicBezTo>
                    <a:pt x="6" y="34"/>
                    <a:pt x="7" y="54"/>
                    <a:pt x="7" y="57"/>
                  </a:cubicBezTo>
                  <a:cubicBezTo>
                    <a:pt x="7" y="58"/>
                    <a:pt x="6" y="58"/>
                    <a:pt x="5" y="59"/>
                  </a:cubicBezTo>
                  <a:cubicBezTo>
                    <a:pt x="1" y="60"/>
                    <a:pt x="1" y="60"/>
                    <a:pt x="1" y="60"/>
                  </a:cubicBezTo>
                  <a:cubicBezTo>
                    <a:pt x="1" y="60"/>
                    <a:pt x="1" y="60"/>
                    <a:pt x="1" y="61"/>
                  </a:cubicBezTo>
                  <a:cubicBezTo>
                    <a:pt x="1" y="61"/>
                    <a:pt x="1" y="61"/>
                    <a:pt x="1" y="61"/>
                  </a:cubicBezTo>
                  <a:cubicBezTo>
                    <a:pt x="3" y="61"/>
                    <a:pt x="7" y="61"/>
                    <a:pt x="10" y="61"/>
                  </a:cubicBezTo>
                  <a:cubicBezTo>
                    <a:pt x="14" y="61"/>
                    <a:pt x="18" y="61"/>
                    <a:pt x="22" y="61"/>
                  </a:cubicBezTo>
                  <a:cubicBezTo>
                    <a:pt x="22" y="61"/>
                    <a:pt x="22" y="61"/>
                    <a:pt x="22" y="61"/>
                  </a:cubicBezTo>
                  <a:cubicBezTo>
                    <a:pt x="22" y="60"/>
                    <a:pt x="22" y="60"/>
                    <a:pt x="22" y="60"/>
                  </a:cubicBezTo>
                  <a:cubicBezTo>
                    <a:pt x="15" y="58"/>
                    <a:pt x="15" y="58"/>
                    <a:pt x="15" y="58"/>
                  </a:cubicBezTo>
                  <a:cubicBezTo>
                    <a:pt x="14" y="58"/>
                    <a:pt x="14" y="58"/>
                    <a:pt x="14" y="57"/>
                  </a:cubicBezTo>
                  <a:cubicBezTo>
                    <a:pt x="14" y="55"/>
                    <a:pt x="14" y="39"/>
                    <a:pt x="14" y="36"/>
                  </a:cubicBezTo>
                  <a:cubicBezTo>
                    <a:pt x="15" y="36"/>
                    <a:pt x="17" y="36"/>
                    <a:pt x="19" y="36"/>
                  </a:cubicBezTo>
                  <a:cubicBezTo>
                    <a:pt x="34" y="36"/>
                    <a:pt x="44" y="27"/>
                    <a:pt x="44" y="16"/>
                  </a:cubicBezTo>
                  <a:cubicBezTo>
                    <a:pt x="44" y="6"/>
                    <a:pt x="37" y="0"/>
                    <a:pt x="21" y="0"/>
                  </a:cubicBezTo>
                  <a:cubicBezTo>
                    <a:pt x="13" y="0"/>
                    <a:pt x="3" y="1"/>
                    <a:pt x="0" y="1"/>
                  </a:cubicBezTo>
                  <a:cubicBezTo>
                    <a:pt x="0" y="1"/>
                    <a:pt x="0" y="1"/>
                    <a:pt x="0" y="1"/>
                  </a:cubicBezTo>
                  <a:cubicBezTo>
                    <a:pt x="0" y="2"/>
                    <a:pt x="0" y="2"/>
                    <a:pt x="1" y="2"/>
                  </a:cubicBezTo>
                  <a:lnTo>
                    <a:pt x="5" y="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8" name="Freeform 57">
              <a:extLst>
                <a:ext uri="{FF2B5EF4-FFF2-40B4-BE49-F238E27FC236}">
                  <a16:creationId xmlns:a16="http://schemas.microsoft.com/office/drawing/2014/main" id="{A86DFEA1-7337-2949-A78D-2E8AF8C2382D}"/>
                </a:ext>
              </a:extLst>
            </p:cNvPr>
            <p:cNvSpPr>
              <a:spLocks/>
            </p:cNvSpPr>
            <p:nvPr userDrawn="1"/>
          </p:nvSpPr>
          <p:spPr bwMode="gray">
            <a:xfrm>
              <a:off x="4972050" y="6224588"/>
              <a:ext cx="117475" cy="146050"/>
            </a:xfrm>
            <a:custGeom>
              <a:avLst/>
              <a:gdLst/>
              <a:ahLst/>
              <a:cxnLst>
                <a:cxn ang="0">
                  <a:pos x="14" y="26"/>
                </a:cxn>
                <a:cxn ang="0">
                  <a:pos x="15" y="23"/>
                </a:cxn>
                <a:cxn ang="0">
                  <a:pos x="33" y="0"/>
                </a:cxn>
                <a:cxn ang="0">
                  <a:pos x="36" y="1"/>
                </a:cxn>
                <a:cxn ang="0">
                  <a:pos x="36" y="2"/>
                </a:cxn>
                <a:cxn ang="0">
                  <a:pos x="37" y="13"/>
                </a:cxn>
                <a:cxn ang="0">
                  <a:pos x="36" y="14"/>
                </a:cxn>
                <a:cxn ang="0">
                  <a:pos x="36" y="13"/>
                </a:cxn>
                <a:cxn ang="0">
                  <a:pos x="33" y="7"/>
                </a:cxn>
                <a:cxn ang="0">
                  <a:pos x="30" y="5"/>
                </a:cxn>
                <a:cxn ang="0">
                  <a:pos x="15" y="33"/>
                </a:cxn>
                <a:cxn ang="0">
                  <a:pos x="14" y="42"/>
                </a:cxn>
                <a:cxn ang="0">
                  <a:pos x="15" y="44"/>
                </a:cxn>
                <a:cxn ang="0">
                  <a:pos x="22" y="45"/>
                </a:cxn>
                <a:cxn ang="0">
                  <a:pos x="23" y="46"/>
                </a:cxn>
                <a:cxn ang="0">
                  <a:pos x="23" y="46"/>
                </a:cxn>
                <a:cxn ang="0">
                  <a:pos x="11" y="46"/>
                </a:cxn>
                <a:cxn ang="0">
                  <a:pos x="1" y="46"/>
                </a:cxn>
                <a:cxn ang="0">
                  <a:pos x="1" y="46"/>
                </a:cxn>
                <a:cxn ang="0">
                  <a:pos x="2" y="45"/>
                </a:cxn>
                <a:cxn ang="0">
                  <a:pos x="6" y="44"/>
                </a:cxn>
                <a:cxn ang="0">
                  <a:pos x="7" y="43"/>
                </a:cxn>
                <a:cxn ang="0">
                  <a:pos x="7" y="23"/>
                </a:cxn>
                <a:cxn ang="0">
                  <a:pos x="7" y="6"/>
                </a:cxn>
                <a:cxn ang="0">
                  <a:pos x="6" y="4"/>
                </a:cxn>
                <a:cxn ang="0">
                  <a:pos x="1" y="4"/>
                </a:cxn>
                <a:cxn ang="0">
                  <a:pos x="0" y="3"/>
                </a:cxn>
                <a:cxn ang="0">
                  <a:pos x="1" y="3"/>
                </a:cxn>
                <a:cxn ang="0">
                  <a:pos x="14" y="0"/>
                </a:cxn>
                <a:cxn ang="0">
                  <a:pos x="15" y="1"/>
                </a:cxn>
                <a:cxn ang="0">
                  <a:pos x="14" y="22"/>
                </a:cxn>
                <a:cxn ang="0">
                  <a:pos x="14" y="26"/>
                </a:cxn>
              </a:cxnLst>
              <a:rect l="0" t="0" r="r" b="b"/>
              <a:pathLst>
                <a:path w="37" h="46">
                  <a:moveTo>
                    <a:pt x="14" y="26"/>
                  </a:moveTo>
                  <a:cubicBezTo>
                    <a:pt x="15" y="25"/>
                    <a:pt x="15" y="24"/>
                    <a:pt x="15" y="23"/>
                  </a:cubicBezTo>
                  <a:cubicBezTo>
                    <a:pt x="17" y="14"/>
                    <a:pt x="23" y="0"/>
                    <a:pt x="33" y="0"/>
                  </a:cubicBezTo>
                  <a:cubicBezTo>
                    <a:pt x="34" y="0"/>
                    <a:pt x="35" y="0"/>
                    <a:pt x="36" y="1"/>
                  </a:cubicBezTo>
                  <a:cubicBezTo>
                    <a:pt x="36" y="1"/>
                    <a:pt x="36" y="1"/>
                    <a:pt x="36" y="2"/>
                  </a:cubicBezTo>
                  <a:cubicBezTo>
                    <a:pt x="37" y="13"/>
                    <a:pt x="37" y="13"/>
                    <a:pt x="37" y="13"/>
                  </a:cubicBezTo>
                  <a:cubicBezTo>
                    <a:pt x="37" y="13"/>
                    <a:pt x="36" y="14"/>
                    <a:pt x="36" y="14"/>
                  </a:cubicBezTo>
                  <a:cubicBezTo>
                    <a:pt x="36" y="14"/>
                    <a:pt x="36" y="13"/>
                    <a:pt x="36" y="13"/>
                  </a:cubicBezTo>
                  <a:cubicBezTo>
                    <a:pt x="35" y="11"/>
                    <a:pt x="34" y="9"/>
                    <a:pt x="33" y="7"/>
                  </a:cubicBezTo>
                  <a:cubicBezTo>
                    <a:pt x="32" y="6"/>
                    <a:pt x="31" y="5"/>
                    <a:pt x="30" y="5"/>
                  </a:cubicBezTo>
                  <a:cubicBezTo>
                    <a:pt x="22" y="5"/>
                    <a:pt x="17" y="21"/>
                    <a:pt x="15" y="33"/>
                  </a:cubicBezTo>
                  <a:cubicBezTo>
                    <a:pt x="14" y="36"/>
                    <a:pt x="14" y="41"/>
                    <a:pt x="14" y="42"/>
                  </a:cubicBezTo>
                  <a:cubicBezTo>
                    <a:pt x="14" y="43"/>
                    <a:pt x="14" y="43"/>
                    <a:pt x="15" y="44"/>
                  </a:cubicBezTo>
                  <a:cubicBezTo>
                    <a:pt x="22" y="45"/>
                    <a:pt x="22" y="45"/>
                    <a:pt x="22" y="45"/>
                  </a:cubicBezTo>
                  <a:cubicBezTo>
                    <a:pt x="23" y="45"/>
                    <a:pt x="23" y="45"/>
                    <a:pt x="23" y="46"/>
                  </a:cubicBezTo>
                  <a:cubicBezTo>
                    <a:pt x="23" y="46"/>
                    <a:pt x="23" y="46"/>
                    <a:pt x="23" y="46"/>
                  </a:cubicBezTo>
                  <a:cubicBezTo>
                    <a:pt x="21" y="46"/>
                    <a:pt x="16" y="46"/>
                    <a:pt x="11" y="46"/>
                  </a:cubicBezTo>
                  <a:cubicBezTo>
                    <a:pt x="6" y="46"/>
                    <a:pt x="3" y="46"/>
                    <a:pt x="1" y="46"/>
                  </a:cubicBezTo>
                  <a:cubicBezTo>
                    <a:pt x="1" y="46"/>
                    <a:pt x="1" y="46"/>
                    <a:pt x="1" y="46"/>
                  </a:cubicBezTo>
                  <a:cubicBezTo>
                    <a:pt x="1" y="45"/>
                    <a:pt x="1" y="45"/>
                    <a:pt x="2" y="45"/>
                  </a:cubicBezTo>
                  <a:cubicBezTo>
                    <a:pt x="6" y="44"/>
                    <a:pt x="6" y="44"/>
                    <a:pt x="6" y="44"/>
                  </a:cubicBezTo>
                  <a:cubicBezTo>
                    <a:pt x="7" y="43"/>
                    <a:pt x="7" y="43"/>
                    <a:pt x="7" y="43"/>
                  </a:cubicBezTo>
                  <a:cubicBezTo>
                    <a:pt x="7" y="40"/>
                    <a:pt x="7" y="28"/>
                    <a:pt x="7" y="23"/>
                  </a:cubicBezTo>
                  <a:cubicBezTo>
                    <a:pt x="7" y="18"/>
                    <a:pt x="7" y="8"/>
                    <a:pt x="7" y="6"/>
                  </a:cubicBezTo>
                  <a:cubicBezTo>
                    <a:pt x="7" y="5"/>
                    <a:pt x="6" y="4"/>
                    <a:pt x="6" y="4"/>
                  </a:cubicBezTo>
                  <a:cubicBezTo>
                    <a:pt x="1" y="4"/>
                    <a:pt x="1" y="4"/>
                    <a:pt x="1" y="4"/>
                  </a:cubicBezTo>
                  <a:cubicBezTo>
                    <a:pt x="0" y="4"/>
                    <a:pt x="0" y="3"/>
                    <a:pt x="0" y="3"/>
                  </a:cubicBezTo>
                  <a:cubicBezTo>
                    <a:pt x="0" y="3"/>
                    <a:pt x="0" y="3"/>
                    <a:pt x="1" y="3"/>
                  </a:cubicBezTo>
                  <a:cubicBezTo>
                    <a:pt x="14" y="0"/>
                    <a:pt x="14" y="0"/>
                    <a:pt x="14" y="0"/>
                  </a:cubicBezTo>
                  <a:cubicBezTo>
                    <a:pt x="15" y="0"/>
                    <a:pt x="15" y="0"/>
                    <a:pt x="15" y="1"/>
                  </a:cubicBezTo>
                  <a:cubicBezTo>
                    <a:pt x="15" y="3"/>
                    <a:pt x="14" y="17"/>
                    <a:pt x="14" y="22"/>
                  </a:cubicBezTo>
                  <a:cubicBezTo>
                    <a:pt x="14" y="24"/>
                    <a:pt x="14" y="25"/>
                    <a:pt x="14" y="2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9" name="Freeform 58">
              <a:extLst>
                <a:ext uri="{FF2B5EF4-FFF2-40B4-BE49-F238E27FC236}">
                  <a16:creationId xmlns:a16="http://schemas.microsoft.com/office/drawing/2014/main" id="{474FE25D-F983-624A-9CF7-20C898EAD45B}"/>
                </a:ext>
              </a:extLst>
            </p:cNvPr>
            <p:cNvSpPr>
              <a:spLocks noEditPoints="1"/>
            </p:cNvSpPr>
            <p:nvPr userDrawn="1"/>
          </p:nvSpPr>
          <p:spPr bwMode="gray">
            <a:xfrm>
              <a:off x="5099050" y="6176963"/>
              <a:ext cx="66675" cy="193675"/>
            </a:xfrm>
            <a:custGeom>
              <a:avLst/>
              <a:gdLst/>
              <a:ahLst/>
              <a:cxnLst>
                <a:cxn ang="0">
                  <a:pos x="10" y="0"/>
                </a:cxn>
                <a:cxn ang="0">
                  <a:pos x="14" y="4"/>
                </a:cxn>
                <a:cxn ang="0">
                  <a:pos x="10" y="9"/>
                </a:cxn>
                <a:cxn ang="0">
                  <a:pos x="5" y="4"/>
                </a:cxn>
                <a:cxn ang="0">
                  <a:pos x="10" y="0"/>
                </a:cxn>
                <a:cxn ang="0">
                  <a:pos x="14" y="15"/>
                </a:cxn>
                <a:cxn ang="0">
                  <a:pos x="15" y="16"/>
                </a:cxn>
                <a:cxn ang="0">
                  <a:pos x="14" y="39"/>
                </a:cxn>
                <a:cxn ang="0">
                  <a:pos x="14" y="58"/>
                </a:cxn>
                <a:cxn ang="0">
                  <a:pos x="15" y="59"/>
                </a:cxn>
                <a:cxn ang="0">
                  <a:pos x="20" y="60"/>
                </a:cxn>
                <a:cxn ang="0">
                  <a:pos x="21" y="61"/>
                </a:cxn>
                <a:cxn ang="0">
                  <a:pos x="20" y="61"/>
                </a:cxn>
                <a:cxn ang="0">
                  <a:pos x="11" y="61"/>
                </a:cxn>
                <a:cxn ang="0">
                  <a:pos x="1" y="61"/>
                </a:cxn>
                <a:cxn ang="0">
                  <a:pos x="1" y="61"/>
                </a:cxn>
                <a:cxn ang="0">
                  <a:pos x="1" y="60"/>
                </a:cxn>
                <a:cxn ang="0">
                  <a:pos x="6" y="59"/>
                </a:cxn>
                <a:cxn ang="0">
                  <a:pos x="7" y="58"/>
                </a:cxn>
                <a:cxn ang="0">
                  <a:pos x="7" y="38"/>
                </a:cxn>
                <a:cxn ang="0">
                  <a:pos x="7" y="21"/>
                </a:cxn>
                <a:cxn ang="0">
                  <a:pos x="6" y="19"/>
                </a:cxn>
                <a:cxn ang="0">
                  <a:pos x="1" y="19"/>
                </a:cxn>
                <a:cxn ang="0">
                  <a:pos x="0" y="18"/>
                </a:cxn>
                <a:cxn ang="0">
                  <a:pos x="0" y="18"/>
                </a:cxn>
                <a:cxn ang="0">
                  <a:pos x="14" y="15"/>
                </a:cxn>
              </a:cxnLst>
              <a:rect l="0" t="0" r="r" b="b"/>
              <a:pathLst>
                <a:path w="21" h="61">
                  <a:moveTo>
                    <a:pt x="10" y="0"/>
                  </a:moveTo>
                  <a:cubicBezTo>
                    <a:pt x="13" y="0"/>
                    <a:pt x="14" y="2"/>
                    <a:pt x="14" y="4"/>
                  </a:cubicBezTo>
                  <a:cubicBezTo>
                    <a:pt x="14" y="7"/>
                    <a:pt x="12" y="9"/>
                    <a:pt x="10" y="9"/>
                  </a:cubicBezTo>
                  <a:cubicBezTo>
                    <a:pt x="8" y="9"/>
                    <a:pt x="5" y="7"/>
                    <a:pt x="5" y="4"/>
                  </a:cubicBezTo>
                  <a:cubicBezTo>
                    <a:pt x="5" y="2"/>
                    <a:pt x="7" y="0"/>
                    <a:pt x="10" y="0"/>
                  </a:cubicBezTo>
                  <a:close/>
                  <a:moveTo>
                    <a:pt x="14" y="15"/>
                  </a:moveTo>
                  <a:cubicBezTo>
                    <a:pt x="15" y="15"/>
                    <a:pt x="15" y="15"/>
                    <a:pt x="15" y="16"/>
                  </a:cubicBezTo>
                  <a:cubicBezTo>
                    <a:pt x="15" y="20"/>
                    <a:pt x="14" y="34"/>
                    <a:pt x="14" y="39"/>
                  </a:cubicBezTo>
                  <a:cubicBezTo>
                    <a:pt x="14" y="43"/>
                    <a:pt x="14" y="55"/>
                    <a:pt x="14" y="58"/>
                  </a:cubicBezTo>
                  <a:cubicBezTo>
                    <a:pt x="14" y="58"/>
                    <a:pt x="14" y="59"/>
                    <a:pt x="15" y="59"/>
                  </a:cubicBezTo>
                  <a:cubicBezTo>
                    <a:pt x="20" y="60"/>
                    <a:pt x="20" y="60"/>
                    <a:pt x="20" y="60"/>
                  </a:cubicBezTo>
                  <a:cubicBezTo>
                    <a:pt x="20" y="60"/>
                    <a:pt x="21" y="60"/>
                    <a:pt x="21" y="61"/>
                  </a:cubicBezTo>
                  <a:cubicBezTo>
                    <a:pt x="21" y="61"/>
                    <a:pt x="20" y="61"/>
                    <a:pt x="20" y="61"/>
                  </a:cubicBezTo>
                  <a:cubicBezTo>
                    <a:pt x="18" y="61"/>
                    <a:pt x="15" y="61"/>
                    <a:pt x="11" y="61"/>
                  </a:cubicBezTo>
                  <a:cubicBezTo>
                    <a:pt x="7" y="61"/>
                    <a:pt x="3" y="61"/>
                    <a:pt x="1" y="61"/>
                  </a:cubicBezTo>
                  <a:cubicBezTo>
                    <a:pt x="1" y="61"/>
                    <a:pt x="1" y="61"/>
                    <a:pt x="1" y="61"/>
                  </a:cubicBezTo>
                  <a:cubicBezTo>
                    <a:pt x="1" y="60"/>
                    <a:pt x="1" y="60"/>
                    <a:pt x="1" y="60"/>
                  </a:cubicBezTo>
                  <a:cubicBezTo>
                    <a:pt x="6" y="59"/>
                    <a:pt x="6" y="59"/>
                    <a:pt x="6" y="59"/>
                  </a:cubicBezTo>
                  <a:cubicBezTo>
                    <a:pt x="7" y="58"/>
                    <a:pt x="7" y="58"/>
                    <a:pt x="7" y="58"/>
                  </a:cubicBezTo>
                  <a:cubicBezTo>
                    <a:pt x="7" y="55"/>
                    <a:pt x="7" y="43"/>
                    <a:pt x="7" y="38"/>
                  </a:cubicBezTo>
                  <a:cubicBezTo>
                    <a:pt x="7" y="34"/>
                    <a:pt x="7" y="23"/>
                    <a:pt x="7" y="21"/>
                  </a:cubicBezTo>
                  <a:cubicBezTo>
                    <a:pt x="6" y="20"/>
                    <a:pt x="6" y="19"/>
                    <a:pt x="6" y="19"/>
                  </a:cubicBezTo>
                  <a:cubicBezTo>
                    <a:pt x="1" y="19"/>
                    <a:pt x="1" y="19"/>
                    <a:pt x="1" y="19"/>
                  </a:cubicBezTo>
                  <a:cubicBezTo>
                    <a:pt x="0" y="19"/>
                    <a:pt x="0" y="18"/>
                    <a:pt x="0" y="18"/>
                  </a:cubicBezTo>
                  <a:cubicBezTo>
                    <a:pt x="0" y="18"/>
                    <a:pt x="0" y="18"/>
                    <a:pt x="0" y="18"/>
                  </a:cubicBezTo>
                  <a:lnTo>
                    <a:pt x="14" y="1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0" name="Freeform 59">
              <a:extLst>
                <a:ext uri="{FF2B5EF4-FFF2-40B4-BE49-F238E27FC236}">
                  <a16:creationId xmlns:a16="http://schemas.microsoft.com/office/drawing/2014/main" id="{D3DECFC0-CFEE-AA47-B9A2-DE3A6152B86A}"/>
                </a:ext>
              </a:extLst>
            </p:cNvPr>
            <p:cNvSpPr>
              <a:spLocks/>
            </p:cNvSpPr>
            <p:nvPr userDrawn="1"/>
          </p:nvSpPr>
          <p:spPr bwMode="gray">
            <a:xfrm>
              <a:off x="5181600" y="6224588"/>
              <a:ext cx="111125" cy="146050"/>
            </a:xfrm>
            <a:custGeom>
              <a:avLst/>
              <a:gdLst/>
              <a:ahLst/>
              <a:cxnLst>
                <a:cxn ang="0">
                  <a:pos x="0" y="27"/>
                </a:cxn>
                <a:cxn ang="0">
                  <a:pos x="9" y="6"/>
                </a:cxn>
                <a:cxn ang="0">
                  <a:pos x="25" y="0"/>
                </a:cxn>
                <a:cxn ang="0">
                  <a:pos x="33" y="1"/>
                </a:cxn>
                <a:cxn ang="0">
                  <a:pos x="33" y="2"/>
                </a:cxn>
                <a:cxn ang="0">
                  <a:pos x="34" y="12"/>
                </a:cxn>
                <a:cxn ang="0">
                  <a:pos x="33" y="13"/>
                </a:cxn>
                <a:cxn ang="0">
                  <a:pos x="33" y="13"/>
                </a:cxn>
                <a:cxn ang="0">
                  <a:pos x="29" y="5"/>
                </a:cxn>
                <a:cxn ang="0">
                  <a:pos x="28" y="3"/>
                </a:cxn>
                <a:cxn ang="0">
                  <a:pos x="24" y="2"/>
                </a:cxn>
                <a:cxn ang="0">
                  <a:pos x="12" y="10"/>
                </a:cxn>
                <a:cxn ang="0">
                  <a:pos x="8" y="27"/>
                </a:cxn>
                <a:cxn ang="0">
                  <a:pos x="21" y="43"/>
                </a:cxn>
                <a:cxn ang="0">
                  <a:pos x="27" y="43"/>
                </a:cxn>
                <a:cxn ang="0">
                  <a:pos x="35" y="39"/>
                </a:cxn>
                <a:cxn ang="0">
                  <a:pos x="35" y="40"/>
                </a:cxn>
                <a:cxn ang="0">
                  <a:pos x="35" y="41"/>
                </a:cxn>
                <a:cxn ang="0">
                  <a:pos x="25" y="46"/>
                </a:cxn>
                <a:cxn ang="0">
                  <a:pos x="18" y="46"/>
                </a:cxn>
                <a:cxn ang="0">
                  <a:pos x="0" y="27"/>
                </a:cxn>
              </a:cxnLst>
              <a:rect l="0" t="0" r="r" b="b"/>
              <a:pathLst>
                <a:path w="35" h="46">
                  <a:moveTo>
                    <a:pt x="0" y="27"/>
                  </a:moveTo>
                  <a:cubicBezTo>
                    <a:pt x="0" y="20"/>
                    <a:pt x="3" y="12"/>
                    <a:pt x="9" y="6"/>
                  </a:cubicBezTo>
                  <a:cubicBezTo>
                    <a:pt x="13" y="2"/>
                    <a:pt x="19" y="0"/>
                    <a:pt x="25" y="0"/>
                  </a:cubicBezTo>
                  <a:cubicBezTo>
                    <a:pt x="29" y="0"/>
                    <a:pt x="31" y="1"/>
                    <a:pt x="33" y="1"/>
                  </a:cubicBezTo>
                  <a:cubicBezTo>
                    <a:pt x="33" y="2"/>
                    <a:pt x="33" y="2"/>
                    <a:pt x="33" y="2"/>
                  </a:cubicBezTo>
                  <a:cubicBezTo>
                    <a:pt x="34" y="12"/>
                    <a:pt x="34" y="12"/>
                    <a:pt x="34" y="12"/>
                  </a:cubicBezTo>
                  <a:cubicBezTo>
                    <a:pt x="34" y="13"/>
                    <a:pt x="33" y="13"/>
                    <a:pt x="33" y="13"/>
                  </a:cubicBezTo>
                  <a:cubicBezTo>
                    <a:pt x="33" y="13"/>
                    <a:pt x="33" y="13"/>
                    <a:pt x="33" y="13"/>
                  </a:cubicBezTo>
                  <a:cubicBezTo>
                    <a:pt x="31" y="10"/>
                    <a:pt x="30" y="8"/>
                    <a:pt x="29" y="5"/>
                  </a:cubicBezTo>
                  <a:cubicBezTo>
                    <a:pt x="29" y="4"/>
                    <a:pt x="28" y="4"/>
                    <a:pt x="28" y="3"/>
                  </a:cubicBezTo>
                  <a:cubicBezTo>
                    <a:pt x="27" y="3"/>
                    <a:pt x="25" y="2"/>
                    <a:pt x="24" y="2"/>
                  </a:cubicBezTo>
                  <a:cubicBezTo>
                    <a:pt x="19" y="2"/>
                    <a:pt x="15" y="5"/>
                    <a:pt x="12" y="10"/>
                  </a:cubicBezTo>
                  <a:cubicBezTo>
                    <a:pt x="10" y="14"/>
                    <a:pt x="8" y="20"/>
                    <a:pt x="8" y="27"/>
                  </a:cubicBezTo>
                  <a:cubicBezTo>
                    <a:pt x="8" y="38"/>
                    <a:pt x="14" y="43"/>
                    <a:pt x="21" y="43"/>
                  </a:cubicBezTo>
                  <a:cubicBezTo>
                    <a:pt x="24" y="43"/>
                    <a:pt x="26" y="43"/>
                    <a:pt x="27" y="43"/>
                  </a:cubicBezTo>
                  <a:cubicBezTo>
                    <a:pt x="30" y="42"/>
                    <a:pt x="32" y="41"/>
                    <a:pt x="35" y="39"/>
                  </a:cubicBezTo>
                  <a:cubicBezTo>
                    <a:pt x="35" y="39"/>
                    <a:pt x="35" y="40"/>
                    <a:pt x="35" y="40"/>
                  </a:cubicBezTo>
                  <a:cubicBezTo>
                    <a:pt x="35" y="40"/>
                    <a:pt x="35" y="41"/>
                    <a:pt x="35" y="41"/>
                  </a:cubicBezTo>
                  <a:cubicBezTo>
                    <a:pt x="33" y="42"/>
                    <a:pt x="29" y="44"/>
                    <a:pt x="25" y="46"/>
                  </a:cubicBezTo>
                  <a:cubicBezTo>
                    <a:pt x="24" y="46"/>
                    <a:pt x="22" y="46"/>
                    <a:pt x="18" y="46"/>
                  </a:cubicBezTo>
                  <a:cubicBezTo>
                    <a:pt x="7" y="46"/>
                    <a:pt x="0" y="40"/>
                    <a:pt x="0" y="2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1" name="Freeform 60">
              <a:extLst>
                <a:ext uri="{FF2B5EF4-FFF2-40B4-BE49-F238E27FC236}">
                  <a16:creationId xmlns:a16="http://schemas.microsoft.com/office/drawing/2014/main" id="{5528DC1C-09D6-3940-8046-167E1BE79342}"/>
                </a:ext>
              </a:extLst>
            </p:cNvPr>
            <p:cNvSpPr>
              <a:spLocks noEditPoints="1"/>
            </p:cNvSpPr>
            <p:nvPr userDrawn="1"/>
          </p:nvSpPr>
          <p:spPr bwMode="gray">
            <a:xfrm>
              <a:off x="5308600" y="6224588"/>
              <a:ext cx="119063" cy="146050"/>
            </a:xfrm>
            <a:custGeom>
              <a:avLst/>
              <a:gdLst/>
              <a:ahLst/>
              <a:cxnLst>
                <a:cxn ang="0">
                  <a:pos x="20" y="2"/>
                </a:cxn>
                <a:cxn ang="0">
                  <a:pos x="29" y="18"/>
                </a:cxn>
                <a:cxn ang="0">
                  <a:pos x="27" y="21"/>
                </a:cxn>
                <a:cxn ang="0">
                  <a:pos x="9" y="21"/>
                </a:cxn>
                <a:cxn ang="0">
                  <a:pos x="20" y="2"/>
                </a:cxn>
                <a:cxn ang="0">
                  <a:pos x="38" y="20"/>
                </a:cxn>
                <a:cxn ang="0">
                  <a:pos x="21" y="0"/>
                </a:cxn>
                <a:cxn ang="0">
                  <a:pos x="0" y="27"/>
                </a:cxn>
                <a:cxn ang="0">
                  <a:pos x="19" y="46"/>
                </a:cxn>
                <a:cxn ang="0">
                  <a:pos x="26" y="45"/>
                </a:cxn>
                <a:cxn ang="0">
                  <a:pos x="37" y="40"/>
                </a:cxn>
                <a:cxn ang="0">
                  <a:pos x="37" y="40"/>
                </a:cxn>
                <a:cxn ang="0">
                  <a:pos x="37" y="39"/>
                </a:cxn>
                <a:cxn ang="0">
                  <a:pos x="29" y="42"/>
                </a:cxn>
                <a:cxn ang="0">
                  <a:pos x="22" y="43"/>
                </a:cxn>
                <a:cxn ang="0">
                  <a:pos x="9" y="29"/>
                </a:cxn>
                <a:cxn ang="0">
                  <a:pos x="9" y="23"/>
                </a:cxn>
                <a:cxn ang="0">
                  <a:pos x="35" y="22"/>
                </a:cxn>
                <a:cxn ang="0">
                  <a:pos x="38" y="20"/>
                </a:cxn>
              </a:cxnLst>
              <a:rect l="0" t="0" r="r" b="b"/>
              <a:pathLst>
                <a:path w="38" h="46">
                  <a:moveTo>
                    <a:pt x="20" y="2"/>
                  </a:moveTo>
                  <a:cubicBezTo>
                    <a:pt x="26" y="2"/>
                    <a:pt x="29" y="13"/>
                    <a:pt x="29" y="18"/>
                  </a:cubicBezTo>
                  <a:cubicBezTo>
                    <a:pt x="29" y="20"/>
                    <a:pt x="28" y="20"/>
                    <a:pt x="27" y="21"/>
                  </a:cubicBezTo>
                  <a:cubicBezTo>
                    <a:pt x="24" y="21"/>
                    <a:pt x="15" y="22"/>
                    <a:pt x="9" y="21"/>
                  </a:cubicBezTo>
                  <a:cubicBezTo>
                    <a:pt x="9" y="9"/>
                    <a:pt x="14" y="2"/>
                    <a:pt x="20" y="2"/>
                  </a:cubicBezTo>
                  <a:close/>
                  <a:moveTo>
                    <a:pt x="38" y="20"/>
                  </a:moveTo>
                  <a:cubicBezTo>
                    <a:pt x="38" y="11"/>
                    <a:pt x="33" y="0"/>
                    <a:pt x="21" y="0"/>
                  </a:cubicBezTo>
                  <a:cubicBezTo>
                    <a:pt x="9" y="0"/>
                    <a:pt x="0" y="14"/>
                    <a:pt x="0" y="27"/>
                  </a:cubicBezTo>
                  <a:cubicBezTo>
                    <a:pt x="0" y="40"/>
                    <a:pt x="8" y="46"/>
                    <a:pt x="19" y="46"/>
                  </a:cubicBezTo>
                  <a:cubicBezTo>
                    <a:pt x="22" y="46"/>
                    <a:pt x="25" y="46"/>
                    <a:pt x="26" y="45"/>
                  </a:cubicBezTo>
                  <a:cubicBezTo>
                    <a:pt x="30" y="44"/>
                    <a:pt x="35" y="42"/>
                    <a:pt x="37" y="40"/>
                  </a:cubicBezTo>
                  <a:cubicBezTo>
                    <a:pt x="37" y="40"/>
                    <a:pt x="37" y="40"/>
                    <a:pt x="37" y="40"/>
                  </a:cubicBezTo>
                  <a:cubicBezTo>
                    <a:pt x="37" y="39"/>
                    <a:pt x="37" y="39"/>
                    <a:pt x="37" y="39"/>
                  </a:cubicBezTo>
                  <a:cubicBezTo>
                    <a:pt x="34" y="40"/>
                    <a:pt x="31" y="41"/>
                    <a:pt x="29" y="42"/>
                  </a:cubicBezTo>
                  <a:cubicBezTo>
                    <a:pt x="27" y="43"/>
                    <a:pt x="25" y="43"/>
                    <a:pt x="22" y="43"/>
                  </a:cubicBezTo>
                  <a:cubicBezTo>
                    <a:pt x="16" y="43"/>
                    <a:pt x="10" y="38"/>
                    <a:pt x="9" y="29"/>
                  </a:cubicBezTo>
                  <a:cubicBezTo>
                    <a:pt x="9" y="27"/>
                    <a:pt x="9" y="25"/>
                    <a:pt x="9" y="23"/>
                  </a:cubicBezTo>
                  <a:cubicBezTo>
                    <a:pt x="13" y="23"/>
                    <a:pt x="31" y="23"/>
                    <a:pt x="35" y="22"/>
                  </a:cubicBezTo>
                  <a:cubicBezTo>
                    <a:pt x="37" y="22"/>
                    <a:pt x="38" y="21"/>
                    <a:pt x="38" y="2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2" name="Freeform 61">
              <a:extLst>
                <a:ext uri="{FF2B5EF4-FFF2-40B4-BE49-F238E27FC236}">
                  <a16:creationId xmlns:a16="http://schemas.microsoft.com/office/drawing/2014/main" id="{96F573BB-A3E9-3149-A40D-67D9081732E0}"/>
                </a:ext>
              </a:extLst>
            </p:cNvPr>
            <p:cNvSpPr>
              <a:spLocks noEditPoints="1"/>
            </p:cNvSpPr>
            <p:nvPr userDrawn="1"/>
          </p:nvSpPr>
          <p:spPr bwMode="gray">
            <a:xfrm>
              <a:off x="5503863" y="6176963"/>
              <a:ext cx="146050" cy="193675"/>
            </a:xfrm>
            <a:custGeom>
              <a:avLst/>
              <a:gdLst/>
              <a:ahLst/>
              <a:cxnLst>
                <a:cxn ang="0">
                  <a:pos x="19" y="1"/>
                </a:cxn>
                <a:cxn ang="0">
                  <a:pos x="34" y="14"/>
                </a:cxn>
                <a:cxn ang="0">
                  <a:pos x="16" y="29"/>
                </a:cxn>
                <a:cxn ang="0">
                  <a:pos x="14" y="28"/>
                </a:cxn>
                <a:cxn ang="0">
                  <a:pos x="15" y="3"/>
                </a:cxn>
                <a:cxn ang="0">
                  <a:pos x="19" y="1"/>
                </a:cxn>
                <a:cxn ang="0">
                  <a:pos x="28" y="28"/>
                </a:cxn>
                <a:cxn ang="0">
                  <a:pos x="30" y="28"/>
                </a:cxn>
                <a:cxn ang="0">
                  <a:pos x="43" y="14"/>
                </a:cxn>
                <a:cxn ang="0">
                  <a:pos x="20" y="0"/>
                </a:cxn>
                <a:cxn ang="0">
                  <a:pos x="0" y="1"/>
                </a:cxn>
                <a:cxn ang="0">
                  <a:pos x="0" y="1"/>
                </a:cxn>
                <a:cxn ang="0">
                  <a:pos x="0" y="2"/>
                </a:cxn>
                <a:cxn ang="0">
                  <a:pos x="5" y="3"/>
                </a:cxn>
                <a:cxn ang="0">
                  <a:pos x="6" y="4"/>
                </a:cxn>
                <a:cxn ang="0">
                  <a:pos x="6" y="30"/>
                </a:cxn>
                <a:cxn ang="0">
                  <a:pos x="6" y="57"/>
                </a:cxn>
                <a:cxn ang="0">
                  <a:pos x="5" y="59"/>
                </a:cxn>
                <a:cxn ang="0">
                  <a:pos x="1" y="60"/>
                </a:cxn>
                <a:cxn ang="0">
                  <a:pos x="0" y="61"/>
                </a:cxn>
                <a:cxn ang="0">
                  <a:pos x="0" y="61"/>
                </a:cxn>
                <a:cxn ang="0">
                  <a:pos x="9" y="61"/>
                </a:cxn>
                <a:cxn ang="0">
                  <a:pos x="17" y="61"/>
                </a:cxn>
                <a:cxn ang="0">
                  <a:pos x="46" y="44"/>
                </a:cxn>
                <a:cxn ang="0">
                  <a:pos x="30" y="29"/>
                </a:cxn>
                <a:cxn ang="0">
                  <a:pos x="28" y="29"/>
                </a:cxn>
                <a:cxn ang="0">
                  <a:pos x="28" y="28"/>
                </a:cxn>
                <a:cxn ang="0">
                  <a:pos x="37" y="45"/>
                </a:cxn>
                <a:cxn ang="0">
                  <a:pos x="18" y="59"/>
                </a:cxn>
                <a:cxn ang="0">
                  <a:pos x="13" y="57"/>
                </a:cxn>
                <a:cxn ang="0">
                  <a:pos x="14" y="31"/>
                </a:cxn>
                <a:cxn ang="0">
                  <a:pos x="19" y="30"/>
                </a:cxn>
                <a:cxn ang="0">
                  <a:pos x="37" y="45"/>
                </a:cxn>
              </a:cxnLst>
              <a:rect l="0" t="0" r="r" b="b"/>
              <a:pathLst>
                <a:path w="46" h="61">
                  <a:moveTo>
                    <a:pt x="19" y="1"/>
                  </a:moveTo>
                  <a:cubicBezTo>
                    <a:pt x="29" y="1"/>
                    <a:pt x="34" y="6"/>
                    <a:pt x="34" y="14"/>
                  </a:cubicBezTo>
                  <a:cubicBezTo>
                    <a:pt x="34" y="24"/>
                    <a:pt x="25" y="29"/>
                    <a:pt x="16" y="29"/>
                  </a:cubicBezTo>
                  <a:cubicBezTo>
                    <a:pt x="15" y="29"/>
                    <a:pt x="14" y="28"/>
                    <a:pt x="14" y="28"/>
                  </a:cubicBezTo>
                  <a:cubicBezTo>
                    <a:pt x="14" y="26"/>
                    <a:pt x="14" y="10"/>
                    <a:pt x="15" y="3"/>
                  </a:cubicBezTo>
                  <a:cubicBezTo>
                    <a:pt x="15" y="2"/>
                    <a:pt x="16" y="1"/>
                    <a:pt x="19" y="1"/>
                  </a:cubicBezTo>
                  <a:close/>
                  <a:moveTo>
                    <a:pt x="28" y="28"/>
                  </a:moveTo>
                  <a:cubicBezTo>
                    <a:pt x="28" y="28"/>
                    <a:pt x="29" y="28"/>
                    <a:pt x="30" y="28"/>
                  </a:cubicBezTo>
                  <a:cubicBezTo>
                    <a:pt x="36" y="26"/>
                    <a:pt x="43" y="21"/>
                    <a:pt x="43" y="14"/>
                  </a:cubicBezTo>
                  <a:cubicBezTo>
                    <a:pt x="43" y="5"/>
                    <a:pt x="36" y="0"/>
                    <a:pt x="20" y="0"/>
                  </a:cubicBezTo>
                  <a:cubicBezTo>
                    <a:pt x="12" y="0"/>
                    <a:pt x="4" y="0"/>
                    <a:pt x="0" y="1"/>
                  </a:cubicBezTo>
                  <a:cubicBezTo>
                    <a:pt x="0" y="1"/>
                    <a:pt x="0" y="1"/>
                    <a:pt x="0" y="1"/>
                  </a:cubicBezTo>
                  <a:cubicBezTo>
                    <a:pt x="0" y="2"/>
                    <a:pt x="0" y="2"/>
                    <a:pt x="0" y="2"/>
                  </a:cubicBezTo>
                  <a:cubicBezTo>
                    <a:pt x="5" y="3"/>
                    <a:pt x="5" y="3"/>
                    <a:pt x="5" y="3"/>
                  </a:cubicBezTo>
                  <a:cubicBezTo>
                    <a:pt x="6" y="3"/>
                    <a:pt x="6" y="3"/>
                    <a:pt x="6" y="4"/>
                  </a:cubicBezTo>
                  <a:cubicBezTo>
                    <a:pt x="6" y="9"/>
                    <a:pt x="6" y="24"/>
                    <a:pt x="6" y="30"/>
                  </a:cubicBezTo>
                  <a:cubicBezTo>
                    <a:pt x="6" y="34"/>
                    <a:pt x="7" y="54"/>
                    <a:pt x="6" y="57"/>
                  </a:cubicBezTo>
                  <a:cubicBezTo>
                    <a:pt x="6" y="58"/>
                    <a:pt x="6" y="58"/>
                    <a:pt x="5" y="59"/>
                  </a:cubicBezTo>
                  <a:cubicBezTo>
                    <a:pt x="1" y="60"/>
                    <a:pt x="1" y="60"/>
                    <a:pt x="1" y="60"/>
                  </a:cubicBezTo>
                  <a:cubicBezTo>
                    <a:pt x="0" y="60"/>
                    <a:pt x="0" y="60"/>
                    <a:pt x="0" y="61"/>
                  </a:cubicBezTo>
                  <a:cubicBezTo>
                    <a:pt x="0" y="61"/>
                    <a:pt x="0" y="61"/>
                    <a:pt x="0" y="61"/>
                  </a:cubicBezTo>
                  <a:cubicBezTo>
                    <a:pt x="3" y="61"/>
                    <a:pt x="7" y="61"/>
                    <a:pt x="9" y="61"/>
                  </a:cubicBezTo>
                  <a:cubicBezTo>
                    <a:pt x="11" y="61"/>
                    <a:pt x="15" y="61"/>
                    <a:pt x="17" y="61"/>
                  </a:cubicBezTo>
                  <a:cubicBezTo>
                    <a:pt x="33" y="61"/>
                    <a:pt x="46" y="56"/>
                    <a:pt x="46" y="44"/>
                  </a:cubicBezTo>
                  <a:cubicBezTo>
                    <a:pt x="46" y="36"/>
                    <a:pt x="39" y="30"/>
                    <a:pt x="30" y="29"/>
                  </a:cubicBezTo>
                  <a:cubicBezTo>
                    <a:pt x="29" y="29"/>
                    <a:pt x="28" y="29"/>
                    <a:pt x="28" y="29"/>
                  </a:cubicBezTo>
                  <a:lnTo>
                    <a:pt x="28" y="28"/>
                  </a:lnTo>
                  <a:close/>
                  <a:moveTo>
                    <a:pt x="37" y="45"/>
                  </a:moveTo>
                  <a:cubicBezTo>
                    <a:pt x="37" y="55"/>
                    <a:pt x="28" y="59"/>
                    <a:pt x="18" y="59"/>
                  </a:cubicBezTo>
                  <a:cubicBezTo>
                    <a:pt x="16" y="59"/>
                    <a:pt x="13" y="58"/>
                    <a:pt x="13" y="57"/>
                  </a:cubicBezTo>
                  <a:cubicBezTo>
                    <a:pt x="13" y="56"/>
                    <a:pt x="14" y="33"/>
                    <a:pt x="14" y="31"/>
                  </a:cubicBezTo>
                  <a:cubicBezTo>
                    <a:pt x="14" y="30"/>
                    <a:pt x="16" y="30"/>
                    <a:pt x="19" y="30"/>
                  </a:cubicBezTo>
                  <a:cubicBezTo>
                    <a:pt x="30" y="30"/>
                    <a:pt x="37" y="37"/>
                    <a:pt x="37" y="4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3" name="Freeform 62">
              <a:extLst>
                <a:ext uri="{FF2B5EF4-FFF2-40B4-BE49-F238E27FC236}">
                  <a16:creationId xmlns:a16="http://schemas.microsoft.com/office/drawing/2014/main" id="{BFDB6715-2FF2-6740-A698-1A07BEC4865B}"/>
                </a:ext>
              </a:extLst>
            </p:cNvPr>
            <p:cNvSpPr>
              <a:spLocks noEditPoints="1"/>
            </p:cNvSpPr>
            <p:nvPr userDrawn="1"/>
          </p:nvSpPr>
          <p:spPr bwMode="gray">
            <a:xfrm>
              <a:off x="5672138" y="6224588"/>
              <a:ext cx="136525" cy="146050"/>
            </a:xfrm>
            <a:custGeom>
              <a:avLst/>
              <a:gdLst/>
              <a:ahLst/>
              <a:cxnLst>
                <a:cxn ang="0">
                  <a:pos x="16" y="43"/>
                </a:cxn>
                <a:cxn ang="0">
                  <a:pos x="8" y="32"/>
                </a:cxn>
                <a:cxn ang="0">
                  <a:pos x="18" y="18"/>
                </a:cxn>
                <a:cxn ang="0">
                  <a:pos x="29" y="25"/>
                </a:cxn>
                <a:cxn ang="0">
                  <a:pos x="30" y="27"/>
                </a:cxn>
                <a:cxn ang="0">
                  <a:pos x="29" y="29"/>
                </a:cxn>
                <a:cxn ang="0">
                  <a:pos x="16" y="43"/>
                </a:cxn>
                <a:cxn ang="0">
                  <a:pos x="29" y="21"/>
                </a:cxn>
                <a:cxn ang="0">
                  <a:pos x="28" y="20"/>
                </a:cxn>
                <a:cxn ang="0">
                  <a:pos x="17" y="16"/>
                </a:cxn>
                <a:cxn ang="0">
                  <a:pos x="0" y="34"/>
                </a:cxn>
                <a:cxn ang="0">
                  <a:pos x="11" y="46"/>
                </a:cxn>
                <a:cxn ang="0">
                  <a:pos x="28" y="35"/>
                </a:cxn>
                <a:cxn ang="0">
                  <a:pos x="30" y="33"/>
                </a:cxn>
                <a:cxn ang="0">
                  <a:pos x="30" y="33"/>
                </a:cxn>
                <a:cxn ang="0">
                  <a:pos x="30" y="36"/>
                </a:cxn>
                <a:cxn ang="0">
                  <a:pos x="30" y="45"/>
                </a:cxn>
                <a:cxn ang="0">
                  <a:pos x="31" y="46"/>
                </a:cxn>
                <a:cxn ang="0">
                  <a:pos x="36" y="46"/>
                </a:cxn>
                <a:cxn ang="0">
                  <a:pos x="43" y="46"/>
                </a:cxn>
                <a:cxn ang="0">
                  <a:pos x="43" y="45"/>
                </a:cxn>
                <a:cxn ang="0">
                  <a:pos x="42" y="45"/>
                </a:cxn>
                <a:cxn ang="0">
                  <a:pos x="38" y="43"/>
                </a:cxn>
                <a:cxn ang="0">
                  <a:pos x="37" y="42"/>
                </a:cxn>
                <a:cxn ang="0">
                  <a:pos x="37" y="31"/>
                </a:cxn>
                <a:cxn ang="0">
                  <a:pos x="37" y="20"/>
                </a:cxn>
                <a:cxn ang="0">
                  <a:pos x="24" y="0"/>
                </a:cxn>
                <a:cxn ang="0">
                  <a:pos x="4" y="10"/>
                </a:cxn>
                <a:cxn ang="0">
                  <a:pos x="5" y="12"/>
                </a:cxn>
                <a:cxn ang="0">
                  <a:pos x="5" y="12"/>
                </a:cxn>
                <a:cxn ang="0">
                  <a:pos x="20" y="4"/>
                </a:cxn>
                <a:cxn ang="0">
                  <a:pos x="29" y="14"/>
                </a:cxn>
                <a:cxn ang="0">
                  <a:pos x="30" y="21"/>
                </a:cxn>
                <a:cxn ang="0">
                  <a:pos x="29" y="21"/>
                </a:cxn>
              </a:cxnLst>
              <a:rect l="0" t="0" r="r" b="b"/>
              <a:pathLst>
                <a:path w="43" h="46">
                  <a:moveTo>
                    <a:pt x="16" y="43"/>
                  </a:moveTo>
                  <a:cubicBezTo>
                    <a:pt x="11" y="43"/>
                    <a:pt x="8" y="39"/>
                    <a:pt x="8" y="32"/>
                  </a:cubicBezTo>
                  <a:cubicBezTo>
                    <a:pt x="8" y="25"/>
                    <a:pt x="12" y="18"/>
                    <a:pt x="18" y="18"/>
                  </a:cubicBezTo>
                  <a:cubicBezTo>
                    <a:pt x="24" y="18"/>
                    <a:pt x="27" y="22"/>
                    <a:pt x="29" y="25"/>
                  </a:cubicBezTo>
                  <a:cubicBezTo>
                    <a:pt x="29" y="26"/>
                    <a:pt x="30" y="27"/>
                    <a:pt x="30" y="27"/>
                  </a:cubicBezTo>
                  <a:cubicBezTo>
                    <a:pt x="30" y="28"/>
                    <a:pt x="29" y="29"/>
                    <a:pt x="29" y="29"/>
                  </a:cubicBezTo>
                  <a:cubicBezTo>
                    <a:pt x="27" y="37"/>
                    <a:pt x="21" y="43"/>
                    <a:pt x="16" y="43"/>
                  </a:cubicBezTo>
                  <a:close/>
                  <a:moveTo>
                    <a:pt x="29" y="21"/>
                  </a:moveTo>
                  <a:cubicBezTo>
                    <a:pt x="29" y="21"/>
                    <a:pt x="28" y="20"/>
                    <a:pt x="28" y="20"/>
                  </a:cubicBezTo>
                  <a:cubicBezTo>
                    <a:pt x="26" y="18"/>
                    <a:pt x="22" y="16"/>
                    <a:pt x="17" y="16"/>
                  </a:cubicBezTo>
                  <a:cubicBezTo>
                    <a:pt x="5" y="16"/>
                    <a:pt x="0" y="26"/>
                    <a:pt x="0" y="34"/>
                  </a:cubicBezTo>
                  <a:cubicBezTo>
                    <a:pt x="0" y="42"/>
                    <a:pt x="5" y="46"/>
                    <a:pt x="11" y="46"/>
                  </a:cubicBezTo>
                  <a:cubicBezTo>
                    <a:pt x="20" y="46"/>
                    <a:pt x="26" y="40"/>
                    <a:pt x="28" y="35"/>
                  </a:cubicBezTo>
                  <a:cubicBezTo>
                    <a:pt x="29" y="34"/>
                    <a:pt x="29" y="33"/>
                    <a:pt x="30" y="33"/>
                  </a:cubicBezTo>
                  <a:cubicBezTo>
                    <a:pt x="30" y="33"/>
                    <a:pt x="30" y="33"/>
                    <a:pt x="30" y="33"/>
                  </a:cubicBezTo>
                  <a:cubicBezTo>
                    <a:pt x="30" y="34"/>
                    <a:pt x="30" y="35"/>
                    <a:pt x="30" y="36"/>
                  </a:cubicBezTo>
                  <a:cubicBezTo>
                    <a:pt x="30" y="38"/>
                    <a:pt x="30" y="44"/>
                    <a:pt x="30" y="45"/>
                  </a:cubicBezTo>
                  <a:cubicBezTo>
                    <a:pt x="30" y="45"/>
                    <a:pt x="30" y="46"/>
                    <a:pt x="31" y="46"/>
                  </a:cubicBezTo>
                  <a:cubicBezTo>
                    <a:pt x="32" y="46"/>
                    <a:pt x="34" y="46"/>
                    <a:pt x="36" y="46"/>
                  </a:cubicBezTo>
                  <a:cubicBezTo>
                    <a:pt x="39" y="46"/>
                    <a:pt x="42" y="46"/>
                    <a:pt x="43" y="46"/>
                  </a:cubicBezTo>
                  <a:cubicBezTo>
                    <a:pt x="43" y="46"/>
                    <a:pt x="43" y="46"/>
                    <a:pt x="43" y="45"/>
                  </a:cubicBezTo>
                  <a:cubicBezTo>
                    <a:pt x="43" y="45"/>
                    <a:pt x="43" y="45"/>
                    <a:pt x="42" y="45"/>
                  </a:cubicBezTo>
                  <a:cubicBezTo>
                    <a:pt x="38" y="43"/>
                    <a:pt x="38" y="43"/>
                    <a:pt x="38" y="43"/>
                  </a:cubicBezTo>
                  <a:cubicBezTo>
                    <a:pt x="37" y="43"/>
                    <a:pt x="37" y="43"/>
                    <a:pt x="37" y="42"/>
                  </a:cubicBezTo>
                  <a:cubicBezTo>
                    <a:pt x="37" y="40"/>
                    <a:pt x="37" y="34"/>
                    <a:pt x="37" y="31"/>
                  </a:cubicBezTo>
                  <a:cubicBezTo>
                    <a:pt x="37" y="28"/>
                    <a:pt x="37" y="22"/>
                    <a:pt x="37" y="20"/>
                  </a:cubicBezTo>
                  <a:cubicBezTo>
                    <a:pt x="37" y="10"/>
                    <a:pt x="35" y="0"/>
                    <a:pt x="24" y="0"/>
                  </a:cubicBezTo>
                  <a:cubicBezTo>
                    <a:pt x="15" y="0"/>
                    <a:pt x="9" y="4"/>
                    <a:pt x="4" y="10"/>
                  </a:cubicBezTo>
                  <a:cubicBezTo>
                    <a:pt x="4" y="11"/>
                    <a:pt x="4" y="12"/>
                    <a:pt x="5" y="12"/>
                  </a:cubicBezTo>
                  <a:cubicBezTo>
                    <a:pt x="5" y="12"/>
                    <a:pt x="5" y="12"/>
                    <a:pt x="5" y="12"/>
                  </a:cubicBezTo>
                  <a:cubicBezTo>
                    <a:pt x="9" y="7"/>
                    <a:pt x="14" y="4"/>
                    <a:pt x="20" y="4"/>
                  </a:cubicBezTo>
                  <a:cubicBezTo>
                    <a:pt x="25" y="4"/>
                    <a:pt x="28" y="8"/>
                    <a:pt x="29" y="14"/>
                  </a:cubicBezTo>
                  <a:cubicBezTo>
                    <a:pt x="29" y="16"/>
                    <a:pt x="29" y="19"/>
                    <a:pt x="30" y="21"/>
                  </a:cubicBezTo>
                  <a:lnTo>
                    <a:pt x="29" y="2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4" name="Freeform 63">
              <a:extLst>
                <a:ext uri="{FF2B5EF4-FFF2-40B4-BE49-F238E27FC236}">
                  <a16:creationId xmlns:a16="http://schemas.microsoft.com/office/drawing/2014/main" id="{040747A1-DB5E-FF40-9D0A-9D0FE53AA332}"/>
                </a:ext>
              </a:extLst>
            </p:cNvPr>
            <p:cNvSpPr>
              <a:spLocks noEditPoints="1"/>
            </p:cNvSpPr>
            <p:nvPr userDrawn="1"/>
          </p:nvSpPr>
          <p:spPr bwMode="gray">
            <a:xfrm>
              <a:off x="5818188" y="6176963"/>
              <a:ext cx="63500" cy="193675"/>
            </a:xfrm>
            <a:custGeom>
              <a:avLst/>
              <a:gdLst/>
              <a:ahLst/>
              <a:cxnLst>
                <a:cxn ang="0">
                  <a:pos x="10" y="0"/>
                </a:cxn>
                <a:cxn ang="0">
                  <a:pos x="14" y="4"/>
                </a:cxn>
                <a:cxn ang="0">
                  <a:pos x="10" y="9"/>
                </a:cxn>
                <a:cxn ang="0">
                  <a:pos x="5" y="4"/>
                </a:cxn>
                <a:cxn ang="0">
                  <a:pos x="10" y="0"/>
                </a:cxn>
                <a:cxn ang="0">
                  <a:pos x="14" y="15"/>
                </a:cxn>
                <a:cxn ang="0">
                  <a:pos x="15" y="16"/>
                </a:cxn>
                <a:cxn ang="0">
                  <a:pos x="14" y="39"/>
                </a:cxn>
                <a:cxn ang="0">
                  <a:pos x="14" y="58"/>
                </a:cxn>
                <a:cxn ang="0">
                  <a:pos x="15" y="59"/>
                </a:cxn>
                <a:cxn ang="0">
                  <a:pos x="20" y="60"/>
                </a:cxn>
                <a:cxn ang="0">
                  <a:pos x="20" y="61"/>
                </a:cxn>
                <a:cxn ang="0">
                  <a:pos x="20" y="61"/>
                </a:cxn>
                <a:cxn ang="0">
                  <a:pos x="10" y="61"/>
                </a:cxn>
                <a:cxn ang="0">
                  <a:pos x="1" y="61"/>
                </a:cxn>
                <a:cxn ang="0">
                  <a:pos x="1" y="61"/>
                </a:cxn>
                <a:cxn ang="0">
                  <a:pos x="1" y="60"/>
                </a:cxn>
                <a:cxn ang="0">
                  <a:pos x="6" y="59"/>
                </a:cxn>
                <a:cxn ang="0">
                  <a:pos x="7" y="58"/>
                </a:cxn>
                <a:cxn ang="0">
                  <a:pos x="7" y="38"/>
                </a:cxn>
                <a:cxn ang="0">
                  <a:pos x="6" y="21"/>
                </a:cxn>
                <a:cxn ang="0">
                  <a:pos x="5" y="19"/>
                </a:cxn>
                <a:cxn ang="0">
                  <a:pos x="0" y="19"/>
                </a:cxn>
                <a:cxn ang="0">
                  <a:pos x="0" y="18"/>
                </a:cxn>
                <a:cxn ang="0">
                  <a:pos x="0" y="18"/>
                </a:cxn>
                <a:cxn ang="0">
                  <a:pos x="14" y="15"/>
                </a:cxn>
              </a:cxnLst>
              <a:rect l="0" t="0" r="r" b="b"/>
              <a:pathLst>
                <a:path w="20" h="61">
                  <a:moveTo>
                    <a:pt x="10" y="0"/>
                  </a:moveTo>
                  <a:cubicBezTo>
                    <a:pt x="12" y="0"/>
                    <a:pt x="14" y="2"/>
                    <a:pt x="14" y="4"/>
                  </a:cubicBezTo>
                  <a:cubicBezTo>
                    <a:pt x="14" y="7"/>
                    <a:pt x="12" y="9"/>
                    <a:pt x="10" y="9"/>
                  </a:cubicBezTo>
                  <a:cubicBezTo>
                    <a:pt x="7" y="9"/>
                    <a:pt x="5" y="7"/>
                    <a:pt x="5" y="4"/>
                  </a:cubicBezTo>
                  <a:cubicBezTo>
                    <a:pt x="5" y="2"/>
                    <a:pt x="7" y="0"/>
                    <a:pt x="10" y="0"/>
                  </a:cubicBezTo>
                  <a:close/>
                  <a:moveTo>
                    <a:pt x="14" y="15"/>
                  </a:moveTo>
                  <a:cubicBezTo>
                    <a:pt x="15" y="15"/>
                    <a:pt x="15" y="15"/>
                    <a:pt x="15" y="16"/>
                  </a:cubicBezTo>
                  <a:cubicBezTo>
                    <a:pt x="15" y="20"/>
                    <a:pt x="14" y="34"/>
                    <a:pt x="14" y="39"/>
                  </a:cubicBezTo>
                  <a:cubicBezTo>
                    <a:pt x="14" y="43"/>
                    <a:pt x="14" y="55"/>
                    <a:pt x="14" y="58"/>
                  </a:cubicBezTo>
                  <a:cubicBezTo>
                    <a:pt x="14" y="58"/>
                    <a:pt x="14" y="59"/>
                    <a:pt x="15" y="59"/>
                  </a:cubicBezTo>
                  <a:cubicBezTo>
                    <a:pt x="20" y="60"/>
                    <a:pt x="20" y="60"/>
                    <a:pt x="20" y="60"/>
                  </a:cubicBezTo>
                  <a:cubicBezTo>
                    <a:pt x="20" y="60"/>
                    <a:pt x="20" y="60"/>
                    <a:pt x="20" y="61"/>
                  </a:cubicBezTo>
                  <a:cubicBezTo>
                    <a:pt x="20" y="61"/>
                    <a:pt x="20" y="61"/>
                    <a:pt x="20" y="61"/>
                  </a:cubicBezTo>
                  <a:cubicBezTo>
                    <a:pt x="18" y="61"/>
                    <a:pt x="15" y="61"/>
                    <a:pt x="10" y="61"/>
                  </a:cubicBezTo>
                  <a:cubicBezTo>
                    <a:pt x="6" y="61"/>
                    <a:pt x="3" y="61"/>
                    <a:pt x="1" y="61"/>
                  </a:cubicBezTo>
                  <a:cubicBezTo>
                    <a:pt x="1" y="61"/>
                    <a:pt x="1" y="61"/>
                    <a:pt x="1" y="61"/>
                  </a:cubicBezTo>
                  <a:cubicBezTo>
                    <a:pt x="1" y="60"/>
                    <a:pt x="1" y="60"/>
                    <a:pt x="1" y="60"/>
                  </a:cubicBezTo>
                  <a:cubicBezTo>
                    <a:pt x="6" y="59"/>
                    <a:pt x="6" y="59"/>
                    <a:pt x="6" y="59"/>
                  </a:cubicBezTo>
                  <a:cubicBezTo>
                    <a:pt x="7" y="58"/>
                    <a:pt x="7" y="58"/>
                    <a:pt x="7" y="58"/>
                  </a:cubicBezTo>
                  <a:cubicBezTo>
                    <a:pt x="7" y="55"/>
                    <a:pt x="7" y="43"/>
                    <a:pt x="7" y="38"/>
                  </a:cubicBezTo>
                  <a:cubicBezTo>
                    <a:pt x="7" y="34"/>
                    <a:pt x="6" y="23"/>
                    <a:pt x="6" y="21"/>
                  </a:cubicBezTo>
                  <a:cubicBezTo>
                    <a:pt x="6" y="20"/>
                    <a:pt x="6" y="19"/>
                    <a:pt x="5" y="19"/>
                  </a:cubicBezTo>
                  <a:cubicBezTo>
                    <a:pt x="0" y="19"/>
                    <a:pt x="0" y="19"/>
                    <a:pt x="0" y="19"/>
                  </a:cubicBezTo>
                  <a:cubicBezTo>
                    <a:pt x="0" y="19"/>
                    <a:pt x="0" y="18"/>
                    <a:pt x="0" y="18"/>
                  </a:cubicBezTo>
                  <a:cubicBezTo>
                    <a:pt x="0" y="18"/>
                    <a:pt x="0" y="18"/>
                    <a:pt x="0" y="18"/>
                  </a:cubicBezTo>
                  <a:lnTo>
                    <a:pt x="14" y="1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5" name="Freeform 64">
              <a:extLst>
                <a:ext uri="{FF2B5EF4-FFF2-40B4-BE49-F238E27FC236}">
                  <a16:creationId xmlns:a16="http://schemas.microsoft.com/office/drawing/2014/main" id="{4DC387C0-A2BC-484F-9BB6-9F3BB042CC1D}"/>
                </a:ext>
              </a:extLst>
            </p:cNvPr>
            <p:cNvSpPr>
              <a:spLocks/>
            </p:cNvSpPr>
            <p:nvPr userDrawn="1"/>
          </p:nvSpPr>
          <p:spPr bwMode="gray">
            <a:xfrm>
              <a:off x="5891213" y="6157913"/>
              <a:ext cx="66675" cy="212725"/>
            </a:xfrm>
            <a:custGeom>
              <a:avLst/>
              <a:gdLst/>
              <a:ahLst/>
              <a:cxnLst>
                <a:cxn ang="0">
                  <a:pos x="15" y="0"/>
                </a:cxn>
                <a:cxn ang="0">
                  <a:pos x="16" y="1"/>
                </a:cxn>
                <a:cxn ang="0">
                  <a:pos x="15" y="33"/>
                </a:cxn>
                <a:cxn ang="0">
                  <a:pos x="14" y="64"/>
                </a:cxn>
                <a:cxn ang="0">
                  <a:pos x="15" y="65"/>
                </a:cxn>
                <a:cxn ang="0">
                  <a:pos x="21" y="66"/>
                </a:cxn>
                <a:cxn ang="0">
                  <a:pos x="21" y="67"/>
                </a:cxn>
                <a:cxn ang="0">
                  <a:pos x="21" y="67"/>
                </a:cxn>
                <a:cxn ang="0">
                  <a:pos x="11" y="67"/>
                </a:cxn>
                <a:cxn ang="0">
                  <a:pos x="2" y="67"/>
                </a:cxn>
                <a:cxn ang="0">
                  <a:pos x="2" y="67"/>
                </a:cxn>
                <a:cxn ang="0">
                  <a:pos x="2" y="66"/>
                </a:cxn>
                <a:cxn ang="0">
                  <a:pos x="7" y="65"/>
                </a:cxn>
                <a:cxn ang="0">
                  <a:pos x="8" y="64"/>
                </a:cxn>
                <a:cxn ang="0">
                  <a:pos x="8" y="33"/>
                </a:cxn>
                <a:cxn ang="0">
                  <a:pos x="7" y="5"/>
                </a:cxn>
                <a:cxn ang="0">
                  <a:pos x="6" y="3"/>
                </a:cxn>
                <a:cxn ang="0">
                  <a:pos x="0" y="3"/>
                </a:cxn>
                <a:cxn ang="0">
                  <a:pos x="0" y="2"/>
                </a:cxn>
                <a:cxn ang="0">
                  <a:pos x="0" y="2"/>
                </a:cxn>
                <a:cxn ang="0">
                  <a:pos x="15" y="0"/>
                </a:cxn>
              </a:cxnLst>
              <a:rect l="0" t="0" r="r" b="b"/>
              <a:pathLst>
                <a:path w="21" h="67">
                  <a:moveTo>
                    <a:pt x="15" y="0"/>
                  </a:moveTo>
                  <a:cubicBezTo>
                    <a:pt x="16" y="0"/>
                    <a:pt x="16" y="0"/>
                    <a:pt x="16" y="1"/>
                  </a:cubicBezTo>
                  <a:cubicBezTo>
                    <a:pt x="16" y="2"/>
                    <a:pt x="15" y="22"/>
                    <a:pt x="15" y="33"/>
                  </a:cubicBezTo>
                  <a:cubicBezTo>
                    <a:pt x="15" y="40"/>
                    <a:pt x="14" y="62"/>
                    <a:pt x="14" y="64"/>
                  </a:cubicBezTo>
                  <a:cubicBezTo>
                    <a:pt x="14" y="64"/>
                    <a:pt x="15" y="64"/>
                    <a:pt x="15" y="65"/>
                  </a:cubicBezTo>
                  <a:cubicBezTo>
                    <a:pt x="21" y="66"/>
                    <a:pt x="21" y="66"/>
                    <a:pt x="21" y="66"/>
                  </a:cubicBezTo>
                  <a:cubicBezTo>
                    <a:pt x="21" y="66"/>
                    <a:pt x="21" y="66"/>
                    <a:pt x="21" y="67"/>
                  </a:cubicBezTo>
                  <a:cubicBezTo>
                    <a:pt x="21" y="67"/>
                    <a:pt x="21" y="67"/>
                    <a:pt x="21" y="67"/>
                  </a:cubicBezTo>
                  <a:cubicBezTo>
                    <a:pt x="19" y="67"/>
                    <a:pt x="15" y="67"/>
                    <a:pt x="11" y="67"/>
                  </a:cubicBezTo>
                  <a:cubicBezTo>
                    <a:pt x="7" y="67"/>
                    <a:pt x="4" y="67"/>
                    <a:pt x="2" y="67"/>
                  </a:cubicBezTo>
                  <a:cubicBezTo>
                    <a:pt x="2" y="67"/>
                    <a:pt x="2" y="67"/>
                    <a:pt x="2" y="67"/>
                  </a:cubicBezTo>
                  <a:cubicBezTo>
                    <a:pt x="2" y="66"/>
                    <a:pt x="2" y="66"/>
                    <a:pt x="2" y="66"/>
                  </a:cubicBezTo>
                  <a:cubicBezTo>
                    <a:pt x="7" y="65"/>
                    <a:pt x="7" y="65"/>
                    <a:pt x="7" y="65"/>
                  </a:cubicBezTo>
                  <a:cubicBezTo>
                    <a:pt x="7" y="65"/>
                    <a:pt x="8" y="64"/>
                    <a:pt x="8" y="64"/>
                  </a:cubicBezTo>
                  <a:cubicBezTo>
                    <a:pt x="8" y="61"/>
                    <a:pt x="8" y="38"/>
                    <a:pt x="8" y="33"/>
                  </a:cubicBezTo>
                  <a:cubicBezTo>
                    <a:pt x="8" y="28"/>
                    <a:pt x="7" y="8"/>
                    <a:pt x="7" y="5"/>
                  </a:cubicBezTo>
                  <a:cubicBezTo>
                    <a:pt x="7" y="4"/>
                    <a:pt x="7" y="3"/>
                    <a:pt x="6" y="3"/>
                  </a:cubicBezTo>
                  <a:cubicBezTo>
                    <a:pt x="0" y="3"/>
                    <a:pt x="0" y="3"/>
                    <a:pt x="0" y="3"/>
                  </a:cubicBezTo>
                  <a:cubicBezTo>
                    <a:pt x="0" y="3"/>
                    <a:pt x="0" y="2"/>
                    <a:pt x="0" y="2"/>
                  </a:cubicBezTo>
                  <a:cubicBezTo>
                    <a:pt x="0" y="2"/>
                    <a:pt x="0" y="2"/>
                    <a:pt x="0" y="2"/>
                  </a:cubicBezTo>
                  <a:lnTo>
                    <a:pt x="15"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6" name="Freeform 65">
              <a:extLst>
                <a:ext uri="{FF2B5EF4-FFF2-40B4-BE49-F238E27FC236}">
                  <a16:creationId xmlns:a16="http://schemas.microsoft.com/office/drawing/2014/main" id="{794BFFA4-A2AB-AB45-B462-BFF7AB6536EB}"/>
                </a:ext>
              </a:extLst>
            </p:cNvPr>
            <p:cNvSpPr>
              <a:spLocks noEditPoints="1"/>
            </p:cNvSpPr>
            <p:nvPr userDrawn="1"/>
          </p:nvSpPr>
          <p:spPr bwMode="gray">
            <a:xfrm>
              <a:off x="5973763" y="6224588"/>
              <a:ext cx="117475" cy="146050"/>
            </a:xfrm>
            <a:custGeom>
              <a:avLst/>
              <a:gdLst/>
              <a:ahLst/>
              <a:cxnLst>
                <a:cxn ang="0">
                  <a:pos x="20" y="2"/>
                </a:cxn>
                <a:cxn ang="0">
                  <a:pos x="29" y="18"/>
                </a:cxn>
                <a:cxn ang="0">
                  <a:pos x="27" y="21"/>
                </a:cxn>
                <a:cxn ang="0">
                  <a:pos x="9" y="21"/>
                </a:cxn>
                <a:cxn ang="0">
                  <a:pos x="20" y="2"/>
                </a:cxn>
                <a:cxn ang="0">
                  <a:pos x="37" y="20"/>
                </a:cxn>
                <a:cxn ang="0">
                  <a:pos x="21" y="0"/>
                </a:cxn>
                <a:cxn ang="0">
                  <a:pos x="0" y="27"/>
                </a:cxn>
                <a:cxn ang="0">
                  <a:pos x="19" y="46"/>
                </a:cxn>
                <a:cxn ang="0">
                  <a:pos x="26" y="45"/>
                </a:cxn>
                <a:cxn ang="0">
                  <a:pos x="37" y="40"/>
                </a:cxn>
                <a:cxn ang="0">
                  <a:pos x="37" y="40"/>
                </a:cxn>
                <a:cxn ang="0">
                  <a:pos x="36" y="39"/>
                </a:cxn>
                <a:cxn ang="0">
                  <a:pos x="28" y="42"/>
                </a:cxn>
                <a:cxn ang="0">
                  <a:pos x="22" y="43"/>
                </a:cxn>
                <a:cxn ang="0">
                  <a:pos x="9" y="29"/>
                </a:cxn>
                <a:cxn ang="0">
                  <a:pos x="9" y="23"/>
                </a:cxn>
                <a:cxn ang="0">
                  <a:pos x="35" y="22"/>
                </a:cxn>
                <a:cxn ang="0">
                  <a:pos x="37" y="20"/>
                </a:cxn>
              </a:cxnLst>
              <a:rect l="0" t="0" r="r" b="b"/>
              <a:pathLst>
                <a:path w="37" h="46">
                  <a:moveTo>
                    <a:pt x="20" y="2"/>
                  </a:moveTo>
                  <a:cubicBezTo>
                    <a:pt x="26" y="2"/>
                    <a:pt x="29" y="13"/>
                    <a:pt x="29" y="18"/>
                  </a:cubicBezTo>
                  <a:cubicBezTo>
                    <a:pt x="29" y="20"/>
                    <a:pt x="28" y="20"/>
                    <a:pt x="27" y="21"/>
                  </a:cubicBezTo>
                  <a:cubicBezTo>
                    <a:pt x="24" y="21"/>
                    <a:pt x="14" y="22"/>
                    <a:pt x="9" y="21"/>
                  </a:cubicBezTo>
                  <a:cubicBezTo>
                    <a:pt x="9" y="9"/>
                    <a:pt x="14" y="2"/>
                    <a:pt x="20" y="2"/>
                  </a:cubicBezTo>
                  <a:close/>
                  <a:moveTo>
                    <a:pt x="37" y="20"/>
                  </a:moveTo>
                  <a:cubicBezTo>
                    <a:pt x="37" y="11"/>
                    <a:pt x="32" y="0"/>
                    <a:pt x="21" y="0"/>
                  </a:cubicBezTo>
                  <a:cubicBezTo>
                    <a:pt x="9" y="0"/>
                    <a:pt x="0" y="14"/>
                    <a:pt x="0" y="27"/>
                  </a:cubicBezTo>
                  <a:cubicBezTo>
                    <a:pt x="0" y="40"/>
                    <a:pt x="8" y="46"/>
                    <a:pt x="19" y="46"/>
                  </a:cubicBezTo>
                  <a:cubicBezTo>
                    <a:pt x="22" y="46"/>
                    <a:pt x="25" y="46"/>
                    <a:pt x="26" y="45"/>
                  </a:cubicBezTo>
                  <a:cubicBezTo>
                    <a:pt x="30" y="44"/>
                    <a:pt x="34" y="42"/>
                    <a:pt x="37" y="40"/>
                  </a:cubicBezTo>
                  <a:cubicBezTo>
                    <a:pt x="37" y="40"/>
                    <a:pt x="37" y="40"/>
                    <a:pt x="37" y="40"/>
                  </a:cubicBezTo>
                  <a:cubicBezTo>
                    <a:pt x="37" y="39"/>
                    <a:pt x="37" y="39"/>
                    <a:pt x="36" y="39"/>
                  </a:cubicBezTo>
                  <a:cubicBezTo>
                    <a:pt x="34" y="40"/>
                    <a:pt x="31" y="41"/>
                    <a:pt x="28" y="42"/>
                  </a:cubicBezTo>
                  <a:cubicBezTo>
                    <a:pt x="27" y="43"/>
                    <a:pt x="25" y="43"/>
                    <a:pt x="22" y="43"/>
                  </a:cubicBezTo>
                  <a:cubicBezTo>
                    <a:pt x="15" y="43"/>
                    <a:pt x="10" y="38"/>
                    <a:pt x="9" y="29"/>
                  </a:cubicBezTo>
                  <a:cubicBezTo>
                    <a:pt x="9" y="27"/>
                    <a:pt x="9" y="25"/>
                    <a:pt x="9" y="23"/>
                  </a:cubicBezTo>
                  <a:cubicBezTo>
                    <a:pt x="13" y="23"/>
                    <a:pt x="31" y="23"/>
                    <a:pt x="35" y="22"/>
                  </a:cubicBezTo>
                  <a:cubicBezTo>
                    <a:pt x="36" y="22"/>
                    <a:pt x="37" y="21"/>
                    <a:pt x="37" y="2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7" name="Freeform 66">
              <a:extLst>
                <a:ext uri="{FF2B5EF4-FFF2-40B4-BE49-F238E27FC236}">
                  <a16:creationId xmlns:a16="http://schemas.microsoft.com/office/drawing/2014/main" id="{110F730A-F875-5146-BCA3-07E48C00C91B}"/>
                </a:ext>
              </a:extLst>
            </p:cNvPr>
            <p:cNvSpPr>
              <a:spLocks/>
            </p:cNvSpPr>
            <p:nvPr userDrawn="1"/>
          </p:nvSpPr>
          <p:spPr bwMode="gray">
            <a:xfrm>
              <a:off x="6097588" y="6227763"/>
              <a:ext cx="152400" cy="201612"/>
            </a:xfrm>
            <a:custGeom>
              <a:avLst/>
              <a:gdLst/>
              <a:ahLst/>
              <a:cxnLst>
                <a:cxn ang="0">
                  <a:pos x="48" y="0"/>
                </a:cxn>
                <a:cxn ang="0">
                  <a:pos x="48" y="0"/>
                </a:cxn>
                <a:cxn ang="0">
                  <a:pos x="47" y="1"/>
                </a:cxn>
                <a:cxn ang="0">
                  <a:pos x="45" y="2"/>
                </a:cxn>
                <a:cxn ang="0">
                  <a:pos x="44" y="4"/>
                </a:cxn>
                <a:cxn ang="0">
                  <a:pos x="27" y="43"/>
                </a:cxn>
                <a:cxn ang="0">
                  <a:pos x="6" y="64"/>
                </a:cxn>
                <a:cxn ang="0">
                  <a:pos x="3" y="63"/>
                </a:cxn>
                <a:cxn ang="0">
                  <a:pos x="0" y="54"/>
                </a:cxn>
                <a:cxn ang="0">
                  <a:pos x="1" y="53"/>
                </a:cxn>
                <a:cxn ang="0">
                  <a:pos x="2" y="53"/>
                </a:cxn>
                <a:cxn ang="0">
                  <a:pos x="5" y="57"/>
                </a:cxn>
                <a:cxn ang="0">
                  <a:pos x="7" y="59"/>
                </a:cxn>
                <a:cxn ang="0">
                  <a:pos x="21" y="48"/>
                </a:cxn>
                <a:cxn ang="0">
                  <a:pos x="21" y="45"/>
                </a:cxn>
                <a:cxn ang="0">
                  <a:pos x="6" y="3"/>
                </a:cxn>
                <a:cxn ang="0">
                  <a:pos x="5" y="2"/>
                </a:cxn>
                <a:cxn ang="0">
                  <a:pos x="2" y="1"/>
                </a:cxn>
                <a:cxn ang="0">
                  <a:pos x="1" y="0"/>
                </a:cxn>
                <a:cxn ang="0">
                  <a:pos x="1" y="0"/>
                </a:cxn>
                <a:cxn ang="0">
                  <a:pos x="21" y="0"/>
                </a:cxn>
                <a:cxn ang="0">
                  <a:pos x="21" y="0"/>
                </a:cxn>
                <a:cxn ang="0">
                  <a:pos x="21" y="1"/>
                </a:cxn>
                <a:cxn ang="0">
                  <a:pos x="16" y="2"/>
                </a:cxn>
                <a:cxn ang="0">
                  <a:pos x="15" y="3"/>
                </a:cxn>
                <a:cxn ang="0">
                  <a:pos x="25" y="37"/>
                </a:cxn>
                <a:cxn ang="0">
                  <a:pos x="26" y="40"/>
                </a:cxn>
                <a:cxn ang="0">
                  <a:pos x="27" y="40"/>
                </a:cxn>
                <a:cxn ang="0">
                  <a:pos x="28" y="37"/>
                </a:cxn>
                <a:cxn ang="0">
                  <a:pos x="38" y="4"/>
                </a:cxn>
                <a:cxn ang="0">
                  <a:pos x="37" y="2"/>
                </a:cxn>
                <a:cxn ang="0">
                  <a:pos x="33" y="1"/>
                </a:cxn>
                <a:cxn ang="0">
                  <a:pos x="32" y="0"/>
                </a:cxn>
                <a:cxn ang="0">
                  <a:pos x="32" y="0"/>
                </a:cxn>
                <a:cxn ang="0">
                  <a:pos x="48" y="0"/>
                </a:cxn>
              </a:cxnLst>
              <a:rect l="0" t="0" r="r" b="b"/>
              <a:pathLst>
                <a:path w="48" h="64">
                  <a:moveTo>
                    <a:pt x="48" y="0"/>
                  </a:moveTo>
                  <a:cubicBezTo>
                    <a:pt x="48" y="0"/>
                    <a:pt x="48" y="0"/>
                    <a:pt x="48" y="0"/>
                  </a:cubicBezTo>
                  <a:cubicBezTo>
                    <a:pt x="48" y="1"/>
                    <a:pt x="48" y="1"/>
                    <a:pt x="47" y="1"/>
                  </a:cubicBezTo>
                  <a:cubicBezTo>
                    <a:pt x="45" y="2"/>
                    <a:pt x="45" y="2"/>
                    <a:pt x="45" y="2"/>
                  </a:cubicBezTo>
                  <a:cubicBezTo>
                    <a:pt x="45" y="2"/>
                    <a:pt x="44" y="3"/>
                    <a:pt x="44" y="4"/>
                  </a:cubicBezTo>
                  <a:cubicBezTo>
                    <a:pt x="42" y="10"/>
                    <a:pt x="33" y="33"/>
                    <a:pt x="27" y="43"/>
                  </a:cubicBezTo>
                  <a:cubicBezTo>
                    <a:pt x="22" y="52"/>
                    <a:pt x="14" y="64"/>
                    <a:pt x="6" y="64"/>
                  </a:cubicBezTo>
                  <a:cubicBezTo>
                    <a:pt x="3" y="64"/>
                    <a:pt x="3" y="63"/>
                    <a:pt x="3" y="63"/>
                  </a:cubicBezTo>
                  <a:cubicBezTo>
                    <a:pt x="0" y="54"/>
                    <a:pt x="0" y="54"/>
                    <a:pt x="0" y="54"/>
                  </a:cubicBezTo>
                  <a:cubicBezTo>
                    <a:pt x="0" y="53"/>
                    <a:pt x="1" y="53"/>
                    <a:pt x="1" y="53"/>
                  </a:cubicBezTo>
                  <a:cubicBezTo>
                    <a:pt x="1" y="53"/>
                    <a:pt x="1" y="53"/>
                    <a:pt x="2" y="53"/>
                  </a:cubicBezTo>
                  <a:cubicBezTo>
                    <a:pt x="5" y="57"/>
                    <a:pt x="5" y="57"/>
                    <a:pt x="5" y="57"/>
                  </a:cubicBezTo>
                  <a:cubicBezTo>
                    <a:pt x="5" y="58"/>
                    <a:pt x="6" y="59"/>
                    <a:pt x="7" y="59"/>
                  </a:cubicBezTo>
                  <a:cubicBezTo>
                    <a:pt x="11" y="59"/>
                    <a:pt x="17" y="54"/>
                    <a:pt x="21" y="48"/>
                  </a:cubicBezTo>
                  <a:cubicBezTo>
                    <a:pt x="22" y="47"/>
                    <a:pt x="22" y="46"/>
                    <a:pt x="21" y="45"/>
                  </a:cubicBezTo>
                  <a:cubicBezTo>
                    <a:pt x="18" y="37"/>
                    <a:pt x="9" y="13"/>
                    <a:pt x="6" y="3"/>
                  </a:cubicBezTo>
                  <a:cubicBezTo>
                    <a:pt x="5" y="3"/>
                    <a:pt x="5" y="2"/>
                    <a:pt x="5" y="2"/>
                  </a:cubicBezTo>
                  <a:cubicBezTo>
                    <a:pt x="2" y="1"/>
                    <a:pt x="2" y="1"/>
                    <a:pt x="2" y="1"/>
                  </a:cubicBezTo>
                  <a:cubicBezTo>
                    <a:pt x="1" y="1"/>
                    <a:pt x="1" y="1"/>
                    <a:pt x="1" y="0"/>
                  </a:cubicBezTo>
                  <a:cubicBezTo>
                    <a:pt x="1" y="0"/>
                    <a:pt x="1" y="0"/>
                    <a:pt x="1" y="0"/>
                  </a:cubicBezTo>
                  <a:cubicBezTo>
                    <a:pt x="21" y="0"/>
                    <a:pt x="21" y="0"/>
                    <a:pt x="21" y="0"/>
                  </a:cubicBezTo>
                  <a:cubicBezTo>
                    <a:pt x="21" y="0"/>
                    <a:pt x="21" y="0"/>
                    <a:pt x="21" y="0"/>
                  </a:cubicBezTo>
                  <a:cubicBezTo>
                    <a:pt x="21" y="1"/>
                    <a:pt x="21" y="1"/>
                    <a:pt x="21" y="1"/>
                  </a:cubicBezTo>
                  <a:cubicBezTo>
                    <a:pt x="16" y="2"/>
                    <a:pt x="16" y="2"/>
                    <a:pt x="16" y="2"/>
                  </a:cubicBezTo>
                  <a:cubicBezTo>
                    <a:pt x="15" y="2"/>
                    <a:pt x="15" y="3"/>
                    <a:pt x="15" y="3"/>
                  </a:cubicBezTo>
                  <a:cubicBezTo>
                    <a:pt x="17" y="11"/>
                    <a:pt x="23" y="29"/>
                    <a:pt x="25" y="37"/>
                  </a:cubicBezTo>
                  <a:cubicBezTo>
                    <a:pt x="26" y="38"/>
                    <a:pt x="26" y="39"/>
                    <a:pt x="26" y="40"/>
                  </a:cubicBezTo>
                  <a:cubicBezTo>
                    <a:pt x="27" y="40"/>
                    <a:pt x="27" y="40"/>
                    <a:pt x="27" y="40"/>
                  </a:cubicBezTo>
                  <a:cubicBezTo>
                    <a:pt x="27" y="39"/>
                    <a:pt x="28" y="38"/>
                    <a:pt x="28" y="37"/>
                  </a:cubicBezTo>
                  <a:cubicBezTo>
                    <a:pt x="31" y="29"/>
                    <a:pt x="36" y="13"/>
                    <a:pt x="38" y="4"/>
                  </a:cubicBezTo>
                  <a:cubicBezTo>
                    <a:pt x="38" y="2"/>
                    <a:pt x="38" y="2"/>
                    <a:pt x="37" y="2"/>
                  </a:cubicBezTo>
                  <a:cubicBezTo>
                    <a:pt x="33" y="1"/>
                    <a:pt x="33" y="1"/>
                    <a:pt x="33" y="1"/>
                  </a:cubicBezTo>
                  <a:cubicBezTo>
                    <a:pt x="32" y="1"/>
                    <a:pt x="32" y="1"/>
                    <a:pt x="32" y="0"/>
                  </a:cubicBezTo>
                  <a:cubicBezTo>
                    <a:pt x="32" y="0"/>
                    <a:pt x="32" y="0"/>
                    <a:pt x="32" y="0"/>
                  </a:cubicBezTo>
                  <a:lnTo>
                    <a:pt x="4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8" name="Freeform 67">
              <a:extLst>
                <a:ext uri="{FF2B5EF4-FFF2-40B4-BE49-F238E27FC236}">
                  <a16:creationId xmlns:a16="http://schemas.microsoft.com/office/drawing/2014/main" id="{CBFFE0C9-4312-F942-91E9-2BCB2A215824}"/>
                </a:ext>
              </a:extLst>
            </p:cNvPr>
            <p:cNvSpPr>
              <a:spLocks/>
            </p:cNvSpPr>
            <p:nvPr userDrawn="1"/>
          </p:nvSpPr>
          <p:spPr bwMode="gray">
            <a:xfrm>
              <a:off x="4816475" y="6445250"/>
              <a:ext cx="57150" cy="76200"/>
            </a:xfrm>
            <a:custGeom>
              <a:avLst/>
              <a:gdLst/>
              <a:ahLst/>
              <a:cxnLst>
                <a:cxn ang="0">
                  <a:pos x="18" y="23"/>
                </a:cxn>
                <a:cxn ang="0">
                  <a:pos x="12" y="24"/>
                </a:cxn>
                <a:cxn ang="0">
                  <a:pos x="0" y="12"/>
                </a:cxn>
                <a:cxn ang="0">
                  <a:pos x="13" y="0"/>
                </a:cxn>
                <a:cxn ang="0">
                  <a:pos x="18" y="1"/>
                </a:cxn>
                <a:cxn ang="0">
                  <a:pos x="18" y="3"/>
                </a:cxn>
                <a:cxn ang="0">
                  <a:pos x="13" y="2"/>
                </a:cxn>
                <a:cxn ang="0">
                  <a:pos x="4" y="12"/>
                </a:cxn>
                <a:cxn ang="0">
                  <a:pos x="13" y="22"/>
                </a:cxn>
                <a:cxn ang="0">
                  <a:pos x="18" y="21"/>
                </a:cxn>
                <a:cxn ang="0">
                  <a:pos x="18" y="23"/>
                </a:cxn>
              </a:cxnLst>
              <a:rect l="0" t="0" r="r" b="b"/>
              <a:pathLst>
                <a:path w="18" h="24">
                  <a:moveTo>
                    <a:pt x="18" y="23"/>
                  </a:moveTo>
                  <a:cubicBezTo>
                    <a:pt x="17" y="24"/>
                    <a:pt x="15" y="24"/>
                    <a:pt x="12" y="24"/>
                  </a:cubicBezTo>
                  <a:cubicBezTo>
                    <a:pt x="5" y="24"/>
                    <a:pt x="0" y="20"/>
                    <a:pt x="0" y="12"/>
                  </a:cubicBezTo>
                  <a:cubicBezTo>
                    <a:pt x="0" y="5"/>
                    <a:pt x="5" y="0"/>
                    <a:pt x="13" y="0"/>
                  </a:cubicBezTo>
                  <a:cubicBezTo>
                    <a:pt x="16" y="0"/>
                    <a:pt x="18" y="0"/>
                    <a:pt x="18" y="1"/>
                  </a:cubicBezTo>
                  <a:cubicBezTo>
                    <a:pt x="18" y="3"/>
                    <a:pt x="18" y="3"/>
                    <a:pt x="18" y="3"/>
                  </a:cubicBezTo>
                  <a:cubicBezTo>
                    <a:pt x="16" y="3"/>
                    <a:pt x="15" y="2"/>
                    <a:pt x="13" y="2"/>
                  </a:cubicBezTo>
                  <a:cubicBezTo>
                    <a:pt x="7" y="2"/>
                    <a:pt x="4" y="6"/>
                    <a:pt x="4" y="12"/>
                  </a:cubicBezTo>
                  <a:cubicBezTo>
                    <a:pt x="4" y="18"/>
                    <a:pt x="7" y="22"/>
                    <a:pt x="13" y="22"/>
                  </a:cubicBezTo>
                  <a:cubicBezTo>
                    <a:pt x="15" y="22"/>
                    <a:pt x="16" y="21"/>
                    <a:pt x="18" y="21"/>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9" name="Freeform 68">
              <a:extLst>
                <a:ext uri="{FF2B5EF4-FFF2-40B4-BE49-F238E27FC236}">
                  <a16:creationId xmlns:a16="http://schemas.microsoft.com/office/drawing/2014/main" id="{AAFF8C52-F475-EF44-81E4-7F20F5A94C4C}"/>
                </a:ext>
              </a:extLst>
            </p:cNvPr>
            <p:cNvSpPr>
              <a:spLocks/>
            </p:cNvSpPr>
            <p:nvPr userDrawn="1"/>
          </p:nvSpPr>
          <p:spPr bwMode="gray">
            <a:xfrm>
              <a:off x="4892675" y="6445250"/>
              <a:ext cx="57150" cy="76200"/>
            </a:xfrm>
            <a:custGeom>
              <a:avLst/>
              <a:gdLst/>
              <a:ahLst/>
              <a:cxnLst>
                <a:cxn ang="0">
                  <a:pos x="6" y="0"/>
                </a:cxn>
                <a:cxn ang="0">
                  <a:pos x="6" y="20"/>
                </a:cxn>
                <a:cxn ang="0">
                  <a:pos x="30" y="20"/>
                </a:cxn>
                <a:cxn ang="0">
                  <a:pos x="30" y="0"/>
                </a:cxn>
                <a:cxn ang="0">
                  <a:pos x="36" y="0"/>
                </a:cxn>
                <a:cxn ang="0">
                  <a:pos x="36" y="48"/>
                </a:cxn>
                <a:cxn ang="0">
                  <a:pos x="30" y="48"/>
                </a:cxn>
                <a:cxn ang="0">
                  <a:pos x="30" y="26"/>
                </a:cxn>
                <a:cxn ang="0">
                  <a:pos x="6" y="26"/>
                </a:cxn>
                <a:cxn ang="0">
                  <a:pos x="6" y="48"/>
                </a:cxn>
                <a:cxn ang="0">
                  <a:pos x="0" y="48"/>
                </a:cxn>
                <a:cxn ang="0">
                  <a:pos x="0" y="0"/>
                </a:cxn>
                <a:cxn ang="0">
                  <a:pos x="6" y="0"/>
                </a:cxn>
              </a:cxnLst>
              <a:rect l="0" t="0" r="r" b="b"/>
              <a:pathLst>
                <a:path w="36" h="48">
                  <a:moveTo>
                    <a:pt x="6" y="0"/>
                  </a:moveTo>
                  <a:lnTo>
                    <a:pt x="6" y="20"/>
                  </a:lnTo>
                  <a:lnTo>
                    <a:pt x="30" y="20"/>
                  </a:lnTo>
                  <a:lnTo>
                    <a:pt x="30" y="0"/>
                  </a:lnTo>
                  <a:lnTo>
                    <a:pt x="36" y="0"/>
                  </a:lnTo>
                  <a:lnTo>
                    <a:pt x="36" y="48"/>
                  </a:lnTo>
                  <a:lnTo>
                    <a:pt x="30" y="48"/>
                  </a:lnTo>
                  <a:lnTo>
                    <a:pt x="30" y="26"/>
                  </a:lnTo>
                  <a:lnTo>
                    <a:pt x="6" y="26"/>
                  </a:lnTo>
                  <a:lnTo>
                    <a:pt x="6" y="48"/>
                  </a:lnTo>
                  <a:lnTo>
                    <a:pt x="0" y="48"/>
                  </a:lnTo>
                  <a:lnTo>
                    <a:pt x="0" y="0"/>
                  </a:lnTo>
                  <a:lnTo>
                    <a:pt x="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70" name="Freeform 69">
              <a:extLst>
                <a:ext uri="{FF2B5EF4-FFF2-40B4-BE49-F238E27FC236}">
                  <a16:creationId xmlns:a16="http://schemas.microsoft.com/office/drawing/2014/main" id="{6376714A-1548-8742-9323-D0EE3E0A7A95}"/>
                </a:ext>
              </a:extLst>
            </p:cNvPr>
            <p:cNvSpPr>
              <a:spLocks noEditPoints="1"/>
            </p:cNvSpPr>
            <p:nvPr userDrawn="1"/>
          </p:nvSpPr>
          <p:spPr bwMode="gray">
            <a:xfrm>
              <a:off x="4965700" y="6445250"/>
              <a:ext cx="63500" cy="76200"/>
            </a:xfrm>
            <a:custGeom>
              <a:avLst/>
              <a:gdLst/>
              <a:ahLst/>
              <a:cxnLst>
                <a:cxn ang="0">
                  <a:pos x="6" y="16"/>
                </a:cxn>
                <a:cxn ang="0">
                  <a:pos x="4" y="24"/>
                </a:cxn>
                <a:cxn ang="0">
                  <a:pos x="0" y="24"/>
                </a:cxn>
                <a:cxn ang="0">
                  <a:pos x="9" y="0"/>
                </a:cxn>
                <a:cxn ang="0">
                  <a:pos x="12" y="0"/>
                </a:cxn>
                <a:cxn ang="0">
                  <a:pos x="20" y="24"/>
                </a:cxn>
                <a:cxn ang="0">
                  <a:pos x="17" y="24"/>
                </a:cxn>
                <a:cxn ang="0">
                  <a:pos x="15" y="16"/>
                </a:cxn>
                <a:cxn ang="0">
                  <a:pos x="6" y="16"/>
                </a:cxn>
                <a:cxn ang="0">
                  <a:pos x="14" y="14"/>
                </a:cxn>
                <a:cxn ang="0">
                  <a:pos x="12" y="7"/>
                </a:cxn>
                <a:cxn ang="0">
                  <a:pos x="10" y="3"/>
                </a:cxn>
                <a:cxn ang="0">
                  <a:pos x="10" y="3"/>
                </a:cxn>
                <a:cxn ang="0">
                  <a:pos x="9" y="7"/>
                </a:cxn>
                <a:cxn ang="0">
                  <a:pos x="7" y="14"/>
                </a:cxn>
                <a:cxn ang="0">
                  <a:pos x="14" y="14"/>
                </a:cxn>
              </a:cxnLst>
              <a:rect l="0" t="0" r="r" b="b"/>
              <a:pathLst>
                <a:path w="20" h="24">
                  <a:moveTo>
                    <a:pt x="6" y="16"/>
                  </a:moveTo>
                  <a:cubicBezTo>
                    <a:pt x="4" y="24"/>
                    <a:pt x="4" y="24"/>
                    <a:pt x="4" y="24"/>
                  </a:cubicBezTo>
                  <a:cubicBezTo>
                    <a:pt x="0" y="24"/>
                    <a:pt x="0" y="24"/>
                    <a:pt x="0" y="24"/>
                  </a:cubicBezTo>
                  <a:cubicBezTo>
                    <a:pt x="9" y="0"/>
                    <a:pt x="9" y="0"/>
                    <a:pt x="9" y="0"/>
                  </a:cubicBezTo>
                  <a:cubicBezTo>
                    <a:pt x="12" y="0"/>
                    <a:pt x="12" y="0"/>
                    <a:pt x="12" y="0"/>
                  </a:cubicBezTo>
                  <a:cubicBezTo>
                    <a:pt x="20" y="24"/>
                    <a:pt x="20" y="24"/>
                    <a:pt x="20" y="24"/>
                  </a:cubicBezTo>
                  <a:cubicBezTo>
                    <a:pt x="17" y="24"/>
                    <a:pt x="17" y="24"/>
                    <a:pt x="17" y="24"/>
                  </a:cubicBezTo>
                  <a:cubicBezTo>
                    <a:pt x="15" y="16"/>
                    <a:pt x="15" y="16"/>
                    <a:pt x="15" y="16"/>
                  </a:cubicBezTo>
                  <a:lnTo>
                    <a:pt x="6" y="16"/>
                  </a:lnTo>
                  <a:close/>
                  <a:moveTo>
                    <a:pt x="14" y="14"/>
                  </a:moveTo>
                  <a:cubicBezTo>
                    <a:pt x="12" y="7"/>
                    <a:pt x="12" y="7"/>
                    <a:pt x="12" y="7"/>
                  </a:cubicBezTo>
                  <a:cubicBezTo>
                    <a:pt x="11" y="6"/>
                    <a:pt x="11" y="4"/>
                    <a:pt x="10" y="3"/>
                  </a:cubicBezTo>
                  <a:cubicBezTo>
                    <a:pt x="10" y="3"/>
                    <a:pt x="10" y="3"/>
                    <a:pt x="10" y="3"/>
                  </a:cubicBezTo>
                  <a:cubicBezTo>
                    <a:pt x="10" y="4"/>
                    <a:pt x="10" y="6"/>
                    <a:pt x="9" y="7"/>
                  </a:cubicBezTo>
                  <a:cubicBezTo>
                    <a:pt x="7" y="14"/>
                    <a:pt x="7" y="14"/>
                    <a:pt x="7" y="14"/>
                  </a:cubicBezTo>
                  <a:lnTo>
                    <a:pt x="14"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71" name="Freeform 70">
              <a:extLst>
                <a:ext uri="{FF2B5EF4-FFF2-40B4-BE49-F238E27FC236}">
                  <a16:creationId xmlns:a16="http://schemas.microsoft.com/office/drawing/2014/main" id="{B241A1A6-8892-E642-B6EB-67D0A65A2FFD}"/>
                </a:ext>
              </a:extLst>
            </p:cNvPr>
            <p:cNvSpPr>
              <a:spLocks noEditPoints="1"/>
            </p:cNvSpPr>
            <p:nvPr userDrawn="1"/>
          </p:nvSpPr>
          <p:spPr bwMode="gray">
            <a:xfrm>
              <a:off x="5048250" y="6445250"/>
              <a:ext cx="47625" cy="76200"/>
            </a:xfrm>
            <a:custGeom>
              <a:avLst/>
              <a:gdLst/>
              <a:ahLst/>
              <a:cxnLst>
                <a:cxn ang="0">
                  <a:pos x="0" y="0"/>
                </a:cxn>
                <a:cxn ang="0">
                  <a:pos x="6" y="0"/>
                </a:cxn>
                <a:cxn ang="0">
                  <a:pos x="13" y="2"/>
                </a:cxn>
                <a:cxn ang="0">
                  <a:pos x="15" y="6"/>
                </a:cxn>
                <a:cxn ang="0">
                  <a:pos x="10" y="12"/>
                </a:cxn>
                <a:cxn ang="0">
                  <a:pos x="10" y="13"/>
                </a:cxn>
                <a:cxn ang="0">
                  <a:pos x="14" y="17"/>
                </a:cxn>
                <a:cxn ang="0">
                  <a:pos x="15" y="24"/>
                </a:cxn>
                <a:cxn ang="0">
                  <a:pos x="12" y="24"/>
                </a:cxn>
                <a:cxn ang="0">
                  <a:pos x="11" y="18"/>
                </a:cxn>
                <a:cxn ang="0">
                  <a:pos x="6" y="14"/>
                </a:cxn>
                <a:cxn ang="0">
                  <a:pos x="3" y="14"/>
                </a:cxn>
                <a:cxn ang="0">
                  <a:pos x="3" y="24"/>
                </a:cxn>
                <a:cxn ang="0">
                  <a:pos x="0" y="24"/>
                </a:cxn>
                <a:cxn ang="0">
                  <a:pos x="0" y="0"/>
                </a:cxn>
                <a:cxn ang="0">
                  <a:pos x="3" y="11"/>
                </a:cxn>
                <a:cxn ang="0">
                  <a:pos x="6" y="11"/>
                </a:cxn>
                <a:cxn ang="0">
                  <a:pos x="11" y="7"/>
                </a:cxn>
                <a:cxn ang="0">
                  <a:pos x="6" y="2"/>
                </a:cxn>
                <a:cxn ang="0">
                  <a:pos x="3" y="3"/>
                </a:cxn>
                <a:cxn ang="0">
                  <a:pos x="3" y="11"/>
                </a:cxn>
              </a:cxnLst>
              <a:rect l="0" t="0" r="r" b="b"/>
              <a:pathLst>
                <a:path w="15" h="24">
                  <a:moveTo>
                    <a:pt x="0" y="0"/>
                  </a:moveTo>
                  <a:cubicBezTo>
                    <a:pt x="1" y="0"/>
                    <a:pt x="4" y="0"/>
                    <a:pt x="6" y="0"/>
                  </a:cubicBezTo>
                  <a:cubicBezTo>
                    <a:pt x="9" y="0"/>
                    <a:pt x="11" y="1"/>
                    <a:pt x="13" y="2"/>
                  </a:cubicBezTo>
                  <a:cubicBezTo>
                    <a:pt x="14" y="3"/>
                    <a:pt x="15" y="5"/>
                    <a:pt x="15" y="6"/>
                  </a:cubicBezTo>
                  <a:cubicBezTo>
                    <a:pt x="15" y="10"/>
                    <a:pt x="13" y="12"/>
                    <a:pt x="10" y="12"/>
                  </a:cubicBezTo>
                  <a:cubicBezTo>
                    <a:pt x="10" y="13"/>
                    <a:pt x="10" y="13"/>
                    <a:pt x="10" y="13"/>
                  </a:cubicBezTo>
                  <a:cubicBezTo>
                    <a:pt x="12" y="13"/>
                    <a:pt x="13" y="15"/>
                    <a:pt x="14" y="17"/>
                  </a:cubicBezTo>
                  <a:cubicBezTo>
                    <a:pt x="14" y="21"/>
                    <a:pt x="15" y="23"/>
                    <a:pt x="15" y="24"/>
                  </a:cubicBezTo>
                  <a:cubicBezTo>
                    <a:pt x="12" y="24"/>
                    <a:pt x="12" y="24"/>
                    <a:pt x="12" y="24"/>
                  </a:cubicBezTo>
                  <a:cubicBezTo>
                    <a:pt x="12" y="23"/>
                    <a:pt x="11" y="21"/>
                    <a:pt x="11" y="18"/>
                  </a:cubicBezTo>
                  <a:cubicBezTo>
                    <a:pt x="10" y="15"/>
                    <a:pt x="9" y="14"/>
                    <a:pt x="6" y="14"/>
                  </a:cubicBezTo>
                  <a:cubicBezTo>
                    <a:pt x="3" y="14"/>
                    <a:pt x="3" y="14"/>
                    <a:pt x="3" y="14"/>
                  </a:cubicBezTo>
                  <a:cubicBezTo>
                    <a:pt x="3" y="24"/>
                    <a:pt x="3" y="24"/>
                    <a:pt x="3" y="24"/>
                  </a:cubicBezTo>
                  <a:cubicBezTo>
                    <a:pt x="0" y="24"/>
                    <a:pt x="0" y="24"/>
                    <a:pt x="0" y="24"/>
                  </a:cubicBezTo>
                  <a:lnTo>
                    <a:pt x="0" y="0"/>
                  </a:lnTo>
                  <a:close/>
                  <a:moveTo>
                    <a:pt x="3" y="11"/>
                  </a:moveTo>
                  <a:cubicBezTo>
                    <a:pt x="6" y="11"/>
                    <a:pt x="6" y="11"/>
                    <a:pt x="6" y="11"/>
                  </a:cubicBezTo>
                  <a:cubicBezTo>
                    <a:pt x="9" y="11"/>
                    <a:pt x="11" y="9"/>
                    <a:pt x="11" y="7"/>
                  </a:cubicBezTo>
                  <a:cubicBezTo>
                    <a:pt x="11" y="4"/>
                    <a:pt x="9" y="2"/>
                    <a:pt x="6" y="2"/>
                  </a:cubicBezTo>
                  <a:cubicBezTo>
                    <a:pt x="5" y="2"/>
                    <a:pt x="4" y="2"/>
                    <a:pt x="3" y="3"/>
                  </a:cubicBezTo>
                  <a:lnTo>
                    <a:pt x="3" y="1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72" name="Freeform 71">
              <a:extLst>
                <a:ext uri="{FF2B5EF4-FFF2-40B4-BE49-F238E27FC236}">
                  <a16:creationId xmlns:a16="http://schemas.microsoft.com/office/drawing/2014/main" id="{09E8339F-209C-5245-98DF-D13BB3C4D607}"/>
                </a:ext>
              </a:extLst>
            </p:cNvPr>
            <p:cNvSpPr>
              <a:spLocks/>
            </p:cNvSpPr>
            <p:nvPr userDrawn="1"/>
          </p:nvSpPr>
          <p:spPr bwMode="gray">
            <a:xfrm>
              <a:off x="5108575" y="6445250"/>
              <a:ext cx="53975" cy="76200"/>
            </a:xfrm>
            <a:custGeom>
              <a:avLst/>
              <a:gdLst/>
              <a:ahLst/>
              <a:cxnLst>
                <a:cxn ang="0">
                  <a:pos x="14" y="6"/>
                </a:cxn>
                <a:cxn ang="0">
                  <a:pos x="0" y="6"/>
                </a:cxn>
                <a:cxn ang="0">
                  <a:pos x="0" y="0"/>
                </a:cxn>
                <a:cxn ang="0">
                  <a:pos x="34" y="0"/>
                </a:cxn>
                <a:cxn ang="0">
                  <a:pos x="34" y="6"/>
                </a:cxn>
                <a:cxn ang="0">
                  <a:pos x="20" y="6"/>
                </a:cxn>
                <a:cxn ang="0">
                  <a:pos x="20" y="48"/>
                </a:cxn>
                <a:cxn ang="0">
                  <a:pos x="14" y="48"/>
                </a:cxn>
                <a:cxn ang="0">
                  <a:pos x="14" y="6"/>
                </a:cxn>
              </a:cxnLst>
              <a:rect l="0" t="0" r="r" b="b"/>
              <a:pathLst>
                <a:path w="34" h="48">
                  <a:moveTo>
                    <a:pt x="14" y="6"/>
                  </a:moveTo>
                  <a:lnTo>
                    <a:pt x="0" y="6"/>
                  </a:lnTo>
                  <a:lnTo>
                    <a:pt x="0" y="0"/>
                  </a:lnTo>
                  <a:lnTo>
                    <a:pt x="34" y="0"/>
                  </a:lnTo>
                  <a:lnTo>
                    <a:pt x="34" y="6"/>
                  </a:lnTo>
                  <a:lnTo>
                    <a:pt x="20" y="6"/>
                  </a:lnTo>
                  <a:lnTo>
                    <a:pt x="20" y="48"/>
                  </a:lnTo>
                  <a:lnTo>
                    <a:pt x="14" y="48"/>
                  </a:lnTo>
                  <a:lnTo>
                    <a:pt x="14"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73" name="Freeform 72">
              <a:extLst>
                <a:ext uri="{FF2B5EF4-FFF2-40B4-BE49-F238E27FC236}">
                  <a16:creationId xmlns:a16="http://schemas.microsoft.com/office/drawing/2014/main" id="{20BAD779-730C-EB45-A8A7-D6DFE6417610}"/>
                </a:ext>
              </a:extLst>
            </p:cNvPr>
            <p:cNvSpPr>
              <a:spLocks/>
            </p:cNvSpPr>
            <p:nvPr userDrawn="1"/>
          </p:nvSpPr>
          <p:spPr bwMode="gray">
            <a:xfrm>
              <a:off x="5178425" y="6445250"/>
              <a:ext cx="41275" cy="76200"/>
            </a:xfrm>
            <a:custGeom>
              <a:avLst/>
              <a:gdLst/>
              <a:ahLst/>
              <a:cxnLst>
                <a:cxn ang="0">
                  <a:pos x="24" y="26"/>
                </a:cxn>
                <a:cxn ang="0">
                  <a:pos x="6" y="26"/>
                </a:cxn>
                <a:cxn ang="0">
                  <a:pos x="6" y="42"/>
                </a:cxn>
                <a:cxn ang="0">
                  <a:pos x="26" y="42"/>
                </a:cxn>
                <a:cxn ang="0">
                  <a:pos x="26" y="48"/>
                </a:cxn>
                <a:cxn ang="0">
                  <a:pos x="0" y="48"/>
                </a:cxn>
                <a:cxn ang="0">
                  <a:pos x="0" y="0"/>
                </a:cxn>
                <a:cxn ang="0">
                  <a:pos x="26" y="0"/>
                </a:cxn>
                <a:cxn ang="0">
                  <a:pos x="26" y="6"/>
                </a:cxn>
                <a:cxn ang="0">
                  <a:pos x="6" y="6"/>
                </a:cxn>
                <a:cxn ang="0">
                  <a:pos x="6" y="20"/>
                </a:cxn>
                <a:cxn ang="0">
                  <a:pos x="24" y="20"/>
                </a:cxn>
                <a:cxn ang="0">
                  <a:pos x="24" y="26"/>
                </a:cxn>
              </a:cxnLst>
              <a:rect l="0" t="0" r="r" b="b"/>
              <a:pathLst>
                <a:path w="26" h="48">
                  <a:moveTo>
                    <a:pt x="24" y="26"/>
                  </a:moveTo>
                  <a:lnTo>
                    <a:pt x="6" y="26"/>
                  </a:lnTo>
                  <a:lnTo>
                    <a:pt x="6" y="42"/>
                  </a:lnTo>
                  <a:lnTo>
                    <a:pt x="26" y="42"/>
                  </a:lnTo>
                  <a:lnTo>
                    <a:pt x="26" y="48"/>
                  </a:lnTo>
                  <a:lnTo>
                    <a:pt x="0" y="48"/>
                  </a:lnTo>
                  <a:lnTo>
                    <a:pt x="0" y="0"/>
                  </a:lnTo>
                  <a:lnTo>
                    <a:pt x="26" y="0"/>
                  </a:lnTo>
                  <a:lnTo>
                    <a:pt x="26" y="6"/>
                  </a:lnTo>
                  <a:lnTo>
                    <a:pt x="6" y="6"/>
                  </a:lnTo>
                  <a:lnTo>
                    <a:pt x="6" y="20"/>
                  </a:lnTo>
                  <a:lnTo>
                    <a:pt x="24" y="20"/>
                  </a:lnTo>
                  <a:lnTo>
                    <a:pt x="24" y="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74" name="Freeform 73">
              <a:extLst>
                <a:ext uri="{FF2B5EF4-FFF2-40B4-BE49-F238E27FC236}">
                  <a16:creationId xmlns:a16="http://schemas.microsoft.com/office/drawing/2014/main" id="{22309047-A98A-B44A-A029-16E72E7441FE}"/>
                </a:ext>
              </a:extLst>
            </p:cNvPr>
            <p:cNvSpPr>
              <a:spLocks noEditPoints="1"/>
            </p:cNvSpPr>
            <p:nvPr userDrawn="1"/>
          </p:nvSpPr>
          <p:spPr bwMode="gray">
            <a:xfrm>
              <a:off x="5238750" y="6445250"/>
              <a:ext cx="50800" cy="76200"/>
            </a:xfrm>
            <a:custGeom>
              <a:avLst/>
              <a:gdLst/>
              <a:ahLst/>
              <a:cxnLst>
                <a:cxn ang="0">
                  <a:pos x="0" y="0"/>
                </a:cxn>
                <a:cxn ang="0">
                  <a:pos x="6" y="0"/>
                </a:cxn>
                <a:cxn ang="0">
                  <a:pos x="13" y="2"/>
                </a:cxn>
                <a:cxn ang="0">
                  <a:pos x="15" y="6"/>
                </a:cxn>
                <a:cxn ang="0">
                  <a:pos x="10" y="12"/>
                </a:cxn>
                <a:cxn ang="0">
                  <a:pos x="10" y="13"/>
                </a:cxn>
                <a:cxn ang="0">
                  <a:pos x="14" y="17"/>
                </a:cxn>
                <a:cxn ang="0">
                  <a:pos x="16" y="24"/>
                </a:cxn>
                <a:cxn ang="0">
                  <a:pos x="13" y="24"/>
                </a:cxn>
                <a:cxn ang="0">
                  <a:pos x="11" y="18"/>
                </a:cxn>
                <a:cxn ang="0">
                  <a:pos x="6" y="14"/>
                </a:cxn>
                <a:cxn ang="0">
                  <a:pos x="3" y="14"/>
                </a:cxn>
                <a:cxn ang="0">
                  <a:pos x="3" y="24"/>
                </a:cxn>
                <a:cxn ang="0">
                  <a:pos x="0" y="24"/>
                </a:cxn>
                <a:cxn ang="0">
                  <a:pos x="0" y="0"/>
                </a:cxn>
                <a:cxn ang="0">
                  <a:pos x="3" y="11"/>
                </a:cxn>
                <a:cxn ang="0">
                  <a:pos x="6" y="11"/>
                </a:cxn>
                <a:cxn ang="0">
                  <a:pos x="12" y="7"/>
                </a:cxn>
                <a:cxn ang="0">
                  <a:pos x="6" y="2"/>
                </a:cxn>
                <a:cxn ang="0">
                  <a:pos x="3" y="3"/>
                </a:cxn>
                <a:cxn ang="0">
                  <a:pos x="3" y="11"/>
                </a:cxn>
              </a:cxnLst>
              <a:rect l="0" t="0" r="r" b="b"/>
              <a:pathLst>
                <a:path w="16" h="24">
                  <a:moveTo>
                    <a:pt x="0" y="0"/>
                  </a:moveTo>
                  <a:cubicBezTo>
                    <a:pt x="2" y="0"/>
                    <a:pt x="4" y="0"/>
                    <a:pt x="6" y="0"/>
                  </a:cubicBezTo>
                  <a:cubicBezTo>
                    <a:pt x="9" y="0"/>
                    <a:pt x="12" y="1"/>
                    <a:pt x="13" y="2"/>
                  </a:cubicBezTo>
                  <a:cubicBezTo>
                    <a:pt x="14" y="3"/>
                    <a:pt x="15" y="5"/>
                    <a:pt x="15" y="6"/>
                  </a:cubicBezTo>
                  <a:cubicBezTo>
                    <a:pt x="15" y="10"/>
                    <a:pt x="13" y="12"/>
                    <a:pt x="10" y="12"/>
                  </a:cubicBezTo>
                  <a:cubicBezTo>
                    <a:pt x="10" y="13"/>
                    <a:pt x="10" y="13"/>
                    <a:pt x="10" y="13"/>
                  </a:cubicBezTo>
                  <a:cubicBezTo>
                    <a:pt x="12" y="13"/>
                    <a:pt x="13" y="15"/>
                    <a:pt x="14" y="17"/>
                  </a:cubicBezTo>
                  <a:cubicBezTo>
                    <a:pt x="15" y="21"/>
                    <a:pt x="15" y="23"/>
                    <a:pt x="16" y="24"/>
                  </a:cubicBezTo>
                  <a:cubicBezTo>
                    <a:pt x="13" y="24"/>
                    <a:pt x="13" y="24"/>
                    <a:pt x="13" y="24"/>
                  </a:cubicBezTo>
                  <a:cubicBezTo>
                    <a:pt x="12" y="23"/>
                    <a:pt x="12" y="21"/>
                    <a:pt x="11" y="18"/>
                  </a:cubicBezTo>
                  <a:cubicBezTo>
                    <a:pt x="10" y="15"/>
                    <a:pt x="9" y="14"/>
                    <a:pt x="6" y="14"/>
                  </a:cubicBezTo>
                  <a:cubicBezTo>
                    <a:pt x="3" y="14"/>
                    <a:pt x="3" y="14"/>
                    <a:pt x="3" y="14"/>
                  </a:cubicBezTo>
                  <a:cubicBezTo>
                    <a:pt x="3" y="24"/>
                    <a:pt x="3" y="24"/>
                    <a:pt x="3" y="24"/>
                  </a:cubicBezTo>
                  <a:cubicBezTo>
                    <a:pt x="0" y="24"/>
                    <a:pt x="0" y="24"/>
                    <a:pt x="0" y="24"/>
                  </a:cubicBezTo>
                  <a:lnTo>
                    <a:pt x="0" y="0"/>
                  </a:lnTo>
                  <a:close/>
                  <a:moveTo>
                    <a:pt x="3" y="11"/>
                  </a:moveTo>
                  <a:cubicBezTo>
                    <a:pt x="6" y="11"/>
                    <a:pt x="6" y="11"/>
                    <a:pt x="6" y="11"/>
                  </a:cubicBezTo>
                  <a:cubicBezTo>
                    <a:pt x="10" y="11"/>
                    <a:pt x="12" y="9"/>
                    <a:pt x="12" y="7"/>
                  </a:cubicBezTo>
                  <a:cubicBezTo>
                    <a:pt x="12" y="4"/>
                    <a:pt x="10" y="2"/>
                    <a:pt x="6" y="2"/>
                  </a:cubicBezTo>
                  <a:cubicBezTo>
                    <a:pt x="5" y="2"/>
                    <a:pt x="4" y="2"/>
                    <a:pt x="3" y="3"/>
                  </a:cubicBezTo>
                  <a:lnTo>
                    <a:pt x="3" y="1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75" name="Freeform 74">
              <a:extLst>
                <a:ext uri="{FF2B5EF4-FFF2-40B4-BE49-F238E27FC236}">
                  <a16:creationId xmlns:a16="http://schemas.microsoft.com/office/drawing/2014/main" id="{DF5E609B-A1AE-6A47-AA3D-14F2673337E9}"/>
                </a:ext>
              </a:extLst>
            </p:cNvPr>
            <p:cNvSpPr>
              <a:spLocks/>
            </p:cNvSpPr>
            <p:nvPr userDrawn="1"/>
          </p:nvSpPr>
          <p:spPr bwMode="gray">
            <a:xfrm>
              <a:off x="5305425" y="6445250"/>
              <a:ext cx="44450" cy="76200"/>
            </a:xfrm>
            <a:custGeom>
              <a:avLst/>
              <a:gdLst/>
              <a:ahLst/>
              <a:cxnLst>
                <a:cxn ang="0">
                  <a:pos x="26" y="26"/>
                </a:cxn>
                <a:cxn ang="0">
                  <a:pos x="6" y="26"/>
                </a:cxn>
                <a:cxn ang="0">
                  <a:pos x="6" y="42"/>
                </a:cxn>
                <a:cxn ang="0">
                  <a:pos x="28" y="42"/>
                </a:cxn>
                <a:cxn ang="0">
                  <a:pos x="28" y="48"/>
                </a:cxn>
                <a:cxn ang="0">
                  <a:pos x="0" y="48"/>
                </a:cxn>
                <a:cxn ang="0">
                  <a:pos x="0" y="0"/>
                </a:cxn>
                <a:cxn ang="0">
                  <a:pos x="26" y="0"/>
                </a:cxn>
                <a:cxn ang="0">
                  <a:pos x="26" y="6"/>
                </a:cxn>
                <a:cxn ang="0">
                  <a:pos x="6" y="6"/>
                </a:cxn>
                <a:cxn ang="0">
                  <a:pos x="6" y="20"/>
                </a:cxn>
                <a:cxn ang="0">
                  <a:pos x="26" y="20"/>
                </a:cxn>
                <a:cxn ang="0">
                  <a:pos x="26" y="26"/>
                </a:cxn>
              </a:cxnLst>
              <a:rect l="0" t="0" r="r" b="b"/>
              <a:pathLst>
                <a:path w="28" h="48">
                  <a:moveTo>
                    <a:pt x="26" y="26"/>
                  </a:moveTo>
                  <a:lnTo>
                    <a:pt x="6" y="26"/>
                  </a:lnTo>
                  <a:lnTo>
                    <a:pt x="6" y="42"/>
                  </a:lnTo>
                  <a:lnTo>
                    <a:pt x="28" y="42"/>
                  </a:lnTo>
                  <a:lnTo>
                    <a:pt x="28" y="48"/>
                  </a:lnTo>
                  <a:lnTo>
                    <a:pt x="0" y="48"/>
                  </a:lnTo>
                  <a:lnTo>
                    <a:pt x="0" y="0"/>
                  </a:lnTo>
                  <a:lnTo>
                    <a:pt x="26" y="0"/>
                  </a:lnTo>
                  <a:lnTo>
                    <a:pt x="26" y="6"/>
                  </a:lnTo>
                  <a:lnTo>
                    <a:pt x="6" y="6"/>
                  </a:lnTo>
                  <a:lnTo>
                    <a:pt x="6" y="20"/>
                  </a:lnTo>
                  <a:lnTo>
                    <a:pt x="26" y="20"/>
                  </a:lnTo>
                  <a:lnTo>
                    <a:pt x="26" y="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76" name="Freeform 75">
              <a:extLst>
                <a:ext uri="{FF2B5EF4-FFF2-40B4-BE49-F238E27FC236}">
                  <a16:creationId xmlns:a16="http://schemas.microsoft.com/office/drawing/2014/main" id="{BDE5961F-00C5-4248-9054-9DA727CBC238}"/>
                </a:ext>
              </a:extLst>
            </p:cNvPr>
            <p:cNvSpPr>
              <a:spLocks noEditPoints="1"/>
            </p:cNvSpPr>
            <p:nvPr userDrawn="1"/>
          </p:nvSpPr>
          <p:spPr bwMode="gray">
            <a:xfrm>
              <a:off x="5368925" y="6445250"/>
              <a:ext cx="58738" cy="76200"/>
            </a:xfrm>
            <a:custGeom>
              <a:avLst/>
              <a:gdLst/>
              <a:ahLst/>
              <a:cxnLst>
                <a:cxn ang="0">
                  <a:pos x="0" y="0"/>
                </a:cxn>
                <a:cxn ang="0">
                  <a:pos x="6" y="0"/>
                </a:cxn>
                <a:cxn ang="0">
                  <a:pos x="16" y="3"/>
                </a:cxn>
                <a:cxn ang="0">
                  <a:pos x="19" y="11"/>
                </a:cxn>
                <a:cxn ang="0">
                  <a:pos x="16" y="21"/>
                </a:cxn>
                <a:cxn ang="0">
                  <a:pos x="5" y="24"/>
                </a:cxn>
                <a:cxn ang="0">
                  <a:pos x="0" y="24"/>
                </a:cxn>
                <a:cxn ang="0">
                  <a:pos x="0" y="0"/>
                </a:cxn>
                <a:cxn ang="0">
                  <a:pos x="3" y="22"/>
                </a:cxn>
                <a:cxn ang="0">
                  <a:pos x="6" y="22"/>
                </a:cxn>
                <a:cxn ang="0">
                  <a:pos x="16" y="12"/>
                </a:cxn>
                <a:cxn ang="0">
                  <a:pos x="6" y="2"/>
                </a:cxn>
                <a:cxn ang="0">
                  <a:pos x="3" y="3"/>
                </a:cxn>
                <a:cxn ang="0">
                  <a:pos x="3" y="22"/>
                </a:cxn>
              </a:cxnLst>
              <a:rect l="0" t="0" r="r" b="b"/>
              <a:pathLst>
                <a:path w="19" h="24">
                  <a:moveTo>
                    <a:pt x="0" y="0"/>
                  </a:moveTo>
                  <a:cubicBezTo>
                    <a:pt x="2" y="0"/>
                    <a:pt x="4" y="0"/>
                    <a:pt x="6" y="0"/>
                  </a:cubicBezTo>
                  <a:cubicBezTo>
                    <a:pt x="11" y="0"/>
                    <a:pt x="14" y="1"/>
                    <a:pt x="16" y="3"/>
                  </a:cubicBezTo>
                  <a:cubicBezTo>
                    <a:pt x="18" y="5"/>
                    <a:pt x="19" y="8"/>
                    <a:pt x="19" y="11"/>
                  </a:cubicBezTo>
                  <a:cubicBezTo>
                    <a:pt x="19" y="15"/>
                    <a:pt x="18" y="19"/>
                    <a:pt x="16" y="21"/>
                  </a:cubicBezTo>
                  <a:cubicBezTo>
                    <a:pt x="14" y="23"/>
                    <a:pt x="10" y="24"/>
                    <a:pt x="5" y="24"/>
                  </a:cubicBezTo>
                  <a:cubicBezTo>
                    <a:pt x="3" y="24"/>
                    <a:pt x="1" y="24"/>
                    <a:pt x="0" y="24"/>
                  </a:cubicBezTo>
                  <a:lnTo>
                    <a:pt x="0" y="0"/>
                  </a:lnTo>
                  <a:close/>
                  <a:moveTo>
                    <a:pt x="3" y="22"/>
                  </a:moveTo>
                  <a:cubicBezTo>
                    <a:pt x="4" y="22"/>
                    <a:pt x="5" y="22"/>
                    <a:pt x="6" y="22"/>
                  </a:cubicBezTo>
                  <a:cubicBezTo>
                    <a:pt x="12" y="22"/>
                    <a:pt x="16" y="18"/>
                    <a:pt x="16" y="12"/>
                  </a:cubicBezTo>
                  <a:cubicBezTo>
                    <a:pt x="16" y="6"/>
                    <a:pt x="13" y="2"/>
                    <a:pt x="6" y="2"/>
                  </a:cubicBezTo>
                  <a:cubicBezTo>
                    <a:pt x="5" y="2"/>
                    <a:pt x="4" y="3"/>
                    <a:pt x="3" y="3"/>
                  </a:cubicBezTo>
                  <a:lnTo>
                    <a:pt x="3"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77" name="Freeform 76">
              <a:extLst>
                <a:ext uri="{FF2B5EF4-FFF2-40B4-BE49-F238E27FC236}">
                  <a16:creationId xmlns:a16="http://schemas.microsoft.com/office/drawing/2014/main" id="{04639BE4-D21E-4047-A76A-2543942EF408}"/>
                </a:ext>
              </a:extLst>
            </p:cNvPr>
            <p:cNvSpPr>
              <a:spLocks noEditPoints="1"/>
            </p:cNvSpPr>
            <p:nvPr userDrawn="1"/>
          </p:nvSpPr>
          <p:spPr bwMode="gray">
            <a:xfrm>
              <a:off x="5472113" y="6445250"/>
              <a:ext cx="63500" cy="76200"/>
            </a:xfrm>
            <a:custGeom>
              <a:avLst/>
              <a:gdLst/>
              <a:ahLst/>
              <a:cxnLst>
                <a:cxn ang="0">
                  <a:pos x="6" y="16"/>
                </a:cxn>
                <a:cxn ang="0">
                  <a:pos x="3" y="24"/>
                </a:cxn>
                <a:cxn ang="0">
                  <a:pos x="0" y="24"/>
                </a:cxn>
                <a:cxn ang="0">
                  <a:pos x="8" y="0"/>
                </a:cxn>
                <a:cxn ang="0">
                  <a:pos x="12" y="0"/>
                </a:cxn>
                <a:cxn ang="0">
                  <a:pos x="20" y="24"/>
                </a:cxn>
                <a:cxn ang="0">
                  <a:pos x="17" y="24"/>
                </a:cxn>
                <a:cxn ang="0">
                  <a:pos x="14" y="16"/>
                </a:cxn>
                <a:cxn ang="0">
                  <a:pos x="6" y="16"/>
                </a:cxn>
                <a:cxn ang="0">
                  <a:pos x="13" y="14"/>
                </a:cxn>
                <a:cxn ang="0">
                  <a:pos x="11" y="7"/>
                </a:cxn>
                <a:cxn ang="0">
                  <a:pos x="10" y="3"/>
                </a:cxn>
                <a:cxn ang="0">
                  <a:pos x="10" y="3"/>
                </a:cxn>
                <a:cxn ang="0">
                  <a:pos x="9" y="7"/>
                </a:cxn>
                <a:cxn ang="0">
                  <a:pos x="6" y="14"/>
                </a:cxn>
                <a:cxn ang="0">
                  <a:pos x="13" y="14"/>
                </a:cxn>
              </a:cxnLst>
              <a:rect l="0" t="0" r="r" b="b"/>
              <a:pathLst>
                <a:path w="20" h="24">
                  <a:moveTo>
                    <a:pt x="6" y="16"/>
                  </a:moveTo>
                  <a:cubicBezTo>
                    <a:pt x="3" y="24"/>
                    <a:pt x="3" y="24"/>
                    <a:pt x="3" y="24"/>
                  </a:cubicBezTo>
                  <a:cubicBezTo>
                    <a:pt x="0" y="24"/>
                    <a:pt x="0" y="24"/>
                    <a:pt x="0" y="24"/>
                  </a:cubicBezTo>
                  <a:cubicBezTo>
                    <a:pt x="8" y="0"/>
                    <a:pt x="8" y="0"/>
                    <a:pt x="8" y="0"/>
                  </a:cubicBezTo>
                  <a:cubicBezTo>
                    <a:pt x="12" y="0"/>
                    <a:pt x="12" y="0"/>
                    <a:pt x="12" y="0"/>
                  </a:cubicBezTo>
                  <a:cubicBezTo>
                    <a:pt x="20" y="24"/>
                    <a:pt x="20" y="24"/>
                    <a:pt x="20" y="24"/>
                  </a:cubicBezTo>
                  <a:cubicBezTo>
                    <a:pt x="17" y="24"/>
                    <a:pt x="17" y="24"/>
                    <a:pt x="17" y="24"/>
                  </a:cubicBezTo>
                  <a:cubicBezTo>
                    <a:pt x="14" y="16"/>
                    <a:pt x="14" y="16"/>
                    <a:pt x="14" y="16"/>
                  </a:cubicBezTo>
                  <a:lnTo>
                    <a:pt x="6" y="16"/>
                  </a:lnTo>
                  <a:close/>
                  <a:moveTo>
                    <a:pt x="13" y="14"/>
                  </a:moveTo>
                  <a:cubicBezTo>
                    <a:pt x="11" y="7"/>
                    <a:pt x="11" y="7"/>
                    <a:pt x="11" y="7"/>
                  </a:cubicBezTo>
                  <a:cubicBezTo>
                    <a:pt x="11" y="6"/>
                    <a:pt x="10" y="4"/>
                    <a:pt x="10" y="3"/>
                  </a:cubicBezTo>
                  <a:cubicBezTo>
                    <a:pt x="10" y="3"/>
                    <a:pt x="10" y="3"/>
                    <a:pt x="10" y="3"/>
                  </a:cubicBezTo>
                  <a:cubicBezTo>
                    <a:pt x="9" y="4"/>
                    <a:pt x="9" y="6"/>
                    <a:pt x="9" y="7"/>
                  </a:cubicBezTo>
                  <a:cubicBezTo>
                    <a:pt x="6" y="14"/>
                    <a:pt x="6" y="14"/>
                    <a:pt x="6" y="14"/>
                  </a:cubicBezTo>
                  <a:lnTo>
                    <a:pt x="13"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78" name="Freeform 77">
              <a:extLst>
                <a:ext uri="{FF2B5EF4-FFF2-40B4-BE49-F238E27FC236}">
                  <a16:creationId xmlns:a16="http://schemas.microsoft.com/office/drawing/2014/main" id="{81392832-8F92-5C42-8615-07F0F958EAA6}"/>
                </a:ext>
              </a:extLst>
            </p:cNvPr>
            <p:cNvSpPr>
              <a:spLocks/>
            </p:cNvSpPr>
            <p:nvPr userDrawn="1"/>
          </p:nvSpPr>
          <p:spPr bwMode="gray">
            <a:xfrm>
              <a:off x="5548313" y="6445250"/>
              <a:ext cx="57150" cy="76200"/>
            </a:xfrm>
            <a:custGeom>
              <a:avLst/>
              <a:gdLst/>
              <a:ahLst/>
              <a:cxnLst>
                <a:cxn ang="0">
                  <a:pos x="18" y="23"/>
                </a:cxn>
                <a:cxn ang="0">
                  <a:pos x="11" y="24"/>
                </a:cxn>
                <a:cxn ang="0">
                  <a:pos x="0" y="12"/>
                </a:cxn>
                <a:cxn ang="0">
                  <a:pos x="12" y="0"/>
                </a:cxn>
                <a:cxn ang="0">
                  <a:pos x="18" y="1"/>
                </a:cxn>
                <a:cxn ang="0">
                  <a:pos x="17" y="3"/>
                </a:cxn>
                <a:cxn ang="0">
                  <a:pos x="12" y="2"/>
                </a:cxn>
                <a:cxn ang="0">
                  <a:pos x="3" y="12"/>
                </a:cxn>
                <a:cxn ang="0">
                  <a:pos x="12" y="22"/>
                </a:cxn>
                <a:cxn ang="0">
                  <a:pos x="17" y="21"/>
                </a:cxn>
                <a:cxn ang="0">
                  <a:pos x="18" y="23"/>
                </a:cxn>
              </a:cxnLst>
              <a:rect l="0" t="0" r="r" b="b"/>
              <a:pathLst>
                <a:path w="18" h="24">
                  <a:moveTo>
                    <a:pt x="18" y="23"/>
                  </a:moveTo>
                  <a:cubicBezTo>
                    <a:pt x="16" y="24"/>
                    <a:pt x="14" y="24"/>
                    <a:pt x="11" y="24"/>
                  </a:cubicBezTo>
                  <a:cubicBezTo>
                    <a:pt x="5" y="24"/>
                    <a:pt x="0" y="20"/>
                    <a:pt x="0" y="12"/>
                  </a:cubicBezTo>
                  <a:cubicBezTo>
                    <a:pt x="0" y="5"/>
                    <a:pt x="5" y="0"/>
                    <a:pt x="12" y="0"/>
                  </a:cubicBezTo>
                  <a:cubicBezTo>
                    <a:pt x="15" y="0"/>
                    <a:pt x="17" y="0"/>
                    <a:pt x="18" y="1"/>
                  </a:cubicBezTo>
                  <a:cubicBezTo>
                    <a:pt x="17" y="3"/>
                    <a:pt x="17" y="3"/>
                    <a:pt x="17" y="3"/>
                  </a:cubicBezTo>
                  <a:cubicBezTo>
                    <a:pt x="16" y="3"/>
                    <a:pt x="14" y="2"/>
                    <a:pt x="12" y="2"/>
                  </a:cubicBezTo>
                  <a:cubicBezTo>
                    <a:pt x="6" y="2"/>
                    <a:pt x="3" y="6"/>
                    <a:pt x="3" y="12"/>
                  </a:cubicBezTo>
                  <a:cubicBezTo>
                    <a:pt x="3" y="18"/>
                    <a:pt x="6" y="22"/>
                    <a:pt x="12" y="22"/>
                  </a:cubicBezTo>
                  <a:cubicBezTo>
                    <a:pt x="14" y="22"/>
                    <a:pt x="16" y="21"/>
                    <a:pt x="17" y="21"/>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79" name="Freeform 78">
              <a:extLst>
                <a:ext uri="{FF2B5EF4-FFF2-40B4-BE49-F238E27FC236}">
                  <a16:creationId xmlns:a16="http://schemas.microsoft.com/office/drawing/2014/main" id="{B16079DE-CB87-0F49-9A37-8243DFC8528C}"/>
                </a:ext>
              </a:extLst>
            </p:cNvPr>
            <p:cNvSpPr>
              <a:spLocks/>
            </p:cNvSpPr>
            <p:nvPr userDrawn="1"/>
          </p:nvSpPr>
          <p:spPr bwMode="gray">
            <a:xfrm>
              <a:off x="5614988" y="6445250"/>
              <a:ext cx="57150" cy="76200"/>
            </a:xfrm>
            <a:custGeom>
              <a:avLst/>
              <a:gdLst/>
              <a:ahLst/>
              <a:cxnLst>
                <a:cxn ang="0">
                  <a:pos x="18" y="23"/>
                </a:cxn>
                <a:cxn ang="0">
                  <a:pos x="12" y="24"/>
                </a:cxn>
                <a:cxn ang="0">
                  <a:pos x="0" y="12"/>
                </a:cxn>
                <a:cxn ang="0">
                  <a:pos x="13" y="0"/>
                </a:cxn>
                <a:cxn ang="0">
                  <a:pos x="18" y="1"/>
                </a:cxn>
                <a:cxn ang="0">
                  <a:pos x="18" y="3"/>
                </a:cxn>
                <a:cxn ang="0">
                  <a:pos x="13" y="2"/>
                </a:cxn>
                <a:cxn ang="0">
                  <a:pos x="4" y="12"/>
                </a:cxn>
                <a:cxn ang="0">
                  <a:pos x="13" y="22"/>
                </a:cxn>
                <a:cxn ang="0">
                  <a:pos x="18" y="21"/>
                </a:cxn>
                <a:cxn ang="0">
                  <a:pos x="18" y="23"/>
                </a:cxn>
              </a:cxnLst>
              <a:rect l="0" t="0" r="r" b="b"/>
              <a:pathLst>
                <a:path w="18" h="24">
                  <a:moveTo>
                    <a:pt x="18" y="23"/>
                  </a:moveTo>
                  <a:cubicBezTo>
                    <a:pt x="17" y="24"/>
                    <a:pt x="15" y="24"/>
                    <a:pt x="12" y="24"/>
                  </a:cubicBezTo>
                  <a:cubicBezTo>
                    <a:pt x="5" y="24"/>
                    <a:pt x="0" y="20"/>
                    <a:pt x="0" y="12"/>
                  </a:cubicBezTo>
                  <a:cubicBezTo>
                    <a:pt x="0" y="5"/>
                    <a:pt x="5" y="0"/>
                    <a:pt x="13" y="0"/>
                  </a:cubicBezTo>
                  <a:cubicBezTo>
                    <a:pt x="16" y="0"/>
                    <a:pt x="18" y="0"/>
                    <a:pt x="18" y="1"/>
                  </a:cubicBezTo>
                  <a:cubicBezTo>
                    <a:pt x="18" y="3"/>
                    <a:pt x="18" y="3"/>
                    <a:pt x="18" y="3"/>
                  </a:cubicBezTo>
                  <a:cubicBezTo>
                    <a:pt x="17" y="3"/>
                    <a:pt x="15" y="2"/>
                    <a:pt x="13" y="2"/>
                  </a:cubicBezTo>
                  <a:cubicBezTo>
                    <a:pt x="7" y="2"/>
                    <a:pt x="4" y="6"/>
                    <a:pt x="4" y="12"/>
                  </a:cubicBezTo>
                  <a:cubicBezTo>
                    <a:pt x="4" y="18"/>
                    <a:pt x="7" y="22"/>
                    <a:pt x="13" y="22"/>
                  </a:cubicBezTo>
                  <a:cubicBezTo>
                    <a:pt x="15" y="22"/>
                    <a:pt x="17" y="21"/>
                    <a:pt x="18" y="21"/>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80" name="Freeform 79">
              <a:extLst>
                <a:ext uri="{FF2B5EF4-FFF2-40B4-BE49-F238E27FC236}">
                  <a16:creationId xmlns:a16="http://schemas.microsoft.com/office/drawing/2014/main" id="{207ABA13-19A2-BA44-B522-1E73324B997B}"/>
                </a:ext>
              </a:extLst>
            </p:cNvPr>
            <p:cNvSpPr>
              <a:spLocks noEditPoints="1"/>
            </p:cNvSpPr>
            <p:nvPr userDrawn="1"/>
          </p:nvSpPr>
          <p:spPr bwMode="gray">
            <a:xfrm>
              <a:off x="5684838" y="6445250"/>
              <a:ext cx="69850" cy="76200"/>
            </a:xfrm>
            <a:custGeom>
              <a:avLst/>
              <a:gdLst/>
              <a:ahLst/>
              <a:cxnLst>
                <a:cxn ang="0">
                  <a:pos x="11" y="24"/>
                </a:cxn>
                <a:cxn ang="0">
                  <a:pos x="0" y="12"/>
                </a:cxn>
                <a:cxn ang="0">
                  <a:pos x="11" y="0"/>
                </a:cxn>
                <a:cxn ang="0">
                  <a:pos x="22" y="12"/>
                </a:cxn>
                <a:cxn ang="0">
                  <a:pos x="11" y="24"/>
                </a:cxn>
                <a:cxn ang="0">
                  <a:pos x="11" y="22"/>
                </a:cxn>
                <a:cxn ang="0">
                  <a:pos x="19" y="12"/>
                </a:cxn>
                <a:cxn ang="0">
                  <a:pos x="11" y="2"/>
                </a:cxn>
                <a:cxn ang="0">
                  <a:pos x="3" y="12"/>
                </a:cxn>
                <a:cxn ang="0">
                  <a:pos x="11" y="22"/>
                </a:cxn>
              </a:cxnLst>
              <a:rect l="0" t="0" r="r" b="b"/>
              <a:pathLst>
                <a:path w="22" h="24">
                  <a:moveTo>
                    <a:pt x="11" y="24"/>
                  </a:moveTo>
                  <a:cubicBezTo>
                    <a:pt x="4" y="24"/>
                    <a:pt x="0" y="19"/>
                    <a:pt x="0" y="12"/>
                  </a:cubicBezTo>
                  <a:cubicBezTo>
                    <a:pt x="0" y="5"/>
                    <a:pt x="5" y="0"/>
                    <a:pt x="11" y="0"/>
                  </a:cubicBezTo>
                  <a:cubicBezTo>
                    <a:pt x="18" y="0"/>
                    <a:pt x="22" y="5"/>
                    <a:pt x="22" y="12"/>
                  </a:cubicBezTo>
                  <a:cubicBezTo>
                    <a:pt x="22" y="20"/>
                    <a:pt x="17" y="24"/>
                    <a:pt x="11" y="24"/>
                  </a:cubicBezTo>
                  <a:close/>
                  <a:moveTo>
                    <a:pt x="11" y="22"/>
                  </a:moveTo>
                  <a:cubicBezTo>
                    <a:pt x="16" y="22"/>
                    <a:pt x="19" y="17"/>
                    <a:pt x="19" y="12"/>
                  </a:cubicBezTo>
                  <a:cubicBezTo>
                    <a:pt x="19" y="7"/>
                    <a:pt x="16" y="2"/>
                    <a:pt x="11" y="2"/>
                  </a:cubicBezTo>
                  <a:cubicBezTo>
                    <a:pt x="6" y="2"/>
                    <a:pt x="3" y="7"/>
                    <a:pt x="3" y="12"/>
                  </a:cubicBezTo>
                  <a:cubicBezTo>
                    <a:pt x="3" y="17"/>
                    <a:pt x="6" y="22"/>
                    <a:pt x="11" y="2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81" name="Freeform 80">
              <a:extLst>
                <a:ext uri="{FF2B5EF4-FFF2-40B4-BE49-F238E27FC236}">
                  <a16:creationId xmlns:a16="http://schemas.microsoft.com/office/drawing/2014/main" id="{439BD064-350A-5948-AA3A-EE1954CD507F}"/>
                </a:ext>
              </a:extLst>
            </p:cNvPr>
            <p:cNvSpPr>
              <a:spLocks/>
            </p:cNvSpPr>
            <p:nvPr userDrawn="1"/>
          </p:nvSpPr>
          <p:spPr bwMode="gray">
            <a:xfrm>
              <a:off x="5773738" y="6445250"/>
              <a:ext cx="53975" cy="76200"/>
            </a:xfrm>
            <a:custGeom>
              <a:avLst/>
              <a:gdLst/>
              <a:ahLst/>
              <a:cxnLst>
                <a:cxn ang="0">
                  <a:pos x="3" y="0"/>
                </a:cxn>
                <a:cxn ang="0">
                  <a:pos x="3" y="14"/>
                </a:cxn>
                <a:cxn ang="0">
                  <a:pos x="9" y="22"/>
                </a:cxn>
                <a:cxn ang="0">
                  <a:pos x="14" y="14"/>
                </a:cxn>
                <a:cxn ang="0">
                  <a:pos x="14" y="0"/>
                </a:cxn>
                <a:cxn ang="0">
                  <a:pos x="17" y="0"/>
                </a:cxn>
                <a:cxn ang="0">
                  <a:pos x="17" y="14"/>
                </a:cxn>
                <a:cxn ang="0">
                  <a:pos x="8" y="24"/>
                </a:cxn>
                <a:cxn ang="0">
                  <a:pos x="0" y="14"/>
                </a:cxn>
                <a:cxn ang="0">
                  <a:pos x="0" y="0"/>
                </a:cxn>
                <a:cxn ang="0">
                  <a:pos x="3" y="0"/>
                </a:cxn>
              </a:cxnLst>
              <a:rect l="0" t="0" r="r" b="b"/>
              <a:pathLst>
                <a:path w="17" h="24">
                  <a:moveTo>
                    <a:pt x="3" y="0"/>
                  </a:moveTo>
                  <a:cubicBezTo>
                    <a:pt x="3" y="14"/>
                    <a:pt x="3" y="14"/>
                    <a:pt x="3" y="14"/>
                  </a:cubicBezTo>
                  <a:cubicBezTo>
                    <a:pt x="3" y="20"/>
                    <a:pt x="5" y="22"/>
                    <a:pt x="9" y="22"/>
                  </a:cubicBezTo>
                  <a:cubicBezTo>
                    <a:pt x="12" y="22"/>
                    <a:pt x="14" y="19"/>
                    <a:pt x="14" y="14"/>
                  </a:cubicBezTo>
                  <a:cubicBezTo>
                    <a:pt x="14" y="0"/>
                    <a:pt x="14" y="0"/>
                    <a:pt x="14" y="0"/>
                  </a:cubicBezTo>
                  <a:cubicBezTo>
                    <a:pt x="17" y="0"/>
                    <a:pt x="17" y="0"/>
                    <a:pt x="17" y="0"/>
                  </a:cubicBezTo>
                  <a:cubicBezTo>
                    <a:pt x="17" y="14"/>
                    <a:pt x="17" y="14"/>
                    <a:pt x="17" y="14"/>
                  </a:cubicBezTo>
                  <a:cubicBezTo>
                    <a:pt x="17" y="21"/>
                    <a:pt x="14" y="24"/>
                    <a:pt x="8" y="24"/>
                  </a:cubicBezTo>
                  <a:cubicBezTo>
                    <a:pt x="4" y="24"/>
                    <a:pt x="0" y="22"/>
                    <a:pt x="0" y="14"/>
                  </a:cubicBezTo>
                  <a:cubicBezTo>
                    <a:pt x="0" y="0"/>
                    <a:pt x="0" y="0"/>
                    <a:pt x="0" y="0"/>
                  </a:cubicBezTo>
                  <a:lnTo>
                    <a:pt x="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82" name="Freeform 81">
              <a:extLst>
                <a:ext uri="{FF2B5EF4-FFF2-40B4-BE49-F238E27FC236}">
                  <a16:creationId xmlns:a16="http://schemas.microsoft.com/office/drawing/2014/main" id="{50A36295-4BA0-2945-BA67-FB224C1A5135}"/>
                </a:ext>
              </a:extLst>
            </p:cNvPr>
            <p:cNvSpPr>
              <a:spLocks/>
            </p:cNvSpPr>
            <p:nvPr userDrawn="1"/>
          </p:nvSpPr>
          <p:spPr bwMode="gray">
            <a:xfrm>
              <a:off x="5853113" y="6445250"/>
              <a:ext cx="57150" cy="76200"/>
            </a:xfrm>
            <a:custGeom>
              <a:avLst/>
              <a:gdLst/>
              <a:ahLst/>
              <a:cxnLst>
                <a:cxn ang="0">
                  <a:pos x="0" y="24"/>
                </a:cxn>
                <a:cxn ang="0">
                  <a:pos x="0" y="0"/>
                </a:cxn>
                <a:cxn ang="0">
                  <a:pos x="3" y="0"/>
                </a:cxn>
                <a:cxn ang="0">
                  <a:pos x="11" y="12"/>
                </a:cxn>
                <a:cxn ang="0">
                  <a:pos x="15" y="20"/>
                </a:cxn>
                <a:cxn ang="0">
                  <a:pos x="15" y="20"/>
                </a:cxn>
                <a:cxn ang="0">
                  <a:pos x="15" y="10"/>
                </a:cxn>
                <a:cxn ang="0">
                  <a:pos x="15" y="0"/>
                </a:cxn>
                <a:cxn ang="0">
                  <a:pos x="18" y="0"/>
                </a:cxn>
                <a:cxn ang="0">
                  <a:pos x="18" y="24"/>
                </a:cxn>
                <a:cxn ang="0">
                  <a:pos x="15" y="24"/>
                </a:cxn>
                <a:cxn ang="0">
                  <a:pos x="7" y="12"/>
                </a:cxn>
                <a:cxn ang="0">
                  <a:pos x="3" y="4"/>
                </a:cxn>
                <a:cxn ang="0">
                  <a:pos x="3" y="4"/>
                </a:cxn>
                <a:cxn ang="0">
                  <a:pos x="3" y="14"/>
                </a:cxn>
                <a:cxn ang="0">
                  <a:pos x="3" y="24"/>
                </a:cxn>
                <a:cxn ang="0">
                  <a:pos x="0" y="24"/>
                </a:cxn>
              </a:cxnLst>
              <a:rect l="0" t="0" r="r" b="b"/>
              <a:pathLst>
                <a:path w="18" h="24">
                  <a:moveTo>
                    <a:pt x="0" y="24"/>
                  </a:moveTo>
                  <a:cubicBezTo>
                    <a:pt x="0" y="0"/>
                    <a:pt x="0" y="0"/>
                    <a:pt x="0" y="0"/>
                  </a:cubicBezTo>
                  <a:cubicBezTo>
                    <a:pt x="3" y="0"/>
                    <a:pt x="3" y="0"/>
                    <a:pt x="3" y="0"/>
                  </a:cubicBezTo>
                  <a:cubicBezTo>
                    <a:pt x="11" y="12"/>
                    <a:pt x="11" y="12"/>
                    <a:pt x="11" y="12"/>
                  </a:cubicBezTo>
                  <a:cubicBezTo>
                    <a:pt x="13" y="15"/>
                    <a:pt x="14" y="17"/>
                    <a:pt x="15" y="20"/>
                  </a:cubicBezTo>
                  <a:cubicBezTo>
                    <a:pt x="15" y="20"/>
                    <a:pt x="15" y="20"/>
                    <a:pt x="15" y="20"/>
                  </a:cubicBezTo>
                  <a:cubicBezTo>
                    <a:pt x="15" y="17"/>
                    <a:pt x="15" y="14"/>
                    <a:pt x="15" y="10"/>
                  </a:cubicBezTo>
                  <a:cubicBezTo>
                    <a:pt x="15" y="0"/>
                    <a:pt x="15" y="0"/>
                    <a:pt x="15" y="0"/>
                  </a:cubicBezTo>
                  <a:cubicBezTo>
                    <a:pt x="18" y="0"/>
                    <a:pt x="18" y="0"/>
                    <a:pt x="18" y="0"/>
                  </a:cubicBezTo>
                  <a:cubicBezTo>
                    <a:pt x="18" y="24"/>
                    <a:pt x="18" y="24"/>
                    <a:pt x="18" y="24"/>
                  </a:cubicBezTo>
                  <a:cubicBezTo>
                    <a:pt x="15" y="24"/>
                    <a:pt x="15" y="24"/>
                    <a:pt x="15" y="24"/>
                  </a:cubicBezTo>
                  <a:cubicBezTo>
                    <a:pt x="7" y="12"/>
                    <a:pt x="7" y="12"/>
                    <a:pt x="7" y="12"/>
                  </a:cubicBezTo>
                  <a:cubicBezTo>
                    <a:pt x="5" y="9"/>
                    <a:pt x="4" y="6"/>
                    <a:pt x="3" y="4"/>
                  </a:cubicBezTo>
                  <a:cubicBezTo>
                    <a:pt x="3" y="4"/>
                    <a:pt x="3" y="4"/>
                    <a:pt x="3" y="4"/>
                  </a:cubicBezTo>
                  <a:cubicBezTo>
                    <a:pt x="3" y="7"/>
                    <a:pt x="3" y="10"/>
                    <a:pt x="3" y="14"/>
                  </a:cubicBezTo>
                  <a:cubicBezTo>
                    <a:pt x="3" y="24"/>
                    <a:pt x="3" y="24"/>
                    <a:pt x="3" y="24"/>
                  </a:cubicBezTo>
                  <a:lnTo>
                    <a:pt x="0" y="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83" name="Freeform 82">
              <a:extLst>
                <a:ext uri="{FF2B5EF4-FFF2-40B4-BE49-F238E27FC236}">
                  <a16:creationId xmlns:a16="http://schemas.microsoft.com/office/drawing/2014/main" id="{A3054AE7-0701-1548-B30C-9706703C73F6}"/>
                </a:ext>
              </a:extLst>
            </p:cNvPr>
            <p:cNvSpPr>
              <a:spLocks/>
            </p:cNvSpPr>
            <p:nvPr userDrawn="1"/>
          </p:nvSpPr>
          <p:spPr bwMode="gray">
            <a:xfrm>
              <a:off x="5922963" y="6445250"/>
              <a:ext cx="57150" cy="76200"/>
            </a:xfrm>
            <a:custGeom>
              <a:avLst/>
              <a:gdLst/>
              <a:ahLst/>
              <a:cxnLst>
                <a:cxn ang="0">
                  <a:pos x="16" y="6"/>
                </a:cxn>
                <a:cxn ang="0">
                  <a:pos x="0" y="6"/>
                </a:cxn>
                <a:cxn ang="0">
                  <a:pos x="0" y="0"/>
                </a:cxn>
                <a:cxn ang="0">
                  <a:pos x="36" y="0"/>
                </a:cxn>
                <a:cxn ang="0">
                  <a:pos x="36" y="6"/>
                </a:cxn>
                <a:cxn ang="0">
                  <a:pos x="22" y="6"/>
                </a:cxn>
                <a:cxn ang="0">
                  <a:pos x="22" y="48"/>
                </a:cxn>
                <a:cxn ang="0">
                  <a:pos x="16" y="48"/>
                </a:cxn>
                <a:cxn ang="0">
                  <a:pos x="16" y="6"/>
                </a:cxn>
              </a:cxnLst>
              <a:rect l="0" t="0" r="r" b="b"/>
              <a:pathLst>
                <a:path w="36" h="48">
                  <a:moveTo>
                    <a:pt x="16" y="6"/>
                  </a:moveTo>
                  <a:lnTo>
                    <a:pt x="0" y="6"/>
                  </a:lnTo>
                  <a:lnTo>
                    <a:pt x="0" y="0"/>
                  </a:lnTo>
                  <a:lnTo>
                    <a:pt x="36" y="0"/>
                  </a:lnTo>
                  <a:lnTo>
                    <a:pt x="36" y="6"/>
                  </a:lnTo>
                  <a:lnTo>
                    <a:pt x="22" y="6"/>
                  </a:lnTo>
                  <a:lnTo>
                    <a:pt x="22" y="48"/>
                  </a:lnTo>
                  <a:lnTo>
                    <a:pt x="16" y="48"/>
                  </a:lnTo>
                  <a:lnTo>
                    <a:pt x="16"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84" name="Freeform 83">
              <a:extLst>
                <a:ext uri="{FF2B5EF4-FFF2-40B4-BE49-F238E27FC236}">
                  <a16:creationId xmlns:a16="http://schemas.microsoft.com/office/drawing/2014/main" id="{E84D2F57-4EEC-EF40-B78A-D00E7EED615C}"/>
                </a:ext>
              </a:extLst>
            </p:cNvPr>
            <p:cNvSpPr>
              <a:spLocks noEditPoints="1"/>
            </p:cNvSpPr>
            <p:nvPr userDrawn="1"/>
          </p:nvSpPr>
          <p:spPr bwMode="gray">
            <a:xfrm>
              <a:off x="5980113" y="6445250"/>
              <a:ext cx="63500" cy="76200"/>
            </a:xfrm>
            <a:custGeom>
              <a:avLst/>
              <a:gdLst/>
              <a:ahLst/>
              <a:cxnLst>
                <a:cxn ang="0">
                  <a:pos x="6" y="16"/>
                </a:cxn>
                <a:cxn ang="0">
                  <a:pos x="3" y="24"/>
                </a:cxn>
                <a:cxn ang="0">
                  <a:pos x="0" y="24"/>
                </a:cxn>
                <a:cxn ang="0">
                  <a:pos x="8" y="0"/>
                </a:cxn>
                <a:cxn ang="0">
                  <a:pos x="12" y="0"/>
                </a:cxn>
                <a:cxn ang="0">
                  <a:pos x="20" y="24"/>
                </a:cxn>
                <a:cxn ang="0">
                  <a:pos x="17" y="24"/>
                </a:cxn>
                <a:cxn ang="0">
                  <a:pos x="14" y="16"/>
                </a:cxn>
                <a:cxn ang="0">
                  <a:pos x="6" y="16"/>
                </a:cxn>
                <a:cxn ang="0">
                  <a:pos x="14" y="14"/>
                </a:cxn>
                <a:cxn ang="0">
                  <a:pos x="11" y="7"/>
                </a:cxn>
                <a:cxn ang="0">
                  <a:pos x="10" y="3"/>
                </a:cxn>
                <a:cxn ang="0">
                  <a:pos x="10" y="3"/>
                </a:cxn>
                <a:cxn ang="0">
                  <a:pos x="9" y="7"/>
                </a:cxn>
                <a:cxn ang="0">
                  <a:pos x="7" y="14"/>
                </a:cxn>
                <a:cxn ang="0">
                  <a:pos x="14" y="14"/>
                </a:cxn>
              </a:cxnLst>
              <a:rect l="0" t="0" r="r" b="b"/>
              <a:pathLst>
                <a:path w="20" h="24">
                  <a:moveTo>
                    <a:pt x="6" y="16"/>
                  </a:moveTo>
                  <a:cubicBezTo>
                    <a:pt x="3" y="24"/>
                    <a:pt x="3" y="24"/>
                    <a:pt x="3" y="24"/>
                  </a:cubicBezTo>
                  <a:cubicBezTo>
                    <a:pt x="0" y="24"/>
                    <a:pt x="0" y="24"/>
                    <a:pt x="0" y="24"/>
                  </a:cubicBezTo>
                  <a:cubicBezTo>
                    <a:pt x="8" y="0"/>
                    <a:pt x="8" y="0"/>
                    <a:pt x="8" y="0"/>
                  </a:cubicBezTo>
                  <a:cubicBezTo>
                    <a:pt x="12" y="0"/>
                    <a:pt x="12" y="0"/>
                    <a:pt x="12" y="0"/>
                  </a:cubicBezTo>
                  <a:cubicBezTo>
                    <a:pt x="20" y="24"/>
                    <a:pt x="20" y="24"/>
                    <a:pt x="20" y="24"/>
                  </a:cubicBezTo>
                  <a:cubicBezTo>
                    <a:pt x="17" y="24"/>
                    <a:pt x="17" y="24"/>
                    <a:pt x="17" y="24"/>
                  </a:cubicBezTo>
                  <a:cubicBezTo>
                    <a:pt x="14" y="16"/>
                    <a:pt x="14" y="16"/>
                    <a:pt x="14" y="16"/>
                  </a:cubicBezTo>
                  <a:lnTo>
                    <a:pt x="6" y="16"/>
                  </a:lnTo>
                  <a:close/>
                  <a:moveTo>
                    <a:pt x="14" y="14"/>
                  </a:moveTo>
                  <a:cubicBezTo>
                    <a:pt x="11" y="7"/>
                    <a:pt x="11" y="7"/>
                    <a:pt x="11" y="7"/>
                  </a:cubicBezTo>
                  <a:cubicBezTo>
                    <a:pt x="11" y="6"/>
                    <a:pt x="11" y="4"/>
                    <a:pt x="10" y="3"/>
                  </a:cubicBezTo>
                  <a:cubicBezTo>
                    <a:pt x="10" y="3"/>
                    <a:pt x="10" y="3"/>
                    <a:pt x="10" y="3"/>
                  </a:cubicBezTo>
                  <a:cubicBezTo>
                    <a:pt x="10" y="4"/>
                    <a:pt x="9" y="6"/>
                    <a:pt x="9" y="7"/>
                  </a:cubicBezTo>
                  <a:cubicBezTo>
                    <a:pt x="7" y="14"/>
                    <a:pt x="7" y="14"/>
                    <a:pt x="7" y="14"/>
                  </a:cubicBezTo>
                  <a:lnTo>
                    <a:pt x="14"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85" name="Freeform 84">
              <a:extLst>
                <a:ext uri="{FF2B5EF4-FFF2-40B4-BE49-F238E27FC236}">
                  <a16:creationId xmlns:a16="http://schemas.microsoft.com/office/drawing/2014/main" id="{81C8CA0E-936D-C74B-ADD4-E596AE7F0C34}"/>
                </a:ext>
              </a:extLst>
            </p:cNvPr>
            <p:cNvSpPr>
              <a:spLocks/>
            </p:cNvSpPr>
            <p:nvPr userDrawn="1"/>
          </p:nvSpPr>
          <p:spPr bwMode="gray">
            <a:xfrm>
              <a:off x="6062663" y="6445250"/>
              <a:ext cx="57150" cy="76200"/>
            </a:xfrm>
            <a:custGeom>
              <a:avLst/>
              <a:gdLst/>
              <a:ahLst/>
              <a:cxnLst>
                <a:cxn ang="0">
                  <a:pos x="0" y="24"/>
                </a:cxn>
                <a:cxn ang="0">
                  <a:pos x="0" y="0"/>
                </a:cxn>
                <a:cxn ang="0">
                  <a:pos x="3" y="0"/>
                </a:cxn>
                <a:cxn ang="0">
                  <a:pos x="11" y="12"/>
                </a:cxn>
                <a:cxn ang="0">
                  <a:pos x="15" y="20"/>
                </a:cxn>
                <a:cxn ang="0">
                  <a:pos x="15" y="20"/>
                </a:cxn>
                <a:cxn ang="0">
                  <a:pos x="15" y="10"/>
                </a:cxn>
                <a:cxn ang="0">
                  <a:pos x="15" y="0"/>
                </a:cxn>
                <a:cxn ang="0">
                  <a:pos x="18" y="0"/>
                </a:cxn>
                <a:cxn ang="0">
                  <a:pos x="18" y="24"/>
                </a:cxn>
                <a:cxn ang="0">
                  <a:pos x="15" y="24"/>
                </a:cxn>
                <a:cxn ang="0">
                  <a:pos x="7" y="12"/>
                </a:cxn>
                <a:cxn ang="0">
                  <a:pos x="3" y="4"/>
                </a:cxn>
                <a:cxn ang="0">
                  <a:pos x="2" y="4"/>
                </a:cxn>
                <a:cxn ang="0">
                  <a:pos x="3" y="14"/>
                </a:cxn>
                <a:cxn ang="0">
                  <a:pos x="3" y="24"/>
                </a:cxn>
                <a:cxn ang="0">
                  <a:pos x="0" y="24"/>
                </a:cxn>
              </a:cxnLst>
              <a:rect l="0" t="0" r="r" b="b"/>
              <a:pathLst>
                <a:path w="18" h="24">
                  <a:moveTo>
                    <a:pt x="0" y="24"/>
                  </a:moveTo>
                  <a:cubicBezTo>
                    <a:pt x="0" y="0"/>
                    <a:pt x="0" y="0"/>
                    <a:pt x="0" y="0"/>
                  </a:cubicBezTo>
                  <a:cubicBezTo>
                    <a:pt x="3" y="0"/>
                    <a:pt x="3" y="0"/>
                    <a:pt x="3" y="0"/>
                  </a:cubicBezTo>
                  <a:cubicBezTo>
                    <a:pt x="11" y="12"/>
                    <a:pt x="11" y="12"/>
                    <a:pt x="11" y="12"/>
                  </a:cubicBezTo>
                  <a:cubicBezTo>
                    <a:pt x="12" y="15"/>
                    <a:pt x="14" y="17"/>
                    <a:pt x="15" y="20"/>
                  </a:cubicBezTo>
                  <a:cubicBezTo>
                    <a:pt x="15" y="20"/>
                    <a:pt x="15" y="20"/>
                    <a:pt x="15" y="20"/>
                  </a:cubicBezTo>
                  <a:cubicBezTo>
                    <a:pt x="15" y="17"/>
                    <a:pt x="15" y="14"/>
                    <a:pt x="15" y="10"/>
                  </a:cubicBezTo>
                  <a:cubicBezTo>
                    <a:pt x="15" y="0"/>
                    <a:pt x="15" y="0"/>
                    <a:pt x="15" y="0"/>
                  </a:cubicBezTo>
                  <a:cubicBezTo>
                    <a:pt x="18" y="0"/>
                    <a:pt x="18" y="0"/>
                    <a:pt x="18" y="0"/>
                  </a:cubicBezTo>
                  <a:cubicBezTo>
                    <a:pt x="18" y="24"/>
                    <a:pt x="18" y="24"/>
                    <a:pt x="18" y="24"/>
                  </a:cubicBezTo>
                  <a:cubicBezTo>
                    <a:pt x="15" y="24"/>
                    <a:pt x="15" y="24"/>
                    <a:pt x="15" y="24"/>
                  </a:cubicBezTo>
                  <a:cubicBezTo>
                    <a:pt x="7" y="12"/>
                    <a:pt x="7" y="12"/>
                    <a:pt x="7" y="12"/>
                  </a:cubicBezTo>
                  <a:cubicBezTo>
                    <a:pt x="5" y="9"/>
                    <a:pt x="4" y="6"/>
                    <a:pt x="3" y="4"/>
                  </a:cubicBezTo>
                  <a:cubicBezTo>
                    <a:pt x="2" y="4"/>
                    <a:pt x="2" y="4"/>
                    <a:pt x="2" y="4"/>
                  </a:cubicBezTo>
                  <a:cubicBezTo>
                    <a:pt x="3" y="7"/>
                    <a:pt x="3" y="10"/>
                    <a:pt x="3" y="14"/>
                  </a:cubicBezTo>
                  <a:cubicBezTo>
                    <a:pt x="3" y="24"/>
                    <a:pt x="3" y="24"/>
                    <a:pt x="3" y="24"/>
                  </a:cubicBezTo>
                  <a:lnTo>
                    <a:pt x="0" y="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86" name="Freeform 85">
              <a:extLst>
                <a:ext uri="{FF2B5EF4-FFF2-40B4-BE49-F238E27FC236}">
                  <a16:creationId xmlns:a16="http://schemas.microsoft.com/office/drawing/2014/main" id="{DAC5AD31-CCF8-CD48-8417-BE51E19A31D7}"/>
                </a:ext>
              </a:extLst>
            </p:cNvPr>
            <p:cNvSpPr>
              <a:spLocks/>
            </p:cNvSpPr>
            <p:nvPr userDrawn="1"/>
          </p:nvSpPr>
          <p:spPr bwMode="gray">
            <a:xfrm>
              <a:off x="6132513" y="6445250"/>
              <a:ext cx="57150" cy="76200"/>
            </a:xfrm>
            <a:custGeom>
              <a:avLst/>
              <a:gdLst/>
              <a:ahLst/>
              <a:cxnLst>
                <a:cxn ang="0">
                  <a:pos x="16" y="6"/>
                </a:cxn>
                <a:cxn ang="0">
                  <a:pos x="0" y="6"/>
                </a:cxn>
                <a:cxn ang="0">
                  <a:pos x="0" y="0"/>
                </a:cxn>
                <a:cxn ang="0">
                  <a:pos x="36" y="0"/>
                </a:cxn>
                <a:cxn ang="0">
                  <a:pos x="36" y="6"/>
                </a:cxn>
                <a:cxn ang="0">
                  <a:pos x="22" y="6"/>
                </a:cxn>
                <a:cxn ang="0">
                  <a:pos x="22" y="48"/>
                </a:cxn>
                <a:cxn ang="0">
                  <a:pos x="16" y="48"/>
                </a:cxn>
                <a:cxn ang="0">
                  <a:pos x="16" y="6"/>
                </a:cxn>
              </a:cxnLst>
              <a:rect l="0" t="0" r="r" b="b"/>
              <a:pathLst>
                <a:path w="36" h="48">
                  <a:moveTo>
                    <a:pt x="16" y="6"/>
                  </a:moveTo>
                  <a:lnTo>
                    <a:pt x="0" y="6"/>
                  </a:lnTo>
                  <a:lnTo>
                    <a:pt x="0" y="0"/>
                  </a:lnTo>
                  <a:lnTo>
                    <a:pt x="36" y="0"/>
                  </a:lnTo>
                  <a:lnTo>
                    <a:pt x="36" y="6"/>
                  </a:lnTo>
                  <a:lnTo>
                    <a:pt x="22" y="6"/>
                  </a:lnTo>
                  <a:lnTo>
                    <a:pt x="22" y="48"/>
                  </a:lnTo>
                  <a:lnTo>
                    <a:pt x="16" y="48"/>
                  </a:lnTo>
                  <a:lnTo>
                    <a:pt x="16"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87" name="Freeform 86">
              <a:extLst>
                <a:ext uri="{FF2B5EF4-FFF2-40B4-BE49-F238E27FC236}">
                  <a16:creationId xmlns:a16="http://schemas.microsoft.com/office/drawing/2014/main" id="{A2C0DD4A-5F15-A54D-A47F-B8681A6D3A84}"/>
                </a:ext>
              </a:extLst>
            </p:cNvPr>
            <p:cNvSpPr>
              <a:spLocks/>
            </p:cNvSpPr>
            <p:nvPr userDrawn="1"/>
          </p:nvSpPr>
          <p:spPr bwMode="gray">
            <a:xfrm>
              <a:off x="6199188" y="6445250"/>
              <a:ext cx="47625" cy="76200"/>
            </a:xfrm>
            <a:custGeom>
              <a:avLst/>
              <a:gdLst/>
              <a:ahLst/>
              <a:cxnLst>
                <a:cxn ang="0">
                  <a:pos x="1" y="20"/>
                </a:cxn>
                <a:cxn ang="0">
                  <a:pos x="6" y="22"/>
                </a:cxn>
                <a:cxn ang="0">
                  <a:pos x="11" y="18"/>
                </a:cxn>
                <a:cxn ang="0">
                  <a:pos x="7" y="13"/>
                </a:cxn>
                <a:cxn ang="0">
                  <a:pos x="1" y="6"/>
                </a:cxn>
                <a:cxn ang="0">
                  <a:pos x="8" y="0"/>
                </a:cxn>
                <a:cxn ang="0">
                  <a:pos x="14" y="1"/>
                </a:cxn>
                <a:cxn ang="0">
                  <a:pos x="13" y="3"/>
                </a:cxn>
                <a:cxn ang="0">
                  <a:pos x="8" y="2"/>
                </a:cxn>
                <a:cxn ang="0">
                  <a:pos x="4" y="6"/>
                </a:cxn>
                <a:cxn ang="0">
                  <a:pos x="9" y="10"/>
                </a:cxn>
                <a:cxn ang="0">
                  <a:pos x="15" y="17"/>
                </a:cxn>
                <a:cxn ang="0">
                  <a:pos x="6" y="24"/>
                </a:cxn>
                <a:cxn ang="0">
                  <a:pos x="0" y="23"/>
                </a:cxn>
                <a:cxn ang="0">
                  <a:pos x="1" y="20"/>
                </a:cxn>
              </a:cxnLst>
              <a:rect l="0" t="0" r="r" b="b"/>
              <a:pathLst>
                <a:path w="15" h="24">
                  <a:moveTo>
                    <a:pt x="1" y="20"/>
                  </a:moveTo>
                  <a:cubicBezTo>
                    <a:pt x="2" y="21"/>
                    <a:pt x="4" y="22"/>
                    <a:pt x="6" y="22"/>
                  </a:cubicBezTo>
                  <a:cubicBezTo>
                    <a:pt x="10" y="22"/>
                    <a:pt x="11" y="20"/>
                    <a:pt x="11" y="18"/>
                  </a:cubicBezTo>
                  <a:cubicBezTo>
                    <a:pt x="11" y="15"/>
                    <a:pt x="10" y="14"/>
                    <a:pt x="7" y="13"/>
                  </a:cubicBezTo>
                  <a:cubicBezTo>
                    <a:pt x="3" y="12"/>
                    <a:pt x="1" y="10"/>
                    <a:pt x="1" y="6"/>
                  </a:cubicBezTo>
                  <a:cubicBezTo>
                    <a:pt x="1" y="2"/>
                    <a:pt x="4" y="0"/>
                    <a:pt x="8" y="0"/>
                  </a:cubicBezTo>
                  <a:cubicBezTo>
                    <a:pt x="11" y="0"/>
                    <a:pt x="13" y="0"/>
                    <a:pt x="14" y="1"/>
                  </a:cubicBezTo>
                  <a:cubicBezTo>
                    <a:pt x="13" y="3"/>
                    <a:pt x="13" y="3"/>
                    <a:pt x="13" y="3"/>
                  </a:cubicBezTo>
                  <a:cubicBezTo>
                    <a:pt x="12" y="3"/>
                    <a:pt x="10" y="2"/>
                    <a:pt x="8" y="2"/>
                  </a:cubicBezTo>
                  <a:cubicBezTo>
                    <a:pt x="5" y="2"/>
                    <a:pt x="4" y="4"/>
                    <a:pt x="4" y="6"/>
                  </a:cubicBezTo>
                  <a:cubicBezTo>
                    <a:pt x="4" y="8"/>
                    <a:pt x="5" y="9"/>
                    <a:pt x="9" y="10"/>
                  </a:cubicBezTo>
                  <a:cubicBezTo>
                    <a:pt x="13" y="12"/>
                    <a:pt x="15" y="14"/>
                    <a:pt x="15" y="17"/>
                  </a:cubicBezTo>
                  <a:cubicBezTo>
                    <a:pt x="15" y="21"/>
                    <a:pt x="12" y="24"/>
                    <a:pt x="6" y="24"/>
                  </a:cubicBezTo>
                  <a:cubicBezTo>
                    <a:pt x="4" y="24"/>
                    <a:pt x="1" y="24"/>
                    <a:pt x="0" y="23"/>
                  </a:cubicBezTo>
                  <a:lnTo>
                    <a:pt x="1" y="2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grpSp>
      <p:sp>
        <p:nvSpPr>
          <p:cNvPr id="48" name="Round Single Corner Rectangle 27">
            <a:extLst>
              <a:ext uri="{FF2B5EF4-FFF2-40B4-BE49-F238E27FC236}">
                <a16:creationId xmlns:a16="http://schemas.microsoft.com/office/drawing/2014/main" id="{097F4F4E-16C6-9D4C-A107-F1AADCA1EE4B}"/>
              </a:ext>
            </a:extLst>
          </p:cNvPr>
          <p:cNvSpPr/>
          <p:nvPr userDrawn="1"/>
        </p:nvSpPr>
        <p:spPr>
          <a:xfrm>
            <a:off x="6315455" y="3337559"/>
            <a:ext cx="1824536" cy="1805941"/>
          </a:xfrm>
          <a:prstGeom prst="round1Rect">
            <a:avLst>
              <a:gd name="adj" fmla="val 0"/>
            </a:avLst>
          </a:prstGeom>
          <a:gradFill>
            <a:gsLst>
              <a:gs pos="0">
                <a:schemeClr val="accent2">
                  <a:alpha val="60000"/>
                </a:schemeClr>
              </a:gs>
              <a:gs pos="99000">
                <a:schemeClr val="accent4">
                  <a:alpha val="75000"/>
                </a:schemeClr>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
        <p:nvSpPr>
          <p:cNvPr id="88" name="Text Placeholder 2"/>
          <p:cNvSpPr>
            <a:spLocks noGrp="1"/>
          </p:cNvSpPr>
          <p:nvPr>
            <p:ph type="body" sz="quarter" idx="12" hasCustomPrompt="1"/>
          </p:nvPr>
        </p:nvSpPr>
        <p:spPr>
          <a:xfrm>
            <a:off x="5694386" y="748487"/>
            <a:ext cx="2411385" cy="4019039"/>
          </a:xfrm>
          <a:prstGeom prst="rect">
            <a:avLst/>
          </a:prstGeom>
          <a:solidFill>
            <a:srgbClr val="FF0000"/>
          </a:solidFill>
        </p:spPr>
        <p:txBody>
          <a:bodyPr/>
          <a:lstStyle>
            <a:lvl1pPr algn="ctr">
              <a:defRPr sz="1800" b="0" baseline="0">
                <a:solidFill>
                  <a:schemeClr val="bg1"/>
                </a:solidFill>
                <a:latin typeface="Calibri Light" panose="020F0302020204030204" pitchFamily="34" charset="0"/>
                <a:cs typeface="Calibri Light" panose="020F0302020204030204" pitchFamily="34" charset="0"/>
              </a:defRPr>
            </a:lvl1pPr>
          </a:lstStyle>
          <a:p>
            <a:pPr lvl="0"/>
            <a:r>
              <a:rPr lang="en-GB" dirty="0" smtClean="0"/>
              <a:t>To change the background image simply right-click the top right hand corner of the slide. Select ‘Format Background’ then select ‘Picture or Texture Fill’ and then ‘Insert Picture From&gt;File’ and navigate to the image folder. DELETE THIS BOX!</a:t>
            </a:r>
          </a:p>
        </p:txBody>
      </p:sp>
    </p:spTree>
    <p:extLst>
      <p:ext uri="{BB962C8B-B14F-4D97-AF65-F5344CB8AC3E}">
        <p14:creationId xmlns:p14="http://schemas.microsoft.com/office/powerpoint/2010/main" val="33547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hf hd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entral Bar ">
    <p:spTree>
      <p:nvGrpSpPr>
        <p:cNvPr id="1" name=""/>
        <p:cNvGrpSpPr/>
        <p:nvPr/>
      </p:nvGrpSpPr>
      <p:grpSpPr>
        <a:xfrm>
          <a:off x="0" y="0"/>
          <a:ext cx="0" cy="0"/>
          <a:chOff x="0" y="0"/>
          <a:chExt cx="0" cy="0"/>
        </a:xfrm>
      </p:grpSpPr>
      <p:sp>
        <p:nvSpPr>
          <p:cNvPr id="46" name="Picture Placeholder 5">
            <a:extLst>
              <a:ext uri="{FF2B5EF4-FFF2-40B4-BE49-F238E27FC236}">
                <a16:creationId xmlns:a16="http://schemas.microsoft.com/office/drawing/2014/main" id="{B1912D1A-5349-F241-AD65-C41FF166EA7A}"/>
              </a:ext>
            </a:extLst>
          </p:cNvPr>
          <p:cNvSpPr>
            <a:spLocks noGrp="1"/>
          </p:cNvSpPr>
          <p:nvPr>
            <p:ph type="pic" sz="quarter" idx="16"/>
          </p:nvPr>
        </p:nvSpPr>
        <p:spPr>
          <a:xfrm>
            <a:off x="1828800" y="1935465"/>
            <a:ext cx="3655749" cy="1832400"/>
          </a:xfrm>
          <a:prstGeom prst="rect">
            <a:avLst/>
          </a:prstGeom>
          <a:solidFill>
            <a:schemeClr val="bg1">
              <a:lumMod val="95000"/>
            </a:schemeClr>
          </a:solidFill>
        </p:spPr>
        <p:txBody>
          <a:bodyPr anchor="ctr" anchorCtr="0"/>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0" i="0">
                <a:solidFill>
                  <a:schemeClr val="tx1">
                    <a:lumMod val="85000"/>
                    <a:lumOff val="15000"/>
                  </a:schemeClr>
                </a:solidFill>
                <a:latin typeface="Calibri Light" panose="020F0302020204030204" pitchFamily="34" charset="0"/>
                <a:cs typeface="Calibri Light" panose="020F0302020204030204" pitchFamily="34" charset="0"/>
              </a:defRPr>
            </a:lvl1pPr>
          </a:lstStyle>
          <a:p>
            <a:r>
              <a:rPr lang="en-GB" dirty="0"/>
              <a:t>Click icon to add picture</a:t>
            </a:r>
          </a:p>
        </p:txBody>
      </p:sp>
      <p:sp>
        <p:nvSpPr>
          <p:cNvPr id="45" name="Round Single Corner Rectangle 37">
            <a:extLst>
              <a:ext uri="{FF2B5EF4-FFF2-40B4-BE49-F238E27FC236}">
                <a16:creationId xmlns:a16="http://schemas.microsoft.com/office/drawing/2014/main" id="{F5CED0B1-9F88-1240-8BB6-81C142D36793}"/>
              </a:ext>
            </a:extLst>
          </p:cNvPr>
          <p:cNvSpPr/>
          <p:nvPr userDrawn="1"/>
        </p:nvSpPr>
        <p:spPr>
          <a:xfrm>
            <a:off x="0" y="1935464"/>
            <a:ext cx="1830649" cy="1832527"/>
          </a:xfrm>
          <a:prstGeom prst="round1Rect">
            <a:avLst>
              <a:gd name="adj" fmla="val 0"/>
            </a:avLst>
          </a:prstGeom>
          <a:gradFill>
            <a:gsLst>
              <a:gs pos="0">
                <a:schemeClr val="accent2"/>
              </a:gs>
              <a:gs pos="99000">
                <a:schemeClr val="accent4"/>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
        <p:nvSpPr>
          <p:cNvPr id="39" name="Rectangle 38">
            <a:extLst>
              <a:ext uri="{FF2B5EF4-FFF2-40B4-BE49-F238E27FC236}">
                <a16:creationId xmlns:a16="http://schemas.microsoft.com/office/drawing/2014/main" id="{25C94639-9B16-0448-8F96-A4012BBBA208}"/>
              </a:ext>
            </a:extLst>
          </p:cNvPr>
          <p:cNvSpPr/>
          <p:nvPr userDrawn="1"/>
        </p:nvSpPr>
        <p:spPr>
          <a:xfrm rot="16200000">
            <a:off x="594713" y="-193605"/>
            <a:ext cx="98580" cy="485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Calibri Light" panose="020F0302020204030204" pitchFamily="34" charset="0"/>
              <a:cs typeface="Calibri Light" panose="020F0302020204030204" pitchFamily="34" charset="0"/>
            </a:endParaRPr>
          </a:p>
        </p:txBody>
      </p:sp>
      <p:sp>
        <p:nvSpPr>
          <p:cNvPr id="40" name="Text Placeholder 23">
            <a:extLst>
              <a:ext uri="{FF2B5EF4-FFF2-40B4-BE49-F238E27FC236}">
                <a16:creationId xmlns:a16="http://schemas.microsoft.com/office/drawing/2014/main" id="{0B4646DD-396F-6842-85F0-A8399C8C38DA}"/>
              </a:ext>
            </a:extLst>
          </p:cNvPr>
          <p:cNvSpPr>
            <a:spLocks noGrp="1"/>
          </p:cNvSpPr>
          <p:nvPr>
            <p:ph type="body" sz="quarter" idx="14" hasCustomPrompt="1"/>
          </p:nvPr>
        </p:nvSpPr>
        <p:spPr>
          <a:xfrm>
            <a:off x="390476" y="1254736"/>
            <a:ext cx="8348712" cy="541751"/>
          </a:xfrm>
          <a:prstGeom prst="rect">
            <a:avLst/>
          </a:prstGeom>
        </p:spPr>
        <p:txBody>
          <a:bodyPr lIns="0" tIns="0" rIns="0" bIns="0" numCol="1" spcCol="360000"/>
          <a:lstStyle>
            <a:lvl1pPr marL="3175" indent="-3175">
              <a:spcBef>
                <a:spcPts val="0"/>
              </a:spcBef>
              <a:spcAft>
                <a:spcPts val="500"/>
              </a:spcAft>
              <a:buNone/>
              <a:tabLst/>
              <a:defRPr sz="1600" b="0" i="0">
                <a:solidFill>
                  <a:schemeClr val="tx1">
                    <a:lumMod val="95000"/>
                    <a:lumOff val="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text</a:t>
            </a:r>
            <a:endParaRPr lang="en-GB" dirty="0"/>
          </a:p>
        </p:txBody>
      </p:sp>
      <p:sp>
        <p:nvSpPr>
          <p:cNvPr id="41" name="Text Placeholder 23">
            <a:extLst>
              <a:ext uri="{FF2B5EF4-FFF2-40B4-BE49-F238E27FC236}">
                <a16:creationId xmlns:a16="http://schemas.microsoft.com/office/drawing/2014/main" id="{7EACEFEA-16C7-F441-AFD4-C57D31D76C21}"/>
              </a:ext>
            </a:extLst>
          </p:cNvPr>
          <p:cNvSpPr>
            <a:spLocks noGrp="1"/>
          </p:cNvSpPr>
          <p:nvPr>
            <p:ph type="body" sz="quarter" idx="15" hasCustomPrompt="1"/>
          </p:nvPr>
        </p:nvSpPr>
        <p:spPr>
          <a:xfrm>
            <a:off x="392782" y="738966"/>
            <a:ext cx="6929248" cy="346503"/>
          </a:xfrm>
          <a:prstGeom prst="rect">
            <a:avLst/>
          </a:prstGeom>
        </p:spPr>
        <p:txBody>
          <a:bodyPr lIns="0" tIns="0" rIns="0" bIns="0"/>
          <a:lstStyle>
            <a:lvl1pPr marL="3175" indent="-3175">
              <a:spcBef>
                <a:spcPts val="0"/>
              </a:spcBef>
              <a:buNone/>
              <a:tabLst/>
              <a:defRPr sz="2000" b="0" i="0">
                <a:solidFill>
                  <a:schemeClr val="tx1">
                    <a:lumMod val="85000"/>
                    <a:lumOff val="1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Title</a:t>
            </a:r>
            <a:endParaRPr lang="en-GB" dirty="0"/>
          </a:p>
        </p:txBody>
      </p:sp>
      <p:sp>
        <p:nvSpPr>
          <p:cNvPr id="42" name="Rectangle 41">
            <a:extLst>
              <a:ext uri="{FF2B5EF4-FFF2-40B4-BE49-F238E27FC236}">
                <a16:creationId xmlns:a16="http://schemas.microsoft.com/office/drawing/2014/main" id="{5CA1CCC8-86B1-FB4D-90C1-0F19782BEC81}"/>
              </a:ext>
            </a:extLst>
          </p:cNvPr>
          <p:cNvSpPr/>
          <p:nvPr userDrawn="1"/>
        </p:nvSpPr>
        <p:spPr>
          <a:xfrm rot="16200000">
            <a:off x="594713" y="-193605"/>
            <a:ext cx="98580" cy="4857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Calibri Light" panose="020F0302020204030204" pitchFamily="34" charset="0"/>
              <a:cs typeface="Calibri Light" panose="020F0302020204030204" pitchFamily="34" charset="0"/>
            </a:endParaRPr>
          </a:p>
        </p:txBody>
      </p:sp>
      <p:sp>
        <p:nvSpPr>
          <p:cNvPr id="43" name="Title 1">
            <a:extLst>
              <a:ext uri="{FF2B5EF4-FFF2-40B4-BE49-F238E27FC236}">
                <a16:creationId xmlns:a16="http://schemas.microsoft.com/office/drawing/2014/main" id="{AC512970-A601-6943-A195-478AFB5CBC26}"/>
              </a:ext>
            </a:extLst>
          </p:cNvPr>
          <p:cNvSpPr txBox="1">
            <a:spLocks/>
          </p:cNvSpPr>
          <p:nvPr userDrawn="1"/>
        </p:nvSpPr>
        <p:spPr bwMode="gray">
          <a:xfrm>
            <a:off x="401108" y="217970"/>
            <a:ext cx="1826414" cy="111620"/>
          </a:xfrm>
          <a:prstGeom prst="rect">
            <a:avLst/>
          </a:prstGeom>
        </p:spPr>
        <p:txBody>
          <a:bodyPr vert="horz" lIns="0" tIns="0" rIns="0" bIns="0" rtlCol="0" anchor="t" anchorCtr="0">
            <a:normAutofit/>
          </a:bodyPr>
          <a:lstStyle>
            <a:lvl1pPr algn="l" defTabSz="685800" rtl="0" eaLnBrk="1" latinLnBrk="0" hangingPunct="1">
              <a:spcBef>
                <a:spcPct val="0"/>
              </a:spcBef>
              <a:buNone/>
              <a:defRPr lang="en-GB" sz="4000" kern="1200" dirty="0">
                <a:solidFill>
                  <a:srgbClr val="00766B"/>
                </a:solidFill>
                <a:latin typeface="+mn-lt"/>
                <a:ea typeface="Arial" charset="0"/>
                <a:cs typeface="Arial" charset="0"/>
              </a:defRPr>
            </a:lvl1pPr>
          </a:lstStyle>
          <a:p>
            <a:pPr defTabSz="913271">
              <a:lnSpc>
                <a:spcPct val="90000"/>
              </a:lnSpc>
              <a:spcBef>
                <a:spcPts val="1000"/>
              </a:spcBef>
              <a:buFont typeface="Arial" panose="020B0604020202020204" pitchFamily="34" charset="0"/>
              <a:buNone/>
            </a:pPr>
            <a:r>
              <a:rPr lang="en-GB" sz="750" dirty="0">
                <a:solidFill>
                  <a:schemeClr val="tx1">
                    <a:lumMod val="85000"/>
                    <a:lumOff val="15000"/>
                  </a:schemeClr>
                </a:solidFill>
                <a:latin typeface="Calibri Light" panose="020F0302020204030204" pitchFamily="34" charset="0"/>
                <a:cs typeface="Calibri Light" panose="020F0302020204030204" pitchFamily="34" charset="0"/>
              </a:rPr>
              <a:t>Page </a:t>
            </a:r>
            <a:fld id="{53E7601D-6FDA-7B44-B5BA-3778DAD9E216}" type="slidenum">
              <a:rPr lang="en-GB" sz="750" smtClean="0">
                <a:solidFill>
                  <a:schemeClr val="tx1">
                    <a:lumMod val="85000"/>
                    <a:lumOff val="15000"/>
                  </a:schemeClr>
                </a:solidFill>
                <a:latin typeface="Calibri Light" panose="020F0302020204030204" pitchFamily="34" charset="0"/>
                <a:cs typeface="Calibri Light" panose="020F0302020204030204" pitchFamily="34" charset="0"/>
              </a:rPr>
              <a:t>‹#›</a:t>
            </a:fld>
            <a:endParaRPr lang="en-GB" sz="750" dirty="0">
              <a:solidFill>
                <a:schemeClr val="tx1">
                  <a:lumMod val="85000"/>
                  <a:lumOff val="15000"/>
                </a:schemeClr>
              </a:solidFill>
              <a:latin typeface="Calibri Light" panose="020F0302020204030204" pitchFamily="34" charset="0"/>
              <a:cs typeface="Calibri Light" panose="020F0302020204030204" pitchFamily="34" charset="0"/>
            </a:endParaRPr>
          </a:p>
        </p:txBody>
      </p:sp>
      <p:sp>
        <p:nvSpPr>
          <p:cNvPr id="49" name="Round Single Corner Rectangle 37">
            <a:extLst>
              <a:ext uri="{FF2B5EF4-FFF2-40B4-BE49-F238E27FC236}">
                <a16:creationId xmlns:a16="http://schemas.microsoft.com/office/drawing/2014/main" id="{86E2F4E9-EA38-DF4A-A255-10CBEC033E24}"/>
              </a:ext>
            </a:extLst>
          </p:cNvPr>
          <p:cNvSpPr/>
          <p:nvPr userDrawn="1"/>
        </p:nvSpPr>
        <p:spPr>
          <a:xfrm>
            <a:off x="5484549" y="1935464"/>
            <a:ext cx="1830649" cy="1832527"/>
          </a:xfrm>
          <a:prstGeom prst="round1Rect">
            <a:avLst>
              <a:gd name="adj" fmla="val 0"/>
            </a:avLst>
          </a:prstGeom>
          <a:gradFill>
            <a:gsLst>
              <a:gs pos="0">
                <a:schemeClr val="accent2"/>
              </a:gs>
              <a:gs pos="99000">
                <a:schemeClr val="accent4"/>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
        <p:nvSpPr>
          <p:cNvPr id="52" name="Picture Placeholder 5">
            <a:extLst>
              <a:ext uri="{FF2B5EF4-FFF2-40B4-BE49-F238E27FC236}">
                <a16:creationId xmlns:a16="http://schemas.microsoft.com/office/drawing/2014/main" id="{FE48660B-D801-8D4E-B14D-C9CB943C7B3D}"/>
              </a:ext>
            </a:extLst>
          </p:cNvPr>
          <p:cNvSpPr>
            <a:spLocks noGrp="1"/>
          </p:cNvSpPr>
          <p:nvPr>
            <p:ph type="pic" sz="quarter" idx="17"/>
          </p:nvPr>
        </p:nvSpPr>
        <p:spPr>
          <a:xfrm>
            <a:off x="7313349" y="1935465"/>
            <a:ext cx="1825100" cy="1832400"/>
          </a:xfrm>
          <a:prstGeom prst="rect">
            <a:avLst/>
          </a:prstGeom>
          <a:solidFill>
            <a:schemeClr val="bg1">
              <a:lumMod val="95000"/>
            </a:schemeClr>
          </a:solidFill>
        </p:spPr>
        <p:txBody>
          <a:bodyPr anchor="ctr" anchorCtr="0"/>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0" i="0">
                <a:solidFill>
                  <a:schemeClr val="tx1">
                    <a:lumMod val="85000"/>
                    <a:lumOff val="15000"/>
                  </a:schemeClr>
                </a:solidFill>
                <a:latin typeface="Calibri Light" panose="020F0302020204030204" pitchFamily="34" charset="0"/>
                <a:cs typeface="Calibri Light" panose="020F0302020204030204" pitchFamily="34" charset="0"/>
              </a:defRPr>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Click icon to add picture</a:t>
            </a:r>
          </a:p>
        </p:txBody>
      </p:sp>
      <p:sp>
        <p:nvSpPr>
          <p:cNvPr id="55" name="Text Placeholder 23">
            <a:extLst>
              <a:ext uri="{FF2B5EF4-FFF2-40B4-BE49-F238E27FC236}">
                <a16:creationId xmlns:a16="http://schemas.microsoft.com/office/drawing/2014/main" id="{A43F8FBA-3069-D243-BD3C-EC26E91106A2}"/>
              </a:ext>
            </a:extLst>
          </p:cNvPr>
          <p:cNvSpPr>
            <a:spLocks noGrp="1"/>
          </p:cNvSpPr>
          <p:nvPr>
            <p:ph type="body" sz="quarter" idx="18" hasCustomPrompt="1"/>
          </p:nvPr>
        </p:nvSpPr>
        <p:spPr>
          <a:xfrm>
            <a:off x="5720205" y="2335482"/>
            <a:ext cx="1361079" cy="1138227"/>
          </a:xfrm>
          <a:prstGeom prst="rect">
            <a:avLst/>
          </a:prstGeom>
        </p:spPr>
        <p:txBody>
          <a:bodyPr lIns="0" tIns="0" rIns="0" bIns="0" numCol="1" spcCol="360000"/>
          <a:lstStyle>
            <a:lvl1pPr marL="3175" indent="-3175">
              <a:spcBef>
                <a:spcPts val="0"/>
              </a:spcBef>
              <a:spcAft>
                <a:spcPts val="500"/>
              </a:spcAft>
              <a:buNone/>
              <a:tabLst/>
              <a:defRPr sz="14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text</a:t>
            </a:r>
            <a:endParaRPr lang="en-GB" dirty="0"/>
          </a:p>
        </p:txBody>
      </p:sp>
      <p:sp>
        <p:nvSpPr>
          <p:cNvPr id="59" name="Text Placeholder 23">
            <a:extLst>
              <a:ext uri="{FF2B5EF4-FFF2-40B4-BE49-F238E27FC236}">
                <a16:creationId xmlns:a16="http://schemas.microsoft.com/office/drawing/2014/main" id="{C2C74D0F-BDEE-DF47-81D1-0810449713E0}"/>
              </a:ext>
            </a:extLst>
          </p:cNvPr>
          <p:cNvSpPr>
            <a:spLocks noGrp="1"/>
          </p:cNvSpPr>
          <p:nvPr>
            <p:ph type="body" sz="quarter" idx="21" hasCustomPrompt="1"/>
          </p:nvPr>
        </p:nvSpPr>
        <p:spPr>
          <a:xfrm>
            <a:off x="390476" y="4003253"/>
            <a:ext cx="8348712" cy="718082"/>
          </a:xfrm>
          <a:prstGeom prst="rect">
            <a:avLst/>
          </a:prstGeom>
        </p:spPr>
        <p:txBody>
          <a:bodyPr lIns="0" tIns="0" rIns="0" bIns="0" numCol="2" spcCol="360000"/>
          <a:lstStyle>
            <a:lvl1pPr marL="3175" indent="-3175">
              <a:spcBef>
                <a:spcPts val="0"/>
              </a:spcBef>
              <a:buNone/>
              <a:tabLst/>
              <a:defRPr sz="1600" b="0" i="0">
                <a:solidFill>
                  <a:schemeClr val="tx1">
                    <a:lumMod val="95000"/>
                    <a:lumOff val="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text</a:t>
            </a:r>
            <a:endParaRPr lang="en-GB" dirty="0"/>
          </a:p>
        </p:txBody>
      </p:sp>
      <p:sp>
        <p:nvSpPr>
          <p:cNvPr id="19" name="Text Placeholder 23">
            <a:extLst>
              <a:ext uri="{FF2B5EF4-FFF2-40B4-BE49-F238E27FC236}">
                <a16:creationId xmlns:a16="http://schemas.microsoft.com/office/drawing/2014/main" id="{D1052F3C-F59D-DF46-B5EE-AF5A56C9418B}"/>
              </a:ext>
            </a:extLst>
          </p:cNvPr>
          <p:cNvSpPr>
            <a:spLocks noGrp="1"/>
          </p:cNvSpPr>
          <p:nvPr>
            <p:ph type="body" sz="quarter" idx="22" hasCustomPrompt="1"/>
          </p:nvPr>
        </p:nvSpPr>
        <p:spPr>
          <a:xfrm>
            <a:off x="416688" y="2335482"/>
            <a:ext cx="1168455" cy="1138227"/>
          </a:xfrm>
          <a:prstGeom prst="rect">
            <a:avLst/>
          </a:prstGeom>
        </p:spPr>
        <p:txBody>
          <a:bodyPr lIns="0" tIns="0" rIns="0" bIns="0" numCol="1" spcCol="360000"/>
          <a:lstStyle>
            <a:lvl1pPr marL="3175" indent="-3175">
              <a:spcBef>
                <a:spcPts val="0"/>
              </a:spcBef>
              <a:spcAft>
                <a:spcPts val="500"/>
              </a:spcAft>
              <a:buNone/>
              <a:tabLst/>
              <a:defRPr sz="1400" b="0" i="0">
                <a:solidFill>
                  <a:schemeClr val="bg1"/>
                </a:solidFill>
                <a:latin typeface="Calibri" panose="020F0502020204030204" pitchFamily="34" charset="0"/>
                <a:cs typeface="Calibri" panose="020F05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text</a:t>
            </a:r>
            <a:endParaRPr lang="en-GB" dirty="0"/>
          </a:p>
        </p:txBody>
      </p:sp>
      <p:pic>
        <p:nvPicPr>
          <p:cNvPr id="17" name="Picture 16" descr="Price Bailey logo"/>
          <p:cNvPicPr>
            <a:picLocks noChangeAspect="1"/>
          </p:cNvPicPr>
          <p:nvPr userDrawn="1"/>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63200" y="288000"/>
            <a:ext cx="828000" cy="161062"/>
          </a:xfrm>
          <a:prstGeom prst="rect">
            <a:avLst/>
          </a:prstGeom>
          <a:noFill/>
          <a:ln>
            <a:noFill/>
          </a:ln>
        </p:spPr>
      </p:pic>
    </p:spTree>
    <p:extLst>
      <p:ext uri="{BB962C8B-B14F-4D97-AF65-F5344CB8AC3E}">
        <p14:creationId xmlns:p14="http://schemas.microsoft.com/office/powerpoint/2010/main" val="336318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left)">
                                      <p:cBhvr>
                                        <p:cTn id="1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2" grpId="0" animBg="1"/>
    </p:bldLst>
  </p:timing>
  <p:extLst mod="1">
    <p:ext uri="{DCECCB84-F9BA-43D5-87BE-67443E8EF086}">
      <p15:sldGuideLst xmlns:p15="http://schemas.microsoft.com/office/powerpoint/2012/main">
        <p15:guide id="1" orient="horz" pos="1620">
          <p15:clr>
            <a:srgbClr val="FBAE40"/>
          </p15:clr>
        </p15:guide>
        <p15:guide id="2" pos="2880">
          <p15:clr>
            <a:srgbClr val="FBAE40"/>
          </p15:clr>
        </p15:guide>
        <p15:guide id="3" pos="251">
          <p15:clr>
            <a:srgbClr val="FBAE40"/>
          </p15:clr>
        </p15:guide>
        <p15:guide id="4" orient="horz" pos="486">
          <p15:clr>
            <a:srgbClr val="FBAE40"/>
          </p15:clr>
        </p15:guide>
        <p15:guide id="5" pos="5505">
          <p15:clr>
            <a:srgbClr val="FBAE40"/>
          </p15:clr>
        </p15:guide>
        <p15:guide id="6" pos="1433">
          <p15:clr>
            <a:srgbClr val="FBAE40"/>
          </p15:clr>
        </p15:guide>
        <p15:guide id="8" orient="horz" pos="2977">
          <p15:clr>
            <a:srgbClr val="FBAE40"/>
          </p15:clr>
        </p15:guide>
        <p15:guide id="9" pos="3131">
          <p15:clr>
            <a:srgbClr val="FBAE40"/>
          </p15:clr>
        </p15:guide>
        <p15:guide id="10" pos="1695">
          <p15:clr>
            <a:srgbClr val="FBAE40"/>
          </p15:clr>
        </p15:guide>
        <p15:guide id="11" pos="261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essage Box / photo">
    <p:spTree>
      <p:nvGrpSpPr>
        <p:cNvPr id="1" name=""/>
        <p:cNvGrpSpPr/>
        <p:nvPr/>
      </p:nvGrpSpPr>
      <p:grpSpPr>
        <a:xfrm>
          <a:off x="0" y="0"/>
          <a:ext cx="0" cy="0"/>
          <a:chOff x="0" y="0"/>
          <a:chExt cx="0" cy="0"/>
        </a:xfrm>
      </p:grpSpPr>
      <p:sp>
        <p:nvSpPr>
          <p:cNvPr id="27" name="Picture Placeholder 5">
            <a:extLst>
              <a:ext uri="{FF2B5EF4-FFF2-40B4-BE49-F238E27FC236}">
                <a16:creationId xmlns:a16="http://schemas.microsoft.com/office/drawing/2014/main" id="{81DEF568-FE1D-6A46-8711-2E06596A333B}"/>
              </a:ext>
            </a:extLst>
          </p:cNvPr>
          <p:cNvSpPr>
            <a:spLocks noGrp="1"/>
          </p:cNvSpPr>
          <p:nvPr>
            <p:ph type="pic" sz="quarter" idx="17"/>
          </p:nvPr>
        </p:nvSpPr>
        <p:spPr>
          <a:xfrm>
            <a:off x="3682901" y="0"/>
            <a:ext cx="5455548" cy="5143498"/>
          </a:xfrm>
          <a:prstGeom prst="rect">
            <a:avLst/>
          </a:prstGeom>
          <a:solidFill>
            <a:schemeClr val="bg1">
              <a:lumMod val="95000"/>
            </a:schemeClr>
          </a:solidFill>
        </p:spPr>
        <p:txBody>
          <a:bodyPr anchor="ctr" anchorCtr="0"/>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b="0" i="0">
                <a:solidFill>
                  <a:schemeClr val="tx1">
                    <a:lumMod val="85000"/>
                    <a:lumOff val="15000"/>
                  </a:schemeClr>
                </a:solidFill>
                <a:latin typeface="Calibri Light" panose="020F0302020204030204" pitchFamily="34" charset="0"/>
                <a:cs typeface="Calibri Light" panose="020F0302020204030204" pitchFamily="34" charset="0"/>
              </a:defRPr>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Click icon to add picture</a:t>
            </a:r>
          </a:p>
        </p:txBody>
      </p:sp>
      <p:sp>
        <p:nvSpPr>
          <p:cNvPr id="15" name="Round Single Corner Rectangle 37">
            <a:extLst>
              <a:ext uri="{FF2B5EF4-FFF2-40B4-BE49-F238E27FC236}">
                <a16:creationId xmlns:a16="http://schemas.microsoft.com/office/drawing/2014/main" id="{5861FCAB-2590-A144-9CE2-DC1D4C9840D9}"/>
              </a:ext>
            </a:extLst>
          </p:cNvPr>
          <p:cNvSpPr/>
          <p:nvPr userDrawn="1"/>
        </p:nvSpPr>
        <p:spPr>
          <a:xfrm>
            <a:off x="398463" y="0"/>
            <a:ext cx="3286341" cy="4725988"/>
          </a:xfrm>
          <a:prstGeom prst="round1Rect">
            <a:avLst>
              <a:gd name="adj" fmla="val 0"/>
            </a:avLst>
          </a:prstGeom>
          <a:gradFill>
            <a:gsLst>
              <a:gs pos="0">
                <a:srgbClr val="07A9A1">
                  <a:alpha val="85000"/>
                </a:srgbClr>
              </a:gs>
              <a:gs pos="100000">
                <a:srgbClr val="0B776D"/>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endParaRPr>
          </a:p>
        </p:txBody>
      </p:sp>
      <p:cxnSp>
        <p:nvCxnSpPr>
          <p:cNvPr id="16" name="Straight Connector 15">
            <a:extLst>
              <a:ext uri="{FF2B5EF4-FFF2-40B4-BE49-F238E27FC236}">
                <a16:creationId xmlns:a16="http://schemas.microsoft.com/office/drawing/2014/main" id="{BC417DE8-712D-744C-9043-248E2A5E7BA0}"/>
              </a:ext>
            </a:extLst>
          </p:cNvPr>
          <p:cNvCxnSpPr>
            <a:cxnSpLocks/>
          </p:cNvCxnSpPr>
          <p:nvPr userDrawn="1"/>
        </p:nvCxnSpPr>
        <p:spPr>
          <a:xfrm>
            <a:off x="785762" y="1388788"/>
            <a:ext cx="36970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3">
            <a:extLst>
              <a:ext uri="{FF2B5EF4-FFF2-40B4-BE49-F238E27FC236}">
                <a16:creationId xmlns:a16="http://schemas.microsoft.com/office/drawing/2014/main" id="{EC47A938-94B1-124C-AABC-B61248CB8132}"/>
              </a:ext>
            </a:extLst>
          </p:cNvPr>
          <p:cNvSpPr>
            <a:spLocks noGrp="1"/>
          </p:cNvSpPr>
          <p:nvPr userDrawn="1">
            <p:ph type="body" sz="quarter" idx="10" hasCustomPrompt="1"/>
          </p:nvPr>
        </p:nvSpPr>
        <p:spPr>
          <a:xfrm>
            <a:off x="775131" y="738595"/>
            <a:ext cx="2509838" cy="346503"/>
          </a:xfrm>
          <a:prstGeom prst="rect">
            <a:avLst/>
          </a:prstGeom>
        </p:spPr>
        <p:txBody>
          <a:bodyPr lIns="0" tIns="0" rIns="0" bIns="0"/>
          <a:lstStyle>
            <a:lvl1pPr marL="3175" indent="-3175">
              <a:spcBef>
                <a:spcPts val="0"/>
              </a:spcBef>
              <a:buNone/>
              <a:tabLst/>
              <a:defRPr sz="20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Title</a:t>
            </a:r>
            <a:endParaRPr lang="en-GB" dirty="0"/>
          </a:p>
        </p:txBody>
      </p:sp>
      <p:sp>
        <p:nvSpPr>
          <p:cNvPr id="22" name="Text Placeholder 23">
            <a:extLst>
              <a:ext uri="{FF2B5EF4-FFF2-40B4-BE49-F238E27FC236}">
                <a16:creationId xmlns:a16="http://schemas.microsoft.com/office/drawing/2014/main" id="{7F47081B-942D-B447-96AE-ACF819645F2F}"/>
              </a:ext>
            </a:extLst>
          </p:cNvPr>
          <p:cNvSpPr>
            <a:spLocks noGrp="1"/>
          </p:cNvSpPr>
          <p:nvPr userDrawn="1">
            <p:ph type="body" sz="quarter" idx="11" hasCustomPrompt="1"/>
          </p:nvPr>
        </p:nvSpPr>
        <p:spPr>
          <a:xfrm>
            <a:off x="785763" y="1838963"/>
            <a:ext cx="2509838" cy="346503"/>
          </a:xfrm>
          <a:prstGeom prst="rect">
            <a:avLst/>
          </a:prstGeom>
        </p:spPr>
        <p:txBody>
          <a:bodyPr lIns="0" tIns="0" rIns="0" bIns="0"/>
          <a:lstStyle>
            <a:lvl1pPr marL="3175" indent="-3175">
              <a:spcBef>
                <a:spcPts val="0"/>
              </a:spcBef>
              <a:spcAft>
                <a:spcPts val="500"/>
              </a:spcAft>
              <a:buNone/>
              <a:tabLst/>
              <a:defRPr sz="16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text</a:t>
            </a:r>
            <a:endParaRPr lang="en-GB" dirty="0"/>
          </a:p>
        </p:txBody>
      </p:sp>
      <p:sp>
        <p:nvSpPr>
          <p:cNvPr id="19" name="Title 1">
            <a:extLst>
              <a:ext uri="{FF2B5EF4-FFF2-40B4-BE49-F238E27FC236}">
                <a16:creationId xmlns:a16="http://schemas.microsoft.com/office/drawing/2014/main" id="{4D7731E5-696A-7C42-B0B8-CA16BCA6071D}"/>
              </a:ext>
            </a:extLst>
          </p:cNvPr>
          <p:cNvSpPr txBox="1">
            <a:spLocks/>
          </p:cNvSpPr>
          <p:nvPr userDrawn="1"/>
        </p:nvSpPr>
        <p:spPr bwMode="gray">
          <a:xfrm>
            <a:off x="786206" y="217970"/>
            <a:ext cx="2498764" cy="184301"/>
          </a:xfrm>
          <a:prstGeom prst="rect">
            <a:avLst/>
          </a:prstGeom>
        </p:spPr>
        <p:txBody>
          <a:bodyPr vert="horz" lIns="0" tIns="0" rIns="0" bIns="0" rtlCol="0" anchor="t" anchorCtr="0">
            <a:normAutofit/>
          </a:bodyPr>
          <a:lstStyle>
            <a:lvl1pPr algn="l" defTabSz="685800" rtl="0" eaLnBrk="1" latinLnBrk="0" hangingPunct="1">
              <a:spcBef>
                <a:spcPct val="0"/>
              </a:spcBef>
              <a:buNone/>
              <a:defRPr lang="en-GB" sz="4000" kern="1200" dirty="0">
                <a:solidFill>
                  <a:srgbClr val="00766B"/>
                </a:solidFill>
                <a:latin typeface="+mn-lt"/>
                <a:ea typeface="Arial" charset="0"/>
                <a:cs typeface="Arial" charset="0"/>
              </a:defRPr>
            </a:lvl1pPr>
          </a:lstStyle>
          <a:p>
            <a:pPr defTabSz="913271">
              <a:lnSpc>
                <a:spcPct val="90000"/>
              </a:lnSpc>
              <a:spcBef>
                <a:spcPts val="1000"/>
              </a:spcBef>
              <a:buFont typeface="Arial" panose="020B0604020202020204" pitchFamily="34" charset="0"/>
              <a:buNone/>
            </a:pPr>
            <a:r>
              <a:rPr lang="en-GB" sz="750" dirty="0">
                <a:solidFill>
                  <a:schemeClr val="bg1"/>
                </a:solidFill>
                <a:latin typeface="Calibri Light" panose="020F0302020204030204" pitchFamily="34" charset="0"/>
                <a:cs typeface="Calibri Light" panose="020F0302020204030204" pitchFamily="34" charset="0"/>
              </a:rPr>
              <a:t>Page </a:t>
            </a:r>
            <a:fld id="{53E7601D-6FDA-7B44-B5BA-3778DAD9E216}" type="slidenum">
              <a:rPr lang="en-GB" sz="750" smtClean="0">
                <a:solidFill>
                  <a:schemeClr val="bg1"/>
                </a:solidFill>
                <a:latin typeface="Calibri Light" panose="020F0302020204030204" pitchFamily="34" charset="0"/>
                <a:cs typeface="Calibri Light" panose="020F0302020204030204" pitchFamily="34" charset="0"/>
              </a:rPr>
              <a:t>‹#›</a:t>
            </a:fld>
            <a:endParaRPr lang="en-GB" sz="750" dirty="0">
              <a:solidFill>
                <a:schemeClr val="bg1"/>
              </a:solidFill>
              <a:latin typeface="Calibri Light" panose="020F0302020204030204" pitchFamily="34" charset="0"/>
              <a:cs typeface="Calibri Light" panose="020F0302020204030204" pitchFamily="34" charset="0"/>
            </a:endParaRPr>
          </a:p>
        </p:txBody>
      </p:sp>
      <p:sp>
        <p:nvSpPr>
          <p:cNvPr id="20" name="Rectangle 19">
            <a:extLst>
              <a:ext uri="{FF2B5EF4-FFF2-40B4-BE49-F238E27FC236}">
                <a16:creationId xmlns:a16="http://schemas.microsoft.com/office/drawing/2014/main" id="{626CA295-5365-9545-B0B9-F98FC0289AFF}"/>
              </a:ext>
            </a:extLst>
          </p:cNvPr>
          <p:cNvSpPr/>
          <p:nvPr userDrawn="1"/>
        </p:nvSpPr>
        <p:spPr>
          <a:xfrm rot="16200000">
            <a:off x="978728" y="-193605"/>
            <a:ext cx="98580" cy="485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47998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extLst mod="1">
    <p:ext uri="{DCECCB84-F9BA-43D5-87BE-67443E8EF086}">
      <p15:sldGuideLst xmlns:p15="http://schemas.microsoft.com/office/powerpoint/2012/main">
        <p15:guide id="1" orient="horz" pos="1620">
          <p15:clr>
            <a:srgbClr val="FBAE40"/>
          </p15:clr>
        </p15:guide>
        <p15:guide id="2" pos="2880">
          <p15:clr>
            <a:srgbClr val="FBAE40"/>
          </p15:clr>
        </p15:guide>
        <p15:guide id="3" pos="251">
          <p15:clr>
            <a:srgbClr val="FBAE40"/>
          </p15:clr>
        </p15:guide>
        <p15:guide id="4" orient="horz" pos="486">
          <p15:clr>
            <a:srgbClr val="FBAE40"/>
          </p15:clr>
        </p15:guide>
        <p15:guide id="5" pos="5505">
          <p15:clr>
            <a:srgbClr val="FBAE40"/>
          </p15:clr>
        </p15:guide>
        <p15:guide id="6" pos="1487">
          <p15:clr>
            <a:srgbClr val="FBAE40"/>
          </p15:clr>
        </p15:guide>
        <p15:guide id="8" orient="horz" pos="2977">
          <p15:clr>
            <a:srgbClr val="FBAE40"/>
          </p15:clr>
        </p15:guide>
        <p15:guide id="9" pos="313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essage box and text">
    <p:spTree>
      <p:nvGrpSpPr>
        <p:cNvPr id="1" name=""/>
        <p:cNvGrpSpPr/>
        <p:nvPr/>
      </p:nvGrpSpPr>
      <p:grpSpPr>
        <a:xfrm>
          <a:off x="0" y="0"/>
          <a:ext cx="0" cy="0"/>
          <a:chOff x="0" y="0"/>
          <a:chExt cx="0" cy="0"/>
        </a:xfrm>
      </p:grpSpPr>
      <p:sp>
        <p:nvSpPr>
          <p:cNvPr id="15" name="Round Single Corner Rectangle 37">
            <a:extLst>
              <a:ext uri="{FF2B5EF4-FFF2-40B4-BE49-F238E27FC236}">
                <a16:creationId xmlns:a16="http://schemas.microsoft.com/office/drawing/2014/main" id="{5861FCAB-2590-A144-9CE2-DC1D4C9840D9}"/>
              </a:ext>
            </a:extLst>
          </p:cNvPr>
          <p:cNvSpPr/>
          <p:nvPr userDrawn="1"/>
        </p:nvSpPr>
        <p:spPr>
          <a:xfrm>
            <a:off x="398463" y="0"/>
            <a:ext cx="3286341" cy="4725988"/>
          </a:xfrm>
          <a:prstGeom prst="round1Rect">
            <a:avLst>
              <a:gd name="adj" fmla="val 0"/>
            </a:avLst>
          </a:prstGeom>
          <a:gradFill>
            <a:gsLst>
              <a:gs pos="0">
                <a:srgbClr val="07A9A1">
                  <a:alpha val="85000"/>
                </a:srgbClr>
              </a:gs>
              <a:gs pos="100000">
                <a:srgbClr val="0B776D"/>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endParaRPr>
          </a:p>
        </p:txBody>
      </p:sp>
      <p:cxnSp>
        <p:nvCxnSpPr>
          <p:cNvPr id="16" name="Straight Connector 15">
            <a:extLst>
              <a:ext uri="{FF2B5EF4-FFF2-40B4-BE49-F238E27FC236}">
                <a16:creationId xmlns:a16="http://schemas.microsoft.com/office/drawing/2014/main" id="{BC417DE8-712D-744C-9043-248E2A5E7BA0}"/>
              </a:ext>
            </a:extLst>
          </p:cNvPr>
          <p:cNvCxnSpPr>
            <a:cxnSpLocks/>
          </p:cNvCxnSpPr>
          <p:nvPr userDrawn="1"/>
        </p:nvCxnSpPr>
        <p:spPr>
          <a:xfrm>
            <a:off x="785762" y="1388788"/>
            <a:ext cx="36970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3">
            <a:extLst>
              <a:ext uri="{FF2B5EF4-FFF2-40B4-BE49-F238E27FC236}">
                <a16:creationId xmlns:a16="http://schemas.microsoft.com/office/drawing/2014/main" id="{EC47A938-94B1-124C-AABC-B61248CB8132}"/>
              </a:ext>
            </a:extLst>
          </p:cNvPr>
          <p:cNvSpPr>
            <a:spLocks noGrp="1"/>
          </p:cNvSpPr>
          <p:nvPr userDrawn="1">
            <p:ph type="body" sz="quarter" idx="10" hasCustomPrompt="1"/>
          </p:nvPr>
        </p:nvSpPr>
        <p:spPr>
          <a:xfrm>
            <a:off x="775131" y="738595"/>
            <a:ext cx="2509838" cy="346503"/>
          </a:xfrm>
          <a:prstGeom prst="rect">
            <a:avLst/>
          </a:prstGeom>
        </p:spPr>
        <p:txBody>
          <a:bodyPr lIns="0" tIns="0" rIns="0" bIns="0"/>
          <a:lstStyle>
            <a:lvl1pPr marL="3175" indent="-3175">
              <a:spcBef>
                <a:spcPts val="0"/>
              </a:spcBef>
              <a:buNone/>
              <a:tabLst/>
              <a:defRPr sz="20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a:t>
            </a:r>
            <a:r>
              <a:rPr lang="en-GB" dirty="0"/>
              <a:t>Slide Title</a:t>
            </a:r>
          </a:p>
        </p:txBody>
      </p:sp>
      <p:sp>
        <p:nvSpPr>
          <p:cNvPr id="22" name="Text Placeholder 23">
            <a:extLst>
              <a:ext uri="{FF2B5EF4-FFF2-40B4-BE49-F238E27FC236}">
                <a16:creationId xmlns:a16="http://schemas.microsoft.com/office/drawing/2014/main" id="{7F47081B-942D-B447-96AE-ACF819645F2F}"/>
              </a:ext>
            </a:extLst>
          </p:cNvPr>
          <p:cNvSpPr>
            <a:spLocks noGrp="1"/>
          </p:cNvSpPr>
          <p:nvPr userDrawn="1">
            <p:ph type="body" sz="quarter" idx="11" hasCustomPrompt="1"/>
          </p:nvPr>
        </p:nvSpPr>
        <p:spPr>
          <a:xfrm>
            <a:off x="785763" y="1838963"/>
            <a:ext cx="2509838" cy="346503"/>
          </a:xfrm>
          <a:prstGeom prst="rect">
            <a:avLst/>
          </a:prstGeom>
        </p:spPr>
        <p:txBody>
          <a:bodyPr lIns="0" tIns="0" rIns="0" bIns="0"/>
          <a:lstStyle>
            <a:lvl1pPr marL="3175" indent="-3175">
              <a:spcBef>
                <a:spcPts val="0"/>
              </a:spcBef>
              <a:spcAft>
                <a:spcPts val="500"/>
              </a:spcAft>
              <a:buNone/>
              <a:tabLst/>
              <a:defRPr sz="16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text</a:t>
            </a:r>
            <a:endParaRPr lang="en-GB" dirty="0"/>
          </a:p>
        </p:txBody>
      </p:sp>
      <p:sp>
        <p:nvSpPr>
          <p:cNvPr id="19" name="Title 1">
            <a:extLst>
              <a:ext uri="{FF2B5EF4-FFF2-40B4-BE49-F238E27FC236}">
                <a16:creationId xmlns:a16="http://schemas.microsoft.com/office/drawing/2014/main" id="{4D7731E5-696A-7C42-B0B8-CA16BCA6071D}"/>
              </a:ext>
            </a:extLst>
          </p:cNvPr>
          <p:cNvSpPr txBox="1">
            <a:spLocks/>
          </p:cNvSpPr>
          <p:nvPr userDrawn="1"/>
        </p:nvSpPr>
        <p:spPr bwMode="gray">
          <a:xfrm>
            <a:off x="786206" y="217970"/>
            <a:ext cx="2498764" cy="184301"/>
          </a:xfrm>
          <a:prstGeom prst="rect">
            <a:avLst/>
          </a:prstGeom>
        </p:spPr>
        <p:txBody>
          <a:bodyPr vert="horz" lIns="0" tIns="0" rIns="0" bIns="0" rtlCol="0" anchor="t" anchorCtr="0">
            <a:normAutofit/>
          </a:bodyPr>
          <a:lstStyle>
            <a:lvl1pPr algn="l" defTabSz="685800" rtl="0" eaLnBrk="1" latinLnBrk="0" hangingPunct="1">
              <a:spcBef>
                <a:spcPct val="0"/>
              </a:spcBef>
              <a:buNone/>
              <a:defRPr lang="en-GB" sz="4000" kern="1200" dirty="0">
                <a:solidFill>
                  <a:srgbClr val="00766B"/>
                </a:solidFill>
                <a:latin typeface="+mn-lt"/>
                <a:ea typeface="Arial" charset="0"/>
                <a:cs typeface="Arial" charset="0"/>
              </a:defRPr>
            </a:lvl1pPr>
          </a:lstStyle>
          <a:p>
            <a:pPr defTabSz="913271">
              <a:lnSpc>
                <a:spcPct val="90000"/>
              </a:lnSpc>
              <a:spcBef>
                <a:spcPts val="1000"/>
              </a:spcBef>
              <a:buFont typeface="Arial" panose="020B0604020202020204" pitchFamily="34" charset="0"/>
              <a:buNone/>
            </a:pPr>
            <a:r>
              <a:rPr lang="en-GB" sz="750" dirty="0">
                <a:solidFill>
                  <a:schemeClr val="bg1"/>
                </a:solidFill>
                <a:latin typeface="Calibri Light" panose="020F0302020204030204" pitchFamily="34" charset="0"/>
                <a:cs typeface="Calibri Light" panose="020F0302020204030204" pitchFamily="34" charset="0"/>
              </a:rPr>
              <a:t>Page </a:t>
            </a:r>
            <a:fld id="{53E7601D-6FDA-7B44-B5BA-3778DAD9E216}" type="slidenum">
              <a:rPr lang="en-GB" sz="750" smtClean="0">
                <a:solidFill>
                  <a:schemeClr val="bg1"/>
                </a:solidFill>
                <a:latin typeface="Calibri Light" panose="020F0302020204030204" pitchFamily="34" charset="0"/>
                <a:cs typeface="Calibri Light" panose="020F0302020204030204" pitchFamily="34" charset="0"/>
              </a:rPr>
              <a:t>‹#›</a:t>
            </a:fld>
            <a:endParaRPr lang="en-GB" sz="750" dirty="0">
              <a:solidFill>
                <a:schemeClr val="bg1"/>
              </a:solidFill>
              <a:latin typeface="Calibri Light" panose="020F0302020204030204" pitchFamily="34" charset="0"/>
              <a:cs typeface="Calibri Light" panose="020F0302020204030204" pitchFamily="34" charset="0"/>
            </a:endParaRPr>
          </a:p>
        </p:txBody>
      </p:sp>
      <p:sp>
        <p:nvSpPr>
          <p:cNvPr id="20" name="Rectangle 19">
            <a:extLst>
              <a:ext uri="{FF2B5EF4-FFF2-40B4-BE49-F238E27FC236}">
                <a16:creationId xmlns:a16="http://schemas.microsoft.com/office/drawing/2014/main" id="{626CA295-5365-9545-B0B9-F98FC0289AFF}"/>
              </a:ext>
            </a:extLst>
          </p:cNvPr>
          <p:cNvSpPr/>
          <p:nvPr userDrawn="1"/>
        </p:nvSpPr>
        <p:spPr>
          <a:xfrm rot="16200000">
            <a:off x="978728" y="-193605"/>
            <a:ext cx="98580" cy="485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Calibri Light" panose="020F0302020204030204" pitchFamily="34" charset="0"/>
              <a:cs typeface="Calibri Light" panose="020F0302020204030204" pitchFamily="34" charset="0"/>
            </a:endParaRPr>
          </a:p>
        </p:txBody>
      </p:sp>
      <p:sp>
        <p:nvSpPr>
          <p:cNvPr id="9" name="Text Placeholder 23">
            <a:extLst>
              <a:ext uri="{FF2B5EF4-FFF2-40B4-BE49-F238E27FC236}">
                <a16:creationId xmlns:a16="http://schemas.microsoft.com/office/drawing/2014/main" id="{E5204E96-50F6-7846-B57C-47CDDB6B6085}"/>
              </a:ext>
            </a:extLst>
          </p:cNvPr>
          <p:cNvSpPr>
            <a:spLocks noGrp="1"/>
          </p:cNvSpPr>
          <p:nvPr>
            <p:ph type="body" sz="quarter" idx="12" hasCustomPrompt="1"/>
          </p:nvPr>
        </p:nvSpPr>
        <p:spPr>
          <a:xfrm>
            <a:off x="4226883" y="736891"/>
            <a:ext cx="4018883" cy="346503"/>
          </a:xfrm>
          <a:prstGeom prst="rect">
            <a:avLst/>
          </a:prstGeom>
        </p:spPr>
        <p:txBody>
          <a:bodyPr lIns="0" tIns="0" rIns="0" bIns="0"/>
          <a:lstStyle>
            <a:lvl1pPr marL="3175" indent="-3175">
              <a:buNone/>
              <a:tabLst/>
              <a:defRPr sz="2000" b="0" i="0">
                <a:solidFill>
                  <a:schemeClr val="tx1">
                    <a:lumMod val="85000"/>
                    <a:lumOff val="1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a:t>
            </a:r>
            <a:r>
              <a:rPr lang="en-GB" dirty="0"/>
              <a:t>Slide Title</a:t>
            </a:r>
          </a:p>
        </p:txBody>
      </p:sp>
      <p:pic>
        <p:nvPicPr>
          <p:cNvPr id="11" name="Picture 10" descr="Price Bailey logo"/>
          <p:cNvPicPr>
            <a:picLocks noChangeAspect="1"/>
          </p:cNvPicPr>
          <p:nvPr userDrawn="1"/>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63200" y="288000"/>
            <a:ext cx="828000" cy="161062"/>
          </a:xfrm>
          <a:prstGeom prst="rect">
            <a:avLst/>
          </a:prstGeom>
          <a:noFill/>
          <a:ln>
            <a:noFill/>
          </a:ln>
        </p:spPr>
      </p:pic>
      <p:sp>
        <p:nvSpPr>
          <p:cNvPr id="12" name="Text Placeholder 2"/>
          <p:cNvSpPr>
            <a:spLocks noGrp="1"/>
          </p:cNvSpPr>
          <p:nvPr>
            <p:ph type="body" sz="quarter" idx="17" hasCustomPrompt="1"/>
          </p:nvPr>
        </p:nvSpPr>
        <p:spPr>
          <a:xfrm>
            <a:off x="4226882" y="1388788"/>
            <a:ext cx="4018883" cy="3337200"/>
          </a:xfrm>
          <a:prstGeom prst="rect">
            <a:avLst/>
          </a:prstGeom>
        </p:spPr>
        <p:txBody>
          <a:bodyPr/>
          <a:lstStyle>
            <a:lvl1pPr marL="228600" indent="-228600">
              <a:buClr>
                <a:schemeClr val="accent3"/>
              </a:buClr>
              <a:buFont typeface="Wingdings" panose="05000000000000000000" pitchFamily="2" charset="2"/>
              <a:buChar char="§"/>
              <a:defRPr sz="1600">
                <a:latin typeface="+mj-lt"/>
              </a:defRPr>
            </a:lvl1pPr>
            <a:lvl2pPr marL="541338" indent="-274638">
              <a:buClr>
                <a:schemeClr val="accent3"/>
              </a:buClr>
              <a:buFont typeface="Wingdings" panose="05000000000000000000" pitchFamily="2" charset="2"/>
              <a:buChar char="§"/>
              <a:defRPr sz="1400">
                <a:latin typeface="+mj-lt"/>
              </a:defRPr>
            </a:lvl2pPr>
            <a:lvl3pPr marL="898525" indent="-357188">
              <a:buClr>
                <a:schemeClr val="accent3"/>
              </a:buClr>
              <a:buFont typeface="Wingdings" panose="05000000000000000000" pitchFamily="2" charset="2"/>
              <a:buChar char="§"/>
              <a:defRPr sz="1200"/>
            </a:lvl3pPr>
            <a:lvl4pPr>
              <a:defRPr/>
            </a:lvl4pPr>
            <a:lvl5pPr>
              <a:defRPr/>
            </a:lvl5pPr>
          </a:lstStyle>
          <a:p>
            <a:pPr lvl="0"/>
            <a:r>
              <a:rPr lang="en-US" dirty="0" smtClean="0"/>
              <a:t>Add text</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936343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extLst mod="1">
    <p:ext uri="{DCECCB84-F9BA-43D5-87BE-67443E8EF086}">
      <p15:sldGuideLst xmlns:p15="http://schemas.microsoft.com/office/powerpoint/2012/main">
        <p15:guide id="1" orient="horz" pos="1620">
          <p15:clr>
            <a:srgbClr val="FBAE40"/>
          </p15:clr>
        </p15:guide>
        <p15:guide id="2" pos="2880">
          <p15:clr>
            <a:srgbClr val="FBAE40"/>
          </p15:clr>
        </p15:guide>
        <p15:guide id="3" pos="251">
          <p15:clr>
            <a:srgbClr val="FBAE40"/>
          </p15:clr>
        </p15:guide>
        <p15:guide id="4" orient="horz" pos="486">
          <p15:clr>
            <a:srgbClr val="FBAE40"/>
          </p15:clr>
        </p15:guide>
        <p15:guide id="5" pos="5505">
          <p15:clr>
            <a:srgbClr val="FBAE40"/>
          </p15:clr>
        </p15:guide>
        <p15:guide id="6" pos="1487">
          <p15:clr>
            <a:srgbClr val="FBAE40"/>
          </p15:clr>
        </p15:guide>
        <p15:guide id="8" orient="horz" pos="2977">
          <p15:clr>
            <a:srgbClr val="FBAE40"/>
          </p15:clr>
        </p15:guide>
        <p15:guide id="9" pos="313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3 teal 2/3 text">
    <p:spTree>
      <p:nvGrpSpPr>
        <p:cNvPr id="1" name=""/>
        <p:cNvGrpSpPr/>
        <p:nvPr/>
      </p:nvGrpSpPr>
      <p:grpSpPr>
        <a:xfrm>
          <a:off x="0" y="0"/>
          <a:ext cx="0" cy="0"/>
          <a:chOff x="0" y="0"/>
          <a:chExt cx="0" cy="0"/>
        </a:xfrm>
      </p:grpSpPr>
      <p:sp>
        <p:nvSpPr>
          <p:cNvPr id="15" name="Round Single Corner Rectangle 37">
            <a:extLst>
              <a:ext uri="{FF2B5EF4-FFF2-40B4-BE49-F238E27FC236}">
                <a16:creationId xmlns:a16="http://schemas.microsoft.com/office/drawing/2014/main" id="{5861FCAB-2590-A144-9CE2-DC1D4C9840D9}"/>
              </a:ext>
            </a:extLst>
          </p:cNvPr>
          <p:cNvSpPr/>
          <p:nvPr userDrawn="1"/>
        </p:nvSpPr>
        <p:spPr>
          <a:xfrm>
            <a:off x="398462" y="0"/>
            <a:ext cx="2880000" cy="4725988"/>
          </a:xfrm>
          <a:prstGeom prst="round1Rect">
            <a:avLst>
              <a:gd name="adj" fmla="val 0"/>
            </a:avLst>
          </a:prstGeom>
          <a:gradFill>
            <a:gsLst>
              <a:gs pos="0">
                <a:srgbClr val="07A9A1">
                  <a:alpha val="85000"/>
                </a:srgbClr>
              </a:gs>
              <a:gs pos="100000">
                <a:srgbClr val="0B776D"/>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endParaRPr>
          </a:p>
        </p:txBody>
      </p:sp>
      <p:cxnSp>
        <p:nvCxnSpPr>
          <p:cNvPr id="16" name="Straight Connector 15">
            <a:extLst>
              <a:ext uri="{FF2B5EF4-FFF2-40B4-BE49-F238E27FC236}">
                <a16:creationId xmlns:a16="http://schemas.microsoft.com/office/drawing/2014/main" id="{BC417DE8-712D-744C-9043-248E2A5E7BA0}"/>
              </a:ext>
            </a:extLst>
          </p:cNvPr>
          <p:cNvCxnSpPr>
            <a:cxnSpLocks/>
          </p:cNvCxnSpPr>
          <p:nvPr userDrawn="1"/>
        </p:nvCxnSpPr>
        <p:spPr>
          <a:xfrm>
            <a:off x="785762" y="1388788"/>
            <a:ext cx="36970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3">
            <a:extLst>
              <a:ext uri="{FF2B5EF4-FFF2-40B4-BE49-F238E27FC236}">
                <a16:creationId xmlns:a16="http://schemas.microsoft.com/office/drawing/2014/main" id="{EC47A938-94B1-124C-AABC-B61248CB8132}"/>
              </a:ext>
            </a:extLst>
          </p:cNvPr>
          <p:cNvSpPr>
            <a:spLocks noGrp="1"/>
          </p:cNvSpPr>
          <p:nvPr userDrawn="1">
            <p:ph type="body" sz="quarter" idx="10" hasCustomPrompt="1"/>
          </p:nvPr>
        </p:nvSpPr>
        <p:spPr>
          <a:xfrm>
            <a:off x="775131" y="738595"/>
            <a:ext cx="2140317" cy="346503"/>
          </a:xfrm>
          <a:prstGeom prst="rect">
            <a:avLst/>
          </a:prstGeom>
        </p:spPr>
        <p:txBody>
          <a:bodyPr lIns="0" tIns="0" rIns="0" bIns="0"/>
          <a:lstStyle>
            <a:lvl1pPr marL="3175" indent="-3175">
              <a:spcBef>
                <a:spcPts val="0"/>
              </a:spcBef>
              <a:buNone/>
              <a:tabLst/>
              <a:defRPr sz="20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Title</a:t>
            </a:r>
            <a:endParaRPr lang="en-GB" dirty="0"/>
          </a:p>
        </p:txBody>
      </p:sp>
      <p:sp>
        <p:nvSpPr>
          <p:cNvPr id="22" name="Text Placeholder 23">
            <a:extLst>
              <a:ext uri="{FF2B5EF4-FFF2-40B4-BE49-F238E27FC236}">
                <a16:creationId xmlns:a16="http://schemas.microsoft.com/office/drawing/2014/main" id="{7F47081B-942D-B447-96AE-ACF819645F2F}"/>
              </a:ext>
            </a:extLst>
          </p:cNvPr>
          <p:cNvSpPr>
            <a:spLocks noGrp="1"/>
          </p:cNvSpPr>
          <p:nvPr userDrawn="1">
            <p:ph type="body" sz="quarter" idx="11" hasCustomPrompt="1"/>
          </p:nvPr>
        </p:nvSpPr>
        <p:spPr>
          <a:xfrm>
            <a:off x="785763" y="1838963"/>
            <a:ext cx="2140317" cy="346503"/>
          </a:xfrm>
          <a:prstGeom prst="rect">
            <a:avLst/>
          </a:prstGeom>
        </p:spPr>
        <p:txBody>
          <a:bodyPr lIns="0" tIns="0" rIns="0" bIns="0"/>
          <a:lstStyle>
            <a:lvl1pPr marL="3175" indent="-3175">
              <a:spcBef>
                <a:spcPts val="0"/>
              </a:spcBef>
              <a:spcAft>
                <a:spcPts val="500"/>
              </a:spcAft>
              <a:buNone/>
              <a:tabLst/>
              <a:defRPr sz="16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text</a:t>
            </a:r>
            <a:endParaRPr lang="en-GB" dirty="0"/>
          </a:p>
        </p:txBody>
      </p:sp>
      <p:sp>
        <p:nvSpPr>
          <p:cNvPr id="19" name="Title 1">
            <a:extLst>
              <a:ext uri="{FF2B5EF4-FFF2-40B4-BE49-F238E27FC236}">
                <a16:creationId xmlns:a16="http://schemas.microsoft.com/office/drawing/2014/main" id="{4D7731E5-696A-7C42-B0B8-CA16BCA6071D}"/>
              </a:ext>
            </a:extLst>
          </p:cNvPr>
          <p:cNvSpPr txBox="1">
            <a:spLocks/>
          </p:cNvSpPr>
          <p:nvPr userDrawn="1"/>
        </p:nvSpPr>
        <p:spPr bwMode="gray">
          <a:xfrm>
            <a:off x="786206" y="217970"/>
            <a:ext cx="2498764" cy="184301"/>
          </a:xfrm>
          <a:prstGeom prst="rect">
            <a:avLst/>
          </a:prstGeom>
        </p:spPr>
        <p:txBody>
          <a:bodyPr vert="horz" lIns="0" tIns="0" rIns="0" bIns="0" rtlCol="0" anchor="t" anchorCtr="0">
            <a:normAutofit/>
          </a:bodyPr>
          <a:lstStyle>
            <a:lvl1pPr algn="l" defTabSz="685800" rtl="0" eaLnBrk="1" latinLnBrk="0" hangingPunct="1">
              <a:spcBef>
                <a:spcPct val="0"/>
              </a:spcBef>
              <a:buNone/>
              <a:defRPr lang="en-GB" sz="4000" kern="1200" dirty="0">
                <a:solidFill>
                  <a:srgbClr val="00766B"/>
                </a:solidFill>
                <a:latin typeface="+mn-lt"/>
                <a:ea typeface="Arial" charset="0"/>
                <a:cs typeface="Arial" charset="0"/>
              </a:defRPr>
            </a:lvl1pPr>
          </a:lstStyle>
          <a:p>
            <a:pPr defTabSz="913271">
              <a:lnSpc>
                <a:spcPct val="90000"/>
              </a:lnSpc>
              <a:spcBef>
                <a:spcPts val="1000"/>
              </a:spcBef>
              <a:buFont typeface="Arial" panose="020B0604020202020204" pitchFamily="34" charset="0"/>
              <a:buNone/>
            </a:pPr>
            <a:r>
              <a:rPr lang="en-GB" sz="750" dirty="0">
                <a:solidFill>
                  <a:schemeClr val="bg1"/>
                </a:solidFill>
                <a:latin typeface="Calibri Light" panose="020F0302020204030204" pitchFamily="34" charset="0"/>
                <a:cs typeface="Calibri Light" panose="020F0302020204030204" pitchFamily="34" charset="0"/>
              </a:rPr>
              <a:t>Page </a:t>
            </a:r>
            <a:fld id="{53E7601D-6FDA-7B44-B5BA-3778DAD9E216}" type="slidenum">
              <a:rPr lang="en-GB" sz="750" smtClean="0">
                <a:solidFill>
                  <a:schemeClr val="bg1"/>
                </a:solidFill>
                <a:latin typeface="Calibri Light" panose="020F0302020204030204" pitchFamily="34" charset="0"/>
                <a:cs typeface="Calibri Light" panose="020F0302020204030204" pitchFamily="34" charset="0"/>
              </a:rPr>
              <a:t>‹#›</a:t>
            </a:fld>
            <a:endParaRPr lang="en-GB" sz="750" dirty="0">
              <a:solidFill>
                <a:schemeClr val="bg1"/>
              </a:solidFill>
              <a:latin typeface="Calibri Light" panose="020F0302020204030204" pitchFamily="34" charset="0"/>
              <a:cs typeface="Calibri Light" panose="020F0302020204030204" pitchFamily="34" charset="0"/>
            </a:endParaRPr>
          </a:p>
        </p:txBody>
      </p:sp>
      <p:sp>
        <p:nvSpPr>
          <p:cNvPr id="20" name="Rectangle 19">
            <a:extLst>
              <a:ext uri="{FF2B5EF4-FFF2-40B4-BE49-F238E27FC236}">
                <a16:creationId xmlns:a16="http://schemas.microsoft.com/office/drawing/2014/main" id="{626CA295-5365-9545-B0B9-F98FC0289AFF}"/>
              </a:ext>
            </a:extLst>
          </p:cNvPr>
          <p:cNvSpPr/>
          <p:nvPr userDrawn="1"/>
        </p:nvSpPr>
        <p:spPr>
          <a:xfrm rot="16200000">
            <a:off x="978728" y="-193605"/>
            <a:ext cx="98580" cy="485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Calibri Light" panose="020F0302020204030204" pitchFamily="34" charset="0"/>
              <a:cs typeface="Calibri Light" panose="020F0302020204030204" pitchFamily="34" charset="0"/>
            </a:endParaRPr>
          </a:p>
        </p:txBody>
      </p:sp>
      <p:sp>
        <p:nvSpPr>
          <p:cNvPr id="9" name="Text Placeholder 23">
            <a:extLst>
              <a:ext uri="{FF2B5EF4-FFF2-40B4-BE49-F238E27FC236}">
                <a16:creationId xmlns:a16="http://schemas.microsoft.com/office/drawing/2014/main" id="{E5204E96-50F6-7846-B57C-47CDDB6B6085}"/>
              </a:ext>
            </a:extLst>
          </p:cNvPr>
          <p:cNvSpPr>
            <a:spLocks noGrp="1"/>
          </p:cNvSpPr>
          <p:nvPr>
            <p:ph type="body" sz="quarter" idx="12" hasCustomPrompt="1"/>
          </p:nvPr>
        </p:nvSpPr>
        <p:spPr>
          <a:xfrm>
            <a:off x="3526973" y="738594"/>
            <a:ext cx="5264228" cy="346503"/>
          </a:xfrm>
          <a:prstGeom prst="rect">
            <a:avLst/>
          </a:prstGeom>
        </p:spPr>
        <p:txBody>
          <a:bodyPr lIns="0" tIns="0" rIns="0" bIns="0"/>
          <a:lstStyle>
            <a:lvl1pPr marL="3175" indent="-3175">
              <a:buNone/>
              <a:tabLst/>
              <a:defRPr sz="2000" b="0" i="0">
                <a:solidFill>
                  <a:schemeClr val="tx1">
                    <a:lumMod val="85000"/>
                    <a:lumOff val="1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a:t>
            </a:r>
            <a:r>
              <a:rPr lang="en-GB" dirty="0"/>
              <a:t>Slide Title</a:t>
            </a:r>
          </a:p>
        </p:txBody>
      </p:sp>
      <p:pic>
        <p:nvPicPr>
          <p:cNvPr id="11" name="Picture 10" descr="Price Bailey logo"/>
          <p:cNvPicPr>
            <a:picLocks noChangeAspect="1"/>
          </p:cNvPicPr>
          <p:nvPr userDrawn="1"/>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63200" y="288000"/>
            <a:ext cx="828000" cy="161062"/>
          </a:xfrm>
          <a:prstGeom prst="rect">
            <a:avLst/>
          </a:prstGeom>
          <a:noFill/>
          <a:ln>
            <a:noFill/>
          </a:ln>
        </p:spPr>
      </p:pic>
      <p:sp>
        <p:nvSpPr>
          <p:cNvPr id="12" name="Text Placeholder 2"/>
          <p:cNvSpPr>
            <a:spLocks noGrp="1"/>
          </p:cNvSpPr>
          <p:nvPr>
            <p:ph type="body" sz="quarter" idx="17" hasCustomPrompt="1"/>
          </p:nvPr>
        </p:nvSpPr>
        <p:spPr>
          <a:xfrm>
            <a:off x="3526972" y="1388788"/>
            <a:ext cx="5264228" cy="3337200"/>
          </a:xfrm>
          <a:prstGeom prst="rect">
            <a:avLst/>
          </a:prstGeom>
        </p:spPr>
        <p:txBody>
          <a:bodyPr/>
          <a:lstStyle>
            <a:lvl1pPr marL="228600" indent="-228600">
              <a:buClr>
                <a:schemeClr val="accent3"/>
              </a:buClr>
              <a:buFont typeface="Wingdings" panose="05000000000000000000" pitchFamily="2" charset="2"/>
              <a:buChar char="§"/>
              <a:defRPr sz="1600">
                <a:latin typeface="+mj-lt"/>
              </a:defRPr>
            </a:lvl1pPr>
            <a:lvl2pPr marL="541338" indent="-274638">
              <a:buClr>
                <a:schemeClr val="accent3"/>
              </a:buClr>
              <a:buFont typeface="Wingdings" panose="05000000000000000000" pitchFamily="2" charset="2"/>
              <a:buChar char="§"/>
              <a:defRPr sz="1400">
                <a:latin typeface="+mj-lt"/>
              </a:defRPr>
            </a:lvl2pPr>
            <a:lvl3pPr marL="898525" indent="-357188">
              <a:buClr>
                <a:schemeClr val="accent3"/>
              </a:buClr>
              <a:buFont typeface="Wingdings" panose="05000000000000000000" pitchFamily="2" charset="2"/>
              <a:buChar char="§"/>
              <a:defRPr sz="1200"/>
            </a:lvl3pPr>
            <a:lvl4pPr>
              <a:defRPr/>
            </a:lvl4pPr>
            <a:lvl5pPr>
              <a:defRPr/>
            </a:lvl5pPr>
          </a:lstStyle>
          <a:p>
            <a:pPr lvl="0"/>
            <a:r>
              <a:rPr lang="en-US" dirty="0" smtClean="0"/>
              <a:t>Add text</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989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extLst mod="1">
    <p:ext uri="{DCECCB84-F9BA-43D5-87BE-67443E8EF086}">
      <p15:sldGuideLst xmlns:p15="http://schemas.microsoft.com/office/powerpoint/2012/main">
        <p15:guide id="1" orient="horz" pos="1620">
          <p15:clr>
            <a:srgbClr val="FBAE40"/>
          </p15:clr>
        </p15:guide>
        <p15:guide id="2" pos="2880">
          <p15:clr>
            <a:srgbClr val="FBAE40"/>
          </p15:clr>
        </p15:guide>
        <p15:guide id="3" pos="251">
          <p15:clr>
            <a:srgbClr val="FBAE40"/>
          </p15:clr>
        </p15:guide>
        <p15:guide id="4" orient="horz" pos="486">
          <p15:clr>
            <a:srgbClr val="FBAE40"/>
          </p15:clr>
        </p15:guide>
        <p15:guide id="5" pos="5505">
          <p15:clr>
            <a:srgbClr val="FBAE40"/>
          </p15:clr>
        </p15:guide>
        <p15:guide id="6" pos="1487">
          <p15:clr>
            <a:srgbClr val="FBAE40"/>
          </p15:clr>
        </p15:guide>
        <p15:guide id="8" orient="horz" pos="2977">
          <p15:clr>
            <a:srgbClr val="FBAE40"/>
          </p15:clr>
        </p15:guide>
        <p15:guide id="9" pos="313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ube Map ">
    <p:spTree>
      <p:nvGrpSpPr>
        <p:cNvPr id="1" name=""/>
        <p:cNvGrpSpPr/>
        <p:nvPr/>
      </p:nvGrpSpPr>
      <p:grpSpPr>
        <a:xfrm>
          <a:off x="0" y="0"/>
          <a:ext cx="0" cy="0"/>
          <a:chOff x="0" y="0"/>
          <a:chExt cx="0" cy="0"/>
        </a:xfrm>
      </p:grpSpPr>
      <p:pic>
        <p:nvPicPr>
          <p:cNvPr id="8" name="Graphic 3">
            <a:extLst>
              <a:ext uri="{FF2B5EF4-FFF2-40B4-BE49-F238E27FC236}">
                <a16:creationId xmlns:a16="http://schemas.microsoft.com/office/drawing/2014/main" id="{57189755-8619-4847-8FF0-15754CE8463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933492" y="0"/>
            <a:ext cx="7277015" cy="5143500"/>
          </a:xfrm>
          <a:prstGeom prst="rect">
            <a:avLst/>
          </a:prstGeom>
        </p:spPr>
      </p:pic>
      <p:sp>
        <p:nvSpPr>
          <p:cNvPr id="30" name="Rectangle 29">
            <a:extLst>
              <a:ext uri="{FF2B5EF4-FFF2-40B4-BE49-F238E27FC236}">
                <a16:creationId xmlns:a16="http://schemas.microsoft.com/office/drawing/2014/main" id="{BBC5455D-5360-884C-8323-6F3351355F20}"/>
              </a:ext>
            </a:extLst>
          </p:cNvPr>
          <p:cNvSpPr/>
          <p:nvPr userDrawn="1"/>
        </p:nvSpPr>
        <p:spPr>
          <a:xfrm rot="16200000">
            <a:off x="594713" y="-193605"/>
            <a:ext cx="98580" cy="485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Calibri Light" panose="020F0302020204030204" pitchFamily="34" charset="0"/>
              <a:cs typeface="Calibri Light" panose="020F0302020204030204" pitchFamily="34" charset="0"/>
            </a:endParaRPr>
          </a:p>
        </p:txBody>
      </p:sp>
      <p:sp>
        <p:nvSpPr>
          <p:cNvPr id="32" name="Rectangle 31">
            <a:extLst>
              <a:ext uri="{FF2B5EF4-FFF2-40B4-BE49-F238E27FC236}">
                <a16:creationId xmlns:a16="http://schemas.microsoft.com/office/drawing/2014/main" id="{7C933DFE-721D-C645-A480-BFC4606311DA}"/>
              </a:ext>
            </a:extLst>
          </p:cNvPr>
          <p:cNvSpPr/>
          <p:nvPr userDrawn="1"/>
        </p:nvSpPr>
        <p:spPr>
          <a:xfrm rot="16200000">
            <a:off x="594713" y="-193605"/>
            <a:ext cx="98580" cy="4857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Calibri Light" panose="020F0302020204030204" pitchFamily="34" charset="0"/>
              <a:cs typeface="Calibri Light" panose="020F0302020204030204" pitchFamily="34" charset="0"/>
            </a:endParaRPr>
          </a:p>
        </p:txBody>
      </p:sp>
      <p:sp>
        <p:nvSpPr>
          <p:cNvPr id="33" name="Title 1">
            <a:extLst>
              <a:ext uri="{FF2B5EF4-FFF2-40B4-BE49-F238E27FC236}">
                <a16:creationId xmlns:a16="http://schemas.microsoft.com/office/drawing/2014/main" id="{B5EEB185-D364-4343-A63A-C8644432D49B}"/>
              </a:ext>
            </a:extLst>
          </p:cNvPr>
          <p:cNvSpPr txBox="1">
            <a:spLocks/>
          </p:cNvSpPr>
          <p:nvPr userDrawn="1"/>
        </p:nvSpPr>
        <p:spPr bwMode="gray">
          <a:xfrm>
            <a:off x="401108" y="217970"/>
            <a:ext cx="1826414" cy="111620"/>
          </a:xfrm>
          <a:prstGeom prst="rect">
            <a:avLst/>
          </a:prstGeom>
        </p:spPr>
        <p:txBody>
          <a:bodyPr vert="horz" lIns="0" tIns="0" rIns="0" bIns="0" rtlCol="0" anchor="t" anchorCtr="0">
            <a:normAutofit/>
          </a:bodyPr>
          <a:lstStyle>
            <a:lvl1pPr algn="l" defTabSz="685800" rtl="0" eaLnBrk="1" latinLnBrk="0" hangingPunct="1">
              <a:spcBef>
                <a:spcPct val="0"/>
              </a:spcBef>
              <a:buNone/>
              <a:defRPr lang="en-GB" sz="4000" kern="1200" dirty="0">
                <a:solidFill>
                  <a:srgbClr val="00766B"/>
                </a:solidFill>
                <a:latin typeface="+mn-lt"/>
                <a:ea typeface="Arial" charset="0"/>
                <a:cs typeface="Arial" charset="0"/>
              </a:defRPr>
            </a:lvl1pPr>
          </a:lstStyle>
          <a:p>
            <a:pPr defTabSz="913271">
              <a:lnSpc>
                <a:spcPct val="90000"/>
              </a:lnSpc>
              <a:spcBef>
                <a:spcPts val="1000"/>
              </a:spcBef>
              <a:buFont typeface="Arial" panose="020B0604020202020204" pitchFamily="34" charset="0"/>
              <a:buNone/>
            </a:pPr>
            <a:r>
              <a:rPr lang="en-GB" sz="750" dirty="0">
                <a:solidFill>
                  <a:schemeClr val="tx1">
                    <a:lumMod val="85000"/>
                    <a:lumOff val="15000"/>
                  </a:schemeClr>
                </a:solidFill>
                <a:latin typeface="Calibri Light" panose="020F0302020204030204" pitchFamily="34" charset="0"/>
                <a:cs typeface="Calibri Light" panose="020F0302020204030204" pitchFamily="34" charset="0"/>
              </a:rPr>
              <a:t>Page </a:t>
            </a:r>
            <a:fld id="{53E7601D-6FDA-7B44-B5BA-3778DAD9E216}" type="slidenum">
              <a:rPr lang="en-GB" sz="750" smtClean="0">
                <a:solidFill>
                  <a:schemeClr val="tx1">
                    <a:lumMod val="85000"/>
                    <a:lumOff val="15000"/>
                  </a:schemeClr>
                </a:solidFill>
                <a:latin typeface="Calibri Light" panose="020F0302020204030204" pitchFamily="34" charset="0"/>
                <a:cs typeface="Calibri Light" panose="020F0302020204030204" pitchFamily="34" charset="0"/>
              </a:rPr>
              <a:t>‹#›</a:t>
            </a:fld>
            <a:endParaRPr lang="en-GB" sz="750" dirty="0">
              <a:solidFill>
                <a:schemeClr val="tx1">
                  <a:lumMod val="85000"/>
                  <a:lumOff val="15000"/>
                </a:schemeClr>
              </a:solidFill>
              <a:latin typeface="Calibri Light" panose="020F0302020204030204" pitchFamily="34" charset="0"/>
              <a:cs typeface="Calibri Light" panose="020F0302020204030204" pitchFamily="34" charset="0"/>
            </a:endParaRPr>
          </a:p>
        </p:txBody>
      </p:sp>
      <p:pic>
        <p:nvPicPr>
          <p:cNvPr id="7" name="Picture 6" descr="Price Bailey logo"/>
          <p:cNvPicPr>
            <a:picLocks noChangeAspect="1"/>
          </p:cNvPicPr>
          <p:nvPr userDrawn="1"/>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63200" y="288000"/>
            <a:ext cx="828000" cy="161062"/>
          </a:xfrm>
          <a:prstGeom prst="rect">
            <a:avLst/>
          </a:prstGeom>
          <a:noFill/>
          <a:ln>
            <a:noFill/>
          </a:ln>
        </p:spPr>
      </p:pic>
    </p:spTree>
    <p:extLst>
      <p:ext uri="{BB962C8B-B14F-4D97-AF65-F5344CB8AC3E}">
        <p14:creationId xmlns:p14="http://schemas.microsoft.com/office/powerpoint/2010/main" val="219198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left)">
                                      <p:cBhvr>
                                        <p:cTn id="1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extLst mod="1">
    <p:ext uri="{DCECCB84-F9BA-43D5-87BE-67443E8EF086}">
      <p15:sldGuideLst xmlns:p15="http://schemas.microsoft.com/office/powerpoint/2012/main">
        <p15:guide id="1" orient="horz" pos="1620">
          <p15:clr>
            <a:srgbClr val="FBAE40"/>
          </p15:clr>
        </p15:guide>
        <p15:guide id="2" pos="2880">
          <p15:clr>
            <a:srgbClr val="FBAE40"/>
          </p15:clr>
        </p15:guide>
        <p15:guide id="3" pos="251">
          <p15:clr>
            <a:srgbClr val="FBAE40"/>
          </p15:clr>
        </p15:guide>
        <p15:guide id="4" orient="horz" pos="486">
          <p15:clr>
            <a:srgbClr val="FBAE40"/>
          </p15:clr>
        </p15:guide>
        <p15:guide id="5" pos="5505">
          <p15:clr>
            <a:srgbClr val="FBAE40"/>
          </p15:clr>
        </p15:guide>
        <p15:guide id="6" pos="1646">
          <p15:clr>
            <a:srgbClr val="FBAE40"/>
          </p15:clr>
        </p15:guide>
        <p15:guide id="8" orient="horz" pos="2977">
          <p15:clr>
            <a:srgbClr val="FBAE40"/>
          </p15:clr>
        </p15:guide>
        <p15:guide id="9" pos="313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B picture lef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429"/>
            <a:ext cx="4559300" cy="5143500"/>
          </a:xfrm>
          <a:prstGeom prst="rect">
            <a:avLst/>
          </a:prstGeom>
        </p:spPr>
      </p:pic>
      <p:sp>
        <p:nvSpPr>
          <p:cNvPr id="12" name="Round Single Corner Rectangle 37">
            <a:extLst>
              <a:ext uri="{FF2B5EF4-FFF2-40B4-BE49-F238E27FC236}">
                <a16:creationId xmlns:a16="http://schemas.microsoft.com/office/drawing/2014/main" id="{6C758AED-626F-804C-9EE3-2D1BFE7D00B0}"/>
              </a:ext>
            </a:extLst>
          </p:cNvPr>
          <p:cNvSpPr/>
          <p:nvPr userDrawn="1"/>
        </p:nvSpPr>
        <p:spPr>
          <a:xfrm>
            <a:off x="2274888" y="-1"/>
            <a:ext cx="2297112" cy="5143499"/>
          </a:xfrm>
          <a:prstGeom prst="round1Rect">
            <a:avLst>
              <a:gd name="adj" fmla="val 0"/>
            </a:avLst>
          </a:prstGeom>
          <a:gradFill>
            <a:gsLst>
              <a:gs pos="0">
                <a:schemeClr val="accent2">
                  <a:alpha val="85000"/>
                </a:schemeClr>
              </a:gs>
              <a:gs pos="100000">
                <a:schemeClr val="accent4"/>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endParaRPr>
          </a:p>
        </p:txBody>
      </p:sp>
      <p:sp>
        <p:nvSpPr>
          <p:cNvPr id="40" name="Title 1">
            <a:extLst>
              <a:ext uri="{FF2B5EF4-FFF2-40B4-BE49-F238E27FC236}">
                <a16:creationId xmlns:a16="http://schemas.microsoft.com/office/drawing/2014/main" id="{34C558BF-4AE3-2544-8901-B1F63AA0C56B}"/>
              </a:ext>
            </a:extLst>
          </p:cNvPr>
          <p:cNvSpPr txBox="1">
            <a:spLocks/>
          </p:cNvSpPr>
          <p:nvPr userDrawn="1"/>
        </p:nvSpPr>
        <p:spPr bwMode="gray">
          <a:xfrm>
            <a:off x="402191" y="217970"/>
            <a:ext cx="2498764" cy="184301"/>
          </a:xfrm>
          <a:prstGeom prst="rect">
            <a:avLst/>
          </a:prstGeom>
        </p:spPr>
        <p:txBody>
          <a:bodyPr vert="horz" lIns="0" tIns="0" rIns="0" bIns="0" rtlCol="0" anchor="t" anchorCtr="0">
            <a:normAutofit/>
          </a:bodyPr>
          <a:lstStyle>
            <a:lvl1pPr algn="l" defTabSz="685800" rtl="0" eaLnBrk="1" latinLnBrk="0" hangingPunct="1">
              <a:spcBef>
                <a:spcPct val="0"/>
              </a:spcBef>
              <a:buNone/>
              <a:defRPr lang="en-GB" sz="4000" kern="1200" dirty="0">
                <a:solidFill>
                  <a:srgbClr val="00766B"/>
                </a:solidFill>
                <a:latin typeface="+mn-lt"/>
                <a:ea typeface="Arial" charset="0"/>
                <a:cs typeface="Arial" charset="0"/>
              </a:defRPr>
            </a:lvl1pPr>
          </a:lstStyle>
          <a:p>
            <a:pPr marL="0" marR="0" lvl="0" indent="0" algn="l" defTabSz="913271"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750" b="0" i="0" u="none" strike="noStrike" kern="1200" cap="none" spc="0" normalizeH="0" baseline="0" noProof="0" dirty="0">
                <a:ln>
                  <a:noFill/>
                </a:ln>
                <a:solidFill>
                  <a:srgbClr val="FFFFFF"/>
                </a:solidFill>
                <a:effectLst/>
                <a:uLnTx/>
                <a:uFillTx/>
                <a:latin typeface="Calibri Light" panose="020F0302020204030204" pitchFamily="34" charset="0"/>
                <a:cs typeface="Calibri Light" panose="020F0302020204030204" pitchFamily="34" charset="0"/>
              </a:rPr>
              <a:t>Page </a:t>
            </a:r>
            <a:fld id="{53E7601D-6FDA-7B44-B5BA-3778DAD9E216}" type="slidenum">
              <a:rPr kumimoji="0" lang="en-GB" sz="750" b="0" i="0" u="none" strike="noStrike" kern="1200" cap="none" spc="0" normalizeH="0" baseline="0" noProof="0" smtClean="0">
                <a:ln>
                  <a:noFill/>
                </a:ln>
                <a:solidFill>
                  <a:srgbClr val="FFFFFF"/>
                </a:solidFill>
                <a:effectLst/>
                <a:uLnTx/>
                <a:uFillTx/>
                <a:latin typeface="Calibri Light" panose="020F0302020204030204" pitchFamily="34" charset="0"/>
                <a:cs typeface="Calibri Light" panose="020F0302020204030204" pitchFamily="34" charset="0"/>
              </a:rPr>
              <a:pPr marL="0" marR="0" lvl="0" indent="0" algn="l" defTabSz="913271" rtl="0" eaLnBrk="1" fontAlgn="auto" latinLnBrk="0" hangingPunct="1">
                <a:lnSpc>
                  <a:spcPct val="90000"/>
                </a:lnSpc>
                <a:spcBef>
                  <a:spcPts val="1000"/>
                </a:spcBef>
                <a:spcAft>
                  <a:spcPts val="0"/>
                </a:spcAft>
                <a:buClrTx/>
                <a:buSzTx/>
                <a:buFont typeface="Arial" panose="020B0604020202020204" pitchFamily="34" charset="0"/>
                <a:buNone/>
                <a:tabLst/>
                <a:defRPr/>
              </a:pPr>
              <a:t>‹#›</a:t>
            </a:fld>
            <a:endParaRPr kumimoji="0" lang="en-GB" sz="750" b="0" i="0" u="none" strike="noStrike" kern="1200" cap="none" spc="0" normalizeH="0" baseline="0" noProof="0" dirty="0">
              <a:ln>
                <a:noFill/>
              </a:ln>
              <a:solidFill>
                <a:srgbClr val="FFFFFF"/>
              </a:solidFill>
              <a:effectLst/>
              <a:uLnTx/>
              <a:uFillTx/>
              <a:latin typeface="Calibri Light" panose="020F0302020204030204" pitchFamily="34" charset="0"/>
              <a:cs typeface="Calibri Light" panose="020F0302020204030204" pitchFamily="34" charset="0"/>
            </a:endParaRPr>
          </a:p>
        </p:txBody>
      </p:sp>
      <p:sp>
        <p:nvSpPr>
          <p:cNvPr id="41" name="Rectangle 40">
            <a:extLst>
              <a:ext uri="{FF2B5EF4-FFF2-40B4-BE49-F238E27FC236}">
                <a16:creationId xmlns:a16="http://schemas.microsoft.com/office/drawing/2014/main" id="{D5B58787-1192-474E-B082-D4F2B6E903B9}"/>
              </a:ext>
            </a:extLst>
          </p:cNvPr>
          <p:cNvSpPr/>
          <p:nvPr userDrawn="1"/>
        </p:nvSpPr>
        <p:spPr>
          <a:xfrm rot="16200000">
            <a:off x="594713" y="-193605"/>
            <a:ext cx="98580" cy="4857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44" name="Text Placeholder 23">
            <a:extLst>
              <a:ext uri="{FF2B5EF4-FFF2-40B4-BE49-F238E27FC236}">
                <a16:creationId xmlns:a16="http://schemas.microsoft.com/office/drawing/2014/main" id="{C85A8AC0-EDAC-2546-A356-3ACD244E6998}"/>
              </a:ext>
            </a:extLst>
          </p:cNvPr>
          <p:cNvSpPr>
            <a:spLocks noGrp="1"/>
          </p:cNvSpPr>
          <p:nvPr>
            <p:ph type="body" sz="quarter" idx="11" hasCustomPrompt="1"/>
          </p:nvPr>
        </p:nvSpPr>
        <p:spPr>
          <a:xfrm>
            <a:off x="4974319" y="1254736"/>
            <a:ext cx="3764869" cy="3467051"/>
          </a:xfrm>
          <a:prstGeom prst="rect">
            <a:avLst/>
          </a:prstGeom>
        </p:spPr>
        <p:txBody>
          <a:bodyPr lIns="0" tIns="0" rIns="0" bIns="0" numCol="1" spcCol="360000"/>
          <a:lstStyle>
            <a:lvl1pPr marL="3175" indent="-3175">
              <a:spcBef>
                <a:spcPts val="0"/>
              </a:spcBef>
              <a:spcAft>
                <a:spcPts val="500"/>
              </a:spcAft>
              <a:buNone/>
              <a:tabLst/>
              <a:defRPr sz="1600" b="0" i="0">
                <a:solidFill>
                  <a:schemeClr val="tx1">
                    <a:lumMod val="95000"/>
                    <a:lumOff val="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edit body copy</a:t>
            </a:r>
          </a:p>
        </p:txBody>
      </p:sp>
      <p:sp>
        <p:nvSpPr>
          <p:cNvPr id="45" name="Text Placeholder 23">
            <a:extLst>
              <a:ext uri="{FF2B5EF4-FFF2-40B4-BE49-F238E27FC236}">
                <a16:creationId xmlns:a16="http://schemas.microsoft.com/office/drawing/2014/main" id="{1FC84B2B-33C8-3C43-803E-0BB02DB16C4E}"/>
              </a:ext>
            </a:extLst>
          </p:cNvPr>
          <p:cNvSpPr>
            <a:spLocks noGrp="1"/>
          </p:cNvSpPr>
          <p:nvPr>
            <p:ph type="body" sz="quarter" idx="13" hasCustomPrompt="1"/>
          </p:nvPr>
        </p:nvSpPr>
        <p:spPr>
          <a:xfrm>
            <a:off x="4963687" y="738966"/>
            <a:ext cx="3775502" cy="346503"/>
          </a:xfrm>
          <a:prstGeom prst="rect">
            <a:avLst/>
          </a:prstGeom>
        </p:spPr>
        <p:txBody>
          <a:bodyPr lIns="0" tIns="0" rIns="0" bIns="0"/>
          <a:lstStyle>
            <a:lvl1pPr marL="3175" indent="-3175">
              <a:spcBef>
                <a:spcPts val="0"/>
              </a:spcBef>
              <a:buNone/>
              <a:tabLst/>
              <a:defRPr sz="2000" b="0" i="0">
                <a:solidFill>
                  <a:schemeClr val="tx1">
                    <a:lumMod val="85000"/>
                    <a:lumOff val="1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edit Slide Title</a:t>
            </a:r>
          </a:p>
        </p:txBody>
      </p:sp>
      <p:pic>
        <p:nvPicPr>
          <p:cNvPr id="20" name="Picture 19" descr="Price Bailey logo"/>
          <p:cNvPicPr>
            <a:picLocks noChangeAspect="1"/>
          </p:cNvPicPr>
          <p:nvPr userDrawn="1"/>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63200" y="288000"/>
            <a:ext cx="828000" cy="161062"/>
          </a:xfrm>
          <a:prstGeom prst="rect">
            <a:avLst/>
          </a:prstGeom>
          <a:noFill/>
          <a:ln>
            <a:noFill/>
          </a:ln>
        </p:spPr>
      </p:pic>
      <p:sp>
        <p:nvSpPr>
          <p:cNvPr id="15" name="Text Placeholder 23">
            <a:extLst>
              <a:ext uri="{FF2B5EF4-FFF2-40B4-BE49-F238E27FC236}">
                <a16:creationId xmlns:a16="http://schemas.microsoft.com/office/drawing/2014/main" id="{9CC7F7B2-E491-4D43-BC5F-E56BE0BEBDC1}"/>
              </a:ext>
            </a:extLst>
          </p:cNvPr>
          <p:cNvSpPr>
            <a:spLocks noGrp="1"/>
          </p:cNvSpPr>
          <p:nvPr>
            <p:ph type="body" sz="quarter" idx="15" hasCustomPrompt="1"/>
          </p:nvPr>
        </p:nvSpPr>
        <p:spPr>
          <a:xfrm>
            <a:off x="2694891" y="1254736"/>
            <a:ext cx="1457105" cy="584775"/>
          </a:xfrm>
          <a:prstGeom prst="rect">
            <a:avLst/>
          </a:prstGeom>
        </p:spPr>
        <p:txBody>
          <a:bodyPr lIns="0" tIns="0" rIns="0" bIns="0" numCol="1" spcCol="360000"/>
          <a:lstStyle>
            <a:lvl1pPr marL="3175" indent="-3175">
              <a:spcBef>
                <a:spcPts val="0"/>
              </a:spcBef>
              <a:spcAft>
                <a:spcPts val="500"/>
              </a:spcAft>
              <a:buNone/>
              <a:tabLst/>
              <a:defRPr sz="16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edit body copy</a:t>
            </a:r>
          </a:p>
        </p:txBody>
      </p:sp>
    </p:spTree>
    <p:extLst>
      <p:ext uri="{BB962C8B-B14F-4D97-AF65-F5344CB8AC3E}">
        <p14:creationId xmlns:p14="http://schemas.microsoft.com/office/powerpoint/2010/main" val="249957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extLst mod="1">
    <p:ext uri="{DCECCB84-F9BA-43D5-87BE-67443E8EF086}">
      <p15:sldGuideLst xmlns:p15="http://schemas.microsoft.com/office/powerpoint/2012/main">
        <p15:guide id="1" orient="horz" pos="1620">
          <p15:clr>
            <a:srgbClr val="FBAE40"/>
          </p15:clr>
        </p15:guide>
        <p15:guide id="2" pos="2880">
          <p15:clr>
            <a:srgbClr val="FBAE40"/>
          </p15:clr>
        </p15:guide>
        <p15:guide id="3" pos="251">
          <p15:clr>
            <a:srgbClr val="FBAE40"/>
          </p15:clr>
        </p15:guide>
        <p15:guide id="4" orient="horz" pos="486">
          <p15:clr>
            <a:srgbClr val="FBAE40"/>
          </p15:clr>
        </p15:guide>
        <p15:guide id="5" pos="5505">
          <p15:clr>
            <a:srgbClr val="FBAE40"/>
          </p15:clr>
        </p15:guide>
        <p15:guide id="6" pos="1433">
          <p15:clr>
            <a:srgbClr val="FBAE40"/>
          </p15:clr>
        </p15:guide>
        <p15:guide id="8" orient="horz" pos="2977">
          <p15:clr>
            <a:srgbClr val="FBAE40"/>
          </p15:clr>
        </p15:guide>
        <p15:guide id="9" pos="3131">
          <p15:clr>
            <a:srgbClr val="FBAE40"/>
          </p15:clr>
        </p15:guide>
        <p15:guide id="10" pos="1695">
          <p15:clr>
            <a:srgbClr val="FBAE40"/>
          </p15:clr>
        </p15:guide>
        <p15:guide id="11" pos="2619">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B picture left 2">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9525" y="1"/>
            <a:ext cx="4562474" cy="5143500"/>
          </a:xfrm>
          <a:prstGeom prst="rect">
            <a:avLst/>
          </a:prstGeom>
        </p:spPr>
      </p:pic>
      <p:sp>
        <p:nvSpPr>
          <p:cNvPr id="12" name="Round Single Corner Rectangle 37">
            <a:extLst>
              <a:ext uri="{FF2B5EF4-FFF2-40B4-BE49-F238E27FC236}">
                <a16:creationId xmlns:a16="http://schemas.microsoft.com/office/drawing/2014/main" id="{6C758AED-626F-804C-9EE3-2D1BFE7D00B0}"/>
              </a:ext>
            </a:extLst>
          </p:cNvPr>
          <p:cNvSpPr/>
          <p:nvPr userDrawn="1"/>
        </p:nvSpPr>
        <p:spPr>
          <a:xfrm>
            <a:off x="2274888" y="-1"/>
            <a:ext cx="2297112" cy="5143499"/>
          </a:xfrm>
          <a:prstGeom prst="round1Rect">
            <a:avLst>
              <a:gd name="adj" fmla="val 0"/>
            </a:avLst>
          </a:prstGeom>
          <a:gradFill>
            <a:gsLst>
              <a:gs pos="0">
                <a:schemeClr val="accent2">
                  <a:alpha val="85000"/>
                </a:schemeClr>
              </a:gs>
              <a:gs pos="100000">
                <a:schemeClr val="accent4"/>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endParaRPr>
          </a:p>
        </p:txBody>
      </p:sp>
      <p:sp>
        <p:nvSpPr>
          <p:cNvPr id="40" name="Title 1">
            <a:extLst>
              <a:ext uri="{FF2B5EF4-FFF2-40B4-BE49-F238E27FC236}">
                <a16:creationId xmlns:a16="http://schemas.microsoft.com/office/drawing/2014/main" id="{34C558BF-4AE3-2544-8901-B1F63AA0C56B}"/>
              </a:ext>
            </a:extLst>
          </p:cNvPr>
          <p:cNvSpPr txBox="1">
            <a:spLocks/>
          </p:cNvSpPr>
          <p:nvPr userDrawn="1"/>
        </p:nvSpPr>
        <p:spPr bwMode="gray">
          <a:xfrm>
            <a:off x="402191" y="217970"/>
            <a:ext cx="2498764" cy="184301"/>
          </a:xfrm>
          <a:prstGeom prst="rect">
            <a:avLst/>
          </a:prstGeom>
        </p:spPr>
        <p:txBody>
          <a:bodyPr vert="horz" lIns="0" tIns="0" rIns="0" bIns="0" rtlCol="0" anchor="t" anchorCtr="0">
            <a:normAutofit/>
          </a:bodyPr>
          <a:lstStyle>
            <a:lvl1pPr algn="l" defTabSz="685800" rtl="0" eaLnBrk="1" latinLnBrk="0" hangingPunct="1">
              <a:spcBef>
                <a:spcPct val="0"/>
              </a:spcBef>
              <a:buNone/>
              <a:defRPr lang="en-GB" sz="4000" kern="1200" dirty="0">
                <a:solidFill>
                  <a:srgbClr val="00766B"/>
                </a:solidFill>
                <a:latin typeface="+mn-lt"/>
                <a:ea typeface="Arial" charset="0"/>
                <a:cs typeface="Arial" charset="0"/>
              </a:defRPr>
            </a:lvl1pPr>
          </a:lstStyle>
          <a:p>
            <a:pPr marL="0" marR="0" lvl="0" indent="0" algn="l" defTabSz="913271"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750" b="0" i="0" u="none" strike="noStrike" kern="1200" cap="none" spc="0" normalizeH="0" baseline="0" noProof="0" dirty="0">
                <a:ln>
                  <a:noFill/>
                </a:ln>
                <a:solidFill>
                  <a:srgbClr val="FFFFFF"/>
                </a:solidFill>
                <a:effectLst/>
                <a:uLnTx/>
                <a:uFillTx/>
                <a:latin typeface="Calibri Light" panose="020F0302020204030204" pitchFamily="34" charset="0"/>
                <a:cs typeface="Calibri Light" panose="020F0302020204030204" pitchFamily="34" charset="0"/>
              </a:rPr>
              <a:t>Page </a:t>
            </a:r>
            <a:fld id="{53E7601D-6FDA-7B44-B5BA-3778DAD9E216}" type="slidenum">
              <a:rPr kumimoji="0" lang="en-GB" sz="750" b="0" i="0" u="none" strike="noStrike" kern="1200" cap="none" spc="0" normalizeH="0" baseline="0" noProof="0" smtClean="0">
                <a:ln>
                  <a:noFill/>
                </a:ln>
                <a:solidFill>
                  <a:srgbClr val="FFFFFF"/>
                </a:solidFill>
                <a:effectLst/>
                <a:uLnTx/>
                <a:uFillTx/>
                <a:latin typeface="Calibri Light" panose="020F0302020204030204" pitchFamily="34" charset="0"/>
                <a:cs typeface="Calibri Light" panose="020F0302020204030204" pitchFamily="34" charset="0"/>
              </a:rPr>
              <a:pPr marL="0" marR="0" lvl="0" indent="0" algn="l" defTabSz="913271" rtl="0" eaLnBrk="1" fontAlgn="auto" latinLnBrk="0" hangingPunct="1">
                <a:lnSpc>
                  <a:spcPct val="90000"/>
                </a:lnSpc>
                <a:spcBef>
                  <a:spcPts val="1000"/>
                </a:spcBef>
                <a:spcAft>
                  <a:spcPts val="0"/>
                </a:spcAft>
                <a:buClrTx/>
                <a:buSzTx/>
                <a:buFont typeface="Arial" panose="020B0604020202020204" pitchFamily="34" charset="0"/>
                <a:buNone/>
                <a:tabLst/>
                <a:defRPr/>
              </a:pPr>
              <a:t>‹#›</a:t>
            </a:fld>
            <a:endParaRPr kumimoji="0" lang="en-GB" sz="750" b="0" i="0" u="none" strike="noStrike" kern="1200" cap="none" spc="0" normalizeH="0" baseline="0" noProof="0" dirty="0">
              <a:ln>
                <a:noFill/>
              </a:ln>
              <a:solidFill>
                <a:srgbClr val="FFFFFF"/>
              </a:solidFill>
              <a:effectLst/>
              <a:uLnTx/>
              <a:uFillTx/>
              <a:latin typeface="Calibri Light" panose="020F0302020204030204" pitchFamily="34" charset="0"/>
              <a:cs typeface="Calibri Light" panose="020F0302020204030204" pitchFamily="34" charset="0"/>
            </a:endParaRPr>
          </a:p>
        </p:txBody>
      </p:sp>
      <p:sp>
        <p:nvSpPr>
          <p:cNvPr id="41" name="Rectangle 40">
            <a:extLst>
              <a:ext uri="{FF2B5EF4-FFF2-40B4-BE49-F238E27FC236}">
                <a16:creationId xmlns:a16="http://schemas.microsoft.com/office/drawing/2014/main" id="{D5B58787-1192-474E-B082-D4F2B6E903B9}"/>
              </a:ext>
            </a:extLst>
          </p:cNvPr>
          <p:cNvSpPr/>
          <p:nvPr userDrawn="1"/>
        </p:nvSpPr>
        <p:spPr>
          <a:xfrm rot="16200000">
            <a:off x="594713" y="-193605"/>
            <a:ext cx="98580" cy="4857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44" name="Text Placeholder 23">
            <a:extLst>
              <a:ext uri="{FF2B5EF4-FFF2-40B4-BE49-F238E27FC236}">
                <a16:creationId xmlns:a16="http://schemas.microsoft.com/office/drawing/2014/main" id="{C85A8AC0-EDAC-2546-A356-3ACD244E6998}"/>
              </a:ext>
            </a:extLst>
          </p:cNvPr>
          <p:cNvSpPr>
            <a:spLocks noGrp="1"/>
          </p:cNvSpPr>
          <p:nvPr>
            <p:ph type="body" sz="quarter" idx="11" hasCustomPrompt="1"/>
          </p:nvPr>
        </p:nvSpPr>
        <p:spPr>
          <a:xfrm>
            <a:off x="4974319" y="1254736"/>
            <a:ext cx="3764869" cy="3467051"/>
          </a:xfrm>
          <a:prstGeom prst="rect">
            <a:avLst/>
          </a:prstGeom>
        </p:spPr>
        <p:txBody>
          <a:bodyPr lIns="0" tIns="0" rIns="0" bIns="0" numCol="1" spcCol="360000"/>
          <a:lstStyle>
            <a:lvl1pPr marL="3175" indent="-3175">
              <a:spcBef>
                <a:spcPts val="0"/>
              </a:spcBef>
              <a:spcAft>
                <a:spcPts val="500"/>
              </a:spcAft>
              <a:buNone/>
              <a:tabLst/>
              <a:defRPr sz="1600" b="0" i="0">
                <a:solidFill>
                  <a:schemeClr val="tx1">
                    <a:lumMod val="95000"/>
                    <a:lumOff val="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edit body copy</a:t>
            </a:r>
          </a:p>
        </p:txBody>
      </p:sp>
      <p:sp>
        <p:nvSpPr>
          <p:cNvPr id="45" name="Text Placeholder 23">
            <a:extLst>
              <a:ext uri="{FF2B5EF4-FFF2-40B4-BE49-F238E27FC236}">
                <a16:creationId xmlns:a16="http://schemas.microsoft.com/office/drawing/2014/main" id="{1FC84B2B-33C8-3C43-803E-0BB02DB16C4E}"/>
              </a:ext>
            </a:extLst>
          </p:cNvPr>
          <p:cNvSpPr>
            <a:spLocks noGrp="1"/>
          </p:cNvSpPr>
          <p:nvPr>
            <p:ph type="body" sz="quarter" idx="13" hasCustomPrompt="1"/>
          </p:nvPr>
        </p:nvSpPr>
        <p:spPr>
          <a:xfrm>
            <a:off x="4963687" y="738966"/>
            <a:ext cx="3775502" cy="346503"/>
          </a:xfrm>
          <a:prstGeom prst="rect">
            <a:avLst/>
          </a:prstGeom>
        </p:spPr>
        <p:txBody>
          <a:bodyPr lIns="0" tIns="0" rIns="0" bIns="0"/>
          <a:lstStyle>
            <a:lvl1pPr marL="3175" indent="-3175">
              <a:spcBef>
                <a:spcPts val="0"/>
              </a:spcBef>
              <a:buNone/>
              <a:tabLst/>
              <a:defRPr sz="2000" b="0" i="0">
                <a:solidFill>
                  <a:schemeClr val="tx1">
                    <a:lumMod val="85000"/>
                    <a:lumOff val="1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edit Slide Title</a:t>
            </a:r>
          </a:p>
        </p:txBody>
      </p:sp>
      <p:pic>
        <p:nvPicPr>
          <p:cNvPr id="20" name="Picture 19" descr="Price Bailey logo"/>
          <p:cNvPicPr>
            <a:picLocks noChangeAspect="1"/>
          </p:cNvPicPr>
          <p:nvPr userDrawn="1"/>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63200" y="288000"/>
            <a:ext cx="828000" cy="161062"/>
          </a:xfrm>
          <a:prstGeom prst="rect">
            <a:avLst/>
          </a:prstGeom>
          <a:noFill/>
          <a:ln>
            <a:noFill/>
          </a:ln>
        </p:spPr>
      </p:pic>
      <p:sp>
        <p:nvSpPr>
          <p:cNvPr id="15" name="Text Placeholder 23">
            <a:extLst>
              <a:ext uri="{FF2B5EF4-FFF2-40B4-BE49-F238E27FC236}">
                <a16:creationId xmlns:a16="http://schemas.microsoft.com/office/drawing/2014/main" id="{9CC7F7B2-E491-4D43-BC5F-E56BE0BEBDC1}"/>
              </a:ext>
            </a:extLst>
          </p:cNvPr>
          <p:cNvSpPr>
            <a:spLocks noGrp="1"/>
          </p:cNvSpPr>
          <p:nvPr>
            <p:ph type="body" sz="quarter" idx="15" hasCustomPrompt="1"/>
          </p:nvPr>
        </p:nvSpPr>
        <p:spPr>
          <a:xfrm>
            <a:off x="2694891" y="1254736"/>
            <a:ext cx="1457105" cy="584775"/>
          </a:xfrm>
          <a:prstGeom prst="rect">
            <a:avLst/>
          </a:prstGeom>
        </p:spPr>
        <p:txBody>
          <a:bodyPr lIns="0" tIns="0" rIns="0" bIns="0" numCol="1" spcCol="360000"/>
          <a:lstStyle>
            <a:lvl1pPr marL="3175" indent="-3175">
              <a:spcBef>
                <a:spcPts val="0"/>
              </a:spcBef>
              <a:spcAft>
                <a:spcPts val="500"/>
              </a:spcAft>
              <a:buNone/>
              <a:tabLst/>
              <a:defRPr sz="16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edit body copy</a:t>
            </a:r>
          </a:p>
        </p:txBody>
      </p:sp>
    </p:spTree>
    <p:extLst>
      <p:ext uri="{BB962C8B-B14F-4D97-AF65-F5344CB8AC3E}">
        <p14:creationId xmlns:p14="http://schemas.microsoft.com/office/powerpoint/2010/main" val="3688026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extLst mod="1">
    <p:ext uri="{DCECCB84-F9BA-43D5-87BE-67443E8EF086}">
      <p15:sldGuideLst xmlns:p15="http://schemas.microsoft.com/office/powerpoint/2012/main">
        <p15:guide id="1" orient="horz" pos="1620">
          <p15:clr>
            <a:srgbClr val="FBAE40"/>
          </p15:clr>
        </p15:guide>
        <p15:guide id="2" pos="2880">
          <p15:clr>
            <a:srgbClr val="FBAE40"/>
          </p15:clr>
        </p15:guide>
        <p15:guide id="3" pos="251">
          <p15:clr>
            <a:srgbClr val="FBAE40"/>
          </p15:clr>
        </p15:guide>
        <p15:guide id="4" orient="horz" pos="486">
          <p15:clr>
            <a:srgbClr val="FBAE40"/>
          </p15:clr>
        </p15:guide>
        <p15:guide id="5" pos="5505">
          <p15:clr>
            <a:srgbClr val="FBAE40"/>
          </p15:clr>
        </p15:guide>
        <p15:guide id="6" pos="1433">
          <p15:clr>
            <a:srgbClr val="FBAE40"/>
          </p15:clr>
        </p15:guide>
        <p15:guide id="8" orient="horz" pos="2977">
          <p15:clr>
            <a:srgbClr val="FBAE40"/>
          </p15:clr>
        </p15:guide>
        <p15:guide id="9" pos="3131">
          <p15:clr>
            <a:srgbClr val="FBAE40"/>
          </p15:clr>
        </p15:guide>
        <p15:guide id="10" pos="1695">
          <p15:clr>
            <a:srgbClr val="FBAE40"/>
          </p15:clr>
        </p15:guide>
        <p15:guide id="11" pos="2619">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B picture left 3">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r="-2"/>
          <a:stretch/>
        </p:blipFill>
        <p:spPr>
          <a:xfrm>
            <a:off x="29029" y="1"/>
            <a:ext cx="4542971" cy="5109028"/>
          </a:xfrm>
          <a:prstGeom prst="rect">
            <a:avLst/>
          </a:prstGeom>
        </p:spPr>
      </p:pic>
      <p:sp>
        <p:nvSpPr>
          <p:cNvPr id="12" name="Round Single Corner Rectangle 37">
            <a:extLst>
              <a:ext uri="{FF2B5EF4-FFF2-40B4-BE49-F238E27FC236}">
                <a16:creationId xmlns:a16="http://schemas.microsoft.com/office/drawing/2014/main" id="{6C758AED-626F-804C-9EE3-2D1BFE7D00B0}"/>
              </a:ext>
            </a:extLst>
          </p:cNvPr>
          <p:cNvSpPr/>
          <p:nvPr userDrawn="1"/>
        </p:nvSpPr>
        <p:spPr>
          <a:xfrm>
            <a:off x="2274888" y="-1"/>
            <a:ext cx="2297112" cy="5143499"/>
          </a:xfrm>
          <a:prstGeom prst="round1Rect">
            <a:avLst>
              <a:gd name="adj" fmla="val 0"/>
            </a:avLst>
          </a:prstGeom>
          <a:gradFill>
            <a:gsLst>
              <a:gs pos="0">
                <a:schemeClr val="accent2">
                  <a:alpha val="85000"/>
                </a:schemeClr>
              </a:gs>
              <a:gs pos="100000">
                <a:schemeClr val="accent4"/>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endParaRPr>
          </a:p>
        </p:txBody>
      </p:sp>
      <p:sp>
        <p:nvSpPr>
          <p:cNvPr id="40" name="Title 1">
            <a:extLst>
              <a:ext uri="{FF2B5EF4-FFF2-40B4-BE49-F238E27FC236}">
                <a16:creationId xmlns:a16="http://schemas.microsoft.com/office/drawing/2014/main" id="{34C558BF-4AE3-2544-8901-B1F63AA0C56B}"/>
              </a:ext>
            </a:extLst>
          </p:cNvPr>
          <p:cNvSpPr txBox="1">
            <a:spLocks/>
          </p:cNvSpPr>
          <p:nvPr userDrawn="1"/>
        </p:nvSpPr>
        <p:spPr bwMode="gray">
          <a:xfrm>
            <a:off x="402191" y="217970"/>
            <a:ext cx="2498764" cy="184301"/>
          </a:xfrm>
          <a:prstGeom prst="rect">
            <a:avLst/>
          </a:prstGeom>
        </p:spPr>
        <p:txBody>
          <a:bodyPr vert="horz" lIns="0" tIns="0" rIns="0" bIns="0" rtlCol="0" anchor="t" anchorCtr="0">
            <a:normAutofit/>
          </a:bodyPr>
          <a:lstStyle>
            <a:lvl1pPr algn="l" defTabSz="685800" rtl="0" eaLnBrk="1" latinLnBrk="0" hangingPunct="1">
              <a:spcBef>
                <a:spcPct val="0"/>
              </a:spcBef>
              <a:buNone/>
              <a:defRPr lang="en-GB" sz="4000" kern="1200" dirty="0">
                <a:solidFill>
                  <a:srgbClr val="00766B"/>
                </a:solidFill>
                <a:latin typeface="+mn-lt"/>
                <a:ea typeface="Arial" charset="0"/>
                <a:cs typeface="Arial" charset="0"/>
              </a:defRPr>
            </a:lvl1pPr>
          </a:lstStyle>
          <a:p>
            <a:pPr marL="0" marR="0" lvl="0" indent="0" algn="l" defTabSz="913271"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750" b="0" i="0" u="none" strike="noStrike" kern="1200" cap="none" spc="0" normalizeH="0" baseline="0" noProof="0" dirty="0">
                <a:ln>
                  <a:noFill/>
                </a:ln>
                <a:solidFill>
                  <a:srgbClr val="FFFFFF"/>
                </a:solidFill>
                <a:effectLst/>
                <a:uLnTx/>
                <a:uFillTx/>
                <a:latin typeface="Calibri Light" panose="020F0302020204030204" pitchFamily="34" charset="0"/>
                <a:cs typeface="Calibri Light" panose="020F0302020204030204" pitchFamily="34" charset="0"/>
              </a:rPr>
              <a:t>Page </a:t>
            </a:r>
            <a:fld id="{53E7601D-6FDA-7B44-B5BA-3778DAD9E216}" type="slidenum">
              <a:rPr kumimoji="0" lang="en-GB" sz="750" b="0" i="0" u="none" strike="noStrike" kern="1200" cap="none" spc="0" normalizeH="0" baseline="0" noProof="0" smtClean="0">
                <a:ln>
                  <a:noFill/>
                </a:ln>
                <a:solidFill>
                  <a:srgbClr val="FFFFFF"/>
                </a:solidFill>
                <a:effectLst/>
                <a:uLnTx/>
                <a:uFillTx/>
                <a:latin typeface="Calibri Light" panose="020F0302020204030204" pitchFamily="34" charset="0"/>
                <a:cs typeface="Calibri Light" panose="020F0302020204030204" pitchFamily="34" charset="0"/>
              </a:rPr>
              <a:pPr marL="0" marR="0" lvl="0" indent="0" algn="l" defTabSz="913271" rtl="0" eaLnBrk="1" fontAlgn="auto" latinLnBrk="0" hangingPunct="1">
                <a:lnSpc>
                  <a:spcPct val="90000"/>
                </a:lnSpc>
                <a:spcBef>
                  <a:spcPts val="1000"/>
                </a:spcBef>
                <a:spcAft>
                  <a:spcPts val="0"/>
                </a:spcAft>
                <a:buClrTx/>
                <a:buSzTx/>
                <a:buFont typeface="Arial" panose="020B0604020202020204" pitchFamily="34" charset="0"/>
                <a:buNone/>
                <a:tabLst/>
                <a:defRPr/>
              </a:pPr>
              <a:t>‹#›</a:t>
            </a:fld>
            <a:endParaRPr kumimoji="0" lang="en-GB" sz="750" b="0" i="0" u="none" strike="noStrike" kern="1200" cap="none" spc="0" normalizeH="0" baseline="0" noProof="0" dirty="0">
              <a:ln>
                <a:noFill/>
              </a:ln>
              <a:solidFill>
                <a:srgbClr val="FFFFFF"/>
              </a:solidFill>
              <a:effectLst/>
              <a:uLnTx/>
              <a:uFillTx/>
              <a:latin typeface="Calibri Light" panose="020F0302020204030204" pitchFamily="34" charset="0"/>
              <a:cs typeface="Calibri Light" panose="020F0302020204030204" pitchFamily="34" charset="0"/>
            </a:endParaRPr>
          </a:p>
        </p:txBody>
      </p:sp>
      <p:sp>
        <p:nvSpPr>
          <p:cNvPr id="41" name="Rectangle 40">
            <a:extLst>
              <a:ext uri="{FF2B5EF4-FFF2-40B4-BE49-F238E27FC236}">
                <a16:creationId xmlns:a16="http://schemas.microsoft.com/office/drawing/2014/main" id="{D5B58787-1192-474E-B082-D4F2B6E903B9}"/>
              </a:ext>
            </a:extLst>
          </p:cNvPr>
          <p:cNvSpPr/>
          <p:nvPr userDrawn="1"/>
        </p:nvSpPr>
        <p:spPr>
          <a:xfrm rot="16200000">
            <a:off x="594713" y="-193605"/>
            <a:ext cx="98580" cy="4857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44" name="Text Placeholder 23">
            <a:extLst>
              <a:ext uri="{FF2B5EF4-FFF2-40B4-BE49-F238E27FC236}">
                <a16:creationId xmlns:a16="http://schemas.microsoft.com/office/drawing/2014/main" id="{C85A8AC0-EDAC-2546-A356-3ACD244E6998}"/>
              </a:ext>
            </a:extLst>
          </p:cNvPr>
          <p:cNvSpPr>
            <a:spLocks noGrp="1"/>
          </p:cNvSpPr>
          <p:nvPr>
            <p:ph type="body" sz="quarter" idx="11" hasCustomPrompt="1"/>
          </p:nvPr>
        </p:nvSpPr>
        <p:spPr>
          <a:xfrm>
            <a:off x="4974319" y="1254736"/>
            <a:ext cx="3764869" cy="3467051"/>
          </a:xfrm>
          <a:prstGeom prst="rect">
            <a:avLst/>
          </a:prstGeom>
        </p:spPr>
        <p:txBody>
          <a:bodyPr lIns="0" tIns="0" rIns="0" bIns="0" numCol="1" spcCol="360000"/>
          <a:lstStyle>
            <a:lvl1pPr marL="3175" indent="-3175">
              <a:spcBef>
                <a:spcPts val="0"/>
              </a:spcBef>
              <a:spcAft>
                <a:spcPts val="500"/>
              </a:spcAft>
              <a:buNone/>
              <a:tabLst/>
              <a:defRPr sz="1600" b="0" i="0">
                <a:solidFill>
                  <a:schemeClr val="tx1">
                    <a:lumMod val="95000"/>
                    <a:lumOff val="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edit body copy</a:t>
            </a:r>
          </a:p>
        </p:txBody>
      </p:sp>
      <p:sp>
        <p:nvSpPr>
          <p:cNvPr id="45" name="Text Placeholder 23">
            <a:extLst>
              <a:ext uri="{FF2B5EF4-FFF2-40B4-BE49-F238E27FC236}">
                <a16:creationId xmlns:a16="http://schemas.microsoft.com/office/drawing/2014/main" id="{1FC84B2B-33C8-3C43-803E-0BB02DB16C4E}"/>
              </a:ext>
            </a:extLst>
          </p:cNvPr>
          <p:cNvSpPr>
            <a:spLocks noGrp="1"/>
          </p:cNvSpPr>
          <p:nvPr>
            <p:ph type="body" sz="quarter" idx="13" hasCustomPrompt="1"/>
          </p:nvPr>
        </p:nvSpPr>
        <p:spPr>
          <a:xfrm>
            <a:off x="4963687" y="738966"/>
            <a:ext cx="3775502" cy="346503"/>
          </a:xfrm>
          <a:prstGeom prst="rect">
            <a:avLst/>
          </a:prstGeom>
        </p:spPr>
        <p:txBody>
          <a:bodyPr lIns="0" tIns="0" rIns="0" bIns="0"/>
          <a:lstStyle>
            <a:lvl1pPr marL="3175" indent="-3175">
              <a:spcBef>
                <a:spcPts val="0"/>
              </a:spcBef>
              <a:buNone/>
              <a:tabLst/>
              <a:defRPr sz="2000" b="0" i="0">
                <a:solidFill>
                  <a:schemeClr val="tx1">
                    <a:lumMod val="85000"/>
                    <a:lumOff val="1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edit Slide Title</a:t>
            </a:r>
          </a:p>
        </p:txBody>
      </p:sp>
      <p:pic>
        <p:nvPicPr>
          <p:cNvPr id="20" name="Picture 19" descr="Price Bailey logo"/>
          <p:cNvPicPr>
            <a:picLocks noChangeAspect="1"/>
          </p:cNvPicPr>
          <p:nvPr userDrawn="1"/>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63200" y="288000"/>
            <a:ext cx="828000" cy="161062"/>
          </a:xfrm>
          <a:prstGeom prst="rect">
            <a:avLst/>
          </a:prstGeom>
          <a:noFill/>
          <a:ln>
            <a:noFill/>
          </a:ln>
        </p:spPr>
      </p:pic>
      <p:sp>
        <p:nvSpPr>
          <p:cNvPr id="15" name="Text Placeholder 23">
            <a:extLst>
              <a:ext uri="{FF2B5EF4-FFF2-40B4-BE49-F238E27FC236}">
                <a16:creationId xmlns:a16="http://schemas.microsoft.com/office/drawing/2014/main" id="{9CC7F7B2-E491-4D43-BC5F-E56BE0BEBDC1}"/>
              </a:ext>
            </a:extLst>
          </p:cNvPr>
          <p:cNvSpPr>
            <a:spLocks noGrp="1"/>
          </p:cNvSpPr>
          <p:nvPr>
            <p:ph type="body" sz="quarter" idx="15" hasCustomPrompt="1"/>
          </p:nvPr>
        </p:nvSpPr>
        <p:spPr>
          <a:xfrm>
            <a:off x="2694891" y="1254736"/>
            <a:ext cx="1457105" cy="584775"/>
          </a:xfrm>
          <a:prstGeom prst="rect">
            <a:avLst/>
          </a:prstGeom>
        </p:spPr>
        <p:txBody>
          <a:bodyPr lIns="0" tIns="0" rIns="0" bIns="0" numCol="1" spcCol="360000"/>
          <a:lstStyle>
            <a:lvl1pPr marL="3175" indent="-3175">
              <a:spcBef>
                <a:spcPts val="0"/>
              </a:spcBef>
              <a:spcAft>
                <a:spcPts val="500"/>
              </a:spcAft>
              <a:buNone/>
              <a:tabLst/>
              <a:defRPr sz="16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edit body copy</a:t>
            </a:r>
          </a:p>
        </p:txBody>
      </p:sp>
    </p:spTree>
    <p:extLst>
      <p:ext uri="{BB962C8B-B14F-4D97-AF65-F5344CB8AC3E}">
        <p14:creationId xmlns:p14="http://schemas.microsoft.com/office/powerpoint/2010/main" val="416702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extLst mod="1">
    <p:ext uri="{DCECCB84-F9BA-43D5-87BE-67443E8EF086}">
      <p15:sldGuideLst xmlns:p15="http://schemas.microsoft.com/office/powerpoint/2012/main">
        <p15:guide id="1" orient="horz" pos="1620">
          <p15:clr>
            <a:srgbClr val="FBAE40"/>
          </p15:clr>
        </p15:guide>
        <p15:guide id="2" pos="2880">
          <p15:clr>
            <a:srgbClr val="FBAE40"/>
          </p15:clr>
        </p15:guide>
        <p15:guide id="3" pos="251">
          <p15:clr>
            <a:srgbClr val="FBAE40"/>
          </p15:clr>
        </p15:guide>
        <p15:guide id="4" orient="horz" pos="486">
          <p15:clr>
            <a:srgbClr val="FBAE40"/>
          </p15:clr>
        </p15:guide>
        <p15:guide id="5" pos="5505">
          <p15:clr>
            <a:srgbClr val="FBAE40"/>
          </p15:clr>
        </p15:guide>
        <p15:guide id="6" pos="1433">
          <p15:clr>
            <a:srgbClr val="FBAE40"/>
          </p15:clr>
        </p15:guide>
        <p15:guide id="8" orient="horz" pos="2977">
          <p15:clr>
            <a:srgbClr val="FBAE40"/>
          </p15:clr>
        </p15:guide>
        <p15:guide id="9" pos="3131">
          <p15:clr>
            <a:srgbClr val="FBAE40"/>
          </p15:clr>
        </p15:guide>
        <p15:guide id="10" pos="1695">
          <p15:clr>
            <a:srgbClr val="FBAE40"/>
          </p15:clr>
        </p15:guide>
        <p15:guide id="11" pos="2619">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B image righ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59300" y="-1509"/>
            <a:ext cx="4570396" cy="5143500"/>
          </a:xfrm>
          <a:prstGeom prst="rect">
            <a:avLst/>
          </a:prstGeom>
        </p:spPr>
      </p:pic>
      <p:sp>
        <p:nvSpPr>
          <p:cNvPr id="12" name="Round Single Corner Rectangle 37">
            <a:extLst>
              <a:ext uri="{FF2B5EF4-FFF2-40B4-BE49-F238E27FC236}">
                <a16:creationId xmlns:a16="http://schemas.microsoft.com/office/drawing/2014/main" id="{6C758AED-626F-804C-9EE3-2D1BFE7D00B0}"/>
              </a:ext>
            </a:extLst>
          </p:cNvPr>
          <p:cNvSpPr/>
          <p:nvPr userDrawn="1"/>
        </p:nvSpPr>
        <p:spPr>
          <a:xfrm>
            <a:off x="4571970" y="-1"/>
            <a:ext cx="2297112" cy="5143499"/>
          </a:xfrm>
          <a:prstGeom prst="round1Rect">
            <a:avLst>
              <a:gd name="adj" fmla="val 0"/>
            </a:avLst>
          </a:prstGeom>
          <a:gradFill>
            <a:gsLst>
              <a:gs pos="0">
                <a:schemeClr val="accent2">
                  <a:alpha val="85000"/>
                </a:schemeClr>
              </a:gs>
              <a:gs pos="100000">
                <a:schemeClr val="accent4"/>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
        <p:nvSpPr>
          <p:cNvPr id="20" name="Text Placeholder 23">
            <a:extLst>
              <a:ext uri="{FF2B5EF4-FFF2-40B4-BE49-F238E27FC236}">
                <a16:creationId xmlns:a16="http://schemas.microsoft.com/office/drawing/2014/main" id="{D49CFB2A-C4F9-4D4D-8069-9F68132BE70E}"/>
              </a:ext>
            </a:extLst>
          </p:cNvPr>
          <p:cNvSpPr>
            <a:spLocks noGrp="1"/>
          </p:cNvSpPr>
          <p:nvPr>
            <p:ph type="body" sz="quarter" idx="11" hasCustomPrompt="1"/>
          </p:nvPr>
        </p:nvSpPr>
        <p:spPr>
          <a:xfrm>
            <a:off x="403705" y="1254736"/>
            <a:ext cx="3753967" cy="3467051"/>
          </a:xfrm>
          <a:prstGeom prst="rect">
            <a:avLst/>
          </a:prstGeom>
        </p:spPr>
        <p:txBody>
          <a:bodyPr lIns="0" tIns="0" rIns="0" bIns="0" numCol="1" spcCol="360000"/>
          <a:lstStyle>
            <a:lvl1pPr marL="3175" indent="-3175">
              <a:spcBef>
                <a:spcPts val="0"/>
              </a:spcBef>
              <a:spcAft>
                <a:spcPts val="500"/>
              </a:spcAft>
              <a:buNone/>
              <a:tabLst/>
              <a:defRPr sz="1600" b="0" i="0">
                <a:solidFill>
                  <a:schemeClr val="tx1">
                    <a:lumMod val="95000"/>
                    <a:lumOff val="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edit body copy</a:t>
            </a:r>
          </a:p>
        </p:txBody>
      </p:sp>
      <p:sp>
        <p:nvSpPr>
          <p:cNvPr id="21" name="Text Placeholder 23">
            <a:extLst>
              <a:ext uri="{FF2B5EF4-FFF2-40B4-BE49-F238E27FC236}">
                <a16:creationId xmlns:a16="http://schemas.microsoft.com/office/drawing/2014/main" id="{FC054892-D5B7-404F-BDF6-0670C4F43D30}"/>
              </a:ext>
            </a:extLst>
          </p:cNvPr>
          <p:cNvSpPr>
            <a:spLocks noGrp="1"/>
          </p:cNvSpPr>
          <p:nvPr>
            <p:ph type="body" sz="quarter" idx="13" hasCustomPrompt="1"/>
          </p:nvPr>
        </p:nvSpPr>
        <p:spPr>
          <a:xfrm>
            <a:off x="393073" y="738966"/>
            <a:ext cx="3764569" cy="346503"/>
          </a:xfrm>
          <a:prstGeom prst="rect">
            <a:avLst/>
          </a:prstGeom>
        </p:spPr>
        <p:txBody>
          <a:bodyPr lIns="0" tIns="0" rIns="0" bIns="0"/>
          <a:lstStyle>
            <a:lvl1pPr marL="3175" indent="-3175">
              <a:spcBef>
                <a:spcPts val="0"/>
              </a:spcBef>
              <a:buNone/>
              <a:tabLst/>
              <a:defRPr sz="2000" b="0" i="0">
                <a:solidFill>
                  <a:schemeClr val="tx1">
                    <a:lumMod val="85000"/>
                    <a:lumOff val="1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edit Slide Title</a:t>
            </a:r>
          </a:p>
        </p:txBody>
      </p:sp>
      <p:sp>
        <p:nvSpPr>
          <p:cNvPr id="23" name="Rectangle 22">
            <a:extLst>
              <a:ext uri="{FF2B5EF4-FFF2-40B4-BE49-F238E27FC236}">
                <a16:creationId xmlns:a16="http://schemas.microsoft.com/office/drawing/2014/main" id="{BE305762-844F-1142-9426-92AF7301D048}"/>
              </a:ext>
            </a:extLst>
          </p:cNvPr>
          <p:cNvSpPr/>
          <p:nvPr userDrawn="1"/>
        </p:nvSpPr>
        <p:spPr>
          <a:xfrm rot="16200000">
            <a:off x="594713" y="-193605"/>
            <a:ext cx="98580" cy="4857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Calibri Light" panose="020F0302020204030204" pitchFamily="34" charset="0"/>
              <a:cs typeface="Calibri Light" panose="020F0302020204030204" pitchFamily="34" charset="0"/>
            </a:endParaRPr>
          </a:p>
        </p:txBody>
      </p:sp>
      <p:sp>
        <p:nvSpPr>
          <p:cNvPr id="24" name="Title 1">
            <a:extLst>
              <a:ext uri="{FF2B5EF4-FFF2-40B4-BE49-F238E27FC236}">
                <a16:creationId xmlns:a16="http://schemas.microsoft.com/office/drawing/2014/main" id="{97B8888A-D98F-724B-8831-735E10CEA956}"/>
              </a:ext>
            </a:extLst>
          </p:cNvPr>
          <p:cNvSpPr txBox="1">
            <a:spLocks/>
          </p:cNvSpPr>
          <p:nvPr userDrawn="1"/>
        </p:nvSpPr>
        <p:spPr bwMode="gray">
          <a:xfrm>
            <a:off x="401108" y="217970"/>
            <a:ext cx="1826414" cy="111620"/>
          </a:xfrm>
          <a:prstGeom prst="rect">
            <a:avLst/>
          </a:prstGeom>
        </p:spPr>
        <p:txBody>
          <a:bodyPr vert="horz" lIns="0" tIns="0" rIns="0" bIns="0" rtlCol="0" anchor="t" anchorCtr="0">
            <a:normAutofit/>
          </a:bodyPr>
          <a:lstStyle>
            <a:lvl1pPr algn="l" defTabSz="685800" rtl="0" eaLnBrk="1" latinLnBrk="0" hangingPunct="1">
              <a:spcBef>
                <a:spcPct val="0"/>
              </a:spcBef>
              <a:buNone/>
              <a:defRPr lang="en-GB" sz="4000" kern="1200" dirty="0">
                <a:solidFill>
                  <a:srgbClr val="00766B"/>
                </a:solidFill>
                <a:latin typeface="+mn-lt"/>
                <a:ea typeface="Arial" charset="0"/>
                <a:cs typeface="Arial" charset="0"/>
              </a:defRPr>
            </a:lvl1pPr>
          </a:lstStyle>
          <a:p>
            <a:pPr defTabSz="913271">
              <a:lnSpc>
                <a:spcPct val="90000"/>
              </a:lnSpc>
              <a:spcBef>
                <a:spcPts val="1000"/>
              </a:spcBef>
              <a:buFont typeface="Arial" panose="020B0604020202020204" pitchFamily="34" charset="0"/>
              <a:buNone/>
            </a:pPr>
            <a:r>
              <a:rPr lang="en-GB" sz="750" dirty="0">
                <a:solidFill>
                  <a:schemeClr val="tx1">
                    <a:lumMod val="85000"/>
                    <a:lumOff val="15000"/>
                  </a:schemeClr>
                </a:solidFill>
                <a:latin typeface="Calibri Light" panose="020F0302020204030204" pitchFamily="34" charset="0"/>
                <a:cs typeface="Calibri Light" panose="020F0302020204030204" pitchFamily="34" charset="0"/>
              </a:rPr>
              <a:t>Page </a:t>
            </a:r>
            <a:fld id="{53E7601D-6FDA-7B44-B5BA-3778DAD9E216}" type="slidenum">
              <a:rPr lang="en-GB" sz="750" smtClean="0">
                <a:solidFill>
                  <a:schemeClr val="tx1">
                    <a:lumMod val="85000"/>
                    <a:lumOff val="15000"/>
                  </a:schemeClr>
                </a:solidFill>
                <a:latin typeface="Calibri Light" panose="020F0302020204030204" pitchFamily="34" charset="0"/>
                <a:cs typeface="Calibri Light" panose="020F0302020204030204" pitchFamily="34" charset="0"/>
              </a:rPr>
              <a:t>‹#›</a:t>
            </a:fld>
            <a:endParaRPr lang="en-GB" sz="750" dirty="0">
              <a:solidFill>
                <a:schemeClr val="tx1">
                  <a:lumMod val="85000"/>
                  <a:lumOff val="15000"/>
                </a:schemeClr>
              </a:solidFill>
              <a:latin typeface="Calibri Light" panose="020F0302020204030204" pitchFamily="34" charset="0"/>
              <a:cs typeface="Calibri Light" panose="020F0302020204030204" pitchFamily="34" charset="0"/>
            </a:endParaRPr>
          </a:p>
        </p:txBody>
      </p:sp>
      <p:pic>
        <p:nvPicPr>
          <p:cNvPr id="25" name="Picture 24" descr="Price Bailey logo"/>
          <p:cNvPicPr>
            <a:picLocks noChangeAspect="1"/>
          </p:cNvPicPr>
          <p:nvPr userDrawn="1"/>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63200" y="288000"/>
            <a:ext cx="828000" cy="161062"/>
          </a:xfrm>
          <a:prstGeom prst="rect">
            <a:avLst/>
          </a:prstGeom>
          <a:noFill/>
          <a:ln>
            <a:noFill/>
          </a:ln>
        </p:spPr>
      </p:pic>
      <p:sp>
        <p:nvSpPr>
          <p:cNvPr id="15" name="Text Placeholder 23">
            <a:extLst>
              <a:ext uri="{FF2B5EF4-FFF2-40B4-BE49-F238E27FC236}">
                <a16:creationId xmlns:a16="http://schemas.microsoft.com/office/drawing/2014/main" id="{9CC7F7B2-E491-4D43-BC5F-E56BE0BEBDC1}"/>
              </a:ext>
            </a:extLst>
          </p:cNvPr>
          <p:cNvSpPr>
            <a:spLocks noGrp="1"/>
          </p:cNvSpPr>
          <p:nvPr>
            <p:ph type="body" sz="quarter" idx="15" hasCustomPrompt="1"/>
          </p:nvPr>
        </p:nvSpPr>
        <p:spPr>
          <a:xfrm>
            <a:off x="5045015" y="1254736"/>
            <a:ext cx="1457105" cy="584775"/>
          </a:xfrm>
          <a:prstGeom prst="rect">
            <a:avLst/>
          </a:prstGeom>
        </p:spPr>
        <p:txBody>
          <a:bodyPr lIns="0" tIns="0" rIns="0" bIns="0" numCol="1" spcCol="360000"/>
          <a:lstStyle>
            <a:lvl1pPr marL="3175" indent="-3175">
              <a:spcBef>
                <a:spcPts val="0"/>
              </a:spcBef>
              <a:spcAft>
                <a:spcPts val="500"/>
              </a:spcAft>
              <a:buNone/>
              <a:tabLst/>
              <a:defRPr sz="16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edit body copy</a:t>
            </a:r>
          </a:p>
        </p:txBody>
      </p:sp>
    </p:spTree>
    <p:extLst>
      <p:ext uri="{BB962C8B-B14F-4D97-AF65-F5344CB8AC3E}">
        <p14:creationId xmlns:p14="http://schemas.microsoft.com/office/powerpoint/2010/main" val="1391872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extLst mod="1">
    <p:ext uri="{DCECCB84-F9BA-43D5-87BE-67443E8EF086}">
      <p15:sldGuideLst xmlns:p15="http://schemas.microsoft.com/office/powerpoint/2012/main">
        <p15:guide id="1" orient="horz" pos="1620">
          <p15:clr>
            <a:srgbClr val="FBAE40"/>
          </p15:clr>
        </p15:guide>
        <p15:guide id="2" pos="2880">
          <p15:clr>
            <a:srgbClr val="FBAE40"/>
          </p15:clr>
        </p15:guide>
        <p15:guide id="3" pos="251">
          <p15:clr>
            <a:srgbClr val="FBAE40"/>
          </p15:clr>
        </p15:guide>
        <p15:guide id="4" orient="horz" pos="486">
          <p15:clr>
            <a:srgbClr val="FBAE40"/>
          </p15:clr>
        </p15:guide>
        <p15:guide id="5" pos="5505">
          <p15:clr>
            <a:srgbClr val="FBAE40"/>
          </p15:clr>
        </p15:guide>
        <p15:guide id="6" pos="1433">
          <p15:clr>
            <a:srgbClr val="FBAE40"/>
          </p15:clr>
        </p15:guide>
        <p15:guide id="8" orient="horz" pos="2977">
          <p15:clr>
            <a:srgbClr val="FBAE40"/>
          </p15:clr>
        </p15:guide>
        <p15:guide id="9" pos="3131">
          <p15:clr>
            <a:srgbClr val="FBAE40"/>
          </p15:clr>
        </p15:guide>
        <p15:guide id="10" pos="1695">
          <p15:clr>
            <a:srgbClr val="FBAE40"/>
          </p15:clr>
        </p15:guide>
        <p15:guide id="11" pos="2619">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B image right 2">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57487" y="5442"/>
            <a:ext cx="4601027" cy="5138056"/>
          </a:xfrm>
          <a:prstGeom prst="rect">
            <a:avLst/>
          </a:prstGeom>
        </p:spPr>
      </p:pic>
      <p:sp>
        <p:nvSpPr>
          <p:cNvPr id="12" name="Round Single Corner Rectangle 37">
            <a:extLst>
              <a:ext uri="{FF2B5EF4-FFF2-40B4-BE49-F238E27FC236}">
                <a16:creationId xmlns:a16="http://schemas.microsoft.com/office/drawing/2014/main" id="{6C758AED-626F-804C-9EE3-2D1BFE7D00B0}"/>
              </a:ext>
            </a:extLst>
          </p:cNvPr>
          <p:cNvSpPr/>
          <p:nvPr userDrawn="1"/>
        </p:nvSpPr>
        <p:spPr>
          <a:xfrm>
            <a:off x="4554747" y="-1"/>
            <a:ext cx="2314335" cy="5143499"/>
          </a:xfrm>
          <a:prstGeom prst="round1Rect">
            <a:avLst>
              <a:gd name="adj" fmla="val 0"/>
            </a:avLst>
          </a:prstGeom>
          <a:gradFill>
            <a:gsLst>
              <a:gs pos="0">
                <a:schemeClr val="accent2">
                  <a:alpha val="85000"/>
                </a:schemeClr>
              </a:gs>
              <a:gs pos="100000">
                <a:schemeClr val="accent4"/>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
        <p:nvSpPr>
          <p:cNvPr id="20" name="Text Placeholder 23">
            <a:extLst>
              <a:ext uri="{FF2B5EF4-FFF2-40B4-BE49-F238E27FC236}">
                <a16:creationId xmlns:a16="http://schemas.microsoft.com/office/drawing/2014/main" id="{D49CFB2A-C4F9-4D4D-8069-9F68132BE70E}"/>
              </a:ext>
            </a:extLst>
          </p:cNvPr>
          <p:cNvSpPr>
            <a:spLocks noGrp="1"/>
          </p:cNvSpPr>
          <p:nvPr>
            <p:ph type="body" sz="quarter" idx="11" hasCustomPrompt="1"/>
          </p:nvPr>
        </p:nvSpPr>
        <p:spPr>
          <a:xfrm>
            <a:off x="403705" y="1254736"/>
            <a:ext cx="3753967" cy="3467051"/>
          </a:xfrm>
          <a:prstGeom prst="rect">
            <a:avLst/>
          </a:prstGeom>
        </p:spPr>
        <p:txBody>
          <a:bodyPr lIns="0" tIns="0" rIns="0" bIns="0" numCol="1" spcCol="360000"/>
          <a:lstStyle>
            <a:lvl1pPr marL="3175" indent="-3175">
              <a:spcBef>
                <a:spcPts val="0"/>
              </a:spcBef>
              <a:spcAft>
                <a:spcPts val="500"/>
              </a:spcAft>
              <a:buNone/>
              <a:tabLst/>
              <a:defRPr sz="1600" b="0" i="0">
                <a:solidFill>
                  <a:schemeClr val="tx1">
                    <a:lumMod val="95000"/>
                    <a:lumOff val="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edit body copy</a:t>
            </a:r>
          </a:p>
        </p:txBody>
      </p:sp>
      <p:sp>
        <p:nvSpPr>
          <p:cNvPr id="21" name="Text Placeholder 23">
            <a:extLst>
              <a:ext uri="{FF2B5EF4-FFF2-40B4-BE49-F238E27FC236}">
                <a16:creationId xmlns:a16="http://schemas.microsoft.com/office/drawing/2014/main" id="{FC054892-D5B7-404F-BDF6-0670C4F43D30}"/>
              </a:ext>
            </a:extLst>
          </p:cNvPr>
          <p:cNvSpPr>
            <a:spLocks noGrp="1"/>
          </p:cNvSpPr>
          <p:nvPr>
            <p:ph type="body" sz="quarter" idx="13" hasCustomPrompt="1"/>
          </p:nvPr>
        </p:nvSpPr>
        <p:spPr>
          <a:xfrm>
            <a:off x="393073" y="738966"/>
            <a:ext cx="3764569" cy="346503"/>
          </a:xfrm>
          <a:prstGeom prst="rect">
            <a:avLst/>
          </a:prstGeom>
        </p:spPr>
        <p:txBody>
          <a:bodyPr lIns="0" tIns="0" rIns="0" bIns="0"/>
          <a:lstStyle>
            <a:lvl1pPr marL="3175" indent="-3175">
              <a:spcBef>
                <a:spcPts val="0"/>
              </a:spcBef>
              <a:buNone/>
              <a:tabLst/>
              <a:defRPr sz="2000" b="0" i="0">
                <a:solidFill>
                  <a:schemeClr val="tx1">
                    <a:lumMod val="85000"/>
                    <a:lumOff val="1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edit Slide Title</a:t>
            </a:r>
          </a:p>
        </p:txBody>
      </p:sp>
      <p:sp>
        <p:nvSpPr>
          <p:cNvPr id="23" name="Rectangle 22">
            <a:extLst>
              <a:ext uri="{FF2B5EF4-FFF2-40B4-BE49-F238E27FC236}">
                <a16:creationId xmlns:a16="http://schemas.microsoft.com/office/drawing/2014/main" id="{BE305762-844F-1142-9426-92AF7301D048}"/>
              </a:ext>
            </a:extLst>
          </p:cNvPr>
          <p:cNvSpPr/>
          <p:nvPr userDrawn="1"/>
        </p:nvSpPr>
        <p:spPr>
          <a:xfrm rot="16200000">
            <a:off x="594713" y="-193605"/>
            <a:ext cx="98580" cy="4857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Calibri Light" panose="020F0302020204030204" pitchFamily="34" charset="0"/>
              <a:cs typeface="Calibri Light" panose="020F0302020204030204" pitchFamily="34" charset="0"/>
            </a:endParaRPr>
          </a:p>
        </p:txBody>
      </p:sp>
      <p:sp>
        <p:nvSpPr>
          <p:cNvPr id="24" name="Title 1">
            <a:extLst>
              <a:ext uri="{FF2B5EF4-FFF2-40B4-BE49-F238E27FC236}">
                <a16:creationId xmlns:a16="http://schemas.microsoft.com/office/drawing/2014/main" id="{97B8888A-D98F-724B-8831-735E10CEA956}"/>
              </a:ext>
            </a:extLst>
          </p:cNvPr>
          <p:cNvSpPr txBox="1">
            <a:spLocks/>
          </p:cNvSpPr>
          <p:nvPr userDrawn="1"/>
        </p:nvSpPr>
        <p:spPr bwMode="gray">
          <a:xfrm>
            <a:off x="401108" y="217970"/>
            <a:ext cx="1826414" cy="111620"/>
          </a:xfrm>
          <a:prstGeom prst="rect">
            <a:avLst/>
          </a:prstGeom>
        </p:spPr>
        <p:txBody>
          <a:bodyPr vert="horz" lIns="0" tIns="0" rIns="0" bIns="0" rtlCol="0" anchor="t" anchorCtr="0">
            <a:normAutofit/>
          </a:bodyPr>
          <a:lstStyle>
            <a:lvl1pPr algn="l" defTabSz="685800" rtl="0" eaLnBrk="1" latinLnBrk="0" hangingPunct="1">
              <a:spcBef>
                <a:spcPct val="0"/>
              </a:spcBef>
              <a:buNone/>
              <a:defRPr lang="en-GB" sz="4000" kern="1200" dirty="0">
                <a:solidFill>
                  <a:srgbClr val="00766B"/>
                </a:solidFill>
                <a:latin typeface="+mn-lt"/>
                <a:ea typeface="Arial" charset="0"/>
                <a:cs typeface="Arial" charset="0"/>
              </a:defRPr>
            </a:lvl1pPr>
          </a:lstStyle>
          <a:p>
            <a:pPr defTabSz="913271">
              <a:lnSpc>
                <a:spcPct val="90000"/>
              </a:lnSpc>
              <a:spcBef>
                <a:spcPts val="1000"/>
              </a:spcBef>
              <a:buFont typeface="Arial" panose="020B0604020202020204" pitchFamily="34" charset="0"/>
              <a:buNone/>
            </a:pPr>
            <a:r>
              <a:rPr lang="en-GB" sz="750" dirty="0">
                <a:solidFill>
                  <a:schemeClr val="tx1">
                    <a:lumMod val="85000"/>
                    <a:lumOff val="15000"/>
                  </a:schemeClr>
                </a:solidFill>
                <a:latin typeface="Calibri Light" panose="020F0302020204030204" pitchFamily="34" charset="0"/>
                <a:cs typeface="Calibri Light" panose="020F0302020204030204" pitchFamily="34" charset="0"/>
              </a:rPr>
              <a:t>Page </a:t>
            </a:r>
            <a:fld id="{53E7601D-6FDA-7B44-B5BA-3778DAD9E216}" type="slidenum">
              <a:rPr lang="en-GB" sz="750" smtClean="0">
                <a:solidFill>
                  <a:schemeClr val="tx1">
                    <a:lumMod val="85000"/>
                    <a:lumOff val="15000"/>
                  </a:schemeClr>
                </a:solidFill>
                <a:latin typeface="Calibri Light" panose="020F0302020204030204" pitchFamily="34" charset="0"/>
                <a:cs typeface="Calibri Light" panose="020F0302020204030204" pitchFamily="34" charset="0"/>
              </a:rPr>
              <a:t>‹#›</a:t>
            </a:fld>
            <a:endParaRPr lang="en-GB" sz="750" dirty="0">
              <a:solidFill>
                <a:schemeClr val="tx1">
                  <a:lumMod val="85000"/>
                  <a:lumOff val="15000"/>
                </a:schemeClr>
              </a:solidFill>
              <a:latin typeface="Calibri Light" panose="020F0302020204030204" pitchFamily="34" charset="0"/>
              <a:cs typeface="Calibri Light" panose="020F0302020204030204" pitchFamily="34" charset="0"/>
            </a:endParaRPr>
          </a:p>
        </p:txBody>
      </p:sp>
      <p:pic>
        <p:nvPicPr>
          <p:cNvPr id="25" name="Picture 24" descr="Price Bailey logo"/>
          <p:cNvPicPr>
            <a:picLocks noChangeAspect="1"/>
          </p:cNvPicPr>
          <p:nvPr userDrawn="1"/>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63200" y="288000"/>
            <a:ext cx="828000" cy="161062"/>
          </a:xfrm>
          <a:prstGeom prst="rect">
            <a:avLst/>
          </a:prstGeom>
          <a:noFill/>
          <a:ln>
            <a:noFill/>
          </a:ln>
        </p:spPr>
      </p:pic>
      <p:sp>
        <p:nvSpPr>
          <p:cNvPr id="15" name="Text Placeholder 23">
            <a:extLst>
              <a:ext uri="{FF2B5EF4-FFF2-40B4-BE49-F238E27FC236}">
                <a16:creationId xmlns:a16="http://schemas.microsoft.com/office/drawing/2014/main" id="{9CC7F7B2-E491-4D43-BC5F-E56BE0BEBDC1}"/>
              </a:ext>
            </a:extLst>
          </p:cNvPr>
          <p:cNvSpPr>
            <a:spLocks noGrp="1"/>
          </p:cNvSpPr>
          <p:nvPr>
            <p:ph type="body" sz="quarter" idx="15" hasCustomPrompt="1"/>
          </p:nvPr>
        </p:nvSpPr>
        <p:spPr>
          <a:xfrm>
            <a:off x="5045015" y="1254736"/>
            <a:ext cx="1457105" cy="584775"/>
          </a:xfrm>
          <a:prstGeom prst="rect">
            <a:avLst/>
          </a:prstGeom>
        </p:spPr>
        <p:txBody>
          <a:bodyPr lIns="0" tIns="0" rIns="0" bIns="0" numCol="1" spcCol="360000"/>
          <a:lstStyle>
            <a:lvl1pPr marL="3175" indent="-3175">
              <a:spcBef>
                <a:spcPts val="0"/>
              </a:spcBef>
              <a:spcAft>
                <a:spcPts val="500"/>
              </a:spcAft>
              <a:buNone/>
              <a:tabLst/>
              <a:defRPr sz="16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edit body copy</a:t>
            </a:r>
          </a:p>
        </p:txBody>
      </p:sp>
    </p:spTree>
    <p:extLst>
      <p:ext uri="{BB962C8B-B14F-4D97-AF65-F5344CB8AC3E}">
        <p14:creationId xmlns:p14="http://schemas.microsoft.com/office/powerpoint/2010/main" val="338008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extLst mod="1">
    <p:ext uri="{DCECCB84-F9BA-43D5-87BE-67443E8EF086}">
      <p15:sldGuideLst xmlns:p15="http://schemas.microsoft.com/office/powerpoint/2012/main">
        <p15:guide id="1" orient="horz" pos="1620">
          <p15:clr>
            <a:srgbClr val="FBAE40"/>
          </p15:clr>
        </p15:guide>
        <p15:guide id="2" pos="2880">
          <p15:clr>
            <a:srgbClr val="FBAE40"/>
          </p15:clr>
        </p15:guide>
        <p15:guide id="3" pos="251">
          <p15:clr>
            <a:srgbClr val="FBAE40"/>
          </p15:clr>
        </p15:guide>
        <p15:guide id="4" orient="horz" pos="486">
          <p15:clr>
            <a:srgbClr val="FBAE40"/>
          </p15:clr>
        </p15:guide>
        <p15:guide id="5" pos="5505">
          <p15:clr>
            <a:srgbClr val="FBAE40"/>
          </p15:clr>
        </p15:guide>
        <p15:guide id="6" pos="1433">
          <p15:clr>
            <a:srgbClr val="FBAE40"/>
          </p15:clr>
        </p15:guide>
        <p15:guide id="8" orient="horz" pos="2977">
          <p15:clr>
            <a:srgbClr val="FBAE40"/>
          </p15:clr>
        </p15:guide>
        <p15:guide id="9" pos="3131">
          <p15:clr>
            <a:srgbClr val="FBAE40"/>
          </p15:clr>
        </p15:guide>
        <p15:guide id="10" pos="1695">
          <p15:clr>
            <a:srgbClr val="FBAE40"/>
          </p15:clr>
        </p15:guide>
        <p15:guide id="11" pos="261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or Appendix">
    <p:spTree>
      <p:nvGrpSpPr>
        <p:cNvPr id="1" name=""/>
        <p:cNvGrpSpPr/>
        <p:nvPr/>
      </p:nvGrpSpPr>
      <p:grpSpPr>
        <a:xfrm>
          <a:off x="0" y="0"/>
          <a:ext cx="0" cy="0"/>
          <a:chOff x="0" y="0"/>
          <a:chExt cx="0" cy="0"/>
        </a:xfrm>
      </p:grpSpPr>
      <p:pic>
        <p:nvPicPr>
          <p:cNvPr id="88" name="Picture 87">
            <a:extLst>
              <a:ext uri="{FF2B5EF4-FFF2-40B4-BE49-F238E27FC236}">
                <a16:creationId xmlns:a16="http://schemas.microsoft.com/office/drawing/2014/main" id="{654BDD3A-9A08-A848-8FF6-9D505BB847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89" name="Shape 24">
            <a:extLst>
              <a:ext uri="{FF2B5EF4-FFF2-40B4-BE49-F238E27FC236}">
                <a16:creationId xmlns:a16="http://schemas.microsoft.com/office/drawing/2014/main" id="{33D32FE3-996E-1443-B81D-919DB71505F2}"/>
              </a:ext>
            </a:extLst>
          </p:cNvPr>
          <p:cNvSpPr/>
          <p:nvPr userDrawn="1"/>
        </p:nvSpPr>
        <p:spPr>
          <a:xfrm>
            <a:off x="0" y="0"/>
            <a:ext cx="9144000" cy="5143500"/>
          </a:xfrm>
          <a:prstGeom prst="rect">
            <a:avLst/>
          </a:prstGeom>
          <a:gradFill>
            <a:gsLst>
              <a:gs pos="37000">
                <a:srgbClr val="53585F">
                  <a:alpha val="25000"/>
                </a:srgbClr>
              </a:gs>
              <a:gs pos="100000">
                <a:srgbClr val="232327">
                  <a:alpha val="90000"/>
                </a:srgbClr>
              </a:gs>
            </a:gsLst>
            <a:lin ang="13800000" scaled="0"/>
          </a:gradFill>
          <a:ln w="12700">
            <a:miter lim="400000"/>
          </a:ln>
        </p:spPr>
        <p:txBody>
          <a:bodyPr lIns="0" tIns="0" rIns="0" bIns="0" anchor="ctr"/>
          <a:lstStyle/>
          <a:p>
            <a:pPr lvl="0">
              <a:lnSpc>
                <a:spcPct val="80000"/>
              </a:lnSpc>
              <a:defRPr sz="2700" b="1">
                <a:solidFill>
                  <a:srgbClr val="FFFFFF"/>
                </a:solidFill>
              </a:defRPr>
            </a:pPr>
            <a:endParaRPr sz="1097">
              <a:latin typeface="Calibri Light" panose="020F0302020204030204" pitchFamily="34" charset="0"/>
              <a:cs typeface="Calibri Light" panose="020F0302020204030204" pitchFamily="34" charset="0"/>
            </a:endParaRPr>
          </a:p>
        </p:txBody>
      </p:sp>
      <p:sp>
        <p:nvSpPr>
          <p:cNvPr id="90" name="Round Single Corner Rectangle 27">
            <a:extLst>
              <a:ext uri="{FF2B5EF4-FFF2-40B4-BE49-F238E27FC236}">
                <a16:creationId xmlns:a16="http://schemas.microsoft.com/office/drawing/2014/main" id="{C16E0C25-0F93-4748-9EC0-4D9760AD7ADB}"/>
              </a:ext>
            </a:extLst>
          </p:cNvPr>
          <p:cNvSpPr/>
          <p:nvPr userDrawn="1"/>
        </p:nvSpPr>
        <p:spPr>
          <a:xfrm>
            <a:off x="6032761" y="2005631"/>
            <a:ext cx="1084408" cy="1070255"/>
          </a:xfrm>
          <a:prstGeom prst="round1Rect">
            <a:avLst>
              <a:gd name="adj" fmla="val 0"/>
            </a:avLst>
          </a:prstGeom>
          <a:solidFill>
            <a:schemeClr val="bg1">
              <a:alpha val="2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
        <p:nvSpPr>
          <p:cNvPr id="91" name="Round Single Corner Rectangle 37">
            <a:extLst>
              <a:ext uri="{FF2B5EF4-FFF2-40B4-BE49-F238E27FC236}">
                <a16:creationId xmlns:a16="http://schemas.microsoft.com/office/drawing/2014/main" id="{FE7BF821-5CE7-1E41-A867-EB2E2338E811}"/>
              </a:ext>
            </a:extLst>
          </p:cNvPr>
          <p:cNvSpPr/>
          <p:nvPr userDrawn="1"/>
        </p:nvSpPr>
        <p:spPr>
          <a:xfrm>
            <a:off x="1573072" y="2004767"/>
            <a:ext cx="3111239" cy="3135600"/>
          </a:xfrm>
          <a:prstGeom prst="round1Rect">
            <a:avLst>
              <a:gd name="adj" fmla="val 0"/>
            </a:avLst>
          </a:prstGeom>
          <a:gradFill>
            <a:gsLst>
              <a:gs pos="0">
                <a:schemeClr val="accent2">
                  <a:alpha val="85000"/>
                </a:schemeClr>
              </a:gs>
              <a:gs pos="100000">
                <a:schemeClr val="accent4"/>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
        <p:nvSpPr>
          <p:cNvPr id="93" name="Round Single Corner Rectangle 27">
            <a:extLst>
              <a:ext uri="{FF2B5EF4-FFF2-40B4-BE49-F238E27FC236}">
                <a16:creationId xmlns:a16="http://schemas.microsoft.com/office/drawing/2014/main" id="{0099CF6A-B9F1-9544-8323-0FF160A5B1BB}"/>
              </a:ext>
            </a:extLst>
          </p:cNvPr>
          <p:cNvSpPr/>
          <p:nvPr userDrawn="1"/>
        </p:nvSpPr>
        <p:spPr>
          <a:xfrm>
            <a:off x="4684311" y="673917"/>
            <a:ext cx="1348450" cy="1330851"/>
          </a:xfrm>
          <a:prstGeom prst="round1Rect">
            <a:avLst>
              <a:gd name="adj" fmla="val 0"/>
            </a:avLst>
          </a:prstGeom>
          <a:solidFill>
            <a:schemeClr val="tx1">
              <a:lumMod val="90000"/>
              <a:lumOff val="10000"/>
              <a:alpha val="2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
        <p:nvSpPr>
          <p:cNvPr id="94" name="Round Single Corner Rectangle 27">
            <a:extLst>
              <a:ext uri="{FF2B5EF4-FFF2-40B4-BE49-F238E27FC236}">
                <a16:creationId xmlns:a16="http://schemas.microsoft.com/office/drawing/2014/main" id="{E5F16D9D-9A5F-2C4B-A9A1-2FEBF9F8FF83}"/>
              </a:ext>
            </a:extLst>
          </p:cNvPr>
          <p:cNvSpPr/>
          <p:nvPr userDrawn="1"/>
        </p:nvSpPr>
        <p:spPr>
          <a:xfrm>
            <a:off x="7117169" y="0"/>
            <a:ext cx="2026831" cy="2004767"/>
          </a:xfrm>
          <a:prstGeom prst="round1Rect">
            <a:avLst>
              <a:gd name="adj" fmla="val 0"/>
            </a:avLst>
          </a:prstGeom>
          <a:gradFill>
            <a:gsLst>
              <a:gs pos="0">
                <a:schemeClr val="accent2">
                  <a:alpha val="75000"/>
                </a:schemeClr>
              </a:gs>
              <a:gs pos="99000">
                <a:schemeClr val="accent5">
                  <a:alpha val="90000"/>
                </a:schemeClr>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
        <p:nvSpPr>
          <p:cNvPr id="95" name="Rectangle 94">
            <a:extLst>
              <a:ext uri="{FF2B5EF4-FFF2-40B4-BE49-F238E27FC236}">
                <a16:creationId xmlns:a16="http://schemas.microsoft.com/office/drawing/2014/main" id="{6EAD01A4-D256-7A49-B6FD-CB22385796C4}"/>
              </a:ext>
            </a:extLst>
          </p:cNvPr>
          <p:cNvSpPr/>
          <p:nvPr userDrawn="1"/>
        </p:nvSpPr>
        <p:spPr>
          <a:xfrm rot="16200000">
            <a:off x="2178688" y="1811162"/>
            <a:ext cx="98580" cy="485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Calibri Light" panose="020F0302020204030204" pitchFamily="34" charset="0"/>
              <a:cs typeface="Calibri Light" panose="020F0302020204030204" pitchFamily="34" charset="0"/>
            </a:endParaRPr>
          </a:p>
        </p:txBody>
      </p:sp>
      <p:sp>
        <p:nvSpPr>
          <p:cNvPr id="96" name="Round Single Corner Rectangle 27">
            <a:extLst>
              <a:ext uri="{FF2B5EF4-FFF2-40B4-BE49-F238E27FC236}">
                <a16:creationId xmlns:a16="http://schemas.microsoft.com/office/drawing/2014/main" id="{2BB5B5CA-0503-4349-91FA-F6B64F4087E2}"/>
              </a:ext>
            </a:extLst>
          </p:cNvPr>
          <p:cNvSpPr/>
          <p:nvPr userDrawn="1"/>
        </p:nvSpPr>
        <p:spPr>
          <a:xfrm>
            <a:off x="665005" y="1108553"/>
            <a:ext cx="908067" cy="896215"/>
          </a:xfrm>
          <a:prstGeom prst="round1Rect">
            <a:avLst>
              <a:gd name="adj" fmla="val 0"/>
            </a:avLst>
          </a:prstGeom>
          <a:solidFill>
            <a:schemeClr val="bg1">
              <a:alpha val="1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
        <p:nvSpPr>
          <p:cNvPr id="98" name="Round Single Corner Rectangle 27">
            <a:extLst>
              <a:ext uri="{FF2B5EF4-FFF2-40B4-BE49-F238E27FC236}">
                <a16:creationId xmlns:a16="http://schemas.microsoft.com/office/drawing/2014/main" id="{94F743F6-2B1E-984B-A3A1-2348C74AA064}"/>
              </a:ext>
            </a:extLst>
          </p:cNvPr>
          <p:cNvSpPr/>
          <p:nvPr userDrawn="1"/>
        </p:nvSpPr>
        <p:spPr>
          <a:xfrm>
            <a:off x="0" y="448706"/>
            <a:ext cx="665400" cy="656715"/>
          </a:xfrm>
          <a:prstGeom prst="round1Rect">
            <a:avLst>
              <a:gd name="adj" fmla="val 0"/>
            </a:avLst>
          </a:prstGeom>
          <a:solidFill>
            <a:schemeClr val="bg1">
              <a:alpha val="1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
        <p:nvSpPr>
          <p:cNvPr id="14" name="Text Placeholder 4">
            <a:extLst>
              <a:ext uri="{FF2B5EF4-FFF2-40B4-BE49-F238E27FC236}">
                <a16:creationId xmlns:a16="http://schemas.microsoft.com/office/drawing/2014/main" id="{9CC7F7E2-568A-C941-A5EC-7361F0FBB64F}"/>
              </a:ext>
            </a:extLst>
          </p:cNvPr>
          <p:cNvSpPr>
            <a:spLocks noGrp="1"/>
          </p:cNvSpPr>
          <p:nvPr>
            <p:ph type="body" sz="quarter" idx="10" hasCustomPrompt="1"/>
          </p:nvPr>
        </p:nvSpPr>
        <p:spPr>
          <a:xfrm>
            <a:off x="1968732" y="2485266"/>
            <a:ext cx="2341562" cy="1859578"/>
          </a:xfrm>
          <a:prstGeom prst="rect">
            <a:avLst/>
          </a:prstGeom>
        </p:spPr>
        <p:txBody>
          <a:bodyPr lIns="0" tIns="0" rIns="0" bIns="0"/>
          <a:lstStyle>
            <a:lvl1pPr>
              <a:spcBef>
                <a:spcPts val="0"/>
              </a:spcBef>
              <a:spcAft>
                <a:spcPts val="0"/>
              </a:spcAft>
              <a:defRPr sz="2400" b="0" i="0">
                <a:solidFill>
                  <a:schemeClr val="bg1"/>
                </a:solidFill>
                <a:latin typeface="Calibri Light" panose="020F0302020204030204" pitchFamily="34" charset="0"/>
                <a:cs typeface="Calibri Light" panose="020F0302020204030204" pitchFamily="34" charset="0"/>
              </a:defRPr>
            </a:lvl1pPr>
            <a:lvl2pPr>
              <a:buNone/>
              <a:defRPr/>
            </a:lvl2pPr>
          </a:lstStyle>
          <a:p>
            <a:pPr lvl="0"/>
            <a:r>
              <a:rPr lang="en-GB" dirty="0"/>
              <a:t>Click to </a:t>
            </a:r>
            <a:r>
              <a:rPr lang="en-GB" dirty="0" smtClean="0"/>
              <a:t>add </a:t>
            </a:r>
            <a:r>
              <a:rPr lang="en-GB" dirty="0"/>
              <a:t>Section Divider Title </a:t>
            </a:r>
          </a:p>
        </p:txBody>
      </p:sp>
      <p:grpSp>
        <p:nvGrpSpPr>
          <p:cNvPr id="15" name="Group 14">
            <a:extLst>
              <a:ext uri="{FF2B5EF4-FFF2-40B4-BE49-F238E27FC236}">
                <a16:creationId xmlns:a16="http://schemas.microsoft.com/office/drawing/2014/main" id="{38773A36-8220-0740-B96C-83A5F83F77D1}"/>
              </a:ext>
            </a:extLst>
          </p:cNvPr>
          <p:cNvGrpSpPr>
            <a:grpSpLocks noChangeAspect="1"/>
          </p:cNvGrpSpPr>
          <p:nvPr userDrawn="1"/>
        </p:nvGrpSpPr>
        <p:grpSpPr bwMode="gray">
          <a:xfrm>
            <a:off x="7974612" y="291900"/>
            <a:ext cx="792000" cy="153571"/>
            <a:chOff x="4375150" y="6157913"/>
            <a:chExt cx="1874838" cy="363537"/>
          </a:xfrm>
        </p:grpSpPr>
        <p:sp>
          <p:nvSpPr>
            <p:cNvPr id="16" name="Freeform 15">
              <a:extLst>
                <a:ext uri="{FF2B5EF4-FFF2-40B4-BE49-F238E27FC236}">
                  <a16:creationId xmlns:a16="http://schemas.microsoft.com/office/drawing/2014/main" id="{CB15671B-C3EC-E245-80C2-28031C15E97D}"/>
                </a:ext>
              </a:extLst>
            </p:cNvPr>
            <p:cNvSpPr>
              <a:spLocks noEditPoints="1"/>
            </p:cNvSpPr>
            <p:nvPr userDrawn="1"/>
          </p:nvSpPr>
          <p:spPr bwMode="gray">
            <a:xfrm>
              <a:off x="4375150" y="6176963"/>
              <a:ext cx="193675" cy="341312"/>
            </a:xfrm>
            <a:custGeom>
              <a:avLst/>
              <a:gdLst/>
              <a:ahLst/>
              <a:cxnLst>
                <a:cxn ang="0">
                  <a:pos x="0" y="0"/>
                </a:cxn>
                <a:cxn ang="0">
                  <a:pos x="0" y="108"/>
                </a:cxn>
                <a:cxn ang="0">
                  <a:pos x="61" y="108"/>
                </a:cxn>
                <a:cxn ang="0">
                  <a:pos x="61" y="0"/>
                </a:cxn>
                <a:cxn ang="0">
                  <a:pos x="0" y="0"/>
                </a:cxn>
                <a:cxn ang="0">
                  <a:pos x="33" y="71"/>
                </a:cxn>
                <a:cxn ang="0">
                  <a:pos x="20" y="64"/>
                </a:cxn>
                <a:cxn ang="0">
                  <a:pos x="19" y="87"/>
                </a:cxn>
                <a:cxn ang="0">
                  <a:pos x="28" y="90"/>
                </a:cxn>
                <a:cxn ang="0">
                  <a:pos x="28" y="91"/>
                </a:cxn>
                <a:cxn ang="0">
                  <a:pos x="6" y="91"/>
                </a:cxn>
                <a:cxn ang="0">
                  <a:pos x="6" y="90"/>
                </a:cxn>
                <a:cxn ang="0">
                  <a:pos x="12" y="87"/>
                </a:cxn>
                <a:cxn ang="0">
                  <a:pos x="11" y="21"/>
                </a:cxn>
                <a:cxn ang="0">
                  <a:pos x="5" y="21"/>
                </a:cxn>
                <a:cxn ang="0">
                  <a:pos x="5" y="19"/>
                </a:cxn>
                <a:cxn ang="0">
                  <a:pos x="20" y="16"/>
                </a:cxn>
                <a:cxn ang="0">
                  <a:pos x="20" y="44"/>
                </a:cxn>
                <a:cxn ang="0">
                  <a:pos x="42" y="16"/>
                </a:cxn>
                <a:cxn ang="0">
                  <a:pos x="54" y="36"/>
                </a:cxn>
                <a:cxn ang="0">
                  <a:pos x="33" y="71"/>
                </a:cxn>
              </a:cxnLst>
              <a:rect l="0" t="0" r="r" b="b"/>
              <a:pathLst>
                <a:path w="61" h="108">
                  <a:moveTo>
                    <a:pt x="0" y="0"/>
                  </a:moveTo>
                  <a:cubicBezTo>
                    <a:pt x="0" y="108"/>
                    <a:pt x="0" y="108"/>
                    <a:pt x="0" y="108"/>
                  </a:cubicBezTo>
                  <a:cubicBezTo>
                    <a:pt x="61" y="108"/>
                    <a:pt x="61" y="108"/>
                    <a:pt x="61" y="108"/>
                  </a:cubicBezTo>
                  <a:cubicBezTo>
                    <a:pt x="61" y="0"/>
                    <a:pt x="61" y="0"/>
                    <a:pt x="61" y="0"/>
                  </a:cubicBezTo>
                  <a:lnTo>
                    <a:pt x="0" y="0"/>
                  </a:lnTo>
                  <a:close/>
                  <a:moveTo>
                    <a:pt x="33" y="71"/>
                  </a:moveTo>
                  <a:cubicBezTo>
                    <a:pt x="23" y="71"/>
                    <a:pt x="20" y="64"/>
                    <a:pt x="20" y="64"/>
                  </a:cubicBezTo>
                  <a:cubicBezTo>
                    <a:pt x="19" y="87"/>
                    <a:pt x="19" y="87"/>
                    <a:pt x="19" y="87"/>
                  </a:cubicBezTo>
                  <a:cubicBezTo>
                    <a:pt x="28" y="90"/>
                    <a:pt x="28" y="90"/>
                    <a:pt x="28" y="90"/>
                  </a:cubicBezTo>
                  <a:cubicBezTo>
                    <a:pt x="28" y="91"/>
                    <a:pt x="28" y="91"/>
                    <a:pt x="28" y="91"/>
                  </a:cubicBezTo>
                  <a:cubicBezTo>
                    <a:pt x="6" y="91"/>
                    <a:pt x="6" y="91"/>
                    <a:pt x="6" y="91"/>
                  </a:cubicBezTo>
                  <a:cubicBezTo>
                    <a:pt x="6" y="90"/>
                    <a:pt x="6" y="90"/>
                    <a:pt x="6" y="90"/>
                  </a:cubicBezTo>
                  <a:cubicBezTo>
                    <a:pt x="12" y="87"/>
                    <a:pt x="12" y="87"/>
                    <a:pt x="12" y="87"/>
                  </a:cubicBezTo>
                  <a:cubicBezTo>
                    <a:pt x="11" y="21"/>
                    <a:pt x="11" y="21"/>
                    <a:pt x="11" y="21"/>
                  </a:cubicBezTo>
                  <a:cubicBezTo>
                    <a:pt x="5" y="21"/>
                    <a:pt x="5" y="21"/>
                    <a:pt x="5" y="21"/>
                  </a:cubicBezTo>
                  <a:cubicBezTo>
                    <a:pt x="5" y="21"/>
                    <a:pt x="5" y="19"/>
                    <a:pt x="5" y="19"/>
                  </a:cubicBezTo>
                  <a:cubicBezTo>
                    <a:pt x="20" y="16"/>
                    <a:pt x="20" y="16"/>
                    <a:pt x="20" y="16"/>
                  </a:cubicBezTo>
                  <a:cubicBezTo>
                    <a:pt x="20" y="44"/>
                    <a:pt x="20" y="44"/>
                    <a:pt x="20" y="44"/>
                  </a:cubicBezTo>
                  <a:cubicBezTo>
                    <a:pt x="26" y="23"/>
                    <a:pt x="36" y="16"/>
                    <a:pt x="42" y="16"/>
                  </a:cubicBezTo>
                  <a:cubicBezTo>
                    <a:pt x="47" y="16"/>
                    <a:pt x="54" y="19"/>
                    <a:pt x="54" y="36"/>
                  </a:cubicBezTo>
                  <a:cubicBezTo>
                    <a:pt x="54" y="67"/>
                    <a:pt x="38" y="71"/>
                    <a:pt x="33" y="7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17" name="Freeform 16">
              <a:extLst>
                <a:ext uri="{FF2B5EF4-FFF2-40B4-BE49-F238E27FC236}">
                  <a16:creationId xmlns:a16="http://schemas.microsoft.com/office/drawing/2014/main" id="{846EF31E-3418-7A49-80B5-9483B5C07B34}"/>
                </a:ext>
              </a:extLst>
            </p:cNvPr>
            <p:cNvSpPr>
              <a:spLocks/>
            </p:cNvSpPr>
            <p:nvPr userDrawn="1"/>
          </p:nvSpPr>
          <p:spPr bwMode="gray">
            <a:xfrm>
              <a:off x="4435475" y="6246813"/>
              <a:ext cx="82550" cy="147637"/>
            </a:xfrm>
            <a:custGeom>
              <a:avLst/>
              <a:gdLst/>
              <a:ahLst/>
              <a:cxnLst>
                <a:cxn ang="0">
                  <a:pos x="19" y="0"/>
                </a:cxn>
                <a:cxn ang="0">
                  <a:pos x="0" y="33"/>
                </a:cxn>
                <a:cxn ang="0">
                  <a:pos x="14" y="47"/>
                </a:cxn>
                <a:cxn ang="0">
                  <a:pos x="26" y="17"/>
                </a:cxn>
                <a:cxn ang="0">
                  <a:pos x="19" y="0"/>
                </a:cxn>
              </a:cxnLst>
              <a:rect l="0" t="0" r="r" b="b"/>
              <a:pathLst>
                <a:path w="26" h="47">
                  <a:moveTo>
                    <a:pt x="19" y="0"/>
                  </a:moveTo>
                  <a:cubicBezTo>
                    <a:pt x="9" y="0"/>
                    <a:pt x="0" y="28"/>
                    <a:pt x="0" y="33"/>
                  </a:cubicBezTo>
                  <a:cubicBezTo>
                    <a:pt x="0" y="34"/>
                    <a:pt x="4" y="47"/>
                    <a:pt x="14" y="47"/>
                  </a:cubicBezTo>
                  <a:cubicBezTo>
                    <a:pt x="24" y="47"/>
                    <a:pt x="26" y="27"/>
                    <a:pt x="26" y="17"/>
                  </a:cubicBezTo>
                  <a:cubicBezTo>
                    <a:pt x="26" y="7"/>
                    <a:pt x="23" y="0"/>
                    <a:pt x="19"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18" name="Freeform 17">
              <a:extLst>
                <a:ext uri="{FF2B5EF4-FFF2-40B4-BE49-F238E27FC236}">
                  <a16:creationId xmlns:a16="http://schemas.microsoft.com/office/drawing/2014/main" id="{D4A5FD6C-ACBD-E648-8CC6-4D14A371C5CE}"/>
                </a:ext>
              </a:extLst>
            </p:cNvPr>
            <p:cNvSpPr>
              <a:spLocks/>
            </p:cNvSpPr>
            <p:nvPr userDrawn="1"/>
          </p:nvSpPr>
          <p:spPr bwMode="gray">
            <a:xfrm>
              <a:off x="4625975" y="6300788"/>
              <a:ext cx="98425" cy="144462"/>
            </a:xfrm>
            <a:custGeom>
              <a:avLst/>
              <a:gdLst/>
              <a:ahLst/>
              <a:cxnLst>
                <a:cxn ang="0">
                  <a:pos x="18" y="0"/>
                </a:cxn>
                <a:cxn ang="0">
                  <a:pos x="7" y="22"/>
                </a:cxn>
                <a:cxn ang="0">
                  <a:pos x="23" y="46"/>
                </a:cxn>
                <a:cxn ang="0">
                  <a:pos x="31" y="27"/>
                </a:cxn>
                <a:cxn ang="0">
                  <a:pos x="18" y="0"/>
                </a:cxn>
              </a:cxnLst>
              <a:rect l="0" t="0" r="r" b="b"/>
              <a:pathLst>
                <a:path w="31" h="46">
                  <a:moveTo>
                    <a:pt x="18" y="0"/>
                  </a:moveTo>
                  <a:cubicBezTo>
                    <a:pt x="17" y="0"/>
                    <a:pt x="0" y="4"/>
                    <a:pt x="7" y="22"/>
                  </a:cubicBezTo>
                  <a:cubicBezTo>
                    <a:pt x="15" y="46"/>
                    <a:pt x="22" y="46"/>
                    <a:pt x="23" y="46"/>
                  </a:cubicBezTo>
                  <a:cubicBezTo>
                    <a:pt x="25" y="46"/>
                    <a:pt x="31" y="45"/>
                    <a:pt x="31" y="27"/>
                  </a:cubicBezTo>
                  <a:cubicBezTo>
                    <a:pt x="30" y="8"/>
                    <a:pt x="25" y="0"/>
                    <a:pt x="18"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19" name="Freeform 18">
              <a:extLst>
                <a:ext uri="{FF2B5EF4-FFF2-40B4-BE49-F238E27FC236}">
                  <a16:creationId xmlns:a16="http://schemas.microsoft.com/office/drawing/2014/main" id="{C5C25555-2E21-0C4E-BB50-D3BD5936928B}"/>
                </a:ext>
              </a:extLst>
            </p:cNvPr>
            <p:cNvSpPr>
              <a:spLocks noEditPoints="1"/>
            </p:cNvSpPr>
            <p:nvPr userDrawn="1"/>
          </p:nvSpPr>
          <p:spPr bwMode="gray">
            <a:xfrm>
              <a:off x="4581525" y="6176963"/>
              <a:ext cx="193675" cy="341312"/>
            </a:xfrm>
            <a:custGeom>
              <a:avLst/>
              <a:gdLst/>
              <a:ahLst/>
              <a:cxnLst>
                <a:cxn ang="0">
                  <a:pos x="0" y="0"/>
                </a:cxn>
                <a:cxn ang="0">
                  <a:pos x="0" y="108"/>
                </a:cxn>
                <a:cxn ang="0">
                  <a:pos x="61" y="108"/>
                </a:cxn>
                <a:cxn ang="0">
                  <a:pos x="61" y="0"/>
                </a:cxn>
                <a:cxn ang="0">
                  <a:pos x="0" y="0"/>
                </a:cxn>
                <a:cxn ang="0">
                  <a:pos x="42" y="91"/>
                </a:cxn>
                <a:cxn ang="0">
                  <a:pos x="19" y="63"/>
                </a:cxn>
                <a:cxn ang="0">
                  <a:pos x="20" y="91"/>
                </a:cxn>
                <a:cxn ang="0">
                  <a:pos x="5" y="88"/>
                </a:cxn>
                <a:cxn ang="0">
                  <a:pos x="4" y="86"/>
                </a:cxn>
                <a:cxn ang="0">
                  <a:pos x="11" y="86"/>
                </a:cxn>
                <a:cxn ang="0">
                  <a:pos x="11" y="19"/>
                </a:cxn>
                <a:cxn ang="0">
                  <a:pos x="6" y="17"/>
                </a:cxn>
                <a:cxn ang="0">
                  <a:pos x="5" y="16"/>
                </a:cxn>
                <a:cxn ang="0">
                  <a:pos x="28" y="16"/>
                </a:cxn>
                <a:cxn ang="0">
                  <a:pos x="27" y="18"/>
                </a:cxn>
                <a:cxn ang="0">
                  <a:pos x="19" y="19"/>
                </a:cxn>
                <a:cxn ang="0">
                  <a:pos x="19" y="43"/>
                </a:cxn>
                <a:cxn ang="0">
                  <a:pos x="32" y="37"/>
                </a:cxn>
                <a:cxn ang="0">
                  <a:pos x="53" y="70"/>
                </a:cxn>
                <a:cxn ang="0">
                  <a:pos x="42" y="91"/>
                </a:cxn>
              </a:cxnLst>
              <a:rect l="0" t="0" r="r" b="b"/>
              <a:pathLst>
                <a:path w="61" h="108">
                  <a:moveTo>
                    <a:pt x="0" y="0"/>
                  </a:moveTo>
                  <a:cubicBezTo>
                    <a:pt x="0" y="108"/>
                    <a:pt x="0" y="108"/>
                    <a:pt x="0" y="108"/>
                  </a:cubicBezTo>
                  <a:cubicBezTo>
                    <a:pt x="61" y="108"/>
                    <a:pt x="61" y="108"/>
                    <a:pt x="61" y="108"/>
                  </a:cubicBezTo>
                  <a:cubicBezTo>
                    <a:pt x="61" y="0"/>
                    <a:pt x="61" y="0"/>
                    <a:pt x="61" y="0"/>
                  </a:cubicBezTo>
                  <a:lnTo>
                    <a:pt x="0" y="0"/>
                  </a:lnTo>
                  <a:close/>
                  <a:moveTo>
                    <a:pt x="42" y="91"/>
                  </a:moveTo>
                  <a:cubicBezTo>
                    <a:pt x="26" y="91"/>
                    <a:pt x="19" y="63"/>
                    <a:pt x="19" y="63"/>
                  </a:cubicBezTo>
                  <a:cubicBezTo>
                    <a:pt x="20" y="91"/>
                    <a:pt x="20" y="91"/>
                    <a:pt x="20" y="91"/>
                  </a:cubicBezTo>
                  <a:cubicBezTo>
                    <a:pt x="20" y="91"/>
                    <a:pt x="6" y="89"/>
                    <a:pt x="5" y="88"/>
                  </a:cubicBezTo>
                  <a:cubicBezTo>
                    <a:pt x="4" y="88"/>
                    <a:pt x="4" y="86"/>
                    <a:pt x="4" y="86"/>
                  </a:cubicBezTo>
                  <a:cubicBezTo>
                    <a:pt x="11" y="86"/>
                    <a:pt x="11" y="86"/>
                    <a:pt x="11" y="86"/>
                  </a:cubicBezTo>
                  <a:cubicBezTo>
                    <a:pt x="11" y="86"/>
                    <a:pt x="12" y="21"/>
                    <a:pt x="11" y="19"/>
                  </a:cubicBezTo>
                  <a:cubicBezTo>
                    <a:pt x="11" y="18"/>
                    <a:pt x="6" y="17"/>
                    <a:pt x="6" y="17"/>
                  </a:cubicBezTo>
                  <a:cubicBezTo>
                    <a:pt x="5" y="16"/>
                    <a:pt x="5" y="16"/>
                    <a:pt x="5" y="16"/>
                  </a:cubicBezTo>
                  <a:cubicBezTo>
                    <a:pt x="28" y="16"/>
                    <a:pt x="28" y="16"/>
                    <a:pt x="28" y="16"/>
                  </a:cubicBezTo>
                  <a:cubicBezTo>
                    <a:pt x="27" y="18"/>
                    <a:pt x="27" y="18"/>
                    <a:pt x="27" y="18"/>
                  </a:cubicBezTo>
                  <a:cubicBezTo>
                    <a:pt x="24" y="18"/>
                    <a:pt x="19" y="19"/>
                    <a:pt x="19" y="19"/>
                  </a:cubicBezTo>
                  <a:cubicBezTo>
                    <a:pt x="19" y="43"/>
                    <a:pt x="19" y="43"/>
                    <a:pt x="19" y="43"/>
                  </a:cubicBezTo>
                  <a:cubicBezTo>
                    <a:pt x="19" y="43"/>
                    <a:pt x="24" y="37"/>
                    <a:pt x="32" y="37"/>
                  </a:cubicBezTo>
                  <a:cubicBezTo>
                    <a:pt x="53" y="37"/>
                    <a:pt x="53" y="67"/>
                    <a:pt x="53" y="70"/>
                  </a:cubicBezTo>
                  <a:cubicBezTo>
                    <a:pt x="53" y="73"/>
                    <a:pt x="54" y="91"/>
                    <a:pt x="42" y="9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0" name="Freeform 19">
              <a:extLst>
                <a:ext uri="{FF2B5EF4-FFF2-40B4-BE49-F238E27FC236}">
                  <a16:creationId xmlns:a16="http://schemas.microsoft.com/office/drawing/2014/main" id="{B5000CB5-8FA5-3B48-8335-EAB6EDA5BE77}"/>
                </a:ext>
              </a:extLst>
            </p:cNvPr>
            <p:cNvSpPr>
              <a:spLocks noEditPoints="1"/>
            </p:cNvSpPr>
            <p:nvPr userDrawn="1"/>
          </p:nvSpPr>
          <p:spPr bwMode="gray">
            <a:xfrm>
              <a:off x="4816475" y="6176963"/>
              <a:ext cx="139700" cy="193675"/>
            </a:xfrm>
            <a:custGeom>
              <a:avLst/>
              <a:gdLst/>
              <a:ahLst/>
              <a:cxnLst>
                <a:cxn ang="0">
                  <a:pos x="18" y="35"/>
                </a:cxn>
                <a:cxn ang="0">
                  <a:pos x="14" y="33"/>
                </a:cxn>
                <a:cxn ang="0">
                  <a:pos x="15" y="3"/>
                </a:cxn>
                <a:cxn ang="0">
                  <a:pos x="20" y="1"/>
                </a:cxn>
                <a:cxn ang="0">
                  <a:pos x="35" y="17"/>
                </a:cxn>
                <a:cxn ang="0">
                  <a:pos x="18" y="35"/>
                </a:cxn>
                <a:cxn ang="0">
                  <a:pos x="5" y="3"/>
                </a:cxn>
                <a:cxn ang="0">
                  <a:pos x="6" y="4"/>
                </a:cxn>
                <a:cxn ang="0">
                  <a:pos x="6" y="29"/>
                </a:cxn>
                <a:cxn ang="0">
                  <a:pos x="7" y="57"/>
                </a:cxn>
                <a:cxn ang="0">
                  <a:pos x="5" y="59"/>
                </a:cxn>
                <a:cxn ang="0">
                  <a:pos x="1" y="60"/>
                </a:cxn>
                <a:cxn ang="0">
                  <a:pos x="1" y="61"/>
                </a:cxn>
                <a:cxn ang="0">
                  <a:pos x="1" y="61"/>
                </a:cxn>
                <a:cxn ang="0">
                  <a:pos x="10" y="61"/>
                </a:cxn>
                <a:cxn ang="0">
                  <a:pos x="22" y="61"/>
                </a:cxn>
                <a:cxn ang="0">
                  <a:pos x="22" y="61"/>
                </a:cxn>
                <a:cxn ang="0">
                  <a:pos x="22" y="60"/>
                </a:cxn>
                <a:cxn ang="0">
                  <a:pos x="15" y="58"/>
                </a:cxn>
                <a:cxn ang="0">
                  <a:pos x="14" y="57"/>
                </a:cxn>
                <a:cxn ang="0">
                  <a:pos x="14" y="36"/>
                </a:cxn>
                <a:cxn ang="0">
                  <a:pos x="19" y="36"/>
                </a:cxn>
                <a:cxn ang="0">
                  <a:pos x="44" y="16"/>
                </a:cxn>
                <a:cxn ang="0">
                  <a:pos x="21" y="0"/>
                </a:cxn>
                <a:cxn ang="0">
                  <a:pos x="0" y="1"/>
                </a:cxn>
                <a:cxn ang="0">
                  <a:pos x="0" y="1"/>
                </a:cxn>
                <a:cxn ang="0">
                  <a:pos x="1" y="2"/>
                </a:cxn>
                <a:cxn ang="0">
                  <a:pos x="5" y="3"/>
                </a:cxn>
              </a:cxnLst>
              <a:rect l="0" t="0" r="r" b="b"/>
              <a:pathLst>
                <a:path w="44" h="61">
                  <a:moveTo>
                    <a:pt x="18" y="35"/>
                  </a:moveTo>
                  <a:cubicBezTo>
                    <a:pt x="16" y="35"/>
                    <a:pt x="14" y="34"/>
                    <a:pt x="14" y="33"/>
                  </a:cubicBezTo>
                  <a:cubicBezTo>
                    <a:pt x="14" y="31"/>
                    <a:pt x="14" y="13"/>
                    <a:pt x="15" y="3"/>
                  </a:cubicBezTo>
                  <a:cubicBezTo>
                    <a:pt x="15" y="2"/>
                    <a:pt x="16" y="1"/>
                    <a:pt x="20" y="1"/>
                  </a:cubicBezTo>
                  <a:cubicBezTo>
                    <a:pt x="29" y="1"/>
                    <a:pt x="35" y="8"/>
                    <a:pt x="35" y="17"/>
                  </a:cubicBezTo>
                  <a:cubicBezTo>
                    <a:pt x="35" y="28"/>
                    <a:pt x="27" y="35"/>
                    <a:pt x="18" y="35"/>
                  </a:cubicBezTo>
                  <a:close/>
                  <a:moveTo>
                    <a:pt x="5" y="3"/>
                  </a:moveTo>
                  <a:cubicBezTo>
                    <a:pt x="6" y="3"/>
                    <a:pt x="6" y="3"/>
                    <a:pt x="6" y="4"/>
                  </a:cubicBezTo>
                  <a:cubicBezTo>
                    <a:pt x="6" y="7"/>
                    <a:pt x="6" y="25"/>
                    <a:pt x="6" y="29"/>
                  </a:cubicBezTo>
                  <a:cubicBezTo>
                    <a:pt x="6" y="34"/>
                    <a:pt x="7" y="54"/>
                    <a:pt x="7" y="57"/>
                  </a:cubicBezTo>
                  <a:cubicBezTo>
                    <a:pt x="7" y="58"/>
                    <a:pt x="6" y="58"/>
                    <a:pt x="5" y="59"/>
                  </a:cubicBezTo>
                  <a:cubicBezTo>
                    <a:pt x="1" y="60"/>
                    <a:pt x="1" y="60"/>
                    <a:pt x="1" y="60"/>
                  </a:cubicBezTo>
                  <a:cubicBezTo>
                    <a:pt x="1" y="60"/>
                    <a:pt x="1" y="60"/>
                    <a:pt x="1" y="61"/>
                  </a:cubicBezTo>
                  <a:cubicBezTo>
                    <a:pt x="1" y="61"/>
                    <a:pt x="1" y="61"/>
                    <a:pt x="1" y="61"/>
                  </a:cubicBezTo>
                  <a:cubicBezTo>
                    <a:pt x="3" y="61"/>
                    <a:pt x="7" y="61"/>
                    <a:pt x="10" y="61"/>
                  </a:cubicBezTo>
                  <a:cubicBezTo>
                    <a:pt x="14" y="61"/>
                    <a:pt x="18" y="61"/>
                    <a:pt x="22" y="61"/>
                  </a:cubicBezTo>
                  <a:cubicBezTo>
                    <a:pt x="22" y="61"/>
                    <a:pt x="22" y="61"/>
                    <a:pt x="22" y="61"/>
                  </a:cubicBezTo>
                  <a:cubicBezTo>
                    <a:pt x="22" y="60"/>
                    <a:pt x="22" y="60"/>
                    <a:pt x="22" y="60"/>
                  </a:cubicBezTo>
                  <a:cubicBezTo>
                    <a:pt x="15" y="58"/>
                    <a:pt x="15" y="58"/>
                    <a:pt x="15" y="58"/>
                  </a:cubicBezTo>
                  <a:cubicBezTo>
                    <a:pt x="14" y="58"/>
                    <a:pt x="14" y="58"/>
                    <a:pt x="14" y="57"/>
                  </a:cubicBezTo>
                  <a:cubicBezTo>
                    <a:pt x="14" y="55"/>
                    <a:pt x="14" y="39"/>
                    <a:pt x="14" y="36"/>
                  </a:cubicBezTo>
                  <a:cubicBezTo>
                    <a:pt x="15" y="36"/>
                    <a:pt x="17" y="36"/>
                    <a:pt x="19" y="36"/>
                  </a:cubicBezTo>
                  <a:cubicBezTo>
                    <a:pt x="34" y="36"/>
                    <a:pt x="44" y="27"/>
                    <a:pt x="44" y="16"/>
                  </a:cubicBezTo>
                  <a:cubicBezTo>
                    <a:pt x="44" y="6"/>
                    <a:pt x="37" y="0"/>
                    <a:pt x="21" y="0"/>
                  </a:cubicBezTo>
                  <a:cubicBezTo>
                    <a:pt x="13" y="0"/>
                    <a:pt x="3" y="1"/>
                    <a:pt x="0" y="1"/>
                  </a:cubicBezTo>
                  <a:cubicBezTo>
                    <a:pt x="0" y="1"/>
                    <a:pt x="0" y="1"/>
                    <a:pt x="0" y="1"/>
                  </a:cubicBezTo>
                  <a:cubicBezTo>
                    <a:pt x="0" y="2"/>
                    <a:pt x="0" y="2"/>
                    <a:pt x="1" y="2"/>
                  </a:cubicBezTo>
                  <a:lnTo>
                    <a:pt x="5" y="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1" name="Freeform 20">
              <a:extLst>
                <a:ext uri="{FF2B5EF4-FFF2-40B4-BE49-F238E27FC236}">
                  <a16:creationId xmlns:a16="http://schemas.microsoft.com/office/drawing/2014/main" id="{8079FB22-5781-BE4B-8072-1501CD47DFAA}"/>
                </a:ext>
              </a:extLst>
            </p:cNvPr>
            <p:cNvSpPr>
              <a:spLocks/>
            </p:cNvSpPr>
            <p:nvPr userDrawn="1"/>
          </p:nvSpPr>
          <p:spPr bwMode="gray">
            <a:xfrm>
              <a:off x="4972050" y="6224588"/>
              <a:ext cx="117475" cy="146050"/>
            </a:xfrm>
            <a:custGeom>
              <a:avLst/>
              <a:gdLst/>
              <a:ahLst/>
              <a:cxnLst>
                <a:cxn ang="0">
                  <a:pos x="14" y="26"/>
                </a:cxn>
                <a:cxn ang="0">
                  <a:pos x="15" y="23"/>
                </a:cxn>
                <a:cxn ang="0">
                  <a:pos x="33" y="0"/>
                </a:cxn>
                <a:cxn ang="0">
                  <a:pos x="36" y="1"/>
                </a:cxn>
                <a:cxn ang="0">
                  <a:pos x="36" y="2"/>
                </a:cxn>
                <a:cxn ang="0">
                  <a:pos x="37" y="13"/>
                </a:cxn>
                <a:cxn ang="0">
                  <a:pos x="36" y="14"/>
                </a:cxn>
                <a:cxn ang="0">
                  <a:pos x="36" y="13"/>
                </a:cxn>
                <a:cxn ang="0">
                  <a:pos x="33" y="7"/>
                </a:cxn>
                <a:cxn ang="0">
                  <a:pos x="30" y="5"/>
                </a:cxn>
                <a:cxn ang="0">
                  <a:pos x="15" y="33"/>
                </a:cxn>
                <a:cxn ang="0">
                  <a:pos x="14" y="42"/>
                </a:cxn>
                <a:cxn ang="0">
                  <a:pos x="15" y="44"/>
                </a:cxn>
                <a:cxn ang="0">
                  <a:pos x="22" y="45"/>
                </a:cxn>
                <a:cxn ang="0">
                  <a:pos x="23" y="46"/>
                </a:cxn>
                <a:cxn ang="0">
                  <a:pos x="23" y="46"/>
                </a:cxn>
                <a:cxn ang="0">
                  <a:pos x="11" y="46"/>
                </a:cxn>
                <a:cxn ang="0">
                  <a:pos x="1" y="46"/>
                </a:cxn>
                <a:cxn ang="0">
                  <a:pos x="1" y="46"/>
                </a:cxn>
                <a:cxn ang="0">
                  <a:pos x="2" y="45"/>
                </a:cxn>
                <a:cxn ang="0">
                  <a:pos x="6" y="44"/>
                </a:cxn>
                <a:cxn ang="0">
                  <a:pos x="7" y="43"/>
                </a:cxn>
                <a:cxn ang="0">
                  <a:pos x="7" y="23"/>
                </a:cxn>
                <a:cxn ang="0">
                  <a:pos x="7" y="6"/>
                </a:cxn>
                <a:cxn ang="0">
                  <a:pos x="6" y="4"/>
                </a:cxn>
                <a:cxn ang="0">
                  <a:pos x="1" y="4"/>
                </a:cxn>
                <a:cxn ang="0">
                  <a:pos x="0" y="3"/>
                </a:cxn>
                <a:cxn ang="0">
                  <a:pos x="1" y="3"/>
                </a:cxn>
                <a:cxn ang="0">
                  <a:pos x="14" y="0"/>
                </a:cxn>
                <a:cxn ang="0">
                  <a:pos x="15" y="1"/>
                </a:cxn>
                <a:cxn ang="0">
                  <a:pos x="14" y="22"/>
                </a:cxn>
                <a:cxn ang="0">
                  <a:pos x="14" y="26"/>
                </a:cxn>
              </a:cxnLst>
              <a:rect l="0" t="0" r="r" b="b"/>
              <a:pathLst>
                <a:path w="37" h="46">
                  <a:moveTo>
                    <a:pt x="14" y="26"/>
                  </a:moveTo>
                  <a:cubicBezTo>
                    <a:pt x="15" y="25"/>
                    <a:pt x="15" y="24"/>
                    <a:pt x="15" y="23"/>
                  </a:cubicBezTo>
                  <a:cubicBezTo>
                    <a:pt x="17" y="14"/>
                    <a:pt x="23" y="0"/>
                    <a:pt x="33" y="0"/>
                  </a:cubicBezTo>
                  <a:cubicBezTo>
                    <a:pt x="34" y="0"/>
                    <a:pt x="35" y="0"/>
                    <a:pt x="36" y="1"/>
                  </a:cubicBezTo>
                  <a:cubicBezTo>
                    <a:pt x="36" y="1"/>
                    <a:pt x="36" y="1"/>
                    <a:pt x="36" y="2"/>
                  </a:cubicBezTo>
                  <a:cubicBezTo>
                    <a:pt x="37" y="13"/>
                    <a:pt x="37" y="13"/>
                    <a:pt x="37" y="13"/>
                  </a:cubicBezTo>
                  <a:cubicBezTo>
                    <a:pt x="37" y="13"/>
                    <a:pt x="36" y="14"/>
                    <a:pt x="36" y="14"/>
                  </a:cubicBezTo>
                  <a:cubicBezTo>
                    <a:pt x="36" y="14"/>
                    <a:pt x="36" y="13"/>
                    <a:pt x="36" y="13"/>
                  </a:cubicBezTo>
                  <a:cubicBezTo>
                    <a:pt x="35" y="11"/>
                    <a:pt x="34" y="9"/>
                    <a:pt x="33" y="7"/>
                  </a:cubicBezTo>
                  <a:cubicBezTo>
                    <a:pt x="32" y="6"/>
                    <a:pt x="31" y="5"/>
                    <a:pt x="30" y="5"/>
                  </a:cubicBezTo>
                  <a:cubicBezTo>
                    <a:pt x="22" y="5"/>
                    <a:pt x="17" y="21"/>
                    <a:pt x="15" y="33"/>
                  </a:cubicBezTo>
                  <a:cubicBezTo>
                    <a:pt x="14" y="36"/>
                    <a:pt x="14" y="41"/>
                    <a:pt x="14" y="42"/>
                  </a:cubicBezTo>
                  <a:cubicBezTo>
                    <a:pt x="14" y="43"/>
                    <a:pt x="14" y="43"/>
                    <a:pt x="15" y="44"/>
                  </a:cubicBezTo>
                  <a:cubicBezTo>
                    <a:pt x="22" y="45"/>
                    <a:pt x="22" y="45"/>
                    <a:pt x="22" y="45"/>
                  </a:cubicBezTo>
                  <a:cubicBezTo>
                    <a:pt x="23" y="45"/>
                    <a:pt x="23" y="45"/>
                    <a:pt x="23" y="46"/>
                  </a:cubicBezTo>
                  <a:cubicBezTo>
                    <a:pt x="23" y="46"/>
                    <a:pt x="23" y="46"/>
                    <a:pt x="23" y="46"/>
                  </a:cubicBezTo>
                  <a:cubicBezTo>
                    <a:pt x="21" y="46"/>
                    <a:pt x="16" y="46"/>
                    <a:pt x="11" y="46"/>
                  </a:cubicBezTo>
                  <a:cubicBezTo>
                    <a:pt x="6" y="46"/>
                    <a:pt x="3" y="46"/>
                    <a:pt x="1" y="46"/>
                  </a:cubicBezTo>
                  <a:cubicBezTo>
                    <a:pt x="1" y="46"/>
                    <a:pt x="1" y="46"/>
                    <a:pt x="1" y="46"/>
                  </a:cubicBezTo>
                  <a:cubicBezTo>
                    <a:pt x="1" y="45"/>
                    <a:pt x="1" y="45"/>
                    <a:pt x="2" y="45"/>
                  </a:cubicBezTo>
                  <a:cubicBezTo>
                    <a:pt x="6" y="44"/>
                    <a:pt x="6" y="44"/>
                    <a:pt x="6" y="44"/>
                  </a:cubicBezTo>
                  <a:cubicBezTo>
                    <a:pt x="7" y="43"/>
                    <a:pt x="7" y="43"/>
                    <a:pt x="7" y="43"/>
                  </a:cubicBezTo>
                  <a:cubicBezTo>
                    <a:pt x="7" y="40"/>
                    <a:pt x="7" y="28"/>
                    <a:pt x="7" y="23"/>
                  </a:cubicBezTo>
                  <a:cubicBezTo>
                    <a:pt x="7" y="18"/>
                    <a:pt x="7" y="8"/>
                    <a:pt x="7" y="6"/>
                  </a:cubicBezTo>
                  <a:cubicBezTo>
                    <a:pt x="7" y="5"/>
                    <a:pt x="6" y="4"/>
                    <a:pt x="6" y="4"/>
                  </a:cubicBezTo>
                  <a:cubicBezTo>
                    <a:pt x="1" y="4"/>
                    <a:pt x="1" y="4"/>
                    <a:pt x="1" y="4"/>
                  </a:cubicBezTo>
                  <a:cubicBezTo>
                    <a:pt x="0" y="4"/>
                    <a:pt x="0" y="3"/>
                    <a:pt x="0" y="3"/>
                  </a:cubicBezTo>
                  <a:cubicBezTo>
                    <a:pt x="0" y="3"/>
                    <a:pt x="0" y="3"/>
                    <a:pt x="1" y="3"/>
                  </a:cubicBezTo>
                  <a:cubicBezTo>
                    <a:pt x="14" y="0"/>
                    <a:pt x="14" y="0"/>
                    <a:pt x="14" y="0"/>
                  </a:cubicBezTo>
                  <a:cubicBezTo>
                    <a:pt x="15" y="0"/>
                    <a:pt x="15" y="0"/>
                    <a:pt x="15" y="1"/>
                  </a:cubicBezTo>
                  <a:cubicBezTo>
                    <a:pt x="15" y="3"/>
                    <a:pt x="14" y="17"/>
                    <a:pt x="14" y="22"/>
                  </a:cubicBezTo>
                  <a:cubicBezTo>
                    <a:pt x="14" y="24"/>
                    <a:pt x="14" y="25"/>
                    <a:pt x="14" y="2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2" name="Freeform 21">
              <a:extLst>
                <a:ext uri="{FF2B5EF4-FFF2-40B4-BE49-F238E27FC236}">
                  <a16:creationId xmlns:a16="http://schemas.microsoft.com/office/drawing/2014/main" id="{F37F23CE-F62C-A547-B89F-C7CC061F66CE}"/>
                </a:ext>
              </a:extLst>
            </p:cNvPr>
            <p:cNvSpPr>
              <a:spLocks noEditPoints="1"/>
            </p:cNvSpPr>
            <p:nvPr userDrawn="1"/>
          </p:nvSpPr>
          <p:spPr bwMode="gray">
            <a:xfrm>
              <a:off x="5099050" y="6176963"/>
              <a:ext cx="66675" cy="193675"/>
            </a:xfrm>
            <a:custGeom>
              <a:avLst/>
              <a:gdLst/>
              <a:ahLst/>
              <a:cxnLst>
                <a:cxn ang="0">
                  <a:pos x="10" y="0"/>
                </a:cxn>
                <a:cxn ang="0">
                  <a:pos x="14" y="4"/>
                </a:cxn>
                <a:cxn ang="0">
                  <a:pos x="10" y="9"/>
                </a:cxn>
                <a:cxn ang="0">
                  <a:pos x="5" y="4"/>
                </a:cxn>
                <a:cxn ang="0">
                  <a:pos x="10" y="0"/>
                </a:cxn>
                <a:cxn ang="0">
                  <a:pos x="14" y="15"/>
                </a:cxn>
                <a:cxn ang="0">
                  <a:pos x="15" y="16"/>
                </a:cxn>
                <a:cxn ang="0">
                  <a:pos x="14" y="39"/>
                </a:cxn>
                <a:cxn ang="0">
                  <a:pos x="14" y="58"/>
                </a:cxn>
                <a:cxn ang="0">
                  <a:pos x="15" y="59"/>
                </a:cxn>
                <a:cxn ang="0">
                  <a:pos x="20" y="60"/>
                </a:cxn>
                <a:cxn ang="0">
                  <a:pos x="21" y="61"/>
                </a:cxn>
                <a:cxn ang="0">
                  <a:pos x="20" y="61"/>
                </a:cxn>
                <a:cxn ang="0">
                  <a:pos x="11" y="61"/>
                </a:cxn>
                <a:cxn ang="0">
                  <a:pos x="1" y="61"/>
                </a:cxn>
                <a:cxn ang="0">
                  <a:pos x="1" y="61"/>
                </a:cxn>
                <a:cxn ang="0">
                  <a:pos x="1" y="60"/>
                </a:cxn>
                <a:cxn ang="0">
                  <a:pos x="6" y="59"/>
                </a:cxn>
                <a:cxn ang="0">
                  <a:pos x="7" y="58"/>
                </a:cxn>
                <a:cxn ang="0">
                  <a:pos x="7" y="38"/>
                </a:cxn>
                <a:cxn ang="0">
                  <a:pos x="7" y="21"/>
                </a:cxn>
                <a:cxn ang="0">
                  <a:pos x="6" y="19"/>
                </a:cxn>
                <a:cxn ang="0">
                  <a:pos x="1" y="19"/>
                </a:cxn>
                <a:cxn ang="0">
                  <a:pos x="0" y="18"/>
                </a:cxn>
                <a:cxn ang="0">
                  <a:pos x="0" y="18"/>
                </a:cxn>
                <a:cxn ang="0">
                  <a:pos x="14" y="15"/>
                </a:cxn>
              </a:cxnLst>
              <a:rect l="0" t="0" r="r" b="b"/>
              <a:pathLst>
                <a:path w="21" h="61">
                  <a:moveTo>
                    <a:pt x="10" y="0"/>
                  </a:moveTo>
                  <a:cubicBezTo>
                    <a:pt x="13" y="0"/>
                    <a:pt x="14" y="2"/>
                    <a:pt x="14" y="4"/>
                  </a:cubicBezTo>
                  <a:cubicBezTo>
                    <a:pt x="14" y="7"/>
                    <a:pt x="12" y="9"/>
                    <a:pt x="10" y="9"/>
                  </a:cubicBezTo>
                  <a:cubicBezTo>
                    <a:pt x="8" y="9"/>
                    <a:pt x="5" y="7"/>
                    <a:pt x="5" y="4"/>
                  </a:cubicBezTo>
                  <a:cubicBezTo>
                    <a:pt x="5" y="2"/>
                    <a:pt x="7" y="0"/>
                    <a:pt x="10" y="0"/>
                  </a:cubicBezTo>
                  <a:close/>
                  <a:moveTo>
                    <a:pt x="14" y="15"/>
                  </a:moveTo>
                  <a:cubicBezTo>
                    <a:pt x="15" y="15"/>
                    <a:pt x="15" y="15"/>
                    <a:pt x="15" y="16"/>
                  </a:cubicBezTo>
                  <a:cubicBezTo>
                    <a:pt x="15" y="20"/>
                    <a:pt x="14" y="34"/>
                    <a:pt x="14" y="39"/>
                  </a:cubicBezTo>
                  <a:cubicBezTo>
                    <a:pt x="14" y="43"/>
                    <a:pt x="14" y="55"/>
                    <a:pt x="14" y="58"/>
                  </a:cubicBezTo>
                  <a:cubicBezTo>
                    <a:pt x="14" y="58"/>
                    <a:pt x="14" y="59"/>
                    <a:pt x="15" y="59"/>
                  </a:cubicBezTo>
                  <a:cubicBezTo>
                    <a:pt x="20" y="60"/>
                    <a:pt x="20" y="60"/>
                    <a:pt x="20" y="60"/>
                  </a:cubicBezTo>
                  <a:cubicBezTo>
                    <a:pt x="20" y="60"/>
                    <a:pt x="21" y="60"/>
                    <a:pt x="21" y="61"/>
                  </a:cubicBezTo>
                  <a:cubicBezTo>
                    <a:pt x="21" y="61"/>
                    <a:pt x="20" y="61"/>
                    <a:pt x="20" y="61"/>
                  </a:cubicBezTo>
                  <a:cubicBezTo>
                    <a:pt x="18" y="61"/>
                    <a:pt x="15" y="61"/>
                    <a:pt x="11" y="61"/>
                  </a:cubicBezTo>
                  <a:cubicBezTo>
                    <a:pt x="7" y="61"/>
                    <a:pt x="3" y="61"/>
                    <a:pt x="1" y="61"/>
                  </a:cubicBezTo>
                  <a:cubicBezTo>
                    <a:pt x="1" y="61"/>
                    <a:pt x="1" y="61"/>
                    <a:pt x="1" y="61"/>
                  </a:cubicBezTo>
                  <a:cubicBezTo>
                    <a:pt x="1" y="60"/>
                    <a:pt x="1" y="60"/>
                    <a:pt x="1" y="60"/>
                  </a:cubicBezTo>
                  <a:cubicBezTo>
                    <a:pt x="6" y="59"/>
                    <a:pt x="6" y="59"/>
                    <a:pt x="6" y="59"/>
                  </a:cubicBezTo>
                  <a:cubicBezTo>
                    <a:pt x="7" y="58"/>
                    <a:pt x="7" y="58"/>
                    <a:pt x="7" y="58"/>
                  </a:cubicBezTo>
                  <a:cubicBezTo>
                    <a:pt x="7" y="55"/>
                    <a:pt x="7" y="43"/>
                    <a:pt x="7" y="38"/>
                  </a:cubicBezTo>
                  <a:cubicBezTo>
                    <a:pt x="7" y="34"/>
                    <a:pt x="7" y="23"/>
                    <a:pt x="7" y="21"/>
                  </a:cubicBezTo>
                  <a:cubicBezTo>
                    <a:pt x="6" y="20"/>
                    <a:pt x="6" y="19"/>
                    <a:pt x="6" y="19"/>
                  </a:cubicBezTo>
                  <a:cubicBezTo>
                    <a:pt x="1" y="19"/>
                    <a:pt x="1" y="19"/>
                    <a:pt x="1" y="19"/>
                  </a:cubicBezTo>
                  <a:cubicBezTo>
                    <a:pt x="0" y="19"/>
                    <a:pt x="0" y="18"/>
                    <a:pt x="0" y="18"/>
                  </a:cubicBezTo>
                  <a:cubicBezTo>
                    <a:pt x="0" y="18"/>
                    <a:pt x="0" y="18"/>
                    <a:pt x="0" y="18"/>
                  </a:cubicBezTo>
                  <a:lnTo>
                    <a:pt x="14" y="1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3" name="Freeform 22">
              <a:extLst>
                <a:ext uri="{FF2B5EF4-FFF2-40B4-BE49-F238E27FC236}">
                  <a16:creationId xmlns:a16="http://schemas.microsoft.com/office/drawing/2014/main" id="{77AD480E-49FF-AD4A-A91A-69E44C369372}"/>
                </a:ext>
              </a:extLst>
            </p:cNvPr>
            <p:cNvSpPr>
              <a:spLocks/>
            </p:cNvSpPr>
            <p:nvPr userDrawn="1"/>
          </p:nvSpPr>
          <p:spPr bwMode="gray">
            <a:xfrm>
              <a:off x="5181600" y="6224588"/>
              <a:ext cx="111125" cy="146050"/>
            </a:xfrm>
            <a:custGeom>
              <a:avLst/>
              <a:gdLst/>
              <a:ahLst/>
              <a:cxnLst>
                <a:cxn ang="0">
                  <a:pos x="0" y="27"/>
                </a:cxn>
                <a:cxn ang="0">
                  <a:pos x="9" y="6"/>
                </a:cxn>
                <a:cxn ang="0">
                  <a:pos x="25" y="0"/>
                </a:cxn>
                <a:cxn ang="0">
                  <a:pos x="33" y="1"/>
                </a:cxn>
                <a:cxn ang="0">
                  <a:pos x="33" y="2"/>
                </a:cxn>
                <a:cxn ang="0">
                  <a:pos x="34" y="12"/>
                </a:cxn>
                <a:cxn ang="0">
                  <a:pos x="33" y="13"/>
                </a:cxn>
                <a:cxn ang="0">
                  <a:pos x="33" y="13"/>
                </a:cxn>
                <a:cxn ang="0">
                  <a:pos x="29" y="5"/>
                </a:cxn>
                <a:cxn ang="0">
                  <a:pos x="28" y="3"/>
                </a:cxn>
                <a:cxn ang="0">
                  <a:pos x="24" y="2"/>
                </a:cxn>
                <a:cxn ang="0">
                  <a:pos x="12" y="10"/>
                </a:cxn>
                <a:cxn ang="0">
                  <a:pos x="8" y="27"/>
                </a:cxn>
                <a:cxn ang="0">
                  <a:pos x="21" y="43"/>
                </a:cxn>
                <a:cxn ang="0">
                  <a:pos x="27" y="43"/>
                </a:cxn>
                <a:cxn ang="0">
                  <a:pos x="35" y="39"/>
                </a:cxn>
                <a:cxn ang="0">
                  <a:pos x="35" y="40"/>
                </a:cxn>
                <a:cxn ang="0">
                  <a:pos x="35" y="41"/>
                </a:cxn>
                <a:cxn ang="0">
                  <a:pos x="25" y="46"/>
                </a:cxn>
                <a:cxn ang="0">
                  <a:pos x="18" y="46"/>
                </a:cxn>
                <a:cxn ang="0">
                  <a:pos x="0" y="27"/>
                </a:cxn>
              </a:cxnLst>
              <a:rect l="0" t="0" r="r" b="b"/>
              <a:pathLst>
                <a:path w="35" h="46">
                  <a:moveTo>
                    <a:pt x="0" y="27"/>
                  </a:moveTo>
                  <a:cubicBezTo>
                    <a:pt x="0" y="20"/>
                    <a:pt x="3" y="12"/>
                    <a:pt x="9" y="6"/>
                  </a:cubicBezTo>
                  <a:cubicBezTo>
                    <a:pt x="13" y="2"/>
                    <a:pt x="19" y="0"/>
                    <a:pt x="25" y="0"/>
                  </a:cubicBezTo>
                  <a:cubicBezTo>
                    <a:pt x="29" y="0"/>
                    <a:pt x="31" y="1"/>
                    <a:pt x="33" y="1"/>
                  </a:cubicBezTo>
                  <a:cubicBezTo>
                    <a:pt x="33" y="2"/>
                    <a:pt x="33" y="2"/>
                    <a:pt x="33" y="2"/>
                  </a:cubicBezTo>
                  <a:cubicBezTo>
                    <a:pt x="34" y="12"/>
                    <a:pt x="34" y="12"/>
                    <a:pt x="34" y="12"/>
                  </a:cubicBezTo>
                  <a:cubicBezTo>
                    <a:pt x="34" y="13"/>
                    <a:pt x="33" y="13"/>
                    <a:pt x="33" y="13"/>
                  </a:cubicBezTo>
                  <a:cubicBezTo>
                    <a:pt x="33" y="13"/>
                    <a:pt x="33" y="13"/>
                    <a:pt x="33" y="13"/>
                  </a:cubicBezTo>
                  <a:cubicBezTo>
                    <a:pt x="31" y="10"/>
                    <a:pt x="30" y="8"/>
                    <a:pt x="29" y="5"/>
                  </a:cubicBezTo>
                  <a:cubicBezTo>
                    <a:pt x="29" y="4"/>
                    <a:pt x="28" y="4"/>
                    <a:pt x="28" y="3"/>
                  </a:cubicBezTo>
                  <a:cubicBezTo>
                    <a:pt x="27" y="3"/>
                    <a:pt x="25" y="2"/>
                    <a:pt x="24" y="2"/>
                  </a:cubicBezTo>
                  <a:cubicBezTo>
                    <a:pt x="19" y="2"/>
                    <a:pt x="15" y="5"/>
                    <a:pt x="12" y="10"/>
                  </a:cubicBezTo>
                  <a:cubicBezTo>
                    <a:pt x="10" y="14"/>
                    <a:pt x="8" y="20"/>
                    <a:pt x="8" y="27"/>
                  </a:cubicBezTo>
                  <a:cubicBezTo>
                    <a:pt x="8" y="38"/>
                    <a:pt x="14" y="43"/>
                    <a:pt x="21" y="43"/>
                  </a:cubicBezTo>
                  <a:cubicBezTo>
                    <a:pt x="24" y="43"/>
                    <a:pt x="26" y="43"/>
                    <a:pt x="27" y="43"/>
                  </a:cubicBezTo>
                  <a:cubicBezTo>
                    <a:pt x="30" y="42"/>
                    <a:pt x="32" y="41"/>
                    <a:pt x="35" y="39"/>
                  </a:cubicBezTo>
                  <a:cubicBezTo>
                    <a:pt x="35" y="39"/>
                    <a:pt x="35" y="40"/>
                    <a:pt x="35" y="40"/>
                  </a:cubicBezTo>
                  <a:cubicBezTo>
                    <a:pt x="35" y="40"/>
                    <a:pt x="35" y="41"/>
                    <a:pt x="35" y="41"/>
                  </a:cubicBezTo>
                  <a:cubicBezTo>
                    <a:pt x="33" y="42"/>
                    <a:pt x="29" y="44"/>
                    <a:pt x="25" y="46"/>
                  </a:cubicBezTo>
                  <a:cubicBezTo>
                    <a:pt x="24" y="46"/>
                    <a:pt x="22" y="46"/>
                    <a:pt x="18" y="46"/>
                  </a:cubicBezTo>
                  <a:cubicBezTo>
                    <a:pt x="7" y="46"/>
                    <a:pt x="0" y="40"/>
                    <a:pt x="0" y="2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4" name="Freeform 23">
              <a:extLst>
                <a:ext uri="{FF2B5EF4-FFF2-40B4-BE49-F238E27FC236}">
                  <a16:creationId xmlns:a16="http://schemas.microsoft.com/office/drawing/2014/main" id="{EBC727E0-F742-6B45-B468-6E1A28AB6550}"/>
                </a:ext>
              </a:extLst>
            </p:cNvPr>
            <p:cNvSpPr>
              <a:spLocks noEditPoints="1"/>
            </p:cNvSpPr>
            <p:nvPr userDrawn="1"/>
          </p:nvSpPr>
          <p:spPr bwMode="gray">
            <a:xfrm>
              <a:off x="5308600" y="6224588"/>
              <a:ext cx="119063" cy="146050"/>
            </a:xfrm>
            <a:custGeom>
              <a:avLst/>
              <a:gdLst/>
              <a:ahLst/>
              <a:cxnLst>
                <a:cxn ang="0">
                  <a:pos x="20" y="2"/>
                </a:cxn>
                <a:cxn ang="0">
                  <a:pos x="29" y="18"/>
                </a:cxn>
                <a:cxn ang="0">
                  <a:pos x="27" y="21"/>
                </a:cxn>
                <a:cxn ang="0">
                  <a:pos x="9" y="21"/>
                </a:cxn>
                <a:cxn ang="0">
                  <a:pos x="20" y="2"/>
                </a:cxn>
                <a:cxn ang="0">
                  <a:pos x="38" y="20"/>
                </a:cxn>
                <a:cxn ang="0">
                  <a:pos x="21" y="0"/>
                </a:cxn>
                <a:cxn ang="0">
                  <a:pos x="0" y="27"/>
                </a:cxn>
                <a:cxn ang="0">
                  <a:pos x="19" y="46"/>
                </a:cxn>
                <a:cxn ang="0">
                  <a:pos x="26" y="45"/>
                </a:cxn>
                <a:cxn ang="0">
                  <a:pos x="37" y="40"/>
                </a:cxn>
                <a:cxn ang="0">
                  <a:pos x="37" y="40"/>
                </a:cxn>
                <a:cxn ang="0">
                  <a:pos x="37" y="39"/>
                </a:cxn>
                <a:cxn ang="0">
                  <a:pos x="29" y="42"/>
                </a:cxn>
                <a:cxn ang="0">
                  <a:pos x="22" y="43"/>
                </a:cxn>
                <a:cxn ang="0">
                  <a:pos x="9" y="29"/>
                </a:cxn>
                <a:cxn ang="0">
                  <a:pos x="9" y="23"/>
                </a:cxn>
                <a:cxn ang="0">
                  <a:pos x="35" y="22"/>
                </a:cxn>
                <a:cxn ang="0">
                  <a:pos x="38" y="20"/>
                </a:cxn>
              </a:cxnLst>
              <a:rect l="0" t="0" r="r" b="b"/>
              <a:pathLst>
                <a:path w="38" h="46">
                  <a:moveTo>
                    <a:pt x="20" y="2"/>
                  </a:moveTo>
                  <a:cubicBezTo>
                    <a:pt x="26" y="2"/>
                    <a:pt x="29" y="13"/>
                    <a:pt x="29" y="18"/>
                  </a:cubicBezTo>
                  <a:cubicBezTo>
                    <a:pt x="29" y="20"/>
                    <a:pt x="28" y="20"/>
                    <a:pt x="27" y="21"/>
                  </a:cubicBezTo>
                  <a:cubicBezTo>
                    <a:pt x="24" y="21"/>
                    <a:pt x="15" y="22"/>
                    <a:pt x="9" y="21"/>
                  </a:cubicBezTo>
                  <a:cubicBezTo>
                    <a:pt x="9" y="9"/>
                    <a:pt x="14" y="2"/>
                    <a:pt x="20" y="2"/>
                  </a:cubicBezTo>
                  <a:close/>
                  <a:moveTo>
                    <a:pt x="38" y="20"/>
                  </a:moveTo>
                  <a:cubicBezTo>
                    <a:pt x="38" y="11"/>
                    <a:pt x="33" y="0"/>
                    <a:pt x="21" y="0"/>
                  </a:cubicBezTo>
                  <a:cubicBezTo>
                    <a:pt x="9" y="0"/>
                    <a:pt x="0" y="14"/>
                    <a:pt x="0" y="27"/>
                  </a:cubicBezTo>
                  <a:cubicBezTo>
                    <a:pt x="0" y="40"/>
                    <a:pt x="8" y="46"/>
                    <a:pt x="19" y="46"/>
                  </a:cubicBezTo>
                  <a:cubicBezTo>
                    <a:pt x="22" y="46"/>
                    <a:pt x="25" y="46"/>
                    <a:pt x="26" y="45"/>
                  </a:cubicBezTo>
                  <a:cubicBezTo>
                    <a:pt x="30" y="44"/>
                    <a:pt x="35" y="42"/>
                    <a:pt x="37" y="40"/>
                  </a:cubicBezTo>
                  <a:cubicBezTo>
                    <a:pt x="37" y="40"/>
                    <a:pt x="37" y="40"/>
                    <a:pt x="37" y="40"/>
                  </a:cubicBezTo>
                  <a:cubicBezTo>
                    <a:pt x="37" y="39"/>
                    <a:pt x="37" y="39"/>
                    <a:pt x="37" y="39"/>
                  </a:cubicBezTo>
                  <a:cubicBezTo>
                    <a:pt x="34" y="40"/>
                    <a:pt x="31" y="41"/>
                    <a:pt x="29" y="42"/>
                  </a:cubicBezTo>
                  <a:cubicBezTo>
                    <a:pt x="27" y="43"/>
                    <a:pt x="25" y="43"/>
                    <a:pt x="22" y="43"/>
                  </a:cubicBezTo>
                  <a:cubicBezTo>
                    <a:pt x="16" y="43"/>
                    <a:pt x="10" y="38"/>
                    <a:pt x="9" y="29"/>
                  </a:cubicBezTo>
                  <a:cubicBezTo>
                    <a:pt x="9" y="27"/>
                    <a:pt x="9" y="25"/>
                    <a:pt x="9" y="23"/>
                  </a:cubicBezTo>
                  <a:cubicBezTo>
                    <a:pt x="13" y="23"/>
                    <a:pt x="31" y="23"/>
                    <a:pt x="35" y="22"/>
                  </a:cubicBezTo>
                  <a:cubicBezTo>
                    <a:pt x="37" y="22"/>
                    <a:pt x="38" y="21"/>
                    <a:pt x="38" y="2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5" name="Freeform 24">
              <a:extLst>
                <a:ext uri="{FF2B5EF4-FFF2-40B4-BE49-F238E27FC236}">
                  <a16:creationId xmlns:a16="http://schemas.microsoft.com/office/drawing/2014/main" id="{E6DDB773-26B3-EC4C-9477-74CE4F904CFC}"/>
                </a:ext>
              </a:extLst>
            </p:cNvPr>
            <p:cNvSpPr>
              <a:spLocks noEditPoints="1"/>
            </p:cNvSpPr>
            <p:nvPr userDrawn="1"/>
          </p:nvSpPr>
          <p:spPr bwMode="gray">
            <a:xfrm>
              <a:off x="5503863" y="6176963"/>
              <a:ext cx="146050" cy="193675"/>
            </a:xfrm>
            <a:custGeom>
              <a:avLst/>
              <a:gdLst/>
              <a:ahLst/>
              <a:cxnLst>
                <a:cxn ang="0">
                  <a:pos x="19" y="1"/>
                </a:cxn>
                <a:cxn ang="0">
                  <a:pos x="34" y="14"/>
                </a:cxn>
                <a:cxn ang="0">
                  <a:pos x="16" y="29"/>
                </a:cxn>
                <a:cxn ang="0">
                  <a:pos x="14" y="28"/>
                </a:cxn>
                <a:cxn ang="0">
                  <a:pos x="15" y="3"/>
                </a:cxn>
                <a:cxn ang="0">
                  <a:pos x="19" y="1"/>
                </a:cxn>
                <a:cxn ang="0">
                  <a:pos x="28" y="28"/>
                </a:cxn>
                <a:cxn ang="0">
                  <a:pos x="30" y="28"/>
                </a:cxn>
                <a:cxn ang="0">
                  <a:pos x="43" y="14"/>
                </a:cxn>
                <a:cxn ang="0">
                  <a:pos x="20" y="0"/>
                </a:cxn>
                <a:cxn ang="0">
                  <a:pos x="0" y="1"/>
                </a:cxn>
                <a:cxn ang="0">
                  <a:pos x="0" y="1"/>
                </a:cxn>
                <a:cxn ang="0">
                  <a:pos x="0" y="2"/>
                </a:cxn>
                <a:cxn ang="0">
                  <a:pos x="5" y="3"/>
                </a:cxn>
                <a:cxn ang="0">
                  <a:pos x="6" y="4"/>
                </a:cxn>
                <a:cxn ang="0">
                  <a:pos x="6" y="30"/>
                </a:cxn>
                <a:cxn ang="0">
                  <a:pos x="6" y="57"/>
                </a:cxn>
                <a:cxn ang="0">
                  <a:pos x="5" y="59"/>
                </a:cxn>
                <a:cxn ang="0">
                  <a:pos x="1" y="60"/>
                </a:cxn>
                <a:cxn ang="0">
                  <a:pos x="0" y="61"/>
                </a:cxn>
                <a:cxn ang="0">
                  <a:pos x="0" y="61"/>
                </a:cxn>
                <a:cxn ang="0">
                  <a:pos x="9" y="61"/>
                </a:cxn>
                <a:cxn ang="0">
                  <a:pos x="17" y="61"/>
                </a:cxn>
                <a:cxn ang="0">
                  <a:pos x="46" y="44"/>
                </a:cxn>
                <a:cxn ang="0">
                  <a:pos x="30" y="29"/>
                </a:cxn>
                <a:cxn ang="0">
                  <a:pos x="28" y="29"/>
                </a:cxn>
                <a:cxn ang="0">
                  <a:pos x="28" y="28"/>
                </a:cxn>
                <a:cxn ang="0">
                  <a:pos x="37" y="45"/>
                </a:cxn>
                <a:cxn ang="0">
                  <a:pos x="18" y="59"/>
                </a:cxn>
                <a:cxn ang="0">
                  <a:pos x="13" y="57"/>
                </a:cxn>
                <a:cxn ang="0">
                  <a:pos x="14" y="31"/>
                </a:cxn>
                <a:cxn ang="0">
                  <a:pos x="19" y="30"/>
                </a:cxn>
                <a:cxn ang="0">
                  <a:pos x="37" y="45"/>
                </a:cxn>
              </a:cxnLst>
              <a:rect l="0" t="0" r="r" b="b"/>
              <a:pathLst>
                <a:path w="46" h="61">
                  <a:moveTo>
                    <a:pt x="19" y="1"/>
                  </a:moveTo>
                  <a:cubicBezTo>
                    <a:pt x="29" y="1"/>
                    <a:pt x="34" y="6"/>
                    <a:pt x="34" y="14"/>
                  </a:cubicBezTo>
                  <a:cubicBezTo>
                    <a:pt x="34" y="24"/>
                    <a:pt x="25" y="29"/>
                    <a:pt x="16" y="29"/>
                  </a:cubicBezTo>
                  <a:cubicBezTo>
                    <a:pt x="15" y="29"/>
                    <a:pt x="14" y="28"/>
                    <a:pt x="14" y="28"/>
                  </a:cubicBezTo>
                  <a:cubicBezTo>
                    <a:pt x="14" y="26"/>
                    <a:pt x="14" y="10"/>
                    <a:pt x="15" y="3"/>
                  </a:cubicBezTo>
                  <a:cubicBezTo>
                    <a:pt x="15" y="2"/>
                    <a:pt x="16" y="1"/>
                    <a:pt x="19" y="1"/>
                  </a:cubicBezTo>
                  <a:close/>
                  <a:moveTo>
                    <a:pt x="28" y="28"/>
                  </a:moveTo>
                  <a:cubicBezTo>
                    <a:pt x="28" y="28"/>
                    <a:pt x="29" y="28"/>
                    <a:pt x="30" y="28"/>
                  </a:cubicBezTo>
                  <a:cubicBezTo>
                    <a:pt x="36" y="26"/>
                    <a:pt x="43" y="21"/>
                    <a:pt x="43" y="14"/>
                  </a:cubicBezTo>
                  <a:cubicBezTo>
                    <a:pt x="43" y="5"/>
                    <a:pt x="36" y="0"/>
                    <a:pt x="20" y="0"/>
                  </a:cubicBezTo>
                  <a:cubicBezTo>
                    <a:pt x="12" y="0"/>
                    <a:pt x="4" y="0"/>
                    <a:pt x="0" y="1"/>
                  </a:cubicBezTo>
                  <a:cubicBezTo>
                    <a:pt x="0" y="1"/>
                    <a:pt x="0" y="1"/>
                    <a:pt x="0" y="1"/>
                  </a:cubicBezTo>
                  <a:cubicBezTo>
                    <a:pt x="0" y="2"/>
                    <a:pt x="0" y="2"/>
                    <a:pt x="0" y="2"/>
                  </a:cubicBezTo>
                  <a:cubicBezTo>
                    <a:pt x="5" y="3"/>
                    <a:pt x="5" y="3"/>
                    <a:pt x="5" y="3"/>
                  </a:cubicBezTo>
                  <a:cubicBezTo>
                    <a:pt x="6" y="3"/>
                    <a:pt x="6" y="3"/>
                    <a:pt x="6" y="4"/>
                  </a:cubicBezTo>
                  <a:cubicBezTo>
                    <a:pt x="6" y="9"/>
                    <a:pt x="6" y="24"/>
                    <a:pt x="6" y="30"/>
                  </a:cubicBezTo>
                  <a:cubicBezTo>
                    <a:pt x="6" y="34"/>
                    <a:pt x="7" y="54"/>
                    <a:pt x="6" y="57"/>
                  </a:cubicBezTo>
                  <a:cubicBezTo>
                    <a:pt x="6" y="58"/>
                    <a:pt x="6" y="58"/>
                    <a:pt x="5" y="59"/>
                  </a:cubicBezTo>
                  <a:cubicBezTo>
                    <a:pt x="1" y="60"/>
                    <a:pt x="1" y="60"/>
                    <a:pt x="1" y="60"/>
                  </a:cubicBezTo>
                  <a:cubicBezTo>
                    <a:pt x="0" y="60"/>
                    <a:pt x="0" y="60"/>
                    <a:pt x="0" y="61"/>
                  </a:cubicBezTo>
                  <a:cubicBezTo>
                    <a:pt x="0" y="61"/>
                    <a:pt x="0" y="61"/>
                    <a:pt x="0" y="61"/>
                  </a:cubicBezTo>
                  <a:cubicBezTo>
                    <a:pt x="3" y="61"/>
                    <a:pt x="7" y="61"/>
                    <a:pt x="9" y="61"/>
                  </a:cubicBezTo>
                  <a:cubicBezTo>
                    <a:pt x="11" y="61"/>
                    <a:pt x="15" y="61"/>
                    <a:pt x="17" y="61"/>
                  </a:cubicBezTo>
                  <a:cubicBezTo>
                    <a:pt x="33" y="61"/>
                    <a:pt x="46" y="56"/>
                    <a:pt x="46" y="44"/>
                  </a:cubicBezTo>
                  <a:cubicBezTo>
                    <a:pt x="46" y="36"/>
                    <a:pt x="39" y="30"/>
                    <a:pt x="30" y="29"/>
                  </a:cubicBezTo>
                  <a:cubicBezTo>
                    <a:pt x="29" y="29"/>
                    <a:pt x="28" y="29"/>
                    <a:pt x="28" y="29"/>
                  </a:cubicBezTo>
                  <a:lnTo>
                    <a:pt x="28" y="28"/>
                  </a:lnTo>
                  <a:close/>
                  <a:moveTo>
                    <a:pt x="37" y="45"/>
                  </a:moveTo>
                  <a:cubicBezTo>
                    <a:pt x="37" y="55"/>
                    <a:pt x="28" y="59"/>
                    <a:pt x="18" y="59"/>
                  </a:cubicBezTo>
                  <a:cubicBezTo>
                    <a:pt x="16" y="59"/>
                    <a:pt x="13" y="58"/>
                    <a:pt x="13" y="57"/>
                  </a:cubicBezTo>
                  <a:cubicBezTo>
                    <a:pt x="13" y="56"/>
                    <a:pt x="14" y="33"/>
                    <a:pt x="14" y="31"/>
                  </a:cubicBezTo>
                  <a:cubicBezTo>
                    <a:pt x="14" y="30"/>
                    <a:pt x="16" y="30"/>
                    <a:pt x="19" y="30"/>
                  </a:cubicBezTo>
                  <a:cubicBezTo>
                    <a:pt x="30" y="30"/>
                    <a:pt x="37" y="37"/>
                    <a:pt x="37" y="4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6" name="Freeform 25">
              <a:extLst>
                <a:ext uri="{FF2B5EF4-FFF2-40B4-BE49-F238E27FC236}">
                  <a16:creationId xmlns:a16="http://schemas.microsoft.com/office/drawing/2014/main" id="{2ED4ABDA-23FE-4A44-8CA1-396D7262AABB}"/>
                </a:ext>
              </a:extLst>
            </p:cNvPr>
            <p:cNvSpPr>
              <a:spLocks noEditPoints="1"/>
            </p:cNvSpPr>
            <p:nvPr userDrawn="1"/>
          </p:nvSpPr>
          <p:spPr bwMode="gray">
            <a:xfrm>
              <a:off x="5672138" y="6224588"/>
              <a:ext cx="136525" cy="146050"/>
            </a:xfrm>
            <a:custGeom>
              <a:avLst/>
              <a:gdLst/>
              <a:ahLst/>
              <a:cxnLst>
                <a:cxn ang="0">
                  <a:pos x="16" y="43"/>
                </a:cxn>
                <a:cxn ang="0">
                  <a:pos x="8" y="32"/>
                </a:cxn>
                <a:cxn ang="0">
                  <a:pos x="18" y="18"/>
                </a:cxn>
                <a:cxn ang="0">
                  <a:pos x="29" y="25"/>
                </a:cxn>
                <a:cxn ang="0">
                  <a:pos x="30" y="27"/>
                </a:cxn>
                <a:cxn ang="0">
                  <a:pos x="29" y="29"/>
                </a:cxn>
                <a:cxn ang="0">
                  <a:pos x="16" y="43"/>
                </a:cxn>
                <a:cxn ang="0">
                  <a:pos x="29" y="21"/>
                </a:cxn>
                <a:cxn ang="0">
                  <a:pos x="28" y="20"/>
                </a:cxn>
                <a:cxn ang="0">
                  <a:pos x="17" y="16"/>
                </a:cxn>
                <a:cxn ang="0">
                  <a:pos x="0" y="34"/>
                </a:cxn>
                <a:cxn ang="0">
                  <a:pos x="11" y="46"/>
                </a:cxn>
                <a:cxn ang="0">
                  <a:pos x="28" y="35"/>
                </a:cxn>
                <a:cxn ang="0">
                  <a:pos x="30" y="33"/>
                </a:cxn>
                <a:cxn ang="0">
                  <a:pos x="30" y="33"/>
                </a:cxn>
                <a:cxn ang="0">
                  <a:pos x="30" y="36"/>
                </a:cxn>
                <a:cxn ang="0">
                  <a:pos x="30" y="45"/>
                </a:cxn>
                <a:cxn ang="0">
                  <a:pos x="31" y="46"/>
                </a:cxn>
                <a:cxn ang="0">
                  <a:pos x="36" y="46"/>
                </a:cxn>
                <a:cxn ang="0">
                  <a:pos x="43" y="46"/>
                </a:cxn>
                <a:cxn ang="0">
                  <a:pos x="43" y="45"/>
                </a:cxn>
                <a:cxn ang="0">
                  <a:pos x="42" y="45"/>
                </a:cxn>
                <a:cxn ang="0">
                  <a:pos x="38" y="43"/>
                </a:cxn>
                <a:cxn ang="0">
                  <a:pos x="37" y="42"/>
                </a:cxn>
                <a:cxn ang="0">
                  <a:pos x="37" y="31"/>
                </a:cxn>
                <a:cxn ang="0">
                  <a:pos x="37" y="20"/>
                </a:cxn>
                <a:cxn ang="0">
                  <a:pos x="24" y="0"/>
                </a:cxn>
                <a:cxn ang="0">
                  <a:pos x="4" y="10"/>
                </a:cxn>
                <a:cxn ang="0">
                  <a:pos x="5" y="12"/>
                </a:cxn>
                <a:cxn ang="0">
                  <a:pos x="5" y="12"/>
                </a:cxn>
                <a:cxn ang="0">
                  <a:pos x="20" y="4"/>
                </a:cxn>
                <a:cxn ang="0">
                  <a:pos x="29" y="14"/>
                </a:cxn>
                <a:cxn ang="0">
                  <a:pos x="30" y="21"/>
                </a:cxn>
                <a:cxn ang="0">
                  <a:pos x="29" y="21"/>
                </a:cxn>
              </a:cxnLst>
              <a:rect l="0" t="0" r="r" b="b"/>
              <a:pathLst>
                <a:path w="43" h="46">
                  <a:moveTo>
                    <a:pt x="16" y="43"/>
                  </a:moveTo>
                  <a:cubicBezTo>
                    <a:pt x="11" y="43"/>
                    <a:pt x="8" y="39"/>
                    <a:pt x="8" y="32"/>
                  </a:cubicBezTo>
                  <a:cubicBezTo>
                    <a:pt x="8" y="25"/>
                    <a:pt x="12" y="18"/>
                    <a:pt x="18" y="18"/>
                  </a:cubicBezTo>
                  <a:cubicBezTo>
                    <a:pt x="24" y="18"/>
                    <a:pt x="27" y="22"/>
                    <a:pt x="29" y="25"/>
                  </a:cubicBezTo>
                  <a:cubicBezTo>
                    <a:pt x="29" y="26"/>
                    <a:pt x="30" y="27"/>
                    <a:pt x="30" y="27"/>
                  </a:cubicBezTo>
                  <a:cubicBezTo>
                    <a:pt x="30" y="28"/>
                    <a:pt x="29" y="29"/>
                    <a:pt x="29" y="29"/>
                  </a:cubicBezTo>
                  <a:cubicBezTo>
                    <a:pt x="27" y="37"/>
                    <a:pt x="21" y="43"/>
                    <a:pt x="16" y="43"/>
                  </a:cubicBezTo>
                  <a:close/>
                  <a:moveTo>
                    <a:pt x="29" y="21"/>
                  </a:moveTo>
                  <a:cubicBezTo>
                    <a:pt x="29" y="21"/>
                    <a:pt x="28" y="20"/>
                    <a:pt x="28" y="20"/>
                  </a:cubicBezTo>
                  <a:cubicBezTo>
                    <a:pt x="26" y="18"/>
                    <a:pt x="22" y="16"/>
                    <a:pt x="17" y="16"/>
                  </a:cubicBezTo>
                  <a:cubicBezTo>
                    <a:pt x="5" y="16"/>
                    <a:pt x="0" y="26"/>
                    <a:pt x="0" y="34"/>
                  </a:cubicBezTo>
                  <a:cubicBezTo>
                    <a:pt x="0" y="42"/>
                    <a:pt x="5" y="46"/>
                    <a:pt x="11" y="46"/>
                  </a:cubicBezTo>
                  <a:cubicBezTo>
                    <a:pt x="20" y="46"/>
                    <a:pt x="26" y="40"/>
                    <a:pt x="28" y="35"/>
                  </a:cubicBezTo>
                  <a:cubicBezTo>
                    <a:pt x="29" y="34"/>
                    <a:pt x="29" y="33"/>
                    <a:pt x="30" y="33"/>
                  </a:cubicBezTo>
                  <a:cubicBezTo>
                    <a:pt x="30" y="33"/>
                    <a:pt x="30" y="33"/>
                    <a:pt x="30" y="33"/>
                  </a:cubicBezTo>
                  <a:cubicBezTo>
                    <a:pt x="30" y="34"/>
                    <a:pt x="30" y="35"/>
                    <a:pt x="30" y="36"/>
                  </a:cubicBezTo>
                  <a:cubicBezTo>
                    <a:pt x="30" y="38"/>
                    <a:pt x="30" y="44"/>
                    <a:pt x="30" y="45"/>
                  </a:cubicBezTo>
                  <a:cubicBezTo>
                    <a:pt x="30" y="45"/>
                    <a:pt x="30" y="46"/>
                    <a:pt x="31" y="46"/>
                  </a:cubicBezTo>
                  <a:cubicBezTo>
                    <a:pt x="32" y="46"/>
                    <a:pt x="34" y="46"/>
                    <a:pt x="36" y="46"/>
                  </a:cubicBezTo>
                  <a:cubicBezTo>
                    <a:pt x="39" y="46"/>
                    <a:pt x="42" y="46"/>
                    <a:pt x="43" y="46"/>
                  </a:cubicBezTo>
                  <a:cubicBezTo>
                    <a:pt x="43" y="46"/>
                    <a:pt x="43" y="46"/>
                    <a:pt x="43" y="45"/>
                  </a:cubicBezTo>
                  <a:cubicBezTo>
                    <a:pt x="43" y="45"/>
                    <a:pt x="43" y="45"/>
                    <a:pt x="42" y="45"/>
                  </a:cubicBezTo>
                  <a:cubicBezTo>
                    <a:pt x="38" y="43"/>
                    <a:pt x="38" y="43"/>
                    <a:pt x="38" y="43"/>
                  </a:cubicBezTo>
                  <a:cubicBezTo>
                    <a:pt x="37" y="43"/>
                    <a:pt x="37" y="43"/>
                    <a:pt x="37" y="42"/>
                  </a:cubicBezTo>
                  <a:cubicBezTo>
                    <a:pt x="37" y="40"/>
                    <a:pt x="37" y="34"/>
                    <a:pt x="37" y="31"/>
                  </a:cubicBezTo>
                  <a:cubicBezTo>
                    <a:pt x="37" y="28"/>
                    <a:pt x="37" y="22"/>
                    <a:pt x="37" y="20"/>
                  </a:cubicBezTo>
                  <a:cubicBezTo>
                    <a:pt x="37" y="10"/>
                    <a:pt x="35" y="0"/>
                    <a:pt x="24" y="0"/>
                  </a:cubicBezTo>
                  <a:cubicBezTo>
                    <a:pt x="15" y="0"/>
                    <a:pt x="9" y="4"/>
                    <a:pt x="4" y="10"/>
                  </a:cubicBezTo>
                  <a:cubicBezTo>
                    <a:pt x="4" y="11"/>
                    <a:pt x="4" y="12"/>
                    <a:pt x="5" y="12"/>
                  </a:cubicBezTo>
                  <a:cubicBezTo>
                    <a:pt x="5" y="12"/>
                    <a:pt x="5" y="12"/>
                    <a:pt x="5" y="12"/>
                  </a:cubicBezTo>
                  <a:cubicBezTo>
                    <a:pt x="9" y="7"/>
                    <a:pt x="14" y="4"/>
                    <a:pt x="20" y="4"/>
                  </a:cubicBezTo>
                  <a:cubicBezTo>
                    <a:pt x="25" y="4"/>
                    <a:pt x="28" y="8"/>
                    <a:pt x="29" y="14"/>
                  </a:cubicBezTo>
                  <a:cubicBezTo>
                    <a:pt x="29" y="16"/>
                    <a:pt x="29" y="19"/>
                    <a:pt x="30" y="21"/>
                  </a:cubicBezTo>
                  <a:lnTo>
                    <a:pt x="29" y="2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7" name="Freeform 26">
              <a:extLst>
                <a:ext uri="{FF2B5EF4-FFF2-40B4-BE49-F238E27FC236}">
                  <a16:creationId xmlns:a16="http://schemas.microsoft.com/office/drawing/2014/main" id="{04A122A7-509A-BC43-A647-BE0C1AD19D35}"/>
                </a:ext>
              </a:extLst>
            </p:cNvPr>
            <p:cNvSpPr>
              <a:spLocks noEditPoints="1"/>
            </p:cNvSpPr>
            <p:nvPr userDrawn="1"/>
          </p:nvSpPr>
          <p:spPr bwMode="gray">
            <a:xfrm>
              <a:off x="5818188" y="6176963"/>
              <a:ext cx="63500" cy="193675"/>
            </a:xfrm>
            <a:custGeom>
              <a:avLst/>
              <a:gdLst/>
              <a:ahLst/>
              <a:cxnLst>
                <a:cxn ang="0">
                  <a:pos x="10" y="0"/>
                </a:cxn>
                <a:cxn ang="0">
                  <a:pos x="14" y="4"/>
                </a:cxn>
                <a:cxn ang="0">
                  <a:pos x="10" y="9"/>
                </a:cxn>
                <a:cxn ang="0">
                  <a:pos x="5" y="4"/>
                </a:cxn>
                <a:cxn ang="0">
                  <a:pos x="10" y="0"/>
                </a:cxn>
                <a:cxn ang="0">
                  <a:pos x="14" y="15"/>
                </a:cxn>
                <a:cxn ang="0">
                  <a:pos x="15" y="16"/>
                </a:cxn>
                <a:cxn ang="0">
                  <a:pos x="14" y="39"/>
                </a:cxn>
                <a:cxn ang="0">
                  <a:pos x="14" y="58"/>
                </a:cxn>
                <a:cxn ang="0">
                  <a:pos x="15" y="59"/>
                </a:cxn>
                <a:cxn ang="0">
                  <a:pos x="20" y="60"/>
                </a:cxn>
                <a:cxn ang="0">
                  <a:pos x="20" y="61"/>
                </a:cxn>
                <a:cxn ang="0">
                  <a:pos x="20" y="61"/>
                </a:cxn>
                <a:cxn ang="0">
                  <a:pos x="10" y="61"/>
                </a:cxn>
                <a:cxn ang="0">
                  <a:pos x="1" y="61"/>
                </a:cxn>
                <a:cxn ang="0">
                  <a:pos x="1" y="61"/>
                </a:cxn>
                <a:cxn ang="0">
                  <a:pos x="1" y="60"/>
                </a:cxn>
                <a:cxn ang="0">
                  <a:pos x="6" y="59"/>
                </a:cxn>
                <a:cxn ang="0">
                  <a:pos x="7" y="58"/>
                </a:cxn>
                <a:cxn ang="0">
                  <a:pos x="7" y="38"/>
                </a:cxn>
                <a:cxn ang="0">
                  <a:pos x="6" y="21"/>
                </a:cxn>
                <a:cxn ang="0">
                  <a:pos x="5" y="19"/>
                </a:cxn>
                <a:cxn ang="0">
                  <a:pos x="0" y="19"/>
                </a:cxn>
                <a:cxn ang="0">
                  <a:pos x="0" y="18"/>
                </a:cxn>
                <a:cxn ang="0">
                  <a:pos x="0" y="18"/>
                </a:cxn>
                <a:cxn ang="0">
                  <a:pos x="14" y="15"/>
                </a:cxn>
              </a:cxnLst>
              <a:rect l="0" t="0" r="r" b="b"/>
              <a:pathLst>
                <a:path w="20" h="61">
                  <a:moveTo>
                    <a:pt x="10" y="0"/>
                  </a:moveTo>
                  <a:cubicBezTo>
                    <a:pt x="12" y="0"/>
                    <a:pt x="14" y="2"/>
                    <a:pt x="14" y="4"/>
                  </a:cubicBezTo>
                  <a:cubicBezTo>
                    <a:pt x="14" y="7"/>
                    <a:pt x="12" y="9"/>
                    <a:pt x="10" y="9"/>
                  </a:cubicBezTo>
                  <a:cubicBezTo>
                    <a:pt x="7" y="9"/>
                    <a:pt x="5" y="7"/>
                    <a:pt x="5" y="4"/>
                  </a:cubicBezTo>
                  <a:cubicBezTo>
                    <a:pt x="5" y="2"/>
                    <a:pt x="7" y="0"/>
                    <a:pt x="10" y="0"/>
                  </a:cubicBezTo>
                  <a:close/>
                  <a:moveTo>
                    <a:pt x="14" y="15"/>
                  </a:moveTo>
                  <a:cubicBezTo>
                    <a:pt x="15" y="15"/>
                    <a:pt x="15" y="15"/>
                    <a:pt x="15" y="16"/>
                  </a:cubicBezTo>
                  <a:cubicBezTo>
                    <a:pt x="15" y="20"/>
                    <a:pt x="14" y="34"/>
                    <a:pt x="14" y="39"/>
                  </a:cubicBezTo>
                  <a:cubicBezTo>
                    <a:pt x="14" y="43"/>
                    <a:pt x="14" y="55"/>
                    <a:pt x="14" y="58"/>
                  </a:cubicBezTo>
                  <a:cubicBezTo>
                    <a:pt x="14" y="58"/>
                    <a:pt x="14" y="59"/>
                    <a:pt x="15" y="59"/>
                  </a:cubicBezTo>
                  <a:cubicBezTo>
                    <a:pt x="20" y="60"/>
                    <a:pt x="20" y="60"/>
                    <a:pt x="20" y="60"/>
                  </a:cubicBezTo>
                  <a:cubicBezTo>
                    <a:pt x="20" y="60"/>
                    <a:pt x="20" y="60"/>
                    <a:pt x="20" y="61"/>
                  </a:cubicBezTo>
                  <a:cubicBezTo>
                    <a:pt x="20" y="61"/>
                    <a:pt x="20" y="61"/>
                    <a:pt x="20" y="61"/>
                  </a:cubicBezTo>
                  <a:cubicBezTo>
                    <a:pt x="18" y="61"/>
                    <a:pt x="15" y="61"/>
                    <a:pt x="10" y="61"/>
                  </a:cubicBezTo>
                  <a:cubicBezTo>
                    <a:pt x="6" y="61"/>
                    <a:pt x="3" y="61"/>
                    <a:pt x="1" y="61"/>
                  </a:cubicBezTo>
                  <a:cubicBezTo>
                    <a:pt x="1" y="61"/>
                    <a:pt x="1" y="61"/>
                    <a:pt x="1" y="61"/>
                  </a:cubicBezTo>
                  <a:cubicBezTo>
                    <a:pt x="1" y="60"/>
                    <a:pt x="1" y="60"/>
                    <a:pt x="1" y="60"/>
                  </a:cubicBezTo>
                  <a:cubicBezTo>
                    <a:pt x="6" y="59"/>
                    <a:pt x="6" y="59"/>
                    <a:pt x="6" y="59"/>
                  </a:cubicBezTo>
                  <a:cubicBezTo>
                    <a:pt x="7" y="58"/>
                    <a:pt x="7" y="58"/>
                    <a:pt x="7" y="58"/>
                  </a:cubicBezTo>
                  <a:cubicBezTo>
                    <a:pt x="7" y="55"/>
                    <a:pt x="7" y="43"/>
                    <a:pt x="7" y="38"/>
                  </a:cubicBezTo>
                  <a:cubicBezTo>
                    <a:pt x="7" y="34"/>
                    <a:pt x="6" y="23"/>
                    <a:pt x="6" y="21"/>
                  </a:cubicBezTo>
                  <a:cubicBezTo>
                    <a:pt x="6" y="20"/>
                    <a:pt x="6" y="19"/>
                    <a:pt x="5" y="19"/>
                  </a:cubicBezTo>
                  <a:cubicBezTo>
                    <a:pt x="0" y="19"/>
                    <a:pt x="0" y="19"/>
                    <a:pt x="0" y="19"/>
                  </a:cubicBezTo>
                  <a:cubicBezTo>
                    <a:pt x="0" y="19"/>
                    <a:pt x="0" y="18"/>
                    <a:pt x="0" y="18"/>
                  </a:cubicBezTo>
                  <a:cubicBezTo>
                    <a:pt x="0" y="18"/>
                    <a:pt x="0" y="18"/>
                    <a:pt x="0" y="18"/>
                  </a:cubicBezTo>
                  <a:lnTo>
                    <a:pt x="14" y="1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8" name="Freeform 27">
              <a:extLst>
                <a:ext uri="{FF2B5EF4-FFF2-40B4-BE49-F238E27FC236}">
                  <a16:creationId xmlns:a16="http://schemas.microsoft.com/office/drawing/2014/main" id="{F5D4C3C2-F5EE-3244-9BE4-0FD99AB5841E}"/>
                </a:ext>
              </a:extLst>
            </p:cNvPr>
            <p:cNvSpPr>
              <a:spLocks/>
            </p:cNvSpPr>
            <p:nvPr userDrawn="1"/>
          </p:nvSpPr>
          <p:spPr bwMode="gray">
            <a:xfrm>
              <a:off x="5891213" y="6157913"/>
              <a:ext cx="66675" cy="212725"/>
            </a:xfrm>
            <a:custGeom>
              <a:avLst/>
              <a:gdLst/>
              <a:ahLst/>
              <a:cxnLst>
                <a:cxn ang="0">
                  <a:pos x="15" y="0"/>
                </a:cxn>
                <a:cxn ang="0">
                  <a:pos x="16" y="1"/>
                </a:cxn>
                <a:cxn ang="0">
                  <a:pos x="15" y="33"/>
                </a:cxn>
                <a:cxn ang="0">
                  <a:pos x="14" y="64"/>
                </a:cxn>
                <a:cxn ang="0">
                  <a:pos x="15" y="65"/>
                </a:cxn>
                <a:cxn ang="0">
                  <a:pos x="21" y="66"/>
                </a:cxn>
                <a:cxn ang="0">
                  <a:pos x="21" y="67"/>
                </a:cxn>
                <a:cxn ang="0">
                  <a:pos x="21" y="67"/>
                </a:cxn>
                <a:cxn ang="0">
                  <a:pos x="11" y="67"/>
                </a:cxn>
                <a:cxn ang="0">
                  <a:pos x="2" y="67"/>
                </a:cxn>
                <a:cxn ang="0">
                  <a:pos x="2" y="67"/>
                </a:cxn>
                <a:cxn ang="0">
                  <a:pos x="2" y="66"/>
                </a:cxn>
                <a:cxn ang="0">
                  <a:pos x="7" y="65"/>
                </a:cxn>
                <a:cxn ang="0">
                  <a:pos x="8" y="64"/>
                </a:cxn>
                <a:cxn ang="0">
                  <a:pos x="8" y="33"/>
                </a:cxn>
                <a:cxn ang="0">
                  <a:pos x="7" y="5"/>
                </a:cxn>
                <a:cxn ang="0">
                  <a:pos x="6" y="3"/>
                </a:cxn>
                <a:cxn ang="0">
                  <a:pos x="0" y="3"/>
                </a:cxn>
                <a:cxn ang="0">
                  <a:pos x="0" y="2"/>
                </a:cxn>
                <a:cxn ang="0">
                  <a:pos x="0" y="2"/>
                </a:cxn>
                <a:cxn ang="0">
                  <a:pos x="15" y="0"/>
                </a:cxn>
              </a:cxnLst>
              <a:rect l="0" t="0" r="r" b="b"/>
              <a:pathLst>
                <a:path w="21" h="67">
                  <a:moveTo>
                    <a:pt x="15" y="0"/>
                  </a:moveTo>
                  <a:cubicBezTo>
                    <a:pt x="16" y="0"/>
                    <a:pt x="16" y="0"/>
                    <a:pt x="16" y="1"/>
                  </a:cubicBezTo>
                  <a:cubicBezTo>
                    <a:pt x="16" y="2"/>
                    <a:pt x="15" y="22"/>
                    <a:pt x="15" y="33"/>
                  </a:cubicBezTo>
                  <a:cubicBezTo>
                    <a:pt x="15" y="40"/>
                    <a:pt x="14" y="62"/>
                    <a:pt x="14" y="64"/>
                  </a:cubicBezTo>
                  <a:cubicBezTo>
                    <a:pt x="14" y="64"/>
                    <a:pt x="15" y="64"/>
                    <a:pt x="15" y="65"/>
                  </a:cubicBezTo>
                  <a:cubicBezTo>
                    <a:pt x="21" y="66"/>
                    <a:pt x="21" y="66"/>
                    <a:pt x="21" y="66"/>
                  </a:cubicBezTo>
                  <a:cubicBezTo>
                    <a:pt x="21" y="66"/>
                    <a:pt x="21" y="66"/>
                    <a:pt x="21" y="67"/>
                  </a:cubicBezTo>
                  <a:cubicBezTo>
                    <a:pt x="21" y="67"/>
                    <a:pt x="21" y="67"/>
                    <a:pt x="21" y="67"/>
                  </a:cubicBezTo>
                  <a:cubicBezTo>
                    <a:pt x="19" y="67"/>
                    <a:pt x="15" y="67"/>
                    <a:pt x="11" y="67"/>
                  </a:cubicBezTo>
                  <a:cubicBezTo>
                    <a:pt x="7" y="67"/>
                    <a:pt x="4" y="67"/>
                    <a:pt x="2" y="67"/>
                  </a:cubicBezTo>
                  <a:cubicBezTo>
                    <a:pt x="2" y="67"/>
                    <a:pt x="2" y="67"/>
                    <a:pt x="2" y="67"/>
                  </a:cubicBezTo>
                  <a:cubicBezTo>
                    <a:pt x="2" y="66"/>
                    <a:pt x="2" y="66"/>
                    <a:pt x="2" y="66"/>
                  </a:cubicBezTo>
                  <a:cubicBezTo>
                    <a:pt x="7" y="65"/>
                    <a:pt x="7" y="65"/>
                    <a:pt x="7" y="65"/>
                  </a:cubicBezTo>
                  <a:cubicBezTo>
                    <a:pt x="7" y="65"/>
                    <a:pt x="8" y="64"/>
                    <a:pt x="8" y="64"/>
                  </a:cubicBezTo>
                  <a:cubicBezTo>
                    <a:pt x="8" y="61"/>
                    <a:pt x="8" y="38"/>
                    <a:pt x="8" y="33"/>
                  </a:cubicBezTo>
                  <a:cubicBezTo>
                    <a:pt x="8" y="28"/>
                    <a:pt x="7" y="8"/>
                    <a:pt x="7" y="5"/>
                  </a:cubicBezTo>
                  <a:cubicBezTo>
                    <a:pt x="7" y="4"/>
                    <a:pt x="7" y="3"/>
                    <a:pt x="6" y="3"/>
                  </a:cubicBezTo>
                  <a:cubicBezTo>
                    <a:pt x="0" y="3"/>
                    <a:pt x="0" y="3"/>
                    <a:pt x="0" y="3"/>
                  </a:cubicBezTo>
                  <a:cubicBezTo>
                    <a:pt x="0" y="3"/>
                    <a:pt x="0" y="2"/>
                    <a:pt x="0" y="2"/>
                  </a:cubicBezTo>
                  <a:cubicBezTo>
                    <a:pt x="0" y="2"/>
                    <a:pt x="0" y="2"/>
                    <a:pt x="0" y="2"/>
                  </a:cubicBezTo>
                  <a:lnTo>
                    <a:pt x="15"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9" name="Freeform 28">
              <a:extLst>
                <a:ext uri="{FF2B5EF4-FFF2-40B4-BE49-F238E27FC236}">
                  <a16:creationId xmlns:a16="http://schemas.microsoft.com/office/drawing/2014/main" id="{9443B11F-71F4-8E49-BE90-4CB4DB1BA1D9}"/>
                </a:ext>
              </a:extLst>
            </p:cNvPr>
            <p:cNvSpPr>
              <a:spLocks noEditPoints="1"/>
            </p:cNvSpPr>
            <p:nvPr userDrawn="1"/>
          </p:nvSpPr>
          <p:spPr bwMode="gray">
            <a:xfrm>
              <a:off x="5973763" y="6224588"/>
              <a:ext cx="117475" cy="146050"/>
            </a:xfrm>
            <a:custGeom>
              <a:avLst/>
              <a:gdLst/>
              <a:ahLst/>
              <a:cxnLst>
                <a:cxn ang="0">
                  <a:pos x="20" y="2"/>
                </a:cxn>
                <a:cxn ang="0">
                  <a:pos x="29" y="18"/>
                </a:cxn>
                <a:cxn ang="0">
                  <a:pos x="27" y="21"/>
                </a:cxn>
                <a:cxn ang="0">
                  <a:pos x="9" y="21"/>
                </a:cxn>
                <a:cxn ang="0">
                  <a:pos x="20" y="2"/>
                </a:cxn>
                <a:cxn ang="0">
                  <a:pos x="37" y="20"/>
                </a:cxn>
                <a:cxn ang="0">
                  <a:pos x="21" y="0"/>
                </a:cxn>
                <a:cxn ang="0">
                  <a:pos x="0" y="27"/>
                </a:cxn>
                <a:cxn ang="0">
                  <a:pos x="19" y="46"/>
                </a:cxn>
                <a:cxn ang="0">
                  <a:pos x="26" y="45"/>
                </a:cxn>
                <a:cxn ang="0">
                  <a:pos x="37" y="40"/>
                </a:cxn>
                <a:cxn ang="0">
                  <a:pos x="37" y="40"/>
                </a:cxn>
                <a:cxn ang="0">
                  <a:pos x="36" y="39"/>
                </a:cxn>
                <a:cxn ang="0">
                  <a:pos x="28" y="42"/>
                </a:cxn>
                <a:cxn ang="0">
                  <a:pos x="22" y="43"/>
                </a:cxn>
                <a:cxn ang="0">
                  <a:pos x="9" y="29"/>
                </a:cxn>
                <a:cxn ang="0">
                  <a:pos x="9" y="23"/>
                </a:cxn>
                <a:cxn ang="0">
                  <a:pos x="35" y="22"/>
                </a:cxn>
                <a:cxn ang="0">
                  <a:pos x="37" y="20"/>
                </a:cxn>
              </a:cxnLst>
              <a:rect l="0" t="0" r="r" b="b"/>
              <a:pathLst>
                <a:path w="37" h="46">
                  <a:moveTo>
                    <a:pt x="20" y="2"/>
                  </a:moveTo>
                  <a:cubicBezTo>
                    <a:pt x="26" y="2"/>
                    <a:pt x="29" y="13"/>
                    <a:pt x="29" y="18"/>
                  </a:cubicBezTo>
                  <a:cubicBezTo>
                    <a:pt x="29" y="20"/>
                    <a:pt x="28" y="20"/>
                    <a:pt x="27" y="21"/>
                  </a:cubicBezTo>
                  <a:cubicBezTo>
                    <a:pt x="24" y="21"/>
                    <a:pt x="14" y="22"/>
                    <a:pt x="9" y="21"/>
                  </a:cubicBezTo>
                  <a:cubicBezTo>
                    <a:pt x="9" y="9"/>
                    <a:pt x="14" y="2"/>
                    <a:pt x="20" y="2"/>
                  </a:cubicBezTo>
                  <a:close/>
                  <a:moveTo>
                    <a:pt x="37" y="20"/>
                  </a:moveTo>
                  <a:cubicBezTo>
                    <a:pt x="37" y="11"/>
                    <a:pt x="32" y="0"/>
                    <a:pt x="21" y="0"/>
                  </a:cubicBezTo>
                  <a:cubicBezTo>
                    <a:pt x="9" y="0"/>
                    <a:pt x="0" y="14"/>
                    <a:pt x="0" y="27"/>
                  </a:cubicBezTo>
                  <a:cubicBezTo>
                    <a:pt x="0" y="40"/>
                    <a:pt x="8" y="46"/>
                    <a:pt x="19" y="46"/>
                  </a:cubicBezTo>
                  <a:cubicBezTo>
                    <a:pt x="22" y="46"/>
                    <a:pt x="25" y="46"/>
                    <a:pt x="26" y="45"/>
                  </a:cubicBezTo>
                  <a:cubicBezTo>
                    <a:pt x="30" y="44"/>
                    <a:pt x="34" y="42"/>
                    <a:pt x="37" y="40"/>
                  </a:cubicBezTo>
                  <a:cubicBezTo>
                    <a:pt x="37" y="40"/>
                    <a:pt x="37" y="40"/>
                    <a:pt x="37" y="40"/>
                  </a:cubicBezTo>
                  <a:cubicBezTo>
                    <a:pt x="37" y="39"/>
                    <a:pt x="37" y="39"/>
                    <a:pt x="36" y="39"/>
                  </a:cubicBezTo>
                  <a:cubicBezTo>
                    <a:pt x="34" y="40"/>
                    <a:pt x="31" y="41"/>
                    <a:pt x="28" y="42"/>
                  </a:cubicBezTo>
                  <a:cubicBezTo>
                    <a:pt x="27" y="43"/>
                    <a:pt x="25" y="43"/>
                    <a:pt x="22" y="43"/>
                  </a:cubicBezTo>
                  <a:cubicBezTo>
                    <a:pt x="15" y="43"/>
                    <a:pt x="10" y="38"/>
                    <a:pt x="9" y="29"/>
                  </a:cubicBezTo>
                  <a:cubicBezTo>
                    <a:pt x="9" y="27"/>
                    <a:pt x="9" y="25"/>
                    <a:pt x="9" y="23"/>
                  </a:cubicBezTo>
                  <a:cubicBezTo>
                    <a:pt x="13" y="23"/>
                    <a:pt x="31" y="23"/>
                    <a:pt x="35" y="22"/>
                  </a:cubicBezTo>
                  <a:cubicBezTo>
                    <a:pt x="36" y="22"/>
                    <a:pt x="37" y="21"/>
                    <a:pt x="37" y="2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0" name="Freeform 29">
              <a:extLst>
                <a:ext uri="{FF2B5EF4-FFF2-40B4-BE49-F238E27FC236}">
                  <a16:creationId xmlns:a16="http://schemas.microsoft.com/office/drawing/2014/main" id="{51017DC1-24EA-4D40-856A-036B0F212E0D}"/>
                </a:ext>
              </a:extLst>
            </p:cNvPr>
            <p:cNvSpPr>
              <a:spLocks/>
            </p:cNvSpPr>
            <p:nvPr userDrawn="1"/>
          </p:nvSpPr>
          <p:spPr bwMode="gray">
            <a:xfrm>
              <a:off x="6097588" y="6227763"/>
              <a:ext cx="152400" cy="201612"/>
            </a:xfrm>
            <a:custGeom>
              <a:avLst/>
              <a:gdLst/>
              <a:ahLst/>
              <a:cxnLst>
                <a:cxn ang="0">
                  <a:pos x="48" y="0"/>
                </a:cxn>
                <a:cxn ang="0">
                  <a:pos x="48" y="0"/>
                </a:cxn>
                <a:cxn ang="0">
                  <a:pos x="47" y="1"/>
                </a:cxn>
                <a:cxn ang="0">
                  <a:pos x="45" y="2"/>
                </a:cxn>
                <a:cxn ang="0">
                  <a:pos x="44" y="4"/>
                </a:cxn>
                <a:cxn ang="0">
                  <a:pos x="27" y="43"/>
                </a:cxn>
                <a:cxn ang="0">
                  <a:pos x="6" y="64"/>
                </a:cxn>
                <a:cxn ang="0">
                  <a:pos x="3" y="63"/>
                </a:cxn>
                <a:cxn ang="0">
                  <a:pos x="0" y="54"/>
                </a:cxn>
                <a:cxn ang="0">
                  <a:pos x="1" y="53"/>
                </a:cxn>
                <a:cxn ang="0">
                  <a:pos x="2" y="53"/>
                </a:cxn>
                <a:cxn ang="0">
                  <a:pos x="5" y="57"/>
                </a:cxn>
                <a:cxn ang="0">
                  <a:pos x="7" y="59"/>
                </a:cxn>
                <a:cxn ang="0">
                  <a:pos x="21" y="48"/>
                </a:cxn>
                <a:cxn ang="0">
                  <a:pos x="21" y="45"/>
                </a:cxn>
                <a:cxn ang="0">
                  <a:pos x="6" y="3"/>
                </a:cxn>
                <a:cxn ang="0">
                  <a:pos x="5" y="2"/>
                </a:cxn>
                <a:cxn ang="0">
                  <a:pos x="2" y="1"/>
                </a:cxn>
                <a:cxn ang="0">
                  <a:pos x="1" y="0"/>
                </a:cxn>
                <a:cxn ang="0">
                  <a:pos x="1" y="0"/>
                </a:cxn>
                <a:cxn ang="0">
                  <a:pos x="21" y="0"/>
                </a:cxn>
                <a:cxn ang="0">
                  <a:pos x="21" y="0"/>
                </a:cxn>
                <a:cxn ang="0">
                  <a:pos x="21" y="1"/>
                </a:cxn>
                <a:cxn ang="0">
                  <a:pos x="16" y="2"/>
                </a:cxn>
                <a:cxn ang="0">
                  <a:pos x="15" y="3"/>
                </a:cxn>
                <a:cxn ang="0">
                  <a:pos x="25" y="37"/>
                </a:cxn>
                <a:cxn ang="0">
                  <a:pos x="26" y="40"/>
                </a:cxn>
                <a:cxn ang="0">
                  <a:pos x="27" y="40"/>
                </a:cxn>
                <a:cxn ang="0">
                  <a:pos x="28" y="37"/>
                </a:cxn>
                <a:cxn ang="0">
                  <a:pos x="38" y="4"/>
                </a:cxn>
                <a:cxn ang="0">
                  <a:pos x="37" y="2"/>
                </a:cxn>
                <a:cxn ang="0">
                  <a:pos x="33" y="1"/>
                </a:cxn>
                <a:cxn ang="0">
                  <a:pos x="32" y="0"/>
                </a:cxn>
                <a:cxn ang="0">
                  <a:pos x="32" y="0"/>
                </a:cxn>
                <a:cxn ang="0">
                  <a:pos x="48" y="0"/>
                </a:cxn>
              </a:cxnLst>
              <a:rect l="0" t="0" r="r" b="b"/>
              <a:pathLst>
                <a:path w="48" h="64">
                  <a:moveTo>
                    <a:pt x="48" y="0"/>
                  </a:moveTo>
                  <a:cubicBezTo>
                    <a:pt x="48" y="0"/>
                    <a:pt x="48" y="0"/>
                    <a:pt x="48" y="0"/>
                  </a:cubicBezTo>
                  <a:cubicBezTo>
                    <a:pt x="48" y="1"/>
                    <a:pt x="48" y="1"/>
                    <a:pt x="47" y="1"/>
                  </a:cubicBezTo>
                  <a:cubicBezTo>
                    <a:pt x="45" y="2"/>
                    <a:pt x="45" y="2"/>
                    <a:pt x="45" y="2"/>
                  </a:cubicBezTo>
                  <a:cubicBezTo>
                    <a:pt x="45" y="2"/>
                    <a:pt x="44" y="3"/>
                    <a:pt x="44" y="4"/>
                  </a:cubicBezTo>
                  <a:cubicBezTo>
                    <a:pt x="42" y="10"/>
                    <a:pt x="33" y="33"/>
                    <a:pt x="27" y="43"/>
                  </a:cubicBezTo>
                  <a:cubicBezTo>
                    <a:pt x="22" y="52"/>
                    <a:pt x="14" y="64"/>
                    <a:pt x="6" y="64"/>
                  </a:cubicBezTo>
                  <a:cubicBezTo>
                    <a:pt x="3" y="64"/>
                    <a:pt x="3" y="63"/>
                    <a:pt x="3" y="63"/>
                  </a:cubicBezTo>
                  <a:cubicBezTo>
                    <a:pt x="0" y="54"/>
                    <a:pt x="0" y="54"/>
                    <a:pt x="0" y="54"/>
                  </a:cubicBezTo>
                  <a:cubicBezTo>
                    <a:pt x="0" y="53"/>
                    <a:pt x="1" y="53"/>
                    <a:pt x="1" y="53"/>
                  </a:cubicBezTo>
                  <a:cubicBezTo>
                    <a:pt x="1" y="53"/>
                    <a:pt x="1" y="53"/>
                    <a:pt x="2" y="53"/>
                  </a:cubicBezTo>
                  <a:cubicBezTo>
                    <a:pt x="5" y="57"/>
                    <a:pt x="5" y="57"/>
                    <a:pt x="5" y="57"/>
                  </a:cubicBezTo>
                  <a:cubicBezTo>
                    <a:pt x="5" y="58"/>
                    <a:pt x="6" y="59"/>
                    <a:pt x="7" y="59"/>
                  </a:cubicBezTo>
                  <a:cubicBezTo>
                    <a:pt x="11" y="59"/>
                    <a:pt x="17" y="54"/>
                    <a:pt x="21" y="48"/>
                  </a:cubicBezTo>
                  <a:cubicBezTo>
                    <a:pt x="22" y="47"/>
                    <a:pt x="22" y="46"/>
                    <a:pt x="21" y="45"/>
                  </a:cubicBezTo>
                  <a:cubicBezTo>
                    <a:pt x="18" y="37"/>
                    <a:pt x="9" y="13"/>
                    <a:pt x="6" y="3"/>
                  </a:cubicBezTo>
                  <a:cubicBezTo>
                    <a:pt x="5" y="3"/>
                    <a:pt x="5" y="2"/>
                    <a:pt x="5" y="2"/>
                  </a:cubicBezTo>
                  <a:cubicBezTo>
                    <a:pt x="2" y="1"/>
                    <a:pt x="2" y="1"/>
                    <a:pt x="2" y="1"/>
                  </a:cubicBezTo>
                  <a:cubicBezTo>
                    <a:pt x="1" y="1"/>
                    <a:pt x="1" y="1"/>
                    <a:pt x="1" y="0"/>
                  </a:cubicBezTo>
                  <a:cubicBezTo>
                    <a:pt x="1" y="0"/>
                    <a:pt x="1" y="0"/>
                    <a:pt x="1" y="0"/>
                  </a:cubicBezTo>
                  <a:cubicBezTo>
                    <a:pt x="21" y="0"/>
                    <a:pt x="21" y="0"/>
                    <a:pt x="21" y="0"/>
                  </a:cubicBezTo>
                  <a:cubicBezTo>
                    <a:pt x="21" y="0"/>
                    <a:pt x="21" y="0"/>
                    <a:pt x="21" y="0"/>
                  </a:cubicBezTo>
                  <a:cubicBezTo>
                    <a:pt x="21" y="1"/>
                    <a:pt x="21" y="1"/>
                    <a:pt x="21" y="1"/>
                  </a:cubicBezTo>
                  <a:cubicBezTo>
                    <a:pt x="16" y="2"/>
                    <a:pt x="16" y="2"/>
                    <a:pt x="16" y="2"/>
                  </a:cubicBezTo>
                  <a:cubicBezTo>
                    <a:pt x="15" y="2"/>
                    <a:pt x="15" y="3"/>
                    <a:pt x="15" y="3"/>
                  </a:cubicBezTo>
                  <a:cubicBezTo>
                    <a:pt x="17" y="11"/>
                    <a:pt x="23" y="29"/>
                    <a:pt x="25" y="37"/>
                  </a:cubicBezTo>
                  <a:cubicBezTo>
                    <a:pt x="26" y="38"/>
                    <a:pt x="26" y="39"/>
                    <a:pt x="26" y="40"/>
                  </a:cubicBezTo>
                  <a:cubicBezTo>
                    <a:pt x="27" y="40"/>
                    <a:pt x="27" y="40"/>
                    <a:pt x="27" y="40"/>
                  </a:cubicBezTo>
                  <a:cubicBezTo>
                    <a:pt x="27" y="39"/>
                    <a:pt x="28" y="38"/>
                    <a:pt x="28" y="37"/>
                  </a:cubicBezTo>
                  <a:cubicBezTo>
                    <a:pt x="31" y="29"/>
                    <a:pt x="36" y="13"/>
                    <a:pt x="38" y="4"/>
                  </a:cubicBezTo>
                  <a:cubicBezTo>
                    <a:pt x="38" y="2"/>
                    <a:pt x="38" y="2"/>
                    <a:pt x="37" y="2"/>
                  </a:cubicBezTo>
                  <a:cubicBezTo>
                    <a:pt x="33" y="1"/>
                    <a:pt x="33" y="1"/>
                    <a:pt x="33" y="1"/>
                  </a:cubicBezTo>
                  <a:cubicBezTo>
                    <a:pt x="32" y="1"/>
                    <a:pt x="32" y="1"/>
                    <a:pt x="32" y="0"/>
                  </a:cubicBezTo>
                  <a:cubicBezTo>
                    <a:pt x="32" y="0"/>
                    <a:pt x="32" y="0"/>
                    <a:pt x="32" y="0"/>
                  </a:cubicBezTo>
                  <a:lnTo>
                    <a:pt x="4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1" name="Freeform 30">
              <a:extLst>
                <a:ext uri="{FF2B5EF4-FFF2-40B4-BE49-F238E27FC236}">
                  <a16:creationId xmlns:a16="http://schemas.microsoft.com/office/drawing/2014/main" id="{04BBAE89-31B8-D74D-B9A0-6A709319630D}"/>
                </a:ext>
              </a:extLst>
            </p:cNvPr>
            <p:cNvSpPr>
              <a:spLocks/>
            </p:cNvSpPr>
            <p:nvPr userDrawn="1"/>
          </p:nvSpPr>
          <p:spPr bwMode="gray">
            <a:xfrm>
              <a:off x="4816475" y="6445250"/>
              <a:ext cx="57150" cy="76200"/>
            </a:xfrm>
            <a:custGeom>
              <a:avLst/>
              <a:gdLst/>
              <a:ahLst/>
              <a:cxnLst>
                <a:cxn ang="0">
                  <a:pos x="18" y="23"/>
                </a:cxn>
                <a:cxn ang="0">
                  <a:pos x="12" y="24"/>
                </a:cxn>
                <a:cxn ang="0">
                  <a:pos x="0" y="12"/>
                </a:cxn>
                <a:cxn ang="0">
                  <a:pos x="13" y="0"/>
                </a:cxn>
                <a:cxn ang="0">
                  <a:pos x="18" y="1"/>
                </a:cxn>
                <a:cxn ang="0">
                  <a:pos x="18" y="3"/>
                </a:cxn>
                <a:cxn ang="0">
                  <a:pos x="13" y="2"/>
                </a:cxn>
                <a:cxn ang="0">
                  <a:pos x="4" y="12"/>
                </a:cxn>
                <a:cxn ang="0">
                  <a:pos x="13" y="22"/>
                </a:cxn>
                <a:cxn ang="0">
                  <a:pos x="18" y="21"/>
                </a:cxn>
                <a:cxn ang="0">
                  <a:pos x="18" y="23"/>
                </a:cxn>
              </a:cxnLst>
              <a:rect l="0" t="0" r="r" b="b"/>
              <a:pathLst>
                <a:path w="18" h="24">
                  <a:moveTo>
                    <a:pt x="18" y="23"/>
                  </a:moveTo>
                  <a:cubicBezTo>
                    <a:pt x="17" y="24"/>
                    <a:pt x="15" y="24"/>
                    <a:pt x="12" y="24"/>
                  </a:cubicBezTo>
                  <a:cubicBezTo>
                    <a:pt x="5" y="24"/>
                    <a:pt x="0" y="20"/>
                    <a:pt x="0" y="12"/>
                  </a:cubicBezTo>
                  <a:cubicBezTo>
                    <a:pt x="0" y="5"/>
                    <a:pt x="5" y="0"/>
                    <a:pt x="13" y="0"/>
                  </a:cubicBezTo>
                  <a:cubicBezTo>
                    <a:pt x="16" y="0"/>
                    <a:pt x="18" y="0"/>
                    <a:pt x="18" y="1"/>
                  </a:cubicBezTo>
                  <a:cubicBezTo>
                    <a:pt x="18" y="3"/>
                    <a:pt x="18" y="3"/>
                    <a:pt x="18" y="3"/>
                  </a:cubicBezTo>
                  <a:cubicBezTo>
                    <a:pt x="16" y="3"/>
                    <a:pt x="15" y="2"/>
                    <a:pt x="13" y="2"/>
                  </a:cubicBezTo>
                  <a:cubicBezTo>
                    <a:pt x="7" y="2"/>
                    <a:pt x="4" y="6"/>
                    <a:pt x="4" y="12"/>
                  </a:cubicBezTo>
                  <a:cubicBezTo>
                    <a:pt x="4" y="18"/>
                    <a:pt x="7" y="22"/>
                    <a:pt x="13" y="22"/>
                  </a:cubicBezTo>
                  <a:cubicBezTo>
                    <a:pt x="15" y="22"/>
                    <a:pt x="16" y="21"/>
                    <a:pt x="18" y="21"/>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2" name="Freeform 31">
              <a:extLst>
                <a:ext uri="{FF2B5EF4-FFF2-40B4-BE49-F238E27FC236}">
                  <a16:creationId xmlns:a16="http://schemas.microsoft.com/office/drawing/2014/main" id="{F6BF25AA-3B89-114F-9520-60CA93016612}"/>
                </a:ext>
              </a:extLst>
            </p:cNvPr>
            <p:cNvSpPr>
              <a:spLocks/>
            </p:cNvSpPr>
            <p:nvPr userDrawn="1"/>
          </p:nvSpPr>
          <p:spPr bwMode="gray">
            <a:xfrm>
              <a:off x="4892675" y="6445250"/>
              <a:ext cx="57150" cy="76200"/>
            </a:xfrm>
            <a:custGeom>
              <a:avLst/>
              <a:gdLst/>
              <a:ahLst/>
              <a:cxnLst>
                <a:cxn ang="0">
                  <a:pos x="6" y="0"/>
                </a:cxn>
                <a:cxn ang="0">
                  <a:pos x="6" y="20"/>
                </a:cxn>
                <a:cxn ang="0">
                  <a:pos x="30" y="20"/>
                </a:cxn>
                <a:cxn ang="0">
                  <a:pos x="30" y="0"/>
                </a:cxn>
                <a:cxn ang="0">
                  <a:pos x="36" y="0"/>
                </a:cxn>
                <a:cxn ang="0">
                  <a:pos x="36" y="48"/>
                </a:cxn>
                <a:cxn ang="0">
                  <a:pos x="30" y="48"/>
                </a:cxn>
                <a:cxn ang="0">
                  <a:pos x="30" y="26"/>
                </a:cxn>
                <a:cxn ang="0">
                  <a:pos x="6" y="26"/>
                </a:cxn>
                <a:cxn ang="0">
                  <a:pos x="6" y="48"/>
                </a:cxn>
                <a:cxn ang="0">
                  <a:pos x="0" y="48"/>
                </a:cxn>
                <a:cxn ang="0">
                  <a:pos x="0" y="0"/>
                </a:cxn>
                <a:cxn ang="0">
                  <a:pos x="6" y="0"/>
                </a:cxn>
              </a:cxnLst>
              <a:rect l="0" t="0" r="r" b="b"/>
              <a:pathLst>
                <a:path w="36" h="48">
                  <a:moveTo>
                    <a:pt x="6" y="0"/>
                  </a:moveTo>
                  <a:lnTo>
                    <a:pt x="6" y="20"/>
                  </a:lnTo>
                  <a:lnTo>
                    <a:pt x="30" y="20"/>
                  </a:lnTo>
                  <a:lnTo>
                    <a:pt x="30" y="0"/>
                  </a:lnTo>
                  <a:lnTo>
                    <a:pt x="36" y="0"/>
                  </a:lnTo>
                  <a:lnTo>
                    <a:pt x="36" y="48"/>
                  </a:lnTo>
                  <a:lnTo>
                    <a:pt x="30" y="48"/>
                  </a:lnTo>
                  <a:lnTo>
                    <a:pt x="30" y="26"/>
                  </a:lnTo>
                  <a:lnTo>
                    <a:pt x="6" y="26"/>
                  </a:lnTo>
                  <a:lnTo>
                    <a:pt x="6" y="48"/>
                  </a:lnTo>
                  <a:lnTo>
                    <a:pt x="0" y="48"/>
                  </a:lnTo>
                  <a:lnTo>
                    <a:pt x="0" y="0"/>
                  </a:lnTo>
                  <a:lnTo>
                    <a:pt x="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3" name="Freeform 32">
              <a:extLst>
                <a:ext uri="{FF2B5EF4-FFF2-40B4-BE49-F238E27FC236}">
                  <a16:creationId xmlns:a16="http://schemas.microsoft.com/office/drawing/2014/main" id="{36D67D9C-2509-B443-8CDE-EE726599A4EA}"/>
                </a:ext>
              </a:extLst>
            </p:cNvPr>
            <p:cNvSpPr>
              <a:spLocks noEditPoints="1"/>
            </p:cNvSpPr>
            <p:nvPr userDrawn="1"/>
          </p:nvSpPr>
          <p:spPr bwMode="gray">
            <a:xfrm>
              <a:off x="4965700" y="6445250"/>
              <a:ext cx="63500" cy="76200"/>
            </a:xfrm>
            <a:custGeom>
              <a:avLst/>
              <a:gdLst/>
              <a:ahLst/>
              <a:cxnLst>
                <a:cxn ang="0">
                  <a:pos x="6" y="16"/>
                </a:cxn>
                <a:cxn ang="0">
                  <a:pos x="4" y="24"/>
                </a:cxn>
                <a:cxn ang="0">
                  <a:pos x="0" y="24"/>
                </a:cxn>
                <a:cxn ang="0">
                  <a:pos x="9" y="0"/>
                </a:cxn>
                <a:cxn ang="0">
                  <a:pos x="12" y="0"/>
                </a:cxn>
                <a:cxn ang="0">
                  <a:pos x="20" y="24"/>
                </a:cxn>
                <a:cxn ang="0">
                  <a:pos x="17" y="24"/>
                </a:cxn>
                <a:cxn ang="0">
                  <a:pos x="15" y="16"/>
                </a:cxn>
                <a:cxn ang="0">
                  <a:pos x="6" y="16"/>
                </a:cxn>
                <a:cxn ang="0">
                  <a:pos x="14" y="14"/>
                </a:cxn>
                <a:cxn ang="0">
                  <a:pos x="12" y="7"/>
                </a:cxn>
                <a:cxn ang="0">
                  <a:pos x="10" y="3"/>
                </a:cxn>
                <a:cxn ang="0">
                  <a:pos x="10" y="3"/>
                </a:cxn>
                <a:cxn ang="0">
                  <a:pos x="9" y="7"/>
                </a:cxn>
                <a:cxn ang="0">
                  <a:pos x="7" y="14"/>
                </a:cxn>
                <a:cxn ang="0">
                  <a:pos x="14" y="14"/>
                </a:cxn>
              </a:cxnLst>
              <a:rect l="0" t="0" r="r" b="b"/>
              <a:pathLst>
                <a:path w="20" h="24">
                  <a:moveTo>
                    <a:pt x="6" y="16"/>
                  </a:moveTo>
                  <a:cubicBezTo>
                    <a:pt x="4" y="24"/>
                    <a:pt x="4" y="24"/>
                    <a:pt x="4" y="24"/>
                  </a:cubicBezTo>
                  <a:cubicBezTo>
                    <a:pt x="0" y="24"/>
                    <a:pt x="0" y="24"/>
                    <a:pt x="0" y="24"/>
                  </a:cubicBezTo>
                  <a:cubicBezTo>
                    <a:pt x="9" y="0"/>
                    <a:pt x="9" y="0"/>
                    <a:pt x="9" y="0"/>
                  </a:cubicBezTo>
                  <a:cubicBezTo>
                    <a:pt x="12" y="0"/>
                    <a:pt x="12" y="0"/>
                    <a:pt x="12" y="0"/>
                  </a:cubicBezTo>
                  <a:cubicBezTo>
                    <a:pt x="20" y="24"/>
                    <a:pt x="20" y="24"/>
                    <a:pt x="20" y="24"/>
                  </a:cubicBezTo>
                  <a:cubicBezTo>
                    <a:pt x="17" y="24"/>
                    <a:pt x="17" y="24"/>
                    <a:pt x="17" y="24"/>
                  </a:cubicBezTo>
                  <a:cubicBezTo>
                    <a:pt x="15" y="16"/>
                    <a:pt x="15" y="16"/>
                    <a:pt x="15" y="16"/>
                  </a:cubicBezTo>
                  <a:lnTo>
                    <a:pt x="6" y="16"/>
                  </a:lnTo>
                  <a:close/>
                  <a:moveTo>
                    <a:pt x="14" y="14"/>
                  </a:moveTo>
                  <a:cubicBezTo>
                    <a:pt x="12" y="7"/>
                    <a:pt x="12" y="7"/>
                    <a:pt x="12" y="7"/>
                  </a:cubicBezTo>
                  <a:cubicBezTo>
                    <a:pt x="11" y="6"/>
                    <a:pt x="11" y="4"/>
                    <a:pt x="10" y="3"/>
                  </a:cubicBezTo>
                  <a:cubicBezTo>
                    <a:pt x="10" y="3"/>
                    <a:pt x="10" y="3"/>
                    <a:pt x="10" y="3"/>
                  </a:cubicBezTo>
                  <a:cubicBezTo>
                    <a:pt x="10" y="4"/>
                    <a:pt x="10" y="6"/>
                    <a:pt x="9" y="7"/>
                  </a:cubicBezTo>
                  <a:cubicBezTo>
                    <a:pt x="7" y="14"/>
                    <a:pt x="7" y="14"/>
                    <a:pt x="7" y="14"/>
                  </a:cubicBezTo>
                  <a:lnTo>
                    <a:pt x="14"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4" name="Freeform 33">
              <a:extLst>
                <a:ext uri="{FF2B5EF4-FFF2-40B4-BE49-F238E27FC236}">
                  <a16:creationId xmlns:a16="http://schemas.microsoft.com/office/drawing/2014/main" id="{B72926B1-9759-B34D-AA74-F3DBDCDA1EAE}"/>
                </a:ext>
              </a:extLst>
            </p:cNvPr>
            <p:cNvSpPr>
              <a:spLocks noEditPoints="1"/>
            </p:cNvSpPr>
            <p:nvPr userDrawn="1"/>
          </p:nvSpPr>
          <p:spPr bwMode="gray">
            <a:xfrm>
              <a:off x="5048250" y="6445250"/>
              <a:ext cx="47625" cy="76200"/>
            </a:xfrm>
            <a:custGeom>
              <a:avLst/>
              <a:gdLst/>
              <a:ahLst/>
              <a:cxnLst>
                <a:cxn ang="0">
                  <a:pos x="0" y="0"/>
                </a:cxn>
                <a:cxn ang="0">
                  <a:pos x="6" y="0"/>
                </a:cxn>
                <a:cxn ang="0">
                  <a:pos x="13" y="2"/>
                </a:cxn>
                <a:cxn ang="0">
                  <a:pos x="15" y="6"/>
                </a:cxn>
                <a:cxn ang="0">
                  <a:pos x="10" y="12"/>
                </a:cxn>
                <a:cxn ang="0">
                  <a:pos x="10" y="13"/>
                </a:cxn>
                <a:cxn ang="0">
                  <a:pos x="14" y="17"/>
                </a:cxn>
                <a:cxn ang="0">
                  <a:pos x="15" y="24"/>
                </a:cxn>
                <a:cxn ang="0">
                  <a:pos x="12" y="24"/>
                </a:cxn>
                <a:cxn ang="0">
                  <a:pos x="11" y="18"/>
                </a:cxn>
                <a:cxn ang="0">
                  <a:pos x="6" y="14"/>
                </a:cxn>
                <a:cxn ang="0">
                  <a:pos x="3" y="14"/>
                </a:cxn>
                <a:cxn ang="0">
                  <a:pos x="3" y="24"/>
                </a:cxn>
                <a:cxn ang="0">
                  <a:pos x="0" y="24"/>
                </a:cxn>
                <a:cxn ang="0">
                  <a:pos x="0" y="0"/>
                </a:cxn>
                <a:cxn ang="0">
                  <a:pos x="3" y="11"/>
                </a:cxn>
                <a:cxn ang="0">
                  <a:pos x="6" y="11"/>
                </a:cxn>
                <a:cxn ang="0">
                  <a:pos x="11" y="7"/>
                </a:cxn>
                <a:cxn ang="0">
                  <a:pos x="6" y="2"/>
                </a:cxn>
                <a:cxn ang="0">
                  <a:pos x="3" y="3"/>
                </a:cxn>
                <a:cxn ang="0">
                  <a:pos x="3" y="11"/>
                </a:cxn>
              </a:cxnLst>
              <a:rect l="0" t="0" r="r" b="b"/>
              <a:pathLst>
                <a:path w="15" h="24">
                  <a:moveTo>
                    <a:pt x="0" y="0"/>
                  </a:moveTo>
                  <a:cubicBezTo>
                    <a:pt x="1" y="0"/>
                    <a:pt x="4" y="0"/>
                    <a:pt x="6" y="0"/>
                  </a:cubicBezTo>
                  <a:cubicBezTo>
                    <a:pt x="9" y="0"/>
                    <a:pt x="11" y="1"/>
                    <a:pt x="13" y="2"/>
                  </a:cubicBezTo>
                  <a:cubicBezTo>
                    <a:pt x="14" y="3"/>
                    <a:pt x="15" y="5"/>
                    <a:pt x="15" y="6"/>
                  </a:cubicBezTo>
                  <a:cubicBezTo>
                    <a:pt x="15" y="10"/>
                    <a:pt x="13" y="12"/>
                    <a:pt x="10" y="12"/>
                  </a:cubicBezTo>
                  <a:cubicBezTo>
                    <a:pt x="10" y="13"/>
                    <a:pt x="10" y="13"/>
                    <a:pt x="10" y="13"/>
                  </a:cubicBezTo>
                  <a:cubicBezTo>
                    <a:pt x="12" y="13"/>
                    <a:pt x="13" y="15"/>
                    <a:pt x="14" y="17"/>
                  </a:cubicBezTo>
                  <a:cubicBezTo>
                    <a:pt x="14" y="21"/>
                    <a:pt x="15" y="23"/>
                    <a:pt x="15" y="24"/>
                  </a:cubicBezTo>
                  <a:cubicBezTo>
                    <a:pt x="12" y="24"/>
                    <a:pt x="12" y="24"/>
                    <a:pt x="12" y="24"/>
                  </a:cubicBezTo>
                  <a:cubicBezTo>
                    <a:pt x="12" y="23"/>
                    <a:pt x="11" y="21"/>
                    <a:pt x="11" y="18"/>
                  </a:cubicBezTo>
                  <a:cubicBezTo>
                    <a:pt x="10" y="15"/>
                    <a:pt x="9" y="14"/>
                    <a:pt x="6" y="14"/>
                  </a:cubicBezTo>
                  <a:cubicBezTo>
                    <a:pt x="3" y="14"/>
                    <a:pt x="3" y="14"/>
                    <a:pt x="3" y="14"/>
                  </a:cubicBezTo>
                  <a:cubicBezTo>
                    <a:pt x="3" y="24"/>
                    <a:pt x="3" y="24"/>
                    <a:pt x="3" y="24"/>
                  </a:cubicBezTo>
                  <a:cubicBezTo>
                    <a:pt x="0" y="24"/>
                    <a:pt x="0" y="24"/>
                    <a:pt x="0" y="24"/>
                  </a:cubicBezTo>
                  <a:lnTo>
                    <a:pt x="0" y="0"/>
                  </a:lnTo>
                  <a:close/>
                  <a:moveTo>
                    <a:pt x="3" y="11"/>
                  </a:moveTo>
                  <a:cubicBezTo>
                    <a:pt x="6" y="11"/>
                    <a:pt x="6" y="11"/>
                    <a:pt x="6" y="11"/>
                  </a:cubicBezTo>
                  <a:cubicBezTo>
                    <a:pt x="9" y="11"/>
                    <a:pt x="11" y="9"/>
                    <a:pt x="11" y="7"/>
                  </a:cubicBezTo>
                  <a:cubicBezTo>
                    <a:pt x="11" y="4"/>
                    <a:pt x="9" y="2"/>
                    <a:pt x="6" y="2"/>
                  </a:cubicBezTo>
                  <a:cubicBezTo>
                    <a:pt x="5" y="2"/>
                    <a:pt x="4" y="2"/>
                    <a:pt x="3" y="3"/>
                  </a:cubicBezTo>
                  <a:lnTo>
                    <a:pt x="3" y="1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5" name="Freeform 34">
              <a:extLst>
                <a:ext uri="{FF2B5EF4-FFF2-40B4-BE49-F238E27FC236}">
                  <a16:creationId xmlns:a16="http://schemas.microsoft.com/office/drawing/2014/main" id="{3F899399-A230-C044-8674-E4184BE74E26}"/>
                </a:ext>
              </a:extLst>
            </p:cNvPr>
            <p:cNvSpPr>
              <a:spLocks/>
            </p:cNvSpPr>
            <p:nvPr userDrawn="1"/>
          </p:nvSpPr>
          <p:spPr bwMode="gray">
            <a:xfrm>
              <a:off x="5108575" y="6445250"/>
              <a:ext cx="53975" cy="76200"/>
            </a:xfrm>
            <a:custGeom>
              <a:avLst/>
              <a:gdLst/>
              <a:ahLst/>
              <a:cxnLst>
                <a:cxn ang="0">
                  <a:pos x="14" y="6"/>
                </a:cxn>
                <a:cxn ang="0">
                  <a:pos x="0" y="6"/>
                </a:cxn>
                <a:cxn ang="0">
                  <a:pos x="0" y="0"/>
                </a:cxn>
                <a:cxn ang="0">
                  <a:pos x="34" y="0"/>
                </a:cxn>
                <a:cxn ang="0">
                  <a:pos x="34" y="6"/>
                </a:cxn>
                <a:cxn ang="0">
                  <a:pos x="20" y="6"/>
                </a:cxn>
                <a:cxn ang="0">
                  <a:pos x="20" y="48"/>
                </a:cxn>
                <a:cxn ang="0">
                  <a:pos x="14" y="48"/>
                </a:cxn>
                <a:cxn ang="0">
                  <a:pos x="14" y="6"/>
                </a:cxn>
              </a:cxnLst>
              <a:rect l="0" t="0" r="r" b="b"/>
              <a:pathLst>
                <a:path w="34" h="48">
                  <a:moveTo>
                    <a:pt x="14" y="6"/>
                  </a:moveTo>
                  <a:lnTo>
                    <a:pt x="0" y="6"/>
                  </a:lnTo>
                  <a:lnTo>
                    <a:pt x="0" y="0"/>
                  </a:lnTo>
                  <a:lnTo>
                    <a:pt x="34" y="0"/>
                  </a:lnTo>
                  <a:lnTo>
                    <a:pt x="34" y="6"/>
                  </a:lnTo>
                  <a:lnTo>
                    <a:pt x="20" y="6"/>
                  </a:lnTo>
                  <a:lnTo>
                    <a:pt x="20" y="48"/>
                  </a:lnTo>
                  <a:lnTo>
                    <a:pt x="14" y="48"/>
                  </a:lnTo>
                  <a:lnTo>
                    <a:pt x="14"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6" name="Freeform 35">
              <a:extLst>
                <a:ext uri="{FF2B5EF4-FFF2-40B4-BE49-F238E27FC236}">
                  <a16:creationId xmlns:a16="http://schemas.microsoft.com/office/drawing/2014/main" id="{88B22216-798E-044E-A1F1-37177EE1D834}"/>
                </a:ext>
              </a:extLst>
            </p:cNvPr>
            <p:cNvSpPr>
              <a:spLocks/>
            </p:cNvSpPr>
            <p:nvPr userDrawn="1"/>
          </p:nvSpPr>
          <p:spPr bwMode="gray">
            <a:xfrm>
              <a:off x="5178425" y="6445250"/>
              <a:ext cx="41275" cy="76200"/>
            </a:xfrm>
            <a:custGeom>
              <a:avLst/>
              <a:gdLst/>
              <a:ahLst/>
              <a:cxnLst>
                <a:cxn ang="0">
                  <a:pos x="24" y="26"/>
                </a:cxn>
                <a:cxn ang="0">
                  <a:pos x="6" y="26"/>
                </a:cxn>
                <a:cxn ang="0">
                  <a:pos x="6" y="42"/>
                </a:cxn>
                <a:cxn ang="0">
                  <a:pos x="26" y="42"/>
                </a:cxn>
                <a:cxn ang="0">
                  <a:pos x="26" y="48"/>
                </a:cxn>
                <a:cxn ang="0">
                  <a:pos x="0" y="48"/>
                </a:cxn>
                <a:cxn ang="0">
                  <a:pos x="0" y="0"/>
                </a:cxn>
                <a:cxn ang="0">
                  <a:pos x="26" y="0"/>
                </a:cxn>
                <a:cxn ang="0">
                  <a:pos x="26" y="6"/>
                </a:cxn>
                <a:cxn ang="0">
                  <a:pos x="6" y="6"/>
                </a:cxn>
                <a:cxn ang="0">
                  <a:pos x="6" y="20"/>
                </a:cxn>
                <a:cxn ang="0">
                  <a:pos x="24" y="20"/>
                </a:cxn>
                <a:cxn ang="0">
                  <a:pos x="24" y="26"/>
                </a:cxn>
              </a:cxnLst>
              <a:rect l="0" t="0" r="r" b="b"/>
              <a:pathLst>
                <a:path w="26" h="48">
                  <a:moveTo>
                    <a:pt x="24" y="26"/>
                  </a:moveTo>
                  <a:lnTo>
                    <a:pt x="6" y="26"/>
                  </a:lnTo>
                  <a:lnTo>
                    <a:pt x="6" y="42"/>
                  </a:lnTo>
                  <a:lnTo>
                    <a:pt x="26" y="42"/>
                  </a:lnTo>
                  <a:lnTo>
                    <a:pt x="26" y="48"/>
                  </a:lnTo>
                  <a:lnTo>
                    <a:pt x="0" y="48"/>
                  </a:lnTo>
                  <a:lnTo>
                    <a:pt x="0" y="0"/>
                  </a:lnTo>
                  <a:lnTo>
                    <a:pt x="26" y="0"/>
                  </a:lnTo>
                  <a:lnTo>
                    <a:pt x="26" y="6"/>
                  </a:lnTo>
                  <a:lnTo>
                    <a:pt x="6" y="6"/>
                  </a:lnTo>
                  <a:lnTo>
                    <a:pt x="6" y="20"/>
                  </a:lnTo>
                  <a:lnTo>
                    <a:pt x="24" y="20"/>
                  </a:lnTo>
                  <a:lnTo>
                    <a:pt x="24" y="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7" name="Freeform 36">
              <a:extLst>
                <a:ext uri="{FF2B5EF4-FFF2-40B4-BE49-F238E27FC236}">
                  <a16:creationId xmlns:a16="http://schemas.microsoft.com/office/drawing/2014/main" id="{15A67C64-C658-C342-91F8-AD722A6BD2CD}"/>
                </a:ext>
              </a:extLst>
            </p:cNvPr>
            <p:cNvSpPr>
              <a:spLocks noEditPoints="1"/>
            </p:cNvSpPr>
            <p:nvPr userDrawn="1"/>
          </p:nvSpPr>
          <p:spPr bwMode="gray">
            <a:xfrm>
              <a:off x="5238750" y="6445250"/>
              <a:ext cx="50800" cy="76200"/>
            </a:xfrm>
            <a:custGeom>
              <a:avLst/>
              <a:gdLst/>
              <a:ahLst/>
              <a:cxnLst>
                <a:cxn ang="0">
                  <a:pos x="0" y="0"/>
                </a:cxn>
                <a:cxn ang="0">
                  <a:pos x="6" y="0"/>
                </a:cxn>
                <a:cxn ang="0">
                  <a:pos x="13" y="2"/>
                </a:cxn>
                <a:cxn ang="0">
                  <a:pos x="15" y="6"/>
                </a:cxn>
                <a:cxn ang="0">
                  <a:pos x="10" y="12"/>
                </a:cxn>
                <a:cxn ang="0">
                  <a:pos x="10" y="13"/>
                </a:cxn>
                <a:cxn ang="0">
                  <a:pos x="14" y="17"/>
                </a:cxn>
                <a:cxn ang="0">
                  <a:pos x="16" y="24"/>
                </a:cxn>
                <a:cxn ang="0">
                  <a:pos x="13" y="24"/>
                </a:cxn>
                <a:cxn ang="0">
                  <a:pos x="11" y="18"/>
                </a:cxn>
                <a:cxn ang="0">
                  <a:pos x="6" y="14"/>
                </a:cxn>
                <a:cxn ang="0">
                  <a:pos x="3" y="14"/>
                </a:cxn>
                <a:cxn ang="0">
                  <a:pos x="3" y="24"/>
                </a:cxn>
                <a:cxn ang="0">
                  <a:pos x="0" y="24"/>
                </a:cxn>
                <a:cxn ang="0">
                  <a:pos x="0" y="0"/>
                </a:cxn>
                <a:cxn ang="0">
                  <a:pos x="3" y="11"/>
                </a:cxn>
                <a:cxn ang="0">
                  <a:pos x="6" y="11"/>
                </a:cxn>
                <a:cxn ang="0">
                  <a:pos x="12" y="7"/>
                </a:cxn>
                <a:cxn ang="0">
                  <a:pos x="6" y="2"/>
                </a:cxn>
                <a:cxn ang="0">
                  <a:pos x="3" y="3"/>
                </a:cxn>
                <a:cxn ang="0">
                  <a:pos x="3" y="11"/>
                </a:cxn>
              </a:cxnLst>
              <a:rect l="0" t="0" r="r" b="b"/>
              <a:pathLst>
                <a:path w="16" h="24">
                  <a:moveTo>
                    <a:pt x="0" y="0"/>
                  </a:moveTo>
                  <a:cubicBezTo>
                    <a:pt x="2" y="0"/>
                    <a:pt x="4" y="0"/>
                    <a:pt x="6" y="0"/>
                  </a:cubicBezTo>
                  <a:cubicBezTo>
                    <a:pt x="9" y="0"/>
                    <a:pt x="12" y="1"/>
                    <a:pt x="13" y="2"/>
                  </a:cubicBezTo>
                  <a:cubicBezTo>
                    <a:pt x="14" y="3"/>
                    <a:pt x="15" y="5"/>
                    <a:pt x="15" y="6"/>
                  </a:cubicBezTo>
                  <a:cubicBezTo>
                    <a:pt x="15" y="10"/>
                    <a:pt x="13" y="12"/>
                    <a:pt x="10" y="12"/>
                  </a:cubicBezTo>
                  <a:cubicBezTo>
                    <a:pt x="10" y="13"/>
                    <a:pt x="10" y="13"/>
                    <a:pt x="10" y="13"/>
                  </a:cubicBezTo>
                  <a:cubicBezTo>
                    <a:pt x="12" y="13"/>
                    <a:pt x="13" y="15"/>
                    <a:pt x="14" y="17"/>
                  </a:cubicBezTo>
                  <a:cubicBezTo>
                    <a:pt x="15" y="21"/>
                    <a:pt x="15" y="23"/>
                    <a:pt x="16" y="24"/>
                  </a:cubicBezTo>
                  <a:cubicBezTo>
                    <a:pt x="13" y="24"/>
                    <a:pt x="13" y="24"/>
                    <a:pt x="13" y="24"/>
                  </a:cubicBezTo>
                  <a:cubicBezTo>
                    <a:pt x="12" y="23"/>
                    <a:pt x="12" y="21"/>
                    <a:pt x="11" y="18"/>
                  </a:cubicBezTo>
                  <a:cubicBezTo>
                    <a:pt x="10" y="15"/>
                    <a:pt x="9" y="14"/>
                    <a:pt x="6" y="14"/>
                  </a:cubicBezTo>
                  <a:cubicBezTo>
                    <a:pt x="3" y="14"/>
                    <a:pt x="3" y="14"/>
                    <a:pt x="3" y="14"/>
                  </a:cubicBezTo>
                  <a:cubicBezTo>
                    <a:pt x="3" y="24"/>
                    <a:pt x="3" y="24"/>
                    <a:pt x="3" y="24"/>
                  </a:cubicBezTo>
                  <a:cubicBezTo>
                    <a:pt x="0" y="24"/>
                    <a:pt x="0" y="24"/>
                    <a:pt x="0" y="24"/>
                  </a:cubicBezTo>
                  <a:lnTo>
                    <a:pt x="0" y="0"/>
                  </a:lnTo>
                  <a:close/>
                  <a:moveTo>
                    <a:pt x="3" y="11"/>
                  </a:moveTo>
                  <a:cubicBezTo>
                    <a:pt x="6" y="11"/>
                    <a:pt x="6" y="11"/>
                    <a:pt x="6" y="11"/>
                  </a:cubicBezTo>
                  <a:cubicBezTo>
                    <a:pt x="10" y="11"/>
                    <a:pt x="12" y="9"/>
                    <a:pt x="12" y="7"/>
                  </a:cubicBezTo>
                  <a:cubicBezTo>
                    <a:pt x="12" y="4"/>
                    <a:pt x="10" y="2"/>
                    <a:pt x="6" y="2"/>
                  </a:cubicBezTo>
                  <a:cubicBezTo>
                    <a:pt x="5" y="2"/>
                    <a:pt x="4" y="2"/>
                    <a:pt x="3" y="3"/>
                  </a:cubicBezTo>
                  <a:lnTo>
                    <a:pt x="3" y="1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8" name="Freeform 37">
              <a:extLst>
                <a:ext uri="{FF2B5EF4-FFF2-40B4-BE49-F238E27FC236}">
                  <a16:creationId xmlns:a16="http://schemas.microsoft.com/office/drawing/2014/main" id="{E8E7D28C-6FD1-EB4F-A858-517D723839BC}"/>
                </a:ext>
              </a:extLst>
            </p:cNvPr>
            <p:cNvSpPr>
              <a:spLocks/>
            </p:cNvSpPr>
            <p:nvPr userDrawn="1"/>
          </p:nvSpPr>
          <p:spPr bwMode="gray">
            <a:xfrm>
              <a:off x="5305425" y="6445250"/>
              <a:ext cx="44450" cy="76200"/>
            </a:xfrm>
            <a:custGeom>
              <a:avLst/>
              <a:gdLst/>
              <a:ahLst/>
              <a:cxnLst>
                <a:cxn ang="0">
                  <a:pos x="26" y="26"/>
                </a:cxn>
                <a:cxn ang="0">
                  <a:pos x="6" y="26"/>
                </a:cxn>
                <a:cxn ang="0">
                  <a:pos x="6" y="42"/>
                </a:cxn>
                <a:cxn ang="0">
                  <a:pos x="28" y="42"/>
                </a:cxn>
                <a:cxn ang="0">
                  <a:pos x="28" y="48"/>
                </a:cxn>
                <a:cxn ang="0">
                  <a:pos x="0" y="48"/>
                </a:cxn>
                <a:cxn ang="0">
                  <a:pos x="0" y="0"/>
                </a:cxn>
                <a:cxn ang="0">
                  <a:pos x="26" y="0"/>
                </a:cxn>
                <a:cxn ang="0">
                  <a:pos x="26" y="6"/>
                </a:cxn>
                <a:cxn ang="0">
                  <a:pos x="6" y="6"/>
                </a:cxn>
                <a:cxn ang="0">
                  <a:pos x="6" y="20"/>
                </a:cxn>
                <a:cxn ang="0">
                  <a:pos x="26" y="20"/>
                </a:cxn>
                <a:cxn ang="0">
                  <a:pos x="26" y="26"/>
                </a:cxn>
              </a:cxnLst>
              <a:rect l="0" t="0" r="r" b="b"/>
              <a:pathLst>
                <a:path w="28" h="48">
                  <a:moveTo>
                    <a:pt x="26" y="26"/>
                  </a:moveTo>
                  <a:lnTo>
                    <a:pt x="6" y="26"/>
                  </a:lnTo>
                  <a:lnTo>
                    <a:pt x="6" y="42"/>
                  </a:lnTo>
                  <a:lnTo>
                    <a:pt x="28" y="42"/>
                  </a:lnTo>
                  <a:lnTo>
                    <a:pt x="28" y="48"/>
                  </a:lnTo>
                  <a:lnTo>
                    <a:pt x="0" y="48"/>
                  </a:lnTo>
                  <a:lnTo>
                    <a:pt x="0" y="0"/>
                  </a:lnTo>
                  <a:lnTo>
                    <a:pt x="26" y="0"/>
                  </a:lnTo>
                  <a:lnTo>
                    <a:pt x="26" y="6"/>
                  </a:lnTo>
                  <a:lnTo>
                    <a:pt x="6" y="6"/>
                  </a:lnTo>
                  <a:lnTo>
                    <a:pt x="6" y="20"/>
                  </a:lnTo>
                  <a:lnTo>
                    <a:pt x="26" y="20"/>
                  </a:lnTo>
                  <a:lnTo>
                    <a:pt x="26" y="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9" name="Freeform 38">
              <a:extLst>
                <a:ext uri="{FF2B5EF4-FFF2-40B4-BE49-F238E27FC236}">
                  <a16:creationId xmlns:a16="http://schemas.microsoft.com/office/drawing/2014/main" id="{4DC1EB11-F0B3-524D-B44F-D9492B0A1147}"/>
                </a:ext>
              </a:extLst>
            </p:cNvPr>
            <p:cNvSpPr>
              <a:spLocks noEditPoints="1"/>
            </p:cNvSpPr>
            <p:nvPr userDrawn="1"/>
          </p:nvSpPr>
          <p:spPr bwMode="gray">
            <a:xfrm>
              <a:off x="5368925" y="6445250"/>
              <a:ext cx="58738" cy="76200"/>
            </a:xfrm>
            <a:custGeom>
              <a:avLst/>
              <a:gdLst/>
              <a:ahLst/>
              <a:cxnLst>
                <a:cxn ang="0">
                  <a:pos x="0" y="0"/>
                </a:cxn>
                <a:cxn ang="0">
                  <a:pos x="6" y="0"/>
                </a:cxn>
                <a:cxn ang="0">
                  <a:pos x="16" y="3"/>
                </a:cxn>
                <a:cxn ang="0">
                  <a:pos x="19" y="11"/>
                </a:cxn>
                <a:cxn ang="0">
                  <a:pos x="16" y="21"/>
                </a:cxn>
                <a:cxn ang="0">
                  <a:pos x="5" y="24"/>
                </a:cxn>
                <a:cxn ang="0">
                  <a:pos x="0" y="24"/>
                </a:cxn>
                <a:cxn ang="0">
                  <a:pos x="0" y="0"/>
                </a:cxn>
                <a:cxn ang="0">
                  <a:pos x="3" y="22"/>
                </a:cxn>
                <a:cxn ang="0">
                  <a:pos x="6" y="22"/>
                </a:cxn>
                <a:cxn ang="0">
                  <a:pos x="16" y="12"/>
                </a:cxn>
                <a:cxn ang="0">
                  <a:pos x="6" y="2"/>
                </a:cxn>
                <a:cxn ang="0">
                  <a:pos x="3" y="3"/>
                </a:cxn>
                <a:cxn ang="0">
                  <a:pos x="3" y="22"/>
                </a:cxn>
              </a:cxnLst>
              <a:rect l="0" t="0" r="r" b="b"/>
              <a:pathLst>
                <a:path w="19" h="24">
                  <a:moveTo>
                    <a:pt x="0" y="0"/>
                  </a:moveTo>
                  <a:cubicBezTo>
                    <a:pt x="2" y="0"/>
                    <a:pt x="4" y="0"/>
                    <a:pt x="6" y="0"/>
                  </a:cubicBezTo>
                  <a:cubicBezTo>
                    <a:pt x="11" y="0"/>
                    <a:pt x="14" y="1"/>
                    <a:pt x="16" y="3"/>
                  </a:cubicBezTo>
                  <a:cubicBezTo>
                    <a:pt x="18" y="5"/>
                    <a:pt x="19" y="8"/>
                    <a:pt x="19" y="11"/>
                  </a:cubicBezTo>
                  <a:cubicBezTo>
                    <a:pt x="19" y="15"/>
                    <a:pt x="18" y="19"/>
                    <a:pt x="16" y="21"/>
                  </a:cubicBezTo>
                  <a:cubicBezTo>
                    <a:pt x="14" y="23"/>
                    <a:pt x="10" y="24"/>
                    <a:pt x="5" y="24"/>
                  </a:cubicBezTo>
                  <a:cubicBezTo>
                    <a:pt x="3" y="24"/>
                    <a:pt x="1" y="24"/>
                    <a:pt x="0" y="24"/>
                  </a:cubicBezTo>
                  <a:lnTo>
                    <a:pt x="0" y="0"/>
                  </a:lnTo>
                  <a:close/>
                  <a:moveTo>
                    <a:pt x="3" y="22"/>
                  </a:moveTo>
                  <a:cubicBezTo>
                    <a:pt x="4" y="22"/>
                    <a:pt x="5" y="22"/>
                    <a:pt x="6" y="22"/>
                  </a:cubicBezTo>
                  <a:cubicBezTo>
                    <a:pt x="12" y="22"/>
                    <a:pt x="16" y="18"/>
                    <a:pt x="16" y="12"/>
                  </a:cubicBezTo>
                  <a:cubicBezTo>
                    <a:pt x="16" y="6"/>
                    <a:pt x="13" y="2"/>
                    <a:pt x="6" y="2"/>
                  </a:cubicBezTo>
                  <a:cubicBezTo>
                    <a:pt x="5" y="2"/>
                    <a:pt x="4" y="3"/>
                    <a:pt x="3" y="3"/>
                  </a:cubicBezTo>
                  <a:lnTo>
                    <a:pt x="3"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0" name="Freeform 39">
              <a:extLst>
                <a:ext uri="{FF2B5EF4-FFF2-40B4-BE49-F238E27FC236}">
                  <a16:creationId xmlns:a16="http://schemas.microsoft.com/office/drawing/2014/main" id="{295216A1-4E49-AB48-815D-ECC09ADF8AA2}"/>
                </a:ext>
              </a:extLst>
            </p:cNvPr>
            <p:cNvSpPr>
              <a:spLocks noEditPoints="1"/>
            </p:cNvSpPr>
            <p:nvPr userDrawn="1"/>
          </p:nvSpPr>
          <p:spPr bwMode="gray">
            <a:xfrm>
              <a:off x="5472113" y="6445250"/>
              <a:ext cx="63500" cy="76200"/>
            </a:xfrm>
            <a:custGeom>
              <a:avLst/>
              <a:gdLst/>
              <a:ahLst/>
              <a:cxnLst>
                <a:cxn ang="0">
                  <a:pos x="6" y="16"/>
                </a:cxn>
                <a:cxn ang="0">
                  <a:pos x="3" y="24"/>
                </a:cxn>
                <a:cxn ang="0">
                  <a:pos x="0" y="24"/>
                </a:cxn>
                <a:cxn ang="0">
                  <a:pos x="8" y="0"/>
                </a:cxn>
                <a:cxn ang="0">
                  <a:pos x="12" y="0"/>
                </a:cxn>
                <a:cxn ang="0">
                  <a:pos x="20" y="24"/>
                </a:cxn>
                <a:cxn ang="0">
                  <a:pos x="17" y="24"/>
                </a:cxn>
                <a:cxn ang="0">
                  <a:pos x="14" y="16"/>
                </a:cxn>
                <a:cxn ang="0">
                  <a:pos x="6" y="16"/>
                </a:cxn>
                <a:cxn ang="0">
                  <a:pos x="13" y="14"/>
                </a:cxn>
                <a:cxn ang="0">
                  <a:pos x="11" y="7"/>
                </a:cxn>
                <a:cxn ang="0">
                  <a:pos x="10" y="3"/>
                </a:cxn>
                <a:cxn ang="0">
                  <a:pos x="10" y="3"/>
                </a:cxn>
                <a:cxn ang="0">
                  <a:pos x="9" y="7"/>
                </a:cxn>
                <a:cxn ang="0">
                  <a:pos x="6" y="14"/>
                </a:cxn>
                <a:cxn ang="0">
                  <a:pos x="13" y="14"/>
                </a:cxn>
              </a:cxnLst>
              <a:rect l="0" t="0" r="r" b="b"/>
              <a:pathLst>
                <a:path w="20" h="24">
                  <a:moveTo>
                    <a:pt x="6" y="16"/>
                  </a:moveTo>
                  <a:cubicBezTo>
                    <a:pt x="3" y="24"/>
                    <a:pt x="3" y="24"/>
                    <a:pt x="3" y="24"/>
                  </a:cubicBezTo>
                  <a:cubicBezTo>
                    <a:pt x="0" y="24"/>
                    <a:pt x="0" y="24"/>
                    <a:pt x="0" y="24"/>
                  </a:cubicBezTo>
                  <a:cubicBezTo>
                    <a:pt x="8" y="0"/>
                    <a:pt x="8" y="0"/>
                    <a:pt x="8" y="0"/>
                  </a:cubicBezTo>
                  <a:cubicBezTo>
                    <a:pt x="12" y="0"/>
                    <a:pt x="12" y="0"/>
                    <a:pt x="12" y="0"/>
                  </a:cubicBezTo>
                  <a:cubicBezTo>
                    <a:pt x="20" y="24"/>
                    <a:pt x="20" y="24"/>
                    <a:pt x="20" y="24"/>
                  </a:cubicBezTo>
                  <a:cubicBezTo>
                    <a:pt x="17" y="24"/>
                    <a:pt x="17" y="24"/>
                    <a:pt x="17" y="24"/>
                  </a:cubicBezTo>
                  <a:cubicBezTo>
                    <a:pt x="14" y="16"/>
                    <a:pt x="14" y="16"/>
                    <a:pt x="14" y="16"/>
                  </a:cubicBezTo>
                  <a:lnTo>
                    <a:pt x="6" y="16"/>
                  </a:lnTo>
                  <a:close/>
                  <a:moveTo>
                    <a:pt x="13" y="14"/>
                  </a:moveTo>
                  <a:cubicBezTo>
                    <a:pt x="11" y="7"/>
                    <a:pt x="11" y="7"/>
                    <a:pt x="11" y="7"/>
                  </a:cubicBezTo>
                  <a:cubicBezTo>
                    <a:pt x="11" y="6"/>
                    <a:pt x="10" y="4"/>
                    <a:pt x="10" y="3"/>
                  </a:cubicBezTo>
                  <a:cubicBezTo>
                    <a:pt x="10" y="3"/>
                    <a:pt x="10" y="3"/>
                    <a:pt x="10" y="3"/>
                  </a:cubicBezTo>
                  <a:cubicBezTo>
                    <a:pt x="9" y="4"/>
                    <a:pt x="9" y="6"/>
                    <a:pt x="9" y="7"/>
                  </a:cubicBezTo>
                  <a:cubicBezTo>
                    <a:pt x="6" y="14"/>
                    <a:pt x="6" y="14"/>
                    <a:pt x="6" y="14"/>
                  </a:cubicBezTo>
                  <a:lnTo>
                    <a:pt x="13"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1" name="Freeform 40">
              <a:extLst>
                <a:ext uri="{FF2B5EF4-FFF2-40B4-BE49-F238E27FC236}">
                  <a16:creationId xmlns:a16="http://schemas.microsoft.com/office/drawing/2014/main" id="{5A184FCE-C47B-4446-BA1D-E286DDD84B06}"/>
                </a:ext>
              </a:extLst>
            </p:cNvPr>
            <p:cNvSpPr>
              <a:spLocks/>
            </p:cNvSpPr>
            <p:nvPr userDrawn="1"/>
          </p:nvSpPr>
          <p:spPr bwMode="gray">
            <a:xfrm>
              <a:off x="5548313" y="6445250"/>
              <a:ext cx="57150" cy="76200"/>
            </a:xfrm>
            <a:custGeom>
              <a:avLst/>
              <a:gdLst/>
              <a:ahLst/>
              <a:cxnLst>
                <a:cxn ang="0">
                  <a:pos x="18" y="23"/>
                </a:cxn>
                <a:cxn ang="0">
                  <a:pos x="11" y="24"/>
                </a:cxn>
                <a:cxn ang="0">
                  <a:pos x="0" y="12"/>
                </a:cxn>
                <a:cxn ang="0">
                  <a:pos x="12" y="0"/>
                </a:cxn>
                <a:cxn ang="0">
                  <a:pos x="18" y="1"/>
                </a:cxn>
                <a:cxn ang="0">
                  <a:pos x="17" y="3"/>
                </a:cxn>
                <a:cxn ang="0">
                  <a:pos x="12" y="2"/>
                </a:cxn>
                <a:cxn ang="0">
                  <a:pos x="3" y="12"/>
                </a:cxn>
                <a:cxn ang="0">
                  <a:pos x="12" y="22"/>
                </a:cxn>
                <a:cxn ang="0">
                  <a:pos x="17" y="21"/>
                </a:cxn>
                <a:cxn ang="0">
                  <a:pos x="18" y="23"/>
                </a:cxn>
              </a:cxnLst>
              <a:rect l="0" t="0" r="r" b="b"/>
              <a:pathLst>
                <a:path w="18" h="24">
                  <a:moveTo>
                    <a:pt x="18" y="23"/>
                  </a:moveTo>
                  <a:cubicBezTo>
                    <a:pt x="16" y="24"/>
                    <a:pt x="14" y="24"/>
                    <a:pt x="11" y="24"/>
                  </a:cubicBezTo>
                  <a:cubicBezTo>
                    <a:pt x="5" y="24"/>
                    <a:pt x="0" y="20"/>
                    <a:pt x="0" y="12"/>
                  </a:cubicBezTo>
                  <a:cubicBezTo>
                    <a:pt x="0" y="5"/>
                    <a:pt x="5" y="0"/>
                    <a:pt x="12" y="0"/>
                  </a:cubicBezTo>
                  <a:cubicBezTo>
                    <a:pt x="15" y="0"/>
                    <a:pt x="17" y="0"/>
                    <a:pt x="18" y="1"/>
                  </a:cubicBezTo>
                  <a:cubicBezTo>
                    <a:pt x="17" y="3"/>
                    <a:pt x="17" y="3"/>
                    <a:pt x="17" y="3"/>
                  </a:cubicBezTo>
                  <a:cubicBezTo>
                    <a:pt x="16" y="3"/>
                    <a:pt x="14" y="2"/>
                    <a:pt x="12" y="2"/>
                  </a:cubicBezTo>
                  <a:cubicBezTo>
                    <a:pt x="6" y="2"/>
                    <a:pt x="3" y="6"/>
                    <a:pt x="3" y="12"/>
                  </a:cubicBezTo>
                  <a:cubicBezTo>
                    <a:pt x="3" y="18"/>
                    <a:pt x="6" y="22"/>
                    <a:pt x="12" y="22"/>
                  </a:cubicBezTo>
                  <a:cubicBezTo>
                    <a:pt x="14" y="22"/>
                    <a:pt x="16" y="21"/>
                    <a:pt x="17" y="21"/>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2" name="Freeform 41">
              <a:extLst>
                <a:ext uri="{FF2B5EF4-FFF2-40B4-BE49-F238E27FC236}">
                  <a16:creationId xmlns:a16="http://schemas.microsoft.com/office/drawing/2014/main" id="{7650BDEC-1252-284F-B324-192B5232D5E8}"/>
                </a:ext>
              </a:extLst>
            </p:cNvPr>
            <p:cNvSpPr>
              <a:spLocks/>
            </p:cNvSpPr>
            <p:nvPr userDrawn="1"/>
          </p:nvSpPr>
          <p:spPr bwMode="gray">
            <a:xfrm>
              <a:off x="5614988" y="6445250"/>
              <a:ext cx="57150" cy="76200"/>
            </a:xfrm>
            <a:custGeom>
              <a:avLst/>
              <a:gdLst/>
              <a:ahLst/>
              <a:cxnLst>
                <a:cxn ang="0">
                  <a:pos x="18" y="23"/>
                </a:cxn>
                <a:cxn ang="0">
                  <a:pos x="12" y="24"/>
                </a:cxn>
                <a:cxn ang="0">
                  <a:pos x="0" y="12"/>
                </a:cxn>
                <a:cxn ang="0">
                  <a:pos x="13" y="0"/>
                </a:cxn>
                <a:cxn ang="0">
                  <a:pos x="18" y="1"/>
                </a:cxn>
                <a:cxn ang="0">
                  <a:pos x="18" y="3"/>
                </a:cxn>
                <a:cxn ang="0">
                  <a:pos x="13" y="2"/>
                </a:cxn>
                <a:cxn ang="0">
                  <a:pos x="4" y="12"/>
                </a:cxn>
                <a:cxn ang="0">
                  <a:pos x="13" y="22"/>
                </a:cxn>
                <a:cxn ang="0">
                  <a:pos x="18" y="21"/>
                </a:cxn>
                <a:cxn ang="0">
                  <a:pos x="18" y="23"/>
                </a:cxn>
              </a:cxnLst>
              <a:rect l="0" t="0" r="r" b="b"/>
              <a:pathLst>
                <a:path w="18" h="24">
                  <a:moveTo>
                    <a:pt x="18" y="23"/>
                  </a:moveTo>
                  <a:cubicBezTo>
                    <a:pt x="17" y="24"/>
                    <a:pt x="15" y="24"/>
                    <a:pt x="12" y="24"/>
                  </a:cubicBezTo>
                  <a:cubicBezTo>
                    <a:pt x="5" y="24"/>
                    <a:pt x="0" y="20"/>
                    <a:pt x="0" y="12"/>
                  </a:cubicBezTo>
                  <a:cubicBezTo>
                    <a:pt x="0" y="5"/>
                    <a:pt x="5" y="0"/>
                    <a:pt x="13" y="0"/>
                  </a:cubicBezTo>
                  <a:cubicBezTo>
                    <a:pt x="16" y="0"/>
                    <a:pt x="18" y="0"/>
                    <a:pt x="18" y="1"/>
                  </a:cubicBezTo>
                  <a:cubicBezTo>
                    <a:pt x="18" y="3"/>
                    <a:pt x="18" y="3"/>
                    <a:pt x="18" y="3"/>
                  </a:cubicBezTo>
                  <a:cubicBezTo>
                    <a:pt x="17" y="3"/>
                    <a:pt x="15" y="2"/>
                    <a:pt x="13" y="2"/>
                  </a:cubicBezTo>
                  <a:cubicBezTo>
                    <a:pt x="7" y="2"/>
                    <a:pt x="4" y="6"/>
                    <a:pt x="4" y="12"/>
                  </a:cubicBezTo>
                  <a:cubicBezTo>
                    <a:pt x="4" y="18"/>
                    <a:pt x="7" y="22"/>
                    <a:pt x="13" y="22"/>
                  </a:cubicBezTo>
                  <a:cubicBezTo>
                    <a:pt x="15" y="22"/>
                    <a:pt x="17" y="21"/>
                    <a:pt x="18" y="21"/>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3" name="Freeform 42">
              <a:extLst>
                <a:ext uri="{FF2B5EF4-FFF2-40B4-BE49-F238E27FC236}">
                  <a16:creationId xmlns:a16="http://schemas.microsoft.com/office/drawing/2014/main" id="{E7AA754E-863D-8D4E-880A-9688B2FA106D}"/>
                </a:ext>
              </a:extLst>
            </p:cNvPr>
            <p:cNvSpPr>
              <a:spLocks noEditPoints="1"/>
            </p:cNvSpPr>
            <p:nvPr userDrawn="1"/>
          </p:nvSpPr>
          <p:spPr bwMode="gray">
            <a:xfrm>
              <a:off x="5684838" y="6445250"/>
              <a:ext cx="69850" cy="76200"/>
            </a:xfrm>
            <a:custGeom>
              <a:avLst/>
              <a:gdLst/>
              <a:ahLst/>
              <a:cxnLst>
                <a:cxn ang="0">
                  <a:pos x="11" y="24"/>
                </a:cxn>
                <a:cxn ang="0">
                  <a:pos x="0" y="12"/>
                </a:cxn>
                <a:cxn ang="0">
                  <a:pos x="11" y="0"/>
                </a:cxn>
                <a:cxn ang="0">
                  <a:pos x="22" y="12"/>
                </a:cxn>
                <a:cxn ang="0">
                  <a:pos x="11" y="24"/>
                </a:cxn>
                <a:cxn ang="0">
                  <a:pos x="11" y="22"/>
                </a:cxn>
                <a:cxn ang="0">
                  <a:pos x="19" y="12"/>
                </a:cxn>
                <a:cxn ang="0">
                  <a:pos x="11" y="2"/>
                </a:cxn>
                <a:cxn ang="0">
                  <a:pos x="3" y="12"/>
                </a:cxn>
                <a:cxn ang="0">
                  <a:pos x="11" y="22"/>
                </a:cxn>
              </a:cxnLst>
              <a:rect l="0" t="0" r="r" b="b"/>
              <a:pathLst>
                <a:path w="22" h="24">
                  <a:moveTo>
                    <a:pt x="11" y="24"/>
                  </a:moveTo>
                  <a:cubicBezTo>
                    <a:pt x="4" y="24"/>
                    <a:pt x="0" y="19"/>
                    <a:pt x="0" y="12"/>
                  </a:cubicBezTo>
                  <a:cubicBezTo>
                    <a:pt x="0" y="5"/>
                    <a:pt x="5" y="0"/>
                    <a:pt x="11" y="0"/>
                  </a:cubicBezTo>
                  <a:cubicBezTo>
                    <a:pt x="18" y="0"/>
                    <a:pt x="22" y="5"/>
                    <a:pt x="22" y="12"/>
                  </a:cubicBezTo>
                  <a:cubicBezTo>
                    <a:pt x="22" y="20"/>
                    <a:pt x="17" y="24"/>
                    <a:pt x="11" y="24"/>
                  </a:cubicBezTo>
                  <a:close/>
                  <a:moveTo>
                    <a:pt x="11" y="22"/>
                  </a:moveTo>
                  <a:cubicBezTo>
                    <a:pt x="16" y="22"/>
                    <a:pt x="19" y="17"/>
                    <a:pt x="19" y="12"/>
                  </a:cubicBezTo>
                  <a:cubicBezTo>
                    <a:pt x="19" y="7"/>
                    <a:pt x="16" y="2"/>
                    <a:pt x="11" y="2"/>
                  </a:cubicBezTo>
                  <a:cubicBezTo>
                    <a:pt x="6" y="2"/>
                    <a:pt x="3" y="7"/>
                    <a:pt x="3" y="12"/>
                  </a:cubicBezTo>
                  <a:cubicBezTo>
                    <a:pt x="3" y="17"/>
                    <a:pt x="6" y="22"/>
                    <a:pt x="11" y="2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4" name="Freeform 43">
              <a:extLst>
                <a:ext uri="{FF2B5EF4-FFF2-40B4-BE49-F238E27FC236}">
                  <a16:creationId xmlns:a16="http://schemas.microsoft.com/office/drawing/2014/main" id="{84DB7819-658F-A34B-9126-9F2AE4653F96}"/>
                </a:ext>
              </a:extLst>
            </p:cNvPr>
            <p:cNvSpPr>
              <a:spLocks/>
            </p:cNvSpPr>
            <p:nvPr userDrawn="1"/>
          </p:nvSpPr>
          <p:spPr bwMode="gray">
            <a:xfrm>
              <a:off x="5773738" y="6445250"/>
              <a:ext cx="53975" cy="76200"/>
            </a:xfrm>
            <a:custGeom>
              <a:avLst/>
              <a:gdLst/>
              <a:ahLst/>
              <a:cxnLst>
                <a:cxn ang="0">
                  <a:pos x="3" y="0"/>
                </a:cxn>
                <a:cxn ang="0">
                  <a:pos x="3" y="14"/>
                </a:cxn>
                <a:cxn ang="0">
                  <a:pos x="9" y="22"/>
                </a:cxn>
                <a:cxn ang="0">
                  <a:pos x="14" y="14"/>
                </a:cxn>
                <a:cxn ang="0">
                  <a:pos x="14" y="0"/>
                </a:cxn>
                <a:cxn ang="0">
                  <a:pos x="17" y="0"/>
                </a:cxn>
                <a:cxn ang="0">
                  <a:pos x="17" y="14"/>
                </a:cxn>
                <a:cxn ang="0">
                  <a:pos x="8" y="24"/>
                </a:cxn>
                <a:cxn ang="0">
                  <a:pos x="0" y="14"/>
                </a:cxn>
                <a:cxn ang="0">
                  <a:pos x="0" y="0"/>
                </a:cxn>
                <a:cxn ang="0">
                  <a:pos x="3" y="0"/>
                </a:cxn>
              </a:cxnLst>
              <a:rect l="0" t="0" r="r" b="b"/>
              <a:pathLst>
                <a:path w="17" h="24">
                  <a:moveTo>
                    <a:pt x="3" y="0"/>
                  </a:moveTo>
                  <a:cubicBezTo>
                    <a:pt x="3" y="14"/>
                    <a:pt x="3" y="14"/>
                    <a:pt x="3" y="14"/>
                  </a:cubicBezTo>
                  <a:cubicBezTo>
                    <a:pt x="3" y="20"/>
                    <a:pt x="5" y="22"/>
                    <a:pt x="9" y="22"/>
                  </a:cubicBezTo>
                  <a:cubicBezTo>
                    <a:pt x="12" y="22"/>
                    <a:pt x="14" y="19"/>
                    <a:pt x="14" y="14"/>
                  </a:cubicBezTo>
                  <a:cubicBezTo>
                    <a:pt x="14" y="0"/>
                    <a:pt x="14" y="0"/>
                    <a:pt x="14" y="0"/>
                  </a:cubicBezTo>
                  <a:cubicBezTo>
                    <a:pt x="17" y="0"/>
                    <a:pt x="17" y="0"/>
                    <a:pt x="17" y="0"/>
                  </a:cubicBezTo>
                  <a:cubicBezTo>
                    <a:pt x="17" y="14"/>
                    <a:pt x="17" y="14"/>
                    <a:pt x="17" y="14"/>
                  </a:cubicBezTo>
                  <a:cubicBezTo>
                    <a:pt x="17" y="21"/>
                    <a:pt x="14" y="24"/>
                    <a:pt x="8" y="24"/>
                  </a:cubicBezTo>
                  <a:cubicBezTo>
                    <a:pt x="4" y="24"/>
                    <a:pt x="0" y="22"/>
                    <a:pt x="0" y="14"/>
                  </a:cubicBezTo>
                  <a:cubicBezTo>
                    <a:pt x="0" y="0"/>
                    <a:pt x="0" y="0"/>
                    <a:pt x="0" y="0"/>
                  </a:cubicBezTo>
                  <a:lnTo>
                    <a:pt x="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5" name="Freeform 44">
              <a:extLst>
                <a:ext uri="{FF2B5EF4-FFF2-40B4-BE49-F238E27FC236}">
                  <a16:creationId xmlns:a16="http://schemas.microsoft.com/office/drawing/2014/main" id="{68F19E23-4072-8643-B801-45EB60AB012F}"/>
                </a:ext>
              </a:extLst>
            </p:cNvPr>
            <p:cNvSpPr>
              <a:spLocks/>
            </p:cNvSpPr>
            <p:nvPr userDrawn="1"/>
          </p:nvSpPr>
          <p:spPr bwMode="gray">
            <a:xfrm>
              <a:off x="5853113" y="6445250"/>
              <a:ext cx="57150" cy="76200"/>
            </a:xfrm>
            <a:custGeom>
              <a:avLst/>
              <a:gdLst/>
              <a:ahLst/>
              <a:cxnLst>
                <a:cxn ang="0">
                  <a:pos x="0" y="24"/>
                </a:cxn>
                <a:cxn ang="0">
                  <a:pos x="0" y="0"/>
                </a:cxn>
                <a:cxn ang="0">
                  <a:pos x="3" y="0"/>
                </a:cxn>
                <a:cxn ang="0">
                  <a:pos x="11" y="12"/>
                </a:cxn>
                <a:cxn ang="0">
                  <a:pos x="15" y="20"/>
                </a:cxn>
                <a:cxn ang="0">
                  <a:pos x="15" y="20"/>
                </a:cxn>
                <a:cxn ang="0">
                  <a:pos x="15" y="10"/>
                </a:cxn>
                <a:cxn ang="0">
                  <a:pos x="15" y="0"/>
                </a:cxn>
                <a:cxn ang="0">
                  <a:pos x="18" y="0"/>
                </a:cxn>
                <a:cxn ang="0">
                  <a:pos x="18" y="24"/>
                </a:cxn>
                <a:cxn ang="0">
                  <a:pos x="15" y="24"/>
                </a:cxn>
                <a:cxn ang="0">
                  <a:pos x="7" y="12"/>
                </a:cxn>
                <a:cxn ang="0">
                  <a:pos x="3" y="4"/>
                </a:cxn>
                <a:cxn ang="0">
                  <a:pos x="3" y="4"/>
                </a:cxn>
                <a:cxn ang="0">
                  <a:pos x="3" y="14"/>
                </a:cxn>
                <a:cxn ang="0">
                  <a:pos x="3" y="24"/>
                </a:cxn>
                <a:cxn ang="0">
                  <a:pos x="0" y="24"/>
                </a:cxn>
              </a:cxnLst>
              <a:rect l="0" t="0" r="r" b="b"/>
              <a:pathLst>
                <a:path w="18" h="24">
                  <a:moveTo>
                    <a:pt x="0" y="24"/>
                  </a:moveTo>
                  <a:cubicBezTo>
                    <a:pt x="0" y="0"/>
                    <a:pt x="0" y="0"/>
                    <a:pt x="0" y="0"/>
                  </a:cubicBezTo>
                  <a:cubicBezTo>
                    <a:pt x="3" y="0"/>
                    <a:pt x="3" y="0"/>
                    <a:pt x="3" y="0"/>
                  </a:cubicBezTo>
                  <a:cubicBezTo>
                    <a:pt x="11" y="12"/>
                    <a:pt x="11" y="12"/>
                    <a:pt x="11" y="12"/>
                  </a:cubicBezTo>
                  <a:cubicBezTo>
                    <a:pt x="13" y="15"/>
                    <a:pt x="14" y="17"/>
                    <a:pt x="15" y="20"/>
                  </a:cubicBezTo>
                  <a:cubicBezTo>
                    <a:pt x="15" y="20"/>
                    <a:pt x="15" y="20"/>
                    <a:pt x="15" y="20"/>
                  </a:cubicBezTo>
                  <a:cubicBezTo>
                    <a:pt x="15" y="17"/>
                    <a:pt x="15" y="14"/>
                    <a:pt x="15" y="10"/>
                  </a:cubicBezTo>
                  <a:cubicBezTo>
                    <a:pt x="15" y="0"/>
                    <a:pt x="15" y="0"/>
                    <a:pt x="15" y="0"/>
                  </a:cubicBezTo>
                  <a:cubicBezTo>
                    <a:pt x="18" y="0"/>
                    <a:pt x="18" y="0"/>
                    <a:pt x="18" y="0"/>
                  </a:cubicBezTo>
                  <a:cubicBezTo>
                    <a:pt x="18" y="24"/>
                    <a:pt x="18" y="24"/>
                    <a:pt x="18" y="24"/>
                  </a:cubicBezTo>
                  <a:cubicBezTo>
                    <a:pt x="15" y="24"/>
                    <a:pt x="15" y="24"/>
                    <a:pt x="15" y="24"/>
                  </a:cubicBezTo>
                  <a:cubicBezTo>
                    <a:pt x="7" y="12"/>
                    <a:pt x="7" y="12"/>
                    <a:pt x="7" y="12"/>
                  </a:cubicBezTo>
                  <a:cubicBezTo>
                    <a:pt x="5" y="9"/>
                    <a:pt x="4" y="6"/>
                    <a:pt x="3" y="4"/>
                  </a:cubicBezTo>
                  <a:cubicBezTo>
                    <a:pt x="3" y="4"/>
                    <a:pt x="3" y="4"/>
                    <a:pt x="3" y="4"/>
                  </a:cubicBezTo>
                  <a:cubicBezTo>
                    <a:pt x="3" y="7"/>
                    <a:pt x="3" y="10"/>
                    <a:pt x="3" y="14"/>
                  </a:cubicBezTo>
                  <a:cubicBezTo>
                    <a:pt x="3" y="24"/>
                    <a:pt x="3" y="24"/>
                    <a:pt x="3" y="24"/>
                  </a:cubicBezTo>
                  <a:lnTo>
                    <a:pt x="0" y="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6" name="Freeform 45">
              <a:extLst>
                <a:ext uri="{FF2B5EF4-FFF2-40B4-BE49-F238E27FC236}">
                  <a16:creationId xmlns:a16="http://schemas.microsoft.com/office/drawing/2014/main" id="{EDAAEB5A-913B-5149-8D4C-6226360A848C}"/>
                </a:ext>
              </a:extLst>
            </p:cNvPr>
            <p:cNvSpPr>
              <a:spLocks/>
            </p:cNvSpPr>
            <p:nvPr userDrawn="1"/>
          </p:nvSpPr>
          <p:spPr bwMode="gray">
            <a:xfrm>
              <a:off x="5922963" y="6445250"/>
              <a:ext cx="57150" cy="76200"/>
            </a:xfrm>
            <a:custGeom>
              <a:avLst/>
              <a:gdLst/>
              <a:ahLst/>
              <a:cxnLst>
                <a:cxn ang="0">
                  <a:pos x="16" y="6"/>
                </a:cxn>
                <a:cxn ang="0">
                  <a:pos x="0" y="6"/>
                </a:cxn>
                <a:cxn ang="0">
                  <a:pos x="0" y="0"/>
                </a:cxn>
                <a:cxn ang="0">
                  <a:pos x="36" y="0"/>
                </a:cxn>
                <a:cxn ang="0">
                  <a:pos x="36" y="6"/>
                </a:cxn>
                <a:cxn ang="0">
                  <a:pos x="22" y="6"/>
                </a:cxn>
                <a:cxn ang="0">
                  <a:pos x="22" y="48"/>
                </a:cxn>
                <a:cxn ang="0">
                  <a:pos x="16" y="48"/>
                </a:cxn>
                <a:cxn ang="0">
                  <a:pos x="16" y="6"/>
                </a:cxn>
              </a:cxnLst>
              <a:rect l="0" t="0" r="r" b="b"/>
              <a:pathLst>
                <a:path w="36" h="48">
                  <a:moveTo>
                    <a:pt x="16" y="6"/>
                  </a:moveTo>
                  <a:lnTo>
                    <a:pt x="0" y="6"/>
                  </a:lnTo>
                  <a:lnTo>
                    <a:pt x="0" y="0"/>
                  </a:lnTo>
                  <a:lnTo>
                    <a:pt x="36" y="0"/>
                  </a:lnTo>
                  <a:lnTo>
                    <a:pt x="36" y="6"/>
                  </a:lnTo>
                  <a:lnTo>
                    <a:pt x="22" y="6"/>
                  </a:lnTo>
                  <a:lnTo>
                    <a:pt x="22" y="48"/>
                  </a:lnTo>
                  <a:lnTo>
                    <a:pt x="16" y="48"/>
                  </a:lnTo>
                  <a:lnTo>
                    <a:pt x="16"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7" name="Freeform 46">
              <a:extLst>
                <a:ext uri="{FF2B5EF4-FFF2-40B4-BE49-F238E27FC236}">
                  <a16:creationId xmlns:a16="http://schemas.microsoft.com/office/drawing/2014/main" id="{9D6B94BE-F458-EA4C-A6AD-EF06C16D8B5E}"/>
                </a:ext>
              </a:extLst>
            </p:cNvPr>
            <p:cNvSpPr>
              <a:spLocks noEditPoints="1"/>
            </p:cNvSpPr>
            <p:nvPr userDrawn="1"/>
          </p:nvSpPr>
          <p:spPr bwMode="gray">
            <a:xfrm>
              <a:off x="5980113" y="6445250"/>
              <a:ext cx="63500" cy="76200"/>
            </a:xfrm>
            <a:custGeom>
              <a:avLst/>
              <a:gdLst/>
              <a:ahLst/>
              <a:cxnLst>
                <a:cxn ang="0">
                  <a:pos x="6" y="16"/>
                </a:cxn>
                <a:cxn ang="0">
                  <a:pos x="3" y="24"/>
                </a:cxn>
                <a:cxn ang="0">
                  <a:pos x="0" y="24"/>
                </a:cxn>
                <a:cxn ang="0">
                  <a:pos x="8" y="0"/>
                </a:cxn>
                <a:cxn ang="0">
                  <a:pos x="12" y="0"/>
                </a:cxn>
                <a:cxn ang="0">
                  <a:pos x="20" y="24"/>
                </a:cxn>
                <a:cxn ang="0">
                  <a:pos x="17" y="24"/>
                </a:cxn>
                <a:cxn ang="0">
                  <a:pos x="14" y="16"/>
                </a:cxn>
                <a:cxn ang="0">
                  <a:pos x="6" y="16"/>
                </a:cxn>
                <a:cxn ang="0">
                  <a:pos x="14" y="14"/>
                </a:cxn>
                <a:cxn ang="0">
                  <a:pos x="11" y="7"/>
                </a:cxn>
                <a:cxn ang="0">
                  <a:pos x="10" y="3"/>
                </a:cxn>
                <a:cxn ang="0">
                  <a:pos x="10" y="3"/>
                </a:cxn>
                <a:cxn ang="0">
                  <a:pos x="9" y="7"/>
                </a:cxn>
                <a:cxn ang="0">
                  <a:pos x="7" y="14"/>
                </a:cxn>
                <a:cxn ang="0">
                  <a:pos x="14" y="14"/>
                </a:cxn>
              </a:cxnLst>
              <a:rect l="0" t="0" r="r" b="b"/>
              <a:pathLst>
                <a:path w="20" h="24">
                  <a:moveTo>
                    <a:pt x="6" y="16"/>
                  </a:moveTo>
                  <a:cubicBezTo>
                    <a:pt x="3" y="24"/>
                    <a:pt x="3" y="24"/>
                    <a:pt x="3" y="24"/>
                  </a:cubicBezTo>
                  <a:cubicBezTo>
                    <a:pt x="0" y="24"/>
                    <a:pt x="0" y="24"/>
                    <a:pt x="0" y="24"/>
                  </a:cubicBezTo>
                  <a:cubicBezTo>
                    <a:pt x="8" y="0"/>
                    <a:pt x="8" y="0"/>
                    <a:pt x="8" y="0"/>
                  </a:cubicBezTo>
                  <a:cubicBezTo>
                    <a:pt x="12" y="0"/>
                    <a:pt x="12" y="0"/>
                    <a:pt x="12" y="0"/>
                  </a:cubicBezTo>
                  <a:cubicBezTo>
                    <a:pt x="20" y="24"/>
                    <a:pt x="20" y="24"/>
                    <a:pt x="20" y="24"/>
                  </a:cubicBezTo>
                  <a:cubicBezTo>
                    <a:pt x="17" y="24"/>
                    <a:pt x="17" y="24"/>
                    <a:pt x="17" y="24"/>
                  </a:cubicBezTo>
                  <a:cubicBezTo>
                    <a:pt x="14" y="16"/>
                    <a:pt x="14" y="16"/>
                    <a:pt x="14" y="16"/>
                  </a:cubicBezTo>
                  <a:lnTo>
                    <a:pt x="6" y="16"/>
                  </a:lnTo>
                  <a:close/>
                  <a:moveTo>
                    <a:pt x="14" y="14"/>
                  </a:moveTo>
                  <a:cubicBezTo>
                    <a:pt x="11" y="7"/>
                    <a:pt x="11" y="7"/>
                    <a:pt x="11" y="7"/>
                  </a:cubicBezTo>
                  <a:cubicBezTo>
                    <a:pt x="11" y="6"/>
                    <a:pt x="11" y="4"/>
                    <a:pt x="10" y="3"/>
                  </a:cubicBezTo>
                  <a:cubicBezTo>
                    <a:pt x="10" y="3"/>
                    <a:pt x="10" y="3"/>
                    <a:pt x="10" y="3"/>
                  </a:cubicBezTo>
                  <a:cubicBezTo>
                    <a:pt x="10" y="4"/>
                    <a:pt x="9" y="6"/>
                    <a:pt x="9" y="7"/>
                  </a:cubicBezTo>
                  <a:cubicBezTo>
                    <a:pt x="7" y="14"/>
                    <a:pt x="7" y="14"/>
                    <a:pt x="7" y="14"/>
                  </a:cubicBezTo>
                  <a:lnTo>
                    <a:pt x="14"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8" name="Freeform 47">
              <a:extLst>
                <a:ext uri="{FF2B5EF4-FFF2-40B4-BE49-F238E27FC236}">
                  <a16:creationId xmlns:a16="http://schemas.microsoft.com/office/drawing/2014/main" id="{92029383-DF5D-824B-8BAA-7730BD7E9995}"/>
                </a:ext>
              </a:extLst>
            </p:cNvPr>
            <p:cNvSpPr>
              <a:spLocks/>
            </p:cNvSpPr>
            <p:nvPr userDrawn="1"/>
          </p:nvSpPr>
          <p:spPr bwMode="gray">
            <a:xfrm>
              <a:off x="6062663" y="6445250"/>
              <a:ext cx="57150" cy="76200"/>
            </a:xfrm>
            <a:custGeom>
              <a:avLst/>
              <a:gdLst/>
              <a:ahLst/>
              <a:cxnLst>
                <a:cxn ang="0">
                  <a:pos x="0" y="24"/>
                </a:cxn>
                <a:cxn ang="0">
                  <a:pos x="0" y="0"/>
                </a:cxn>
                <a:cxn ang="0">
                  <a:pos x="3" y="0"/>
                </a:cxn>
                <a:cxn ang="0">
                  <a:pos x="11" y="12"/>
                </a:cxn>
                <a:cxn ang="0">
                  <a:pos x="15" y="20"/>
                </a:cxn>
                <a:cxn ang="0">
                  <a:pos x="15" y="20"/>
                </a:cxn>
                <a:cxn ang="0">
                  <a:pos x="15" y="10"/>
                </a:cxn>
                <a:cxn ang="0">
                  <a:pos x="15" y="0"/>
                </a:cxn>
                <a:cxn ang="0">
                  <a:pos x="18" y="0"/>
                </a:cxn>
                <a:cxn ang="0">
                  <a:pos x="18" y="24"/>
                </a:cxn>
                <a:cxn ang="0">
                  <a:pos x="15" y="24"/>
                </a:cxn>
                <a:cxn ang="0">
                  <a:pos x="7" y="12"/>
                </a:cxn>
                <a:cxn ang="0">
                  <a:pos x="3" y="4"/>
                </a:cxn>
                <a:cxn ang="0">
                  <a:pos x="2" y="4"/>
                </a:cxn>
                <a:cxn ang="0">
                  <a:pos x="3" y="14"/>
                </a:cxn>
                <a:cxn ang="0">
                  <a:pos x="3" y="24"/>
                </a:cxn>
                <a:cxn ang="0">
                  <a:pos x="0" y="24"/>
                </a:cxn>
              </a:cxnLst>
              <a:rect l="0" t="0" r="r" b="b"/>
              <a:pathLst>
                <a:path w="18" h="24">
                  <a:moveTo>
                    <a:pt x="0" y="24"/>
                  </a:moveTo>
                  <a:cubicBezTo>
                    <a:pt x="0" y="0"/>
                    <a:pt x="0" y="0"/>
                    <a:pt x="0" y="0"/>
                  </a:cubicBezTo>
                  <a:cubicBezTo>
                    <a:pt x="3" y="0"/>
                    <a:pt x="3" y="0"/>
                    <a:pt x="3" y="0"/>
                  </a:cubicBezTo>
                  <a:cubicBezTo>
                    <a:pt x="11" y="12"/>
                    <a:pt x="11" y="12"/>
                    <a:pt x="11" y="12"/>
                  </a:cubicBezTo>
                  <a:cubicBezTo>
                    <a:pt x="12" y="15"/>
                    <a:pt x="14" y="17"/>
                    <a:pt x="15" y="20"/>
                  </a:cubicBezTo>
                  <a:cubicBezTo>
                    <a:pt x="15" y="20"/>
                    <a:pt x="15" y="20"/>
                    <a:pt x="15" y="20"/>
                  </a:cubicBezTo>
                  <a:cubicBezTo>
                    <a:pt x="15" y="17"/>
                    <a:pt x="15" y="14"/>
                    <a:pt x="15" y="10"/>
                  </a:cubicBezTo>
                  <a:cubicBezTo>
                    <a:pt x="15" y="0"/>
                    <a:pt x="15" y="0"/>
                    <a:pt x="15" y="0"/>
                  </a:cubicBezTo>
                  <a:cubicBezTo>
                    <a:pt x="18" y="0"/>
                    <a:pt x="18" y="0"/>
                    <a:pt x="18" y="0"/>
                  </a:cubicBezTo>
                  <a:cubicBezTo>
                    <a:pt x="18" y="24"/>
                    <a:pt x="18" y="24"/>
                    <a:pt x="18" y="24"/>
                  </a:cubicBezTo>
                  <a:cubicBezTo>
                    <a:pt x="15" y="24"/>
                    <a:pt x="15" y="24"/>
                    <a:pt x="15" y="24"/>
                  </a:cubicBezTo>
                  <a:cubicBezTo>
                    <a:pt x="7" y="12"/>
                    <a:pt x="7" y="12"/>
                    <a:pt x="7" y="12"/>
                  </a:cubicBezTo>
                  <a:cubicBezTo>
                    <a:pt x="5" y="9"/>
                    <a:pt x="4" y="6"/>
                    <a:pt x="3" y="4"/>
                  </a:cubicBezTo>
                  <a:cubicBezTo>
                    <a:pt x="2" y="4"/>
                    <a:pt x="2" y="4"/>
                    <a:pt x="2" y="4"/>
                  </a:cubicBezTo>
                  <a:cubicBezTo>
                    <a:pt x="3" y="7"/>
                    <a:pt x="3" y="10"/>
                    <a:pt x="3" y="14"/>
                  </a:cubicBezTo>
                  <a:cubicBezTo>
                    <a:pt x="3" y="24"/>
                    <a:pt x="3" y="24"/>
                    <a:pt x="3" y="24"/>
                  </a:cubicBezTo>
                  <a:lnTo>
                    <a:pt x="0" y="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9" name="Freeform 48">
              <a:extLst>
                <a:ext uri="{FF2B5EF4-FFF2-40B4-BE49-F238E27FC236}">
                  <a16:creationId xmlns:a16="http://schemas.microsoft.com/office/drawing/2014/main" id="{5BA3FC7A-DD70-B441-9DD6-BE680E63D1FF}"/>
                </a:ext>
              </a:extLst>
            </p:cNvPr>
            <p:cNvSpPr>
              <a:spLocks/>
            </p:cNvSpPr>
            <p:nvPr userDrawn="1"/>
          </p:nvSpPr>
          <p:spPr bwMode="gray">
            <a:xfrm>
              <a:off x="6132513" y="6445250"/>
              <a:ext cx="57150" cy="76200"/>
            </a:xfrm>
            <a:custGeom>
              <a:avLst/>
              <a:gdLst/>
              <a:ahLst/>
              <a:cxnLst>
                <a:cxn ang="0">
                  <a:pos x="16" y="6"/>
                </a:cxn>
                <a:cxn ang="0">
                  <a:pos x="0" y="6"/>
                </a:cxn>
                <a:cxn ang="0">
                  <a:pos x="0" y="0"/>
                </a:cxn>
                <a:cxn ang="0">
                  <a:pos x="36" y="0"/>
                </a:cxn>
                <a:cxn ang="0">
                  <a:pos x="36" y="6"/>
                </a:cxn>
                <a:cxn ang="0">
                  <a:pos x="22" y="6"/>
                </a:cxn>
                <a:cxn ang="0">
                  <a:pos x="22" y="48"/>
                </a:cxn>
                <a:cxn ang="0">
                  <a:pos x="16" y="48"/>
                </a:cxn>
                <a:cxn ang="0">
                  <a:pos x="16" y="6"/>
                </a:cxn>
              </a:cxnLst>
              <a:rect l="0" t="0" r="r" b="b"/>
              <a:pathLst>
                <a:path w="36" h="48">
                  <a:moveTo>
                    <a:pt x="16" y="6"/>
                  </a:moveTo>
                  <a:lnTo>
                    <a:pt x="0" y="6"/>
                  </a:lnTo>
                  <a:lnTo>
                    <a:pt x="0" y="0"/>
                  </a:lnTo>
                  <a:lnTo>
                    <a:pt x="36" y="0"/>
                  </a:lnTo>
                  <a:lnTo>
                    <a:pt x="36" y="6"/>
                  </a:lnTo>
                  <a:lnTo>
                    <a:pt x="22" y="6"/>
                  </a:lnTo>
                  <a:lnTo>
                    <a:pt x="22" y="48"/>
                  </a:lnTo>
                  <a:lnTo>
                    <a:pt x="16" y="48"/>
                  </a:lnTo>
                  <a:lnTo>
                    <a:pt x="16"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0" name="Freeform 49">
              <a:extLst>
                <a:ext uri="{FF2B5EF4-FFF2-40B4-BE49-F238E27FC236}">
                  <a16:creationId xmlns:a16="http://schemas.microsoft.com/office/drawing/2014/main" id="{C659A941-A4F0-8343-81F4-0281EEF2ADF2}"/>
                </a:ext>
              </a:extLst>
            </p:cNvPr>
            <p:cNvSpPr>
              <a:spLocks/>
            </p:cNvSpPr>
            <p:nvPr userDrawn="1"/>
          </p:nvSpPr>
          <p:spPr bwMode="gray">
            <a:xfrm>
              <a:off x="6199188" y="6445250"/>
              <a:ext cx="47625" cy="76200"/>
            </a:xfrm>
            <a:custGeom>
              <a:avLst/>
              <a:gdLst/>
              <a:ahLst/>
              <a:cxnLst>
                <a:cxn ang="0">
                  <a:pos x="1" y="20"/>
                </a:cxn>
                <a:cxn ang="0">
                  <a:pos x="6" y="22"/>
                </a:cxn>
                <a:cxn ang="0">
                  <a:pos x="11" y="18"/>
                </a:cxn>
                <a:cxn ang="0">
                  <a:pos x="7" y="13"/>
                </a:cxn>
                <a:cxn ang="0">
                  <a:pos x="1" y="6"/>
                </a:cxn>
                <a:cxn ang="0">
                  <a:pos x="8" y="0"/>
                </a:cxn>
                <a:cxn ang="0">
                  <a:pos x="14" y="1"/>
                </a:cxn>
                <a:cxn ang="0">
                  <a:pos x="13" y="3"/>
                </a:cxn>
                <a:cxn ang="0">
                  <a:pos x="8" y="2"/>
                </a:cxn>
                <a:cxn ang="0">
                  <a:pos x="4" y="6"/>
                </a:cxn>
                <a:cxn ang="0">
                  <a:pos x="9" y="10"/>
                </a:cxn>
                <a:cxn ang="0">
                  <a:pos x="15" y="17"/>
                </a:cxn>
                <a:cxn ang="0">
                  <a:pos x="6" y="24"/>
                </a:cxn>
                <a:cxn ang="0">
                  <a:pos x="0" y="23"/>
                </a:cxn>
                <a:cxn ang="0">
                  <a:pos x="1" y="20"/>
                </a:cxn>
              </a:cxnLst>
              <a:rect l="0" t="0" r="r" b="b"/>
              <a:pathLst>
                <a:path w="15" h="24">
                  <a:moveTo>
                    <a:pt x="1" y="20"/>
                  </a:moveTo>
                  <a:cubicBezTo>
                    <a:pt x="2" y="21"/>
                    <a:pt x="4" y="22"/>
                    <a:pt x="6" y="22"/>
                  </a:cubicBezTo>
                  <a:cubicBezTo>
                    <a:pt x="10" y="22"/>
                    <a:pt x="11" y="20"/>
                    <a:pt x="11" y="18"/>
                  </a:cubicBezTo>
                  <a:cubicBezTo>
                    <a:pt x="11" y="15"/>
                    <a:pt x="10" y="14"/>
                    <a:pt x="7" y="13"/>
                  </a:cubicBezTo>
                  <a:cubicBezTo>
                    <a:pt x="3" y="12"/>
                    <a:pt x="1" y="10"/>
                    <a:pt x="1" y="6"/>
                  </a:cubicBezTo>
                  <a:cubicBezTo>
                    <a:pt x="1" y="2"/>
                    <a:pt x="4" y="0"/>
                    <a:pt x="8" y="0"/>
                  </a:cubicBezTo>
                  <a:cubicBezTo>
                    <a:pt x="11" y="0"/>
                    <a:pt x="13" y="0"/>
                    <a:pt x="14" y="1"/>
                  </a:cubicBezTo>
                  <a:cubicBezTo>
                    <a:pt x="13" y="3"/>
                    <a:pt x="13" y="3"/>
                    <a:pt x="13" y="3"/>
                  </a:cubicBezTo>
                  <a:cubicBezTo>
                    <a:pt x="12" y="3"/>
                    <a:pt x="10" y="2"/>
                    <a:pt x="8" y="2"/>
                  </a:cubicBezTo>
                  <a:cubicBezTo>
                    <a:pt x="5" y="2"/>
                    <a:pt x="4" y="4"/>
                    <a:pt x="4" y="6"/>
                  </a:cubicBezTo>
                  <a:cubicBezTo>
                    <a:pt x="4" y="8"/>
                    <a:pt x="5" y="9"/>
                    <a:pt x="9" y="10"/>
                  </a:cubicBezTo>
                  <a:cubicBezTo>
                    <a:pt x="13" y="12"/>
                    <a:pt x="15" y="14"/>
                    <a:pt x="15" y="17"/>
                  </a:cubicBezTo>
                  <a:cubicBezTo>
                    <a:pt x="15" y="21"/>
                    <a:pt x="12" y="24"/>
                    <a:pt x="6" y="24"/>
                  </a:cubicBezTo>
                  <a:cubicBezTo>
                    <a:pt x="4" y="24"/>
                    <a:pt x="1" y="24"/>
                    <a:pt x="0" y="23"/>
                  </a:cubicBezTo>
                  <a:lnTo>
                    <a:pt x="1" y="2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grpSp>
    </p:spTree>
    <p:extLst>
      <p:ext uri="{BB962C8B-B14F-4D97-AF65-F5344CB8AC3E}">
        <p14:creationId xmlns:p14="http://schemas.microsoft.com/office/powerpoint/2010/main" val="39612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wipe(left)">
                                      <p:cBhvr>
                                        <p:cTn id="7"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Lst>
  </p:timing>
  <p:hf hdr="0" dt="0"/>
  <p:extLst mod="1">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pos="1248"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B picture left 4">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9766"/>
            <a:ext cx="4552950" cy="5153266"/>
          </a:xfrm>
          <a:prstGeom prst="rect">
            <a:avLst/>
          </a:prstGeom>
        </p:spPr>
      </p:pic>
      <p:sp>
        <p:nvSpPr>
          <p:cNvPr id="12" name="Round Single Corner Rectangle 37">
            <a:extLst>
              <a:ext uri="{FF2B5EF4-FFF2-40B4-BE49-F238E27FC236}">
                <a16:creationId xmlns:a16="http://schemas.microsoft.com/office/drawing/2014/main" id="{6C758AED-626F-804C-9EE3-2D1BFE7D00B0}"/>
              </a:ext>
            </a:extLst>
          </p:cNvPr>
          <p:cNvSpPr/>
          <p:nvPr userDrawn="1"/>
        </p:nvSpPr>
        <p:spPr>
          <a:xfrm>
            <a:off x="2274888" y="-1"/>
            <a:ext cx="2297112" cy="5143499"/>
          </a:xfrm>
          <a:prstGeom prst="round1Rect">
            <a:avLst>
              <a:gd name="adj" fmla="val 0"/>
            </a:avLst>
          </a:prstGeom>
          <a:gradFill>
            <a:gsLst>
              <a:gs pos="0">
                <a:schemeClr val="accent2">
                  <a:alpha val="85000"/>
                </a:schemeClr>
              </a:gs>
              <a:gs pos="100000">
                <a:schemeClr val="accent4"/>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endParaRPr>
          </a:p>
        </p:txBody>
      </p:sp>
      <p:sp>
        <p:nvSpPr>
          <p:cNvPr id="40" name="Title 1">
            <a:extLst>
              <a:ext uri="{FF2B5EF4-FFF2-40B4-BE49-F238E27FC236}">
                <a16:creationId xmlns:a16="http://schemas.microsoft.com/office/drawing/2014/main" id="{34C558BF-4AE3-2544-8901-B1F63AA0C56B}"/>
              </a:ext>
            </a:extLst>
          </p:cNvPr>
          <p:cNvSpPr txBox="1">
            <a:spLocks/>
          </p:cNvSpPr>
          <p:nvPr userDrawn="1"/>
        </p:nvSpPr>
        <p:spPr bwMode="gray">
          <a:xfrm>
            <a:off x="402191" y="217970"/>
            <a:ext cx="2498764" cy="184301"/>
          </a:xfrm>
          <a:prstGeom prst="rect">
            <a:avLst/>
          </a:prstGeom>
        </p:spPr>
        <p:txBody>
          <a:bodyPr vert="horz" lIns="0" tIns="0" rIns="0" bIns="0" rtlCol="0" anchor="t" anchorCtr="0">
            <a:normAutofit/>
          </a:bodyPr>
          <a:lstStyle>
            <a:lvl1pPr algn="l" defTabSz="685800" rtl="0" eaLnBrk="1" latinLnBrk="0" hangingPunct="1">
              <a:spcBef>
                <a:spcPct val="0"/>
              </a:spcBef>
              <a:buNone/>
              <a:defRPr lang="en-GB" sz="4000" kern="1200" dirty="0">
                <a:solidFill>
                  <a:srgbClr val="00766B"/>
                </a:solidFill>
                <a:latin typeface="+mn-lt"/>
                <a:ea typeface="Arial" charset="0"/>
                <a:cs typeface="Arial" charset="0"/>
              </a:defRPr>
            </a:lvl1pPr>
          </a:lstStyle>
          <a:p>
            <a:pPr marL="0" marR="0" lvl="0" indent="0" algn="l" defTabSz="913271"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750" b="0" i="0" u="none" strike="noStrike" kern="1200" cap="none" spc="0" normalizeH="0" baseline="0" noProof="0" dirty="0">
                <a:ln>
                  <a:noFill/>
                </a:ln>
                <a:solidFill>
                  <a:srgbClr val="FFFFFF"/>
                </a:solidFill>
                <a:effectLst/>
                <a:uLnTx/>
                <a:uFillTx/>
                <a:latin typeface="Calibri Light" panose="020F0302020204030204" pitchFamily="34" charset="0"/>
                <a:cs typeface="Calibri Light" panose="020F0302020204030204" pitchFamily="34" charset="0"/>
              </a:rPr>
              <a:t>Page </a:t>
            </a:r>
            <a:fld id="{53E7601D-6FDA-7B44-B5BA-3778DAD9E216}" type="slidenum">
              <a:rPr kumimoji="0" lang="en-GB" sz="750" b="0" i="0" u="none" strike="noStrike" kern="1200" cap="none" spc="0" normalizeH="0" baseline="0" noProof="0" smtClean="0">
                <a:ln>
                  <a:noFill/>
                </a:ln>
                <a:solidFill>
                  <a:srgbClr val="FFFFFF"/>
                </a:solidFill>
                <a:effectLst/>
                <a:uLnTx/>
                <a:uFillTx/>
                <a:latin typeface="Calibri Light" panose="020F0302020204030204" pitchFamily="34" charset="0"/>
                <a:cs typeface="Calibri Light" panose="020F0302020204030204" pitchFamily="34" charset="0"/>
              </a:rPr>
              <a:pPr marL="0" marR="0" lvl="0" indent="0" algn="l" defTabSz="913271" rtl="0" eaLnBrk="1" fontAlgn="auto" latinLnBrk="0" hangingPunct="1">
                <a:lnSpc>
                  <a:spcPct val="90000"/>
                </a:lnSpc>
                <a:spcBef>
                  <a:spcPts val="1000"/>
                </a:spcBef>
                <a:spcAft>
                  <a:spcPts val="0"/>
                </a:spcAft>
                <a:buClrTx/>
                <a:buSzTx/>
                <a:buFont typeface="Arial" panose="020B0604020202020204" pitchFamily="34" charset="0"/>
                <a:buNone/>
                <a:tabLst/>
                <a:defRPr/>
              </a:pPr>
              <a:t>‹#›</a:t>
            </a:fld>
            <a:endParaRPr kumimoji="0" lang="en-GB" sz="750" b="0" i="0" u="none" strike="noStrike" kern="1200" cap="none" spc="0" normalizeH="0" baseline="0" noProof="0" dirty="0">
              <a:ln>
                <a:noFill/>
              </a:ln>
              <a:solidFill>
                <a:srgbClr val="FFFFFF"/>
              </a:solidFill>
              <a:effectLst/>
              <a:uLnTx/>
              <a:uFillTx/>
              <a:latin typeface="Calibri Light" panose="020F0302020204030204" pitchFamily="34" charset="0"/>
              <a:cs typeface="Calibri Light" panose="020F0302020204030204" pitchFamily="34" charset="0"/>
            </a:endParaRPr>
          </a:p>
        </p:txBody>
      </p:sp>
      <p:sp>
        <p:nvSpPr>
          <p:cNvPr id="41" name="Rectangle 40">
            <a:extLst>
              <a:ext uri="{FF2B5EF4-FFF2-40B4-BE49-F238E27FC236}">
                <a16:creationId xmlns:a16="http://schemas.microsoft.com/office/drawing/2014/main" id="{D5B58787-1192-474E-B082-D4F2B6E903B9}"/>
              </a:ext>
            </a:extLst>
          </p:cNvPr>
          <p:cNvSpPr/>
          <p:nvPr userDrawn="1"/>
        </p:nvSpPr>
        <p:spPr>
          <a:xfrm rot="16200000">
            <a:off x="594713" y="-193605"/>
            <a:ext cx="98580" cy="4857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44" name="Text Placeholder 23">
            <a:extLst>
              <a:ext uri="{FF2B5EF4-FFF2-40B4-BE49-F238E27FC236}">
                <a16:creationId xmlns:a16="http://schemas.microsoft.com/office/drawing/2014/main" id="{C85A8AC0-EDAC-2546-A356-3ACD244E6998}"/>
              </a:ext>
            </a:extLst>
          </p:cNvPr>
          <p:cNvSpPr>
            <a:spLocks noGrp="1"/>
          </p:cNvSpPr>
          <p:nvPr>
            <p:ph type="body" sz="quarter" idx="11" hasCustomPrompt="1"/>
          </p:nvPr>
        </p:nvSpPr>
        <p:spPr>
          <a:xfrm>
            <a:off x="4974319" y="1254736"/>
            <a:ext cx="3764869" cy="3467051"/>
          </a:xfrm>
          <a:prstGeom prst="rect">
            <a:avLst/>
          </a:prstGeom>
        </p:spPr>
        <p:txBody>
          <a:bodyPr lIns="0" tIns="0" rIns="0" bIns="0" numCol="1" spcCol="360000"/>
          <a:lstStyle>
            <a:lvl1pPr marL="3175" indent="-3175">
              <a:spcBef>
                <a:spcPts val="0"/>
              </a:spcBef>
              <a:spcAft>
                <a:spcPts val="500"/>
              </a:spcAft>
              <a:buNone/>
              <a:tabLst/>
              <a:defRPr sz="1600" b="0" i="0">
                <a:solidFill>
                  <a:schemeClr val="tx1">
                    <a:lumMod val="95000"/>
                    <a:lumOff val="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edit body copy</a:t>
            </a:r>
          </a:p>
        </p:txBody>
      </p:sp>
      <p:sp>
        <p:nvSpPr>
          <p:cNvPr id="45" name="Text Placeholder 23">
            <a:extLst>
              <a:ext uri="{FF2B5EF4-FFF2-40B4-BE49-F238E27FC236}">
                <a16:creationId xmlns:a16="http://schemas.microsoft.com/office/drawing/2014/main" id="{1FC84B2B-33C8-3C43-803E-0BB02DB16C4E}"/>
              </a:ext>
            </a:extLst>
          </p:cNvPr>
          <p:cNvSpPr>
            <a:spLocks noGrp="1"/>
          </p:cNvSpPr>
          <p:nvPr>
            <p:ph type="body" sz="quarter" idx="13" hasCustomPrompt="1"/>
          </p:nvPr>
        </p:nvSpPr>
        <p:spPr>
          <a:xfrm>
            <a:off x="4963687" y="738966"/>
            <a:ext cx="3775502" cy="346503"/>
          </a:xfrm>
          <a:prstGeom prst="rect">
            <a:avLst/>
          </a:prstGeom>
        </p:spPr>
        <p:txBody>
          <a:bodyPr lIns="0" tIns="0" rIns="0" bIns="0"/>
          <a:lstStyle>
            <a:lvl1pPr marL="3175" indent="-3175">
              <a:spcBef>
                <a:spcPts val="0"/>
              </a:spcBef>
              <a:buNone/>
              <a:tabLst/>
              <a:defRPr sz="2000" b="0" i="0">
                <a:solidFill>
                  <a:schemeClr val="tx1">
                    <a:lumMod val="85000"/>
                    <a:lumOff val="1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edit Slide Title</a:t>
            </a:r>
          </a:p>
        </p:txBody>
      </p:sp>
      <p:pic>
        <p:nvPicPr>
          <p:cNvPr id="20" name="Picture 19" descr="Price Bailey logo"/>
          <p:cNvPicPr>
            <a:picLocks noChangeAspect="1"/>
          </p:cNvPicPr>
          <p:nvPr userDrawn="1"/>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63200" y="288000"/>
            <a:ext cx="828000" cy="161062"/>
          </a:xfrm>
          <a:prstGeom prst="rect">
            <a:avLst/>
          </a:prstGeom>
          <a:noFill/>
          <a:ln>
            <a:noFill/>
          </a:ln>
        </p:spPr>
      </p:pic>
      <p:sp>
        <p:nvSpPr>
          <p:cNvPr id="15" name="Text Placeholder 23">
            <a:extLst>
              <a:ext uri="{FF2B5EF4-FFF2-40B4-BE49-F238E27FC236}">
                <a16:creationId xmlns:a16="http://schemas.microsoft.com/office/drawing/2014/main" id="{9CC7F7B2-E491-4D43-BC5F-E56BE0BEBDC1}"/>
              </a:ext>
            </a:extLst>
          </p:cNvPr>
          <p:cNvSpPr>
            <a:spLocks noGrp="1"/>
          </p:cNvSpPr>
          <p:nvPr>
            <p:ph type="body" sz="quarter" idx="15" hasCustomPrompt="1"/>
          </p:nvPr>
        </p:nvSpPr>
        <p:spPr>
          <a:xfrm>
            <a:off x="2694891" y="1254736"/>
            <a:ext cx="1457105" cy="584775"/>
          </a:xfrm>
          <a:prstGeom prst="rect">
            <a:avLst/>
          </a:prstGeom>
        </p:spPr>
        <p:txBody>
          <a:bodyPr lIns="0" tIns="0" rIns="0" bIns="0" numCol="1" spcCol="360000"/>
          <a:lstStyle>
            <a:lvl1pPr marL="3175" indent="-3175">
              <a:spcBef>
                <a:spcPts val="0"/>
              </a:spcBef>
              <a:spcAft>
                <a:spcPts val="500"/>
              </a:spcAft>
              <a:buNone/>
              <a:tabLst/>
              <a:defRPr sz="16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edit body copy</a:t>
            </a:r>
          </a:p>
        </p:txBody>
      </p:sp>
    </p:spTree>
    <p:extLst>
      <p:ext uri="{BB962C8B-B14F-4D97-AF65-F5344CB8AC3E}">
        <p14:creationId xmlns:p14="http://schemas.microsoft.com/office/powerpoint/2010/main" val="2795315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extLst mod="1">
    <p:ext uri="{DCECCB84-F9BA-43D5-87BE-67443E8EF086}">
      <p15:sldGuideLst xmlns:p15="http://schemas.microsoft.com/office/powerpoint/2012/main">
        <p15:guide id="1" orient="horz" pos="1620">
          <p15:clr>
            <a:srgbClr val="FBAE40"/>
          </p15:clr>
        </p15:guide>
        <p15:guide id="2" pos="2880">
          <p15:clr>
            <a:srgbClr val="FBAE40"/>
          </p15:clr>
        </p15:guide>
        <p15:guide id="3" pos="251">
          <p15:clr>
            <a:srgbClr val="FBAE40"/>
          </p15:clr>
        </p15:guide>
        <p15:guide id="4" orient="horz" pos="486">
          <p15:clr>
            <a:srgbClr val="FBAE40"/>
          </p15:clr>
        </p15:guide>
        <p15:guide id="5" pos="5505">
          <p15:clr>
            <a:srgbClr val="FBAE40"/>
          </p15:clr>
        </p15:guide>
        <p15:guide id="6" pos="1433">
          <p15:clr>
            <a:srgbClr val="FBAE40"/>
          </p15:clr>
        </p15:guide>
        <p15:guide id="8" orient="horz" pos="2977">
          <p15:clr>
            <a:srgbClr val="FBAE40"/>
          </p15:clr>
        </p15:guide>
        <p15:guide id="9" pos="3131">
          <p15:clr>
            <a:srgbClr val="FBAE40"/>
          </p15:clr>
        </p15:guide>
        <p15:guide id="10" pos="1695">
          <p15:clr>
            <a:srgbClr val="FBAE40"/>
          </p15:clr>
        </p15:guide>
        <p15:guide id="11" pos="2619">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With chart">
    <p:spTree>
      <p:nvGrpSpPr>
        <p:cNvPr id="1" name=""/>
        <p:cNvGrpSpPr/>
        <p:nvPr/>
      </p:nvGrpSpPr>
      <p:grpSpPr>
        <a:xfrm>
          <a:off x="0" y="0"/>
          <a:ext cx="0" cy="0"/>
          <a:chOff x="0" y="0"/>
          <a:chExt cx="0" cy="0"/>
        </a:xfrm>
      </p:grpSpPr>
      <p:sp>
        <p:nvSpPr>
          <p:cNvPr id="38" name="Title 4">
            <a:extLst>
              <a:ext uri="{FF2B5EF4-FFF2-40B4-BE49-F238E27FC236}">
                <a16:creationId xmlns:a16="http://schemas.microsoft.com/office/drawing/2014/main" id="{462202F6-DDBE-6647-9A40-76012B963355}"/>
              </a:ext>
            </a:extLst>
          </p:cNvPr>
          <p:cNvSpPr txBox="1">
            <a:spLocks/>
          </p:cNvSpPr>
          <p:nvPr userDrawn="1"/>
        </p:nvSpPr>
        <p:spPr>
          <a:xfrm>
            <a:off x="1012144" y="691965"/>
            <a:ext cx="4028720" cy="56400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dirty="0">
                <a:solidFill>
                  <a:schemeClr val="bg1"/>
                </a:solidFill>
                <a:latin typeface="Calibri Light" panose="020F0302020204030204" pitchFamily="34" charset="0"/>
                <a:cs typeface="Calibri Light" panose="020F0302020204030204" pitchFamily="34" charset="0"/>
              </a:rPr>
              <a:t>Chart title to go here</a:t>
            </a:r>
          </a:p>
        </p:txBody>
      </p:sp>
      <p:sp>
        <p:nvSpPr>
          <p:cNvPr id="72" name="Round Single Corner Rectangle 37">
            <a:extLst>
              <a:ext uri="{FF2B5EF4-FFF2-40B4-BE49-F238E27FC236}">
                <a16:creationId xmlns:a16="http://schemas.microsoft.com/office/drawing/2014/main" id="{EED6B595-518D-EA4F-9CDD-73AB9381B66D}"/>
              </a:ext>
            </a:extLst>
          </p:cNvPr>
          <p:cNvSpPr/>
          <p:nvPr userDrawn="1"/>
        </p:nvSpPr>
        <p:spPr>
          <a:xfrm>
            <a:off x="398463" y="0"/>
            <a:ext cx="3286341" cy="4725988"/>
          </a:xfrm>
          <a:prstGeom prst="round1Rect">
            <a:avLst>
              <a:gd name="adj" fmla="val 0"/>
            </a:avLst>
          </a:prstGeom>
          <a:gradFill>
            <a:gsLst>
              <a:gs pos="0">
                <a:schemeClr val="accent2">
                  <a:alpha val="85000"/>
                </a:schemeClr>
              </a:gs>
              <a:gs pos="100000">
                <a:schemeClr val="accent4"/>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
        <p:nvSpPr>
          <p:cNvPr id="73" name="Title 1">
            <a:extLst>
              <a:ext uri="{FF2B5EF4-FFF2-40B4-BE49-F238E27FC236}">
                <a16:creationId xmlns:a16="http://schemas.microsoft.com/office/drawing/2014/main" id="{DBACA3C7-0B1D-DB42-8804-50CDC8107F9F}"/>
              </a:ext>
            </a:extLst>
          </p:cNvPr>
          <p:cNvSpPr txBox="1">
            <a:spLocks/>
          </p:cNvSpPr>
          <p:nvPr userDrawn="1"/>
        </p:nvSpPr>
        <p:spPr bwMode="gray">
          <a:xfrm>
            <a:off x="786206" y="217970"/>
            <a:ext cx="2498764" cy="184301"/>
          </a:xfrm>
          <a:prstGeom prst="rect">
            <a:avLst/>
          </a:prstGeom>
        </p:spPr>
        <p:txBody>
          <a:bodyPr vert="horz" lIns="0" tIns="0" rIns="0" bIns="0" rtlCol="0" anchor="t" anchorCtr="0">
            <a:normAutofit/>
          </a:bodyPr>
          <a:lstStyle>
            <a:lvl1pPr algn="l" defTabSz="685800" rtl="0" eaLnBrk="1" latinLnBrk="0" hangingPunct="1">
              <a:spcBef>
                <a:spcPct val="0"/>
              </a:spcBef>
              <a:buNone/>
              <a:defRPr lang="en-GB" sz="4000" kern="1200" dirty="0">
                <a:solidFill>
                  <a:srgbClr val="00766B"/>
                </a:solidFill>
                <a:latin typeface="+mn-lt"/>
                <a:ea typeface="Arial" charset="0"/>
                <a:cs typeface="Arial" charset="0"/>
              </a:defRPr>
            </a:lvl1pPr>
          </a:lstStyle>
          <a:p>
            <a:pPr defTabSz="913271">
              <a:lnSpc>
                <a:spcPct val="90000"/>
              </a:lnSpc>
              <a:spcBef>
                <a:spcPts val="1000"/>
              </a:spcBef>
              <a:buFont typeface="Arial" panose="020B0604020202020204" pitchFamily="34" charset="0"/>
              <a:buNone/>
            </a:pPr>
            <a:r>
              <a:rPr lang="en-GB" sz="750" dirty="0">
                <a:solidFill>
                  <a:schemeClr val="bg1"/>
                </a:solidFill>
                <a:latin typeface="Calibri Light" panose="020F0302020204030204" pitchFamily="34" charset="0"/>
                <a:cs typeface="Calibri Light" panose="020F0302020204030204" pitchFamily="34" charset="0"/>
              </a:rPr>
              <a:t>Page </a:t>
            </a:r>
            <a:fld id="{53E7601D-6FDA-7B44-B5BA-3778DAD9E216}" type="slidenum">
              <a:rPr lang="en-GB" sz="750" smtClean="0">
                <a:solidFill>
                  <a:schemeClr val="bg1"/>
                </a:solidFill>
                <a:latin typeface="Calibri Light" panose="020F0302020204030204" pitchFamily="34" charset="0"/>
                <a:cs typeface="Calibri Light" panose="020F0302020204030204" pitchFamily="34" charset="0"/>
              </a:rPr>
              <a:t>‹#›</a:t>
            </a:fld>
            <a:endParaRPr lang="en-GB" sz="750" dirty="0">
              <a:solidFill>
                <a:schemeClr val="bg1"/>
              </a:solidFill>
              <a:latin typeface="Calibri Light" panose="020F0302020204030204" pitchFamily="34" charset="0"/>
              <a:cs typeface="Calibri Light" panose="020F0302020204030204" pitchFamily="34" charset="0"/>
            </a:endParaRPr>
          </a:p>
        </p:txBody>
      </p:sp>
      <p:sp>
        <p:nvSpPr>
          <p:cNvPr id="78" name="Rectangle 77">
            <a:extLst>
              <a:ext uri="{FF2B5EF4-FFF2-40B4-BE49-F238E27FC236}">
                <a16:creationId xmlns:a16="http://schemas.microsoft.com/office/drawing/2014/main" id="{22CBC970-3693-7E41-A2EF-5CCBC0533366}"/>
              </a:ext>
            </a:extLst>
          </p:cNvPr>
          <p:cNvSpPr/>
          <p:nvPr userDrawn="1"/>
        </p:nvSpPr>
        <p:spPr>
          <a:xfrm rot="16200000">
            <a:off x="978728" y="-193605"/>
            <a:ext cx="98580" cy="485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Calibri Light" panose="020F0302020204030204" pitchFamily="34" charset="0"/>
              <a:cs typeface="Calibri Light" panose="020F0302020204030204" pitchFamily="34" charset="0"/>
            </a:endParaRPr>
          </a:p>
        </p:txBody>
      </p:sp>
      <p:cxnSp>
        <p:nvCxnSpPr>
          <p:cNvPr id="79" name="Straight Connector 78">
            <a:extLst>
              <a:ext uri="{FF2B5EF4-FFF2-40B4-BE49-F238E27FC236}">
                <a16:creationId xmlns:a16="http://schemas.microsoft.com/office/drawing/2014/main" id="{00B7D724-1694-0F43-BA81-1CD1F5DE875D}"/>
              </a:ext>
            </a:extLst>
          </p:cNvPr>
          <p:cNvCxnSpPr>
            <a:cxnSpLocks/>
          </p:cNvCxnSpPr>
          <p:nvPr userDrawn="1"/>
        </p:nvCxnSpPr>
        <p:spPr>
          <a:xfrm>
            <a:off x="785762" y="1388788"/>
            <a:ext cx="36970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80" name="Text Placeholder 23">
            <a:extLst>
              <a:ext uri="{FF2B5EF4-FFF2-40B4-BE49-F238E27FC236}">
                <a16:creationId xmlns:a16="http://schemas.microsoft.com/office/drawing/2014/main" id="{0066D045-6B02-D24F-B022-A6A21B343589}"/>
              </a:ext>
            </a:extLst>
          </p:cNvPr>
          <p:cNvSpPr>
            <a:spLocks noGrp="1"/>
          </p:cNvSpPr>
          <p:nvPr>
            <p:ph type="body" sz="quarter" idx="10" hasCustomPrompt="1"/>
          </p:nvPr>
        </p:nvSpPr>
        <p:spPr>
          <a:xfrm>
            <a:off x="775131" y="738595"/>
            <a:ext cx="2509838" cy="346503"/>
          </a:xfrm>
          <a:prstGeom prst="rect">
            <a:avLst/>
          </a:prstGeom>
        </p:spPr>
        <p:txBody>
          <a:bodyPr lIns="0" tIns="0" rIns="0" bIns="0"/>
          <a:lstStyle>
            <a:lvl1pPr marL="4763" indent="-4763">
              <a:spcBef>
                <a:spcPts val="0"/>
              </a:spcBef>
              <a:buNone/>
              <a:tabLst/>
              <a:defRPr sz="20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Title</a:t>
            </a:r>
            <a:endParaRPr lang="en-GB" dirty="0"/>
          </a:p>
        </p:txBody>
      </p:sp>
      <p:sp>
        <p:nvSpPr>
          <p:cNvPr id="82" name="Chart Placeholder 2">
            <a:extLst>
              <a:ext uri="{FF2B5EF4-FFF2-40B4-BE49-F238E27FC236}">
                <a16:creationId xmlns:a16="http://schemas.microsoft.com/office/drawing/2014/main" id="{CFFF8B3C-6833-CA4C-9F80-E2A9725F9FC7}"/>
              </a:ext>
            </a:extLst>
          </p:cNvPr>
          <p:cNvSpPr>
            <a:spLocks noGrp="1"/>
          </p:cNvSpPr>
          <p:nvPr>
            <p:ph type="chart" sz="quarter" idx="12"/>
          </p:nvPr>
        </p:nvSpPr>
        <p:spPr>
          <a:xfrm>
            <a:off x="785813" y="1838325"/>
            <a:ext cx="2509837" cy="2538413"/>
          </a:xfrm>
          <a:prstGeom prst="rect">
            <a:avLst/>
          </a:prstGeom>
          <a:solidFill>
            <a:schemeClr val="bg1">
              <a:alpha val="25000"/>
            </a:schemeClr>
          </a:solidFill>
        </p:spPr>
        <p:txBody>
          <a:bodyPr tIns="72000" anchor="t" anchorCtr="0"/>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0" i="0">
                <a:solidFill>
                  <a:schemeClr val="bg1"/>
                </a:solidFill>
                <a:latin typeface="Calibri Light" panose="020F0302020204030204" pitchFamily="34" charset="0"/>
                <a:cs typeface="Calibri Light" panose="020F0302020204030204" pitchFamily="34" charset="0"/>
              </a:defRPr>
            </a:lvl1pPr>
          </a:lstStyle>
          <a:p>
            <a:r>
              <a:rPr lang="en-GB" dirty="0"/>
              <a:t>Click icon to add chart</a:t>
            </a:r>
          </a:p>
        </p:txBody>
      </p:sp>
      <p:sp>
        <p:nvSpPr>
          <p:cNvPr id="85" name="Text Placeholder 23">
            <a:extLst>
              <a:ext uri="{FF2B5EF4-FFF2-40B4-BE49-F238E27FC236}">
                <a16:creationId xmlns:a16="http://schemas.microsoft.com/office/drawing/2014/main" id="{58313C46-C331-2044-A40D-BEB9746918A8}"/>
              </a:ext>
            </a:extLst>
          </p:cNvPr>
          <p:cNvSpPr>
            <a:spLocks noGrp="1"/>
          </p:cNvSpPr>
          <p:nvPr>
            <p:ph type="body" sz="quarter" idx="14" hasCustomPrompt="1"/>
          </p:nvPr>
        </p:nvSpPr>
        <p:spPr>
          <a:xfrm>
            <a:off x="4571999" y="1254736"/>
            <a:ext cx="3753405" cy="956836"/>
          </a:xfrm>
          <a:prstGeom prst="rect">
            <a:avLst/>
          </a:prstGeom>
        </p:spPr>
        <p:txBody>
          <a:bodyPr lIns="0" tIns="0" rIns="0" bIns="0" numCol="1" spcCol="360000"/>
          <a:lstStyle>
            <a:lvl1pPr marL="4763" indent="-4763">
              <a:spcBef>
                <a:spcPts val="0"/>
              </a:spcBef>
              <a:spcAft>
                <a:spcPts val="500"/>
              </a:spcAft>
              <a:buNone/>
              <a:tabLst/>
              <a:defRPr sz="1600" b="0" i="0">
                <a:solidFill>
                  <a:schemeClr val="tx1">
                    <a:lumMod val="95000"/>
                    <a:lumOff val="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text</a:t>
            </a:r>
            <a:endParaRPr lang="en-GB" dirty="0"/>
          </a:p>
        </p:txBody>
      </p:sp>
      <p:sp>
        <p:nvSpPr>
          <p:cNvPr id="86" name="Text Placeholder 23">
            <a:extLst>
              <a:ext uri="{FF2B5EF4-FFF2-40B4-BE49-F238E27FC236}">
                <a16:creationId xmlns:a16="http://schemas.microsoft.com/office/drawing/2014/main" id="{AAF29411-45DC-1F4A-8275-68CFBDFB0D97}"/>
              </a:ext>
            </a:extLst>
          </p:cNvPr>
          <p:cNvSpPr>
            <a:spLocks noGrp="1"/>
          </p:cNvSpPr>
          <p:nvPr>
            <p:ph type="body" sz="quarter" idx="15" hasCustomPrompt="1"/>
          </p:nvPr>
        </p:nvSpPr>
        <p:spPr>
          <a:xfrm>
            <a:off x="4574306" y="738966"/>
            <a:ext cx="3746734" cy="346503"/>
          </a:xfrm>
          <a:prstGeom prst="rect">
            <a:avLst/>
          </a:prstGeom>
        </p:spPr>
        <p:txBody>
          <a:bodyPr lIns="0" tIns="0" rIns="0" bIns="0"/>
          <a:lstStyle>
            <a:lvl1pPr marL="4763" indent="-4763">
              <a:spcBef>
                <a:spcPts val="0"/>
              </a:spcBef>
              <a:buNone/>
              <a:tabLst/>
              <a:defRPr sz="2000" b="0" i="0">
                <a:solidFill>
                  <a:schemeClr val="tx1">
                    <a:lumMod val="85000"/>
                    <a:lumOff val="1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Title</a:t>
            </a:r>
            <a:endParaRPr lang="en-GB" dirty="0"/>
          </a:p>
        </p:txBody>
      </p:sp>
      <p:sp>
        <p:nvSpPr>
          <p:cNvPr id="87" name="Text Placeholder 23">
            <a:extLst>
              <a:ext uri="{FF2B5EF4-FFF2-40B4-BE49-F238E27FC236}">
                <a16:creationId xmlns:a16="http://schemas.microsoft.com/office/drawing/2014/main" id="{15BE1E49-06B1-7642-9E10-547B76E8C531}"/>
              </a:ext>
            </a:extLst>
          </p:cNvPr>
          <p:cNvSpPr>
            <a:spLocks noGrp="1"/>
          </p:cNvSpPr>
          <p:nvPr>
            <p:ph type="body" sz="quarter" idx="16" hasCustomPrompt="1"/>
          </p:nvPr>
        </p:nvSpPr>
        <p:spPr>
          <a:xfrm>
            <a:off x="4571999" y="2931929"/>
            <a:ext cx="3753405" cy="1435253"/>
          </a:xfrm>
          <a:prstGeom prst="rect">
            <a:avLst/>
          </a:prstGeom>
        </p:spPr>
        <p:txBody>
          <a:bodyPr lIns="0" tIns="0" rIns="0" bIns="0" numCol="1" spcCol="360000"/>
          <a:lstStyle>
            <a:lvl1pPr marL="4763" indent="-4763">
              <a:spcBef>
                <a:spcPts val="0"/>
              </a:spcBef>
              <a:spcAft>
                <a:spcPts val="500"/>
              </a:spcAft>
              <a:buNone/>
              <a:tabLst/>
              <a:defRPr sz="16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text</a:t>
            </a:r>
            <a:endParaRPr lang="en-GB" dirty="0"/>
          </a:p>
        </p:txBody>
      </p:sp>
    </p:spTree>
    <p:extLst>
      <p:ext uri="{BB962C8B-B14F-4D97-AF65-F5344CB8AC3E}">
        <p14:creationId xmlns:p14="http://schemas.microsoft.com/office/powerpoint/2010/main" val="190251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left)">
                                      <p:cBhvr>
                                        <p:cTn id="7"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Lst>
  </p:timing>
  <p:extLst mod="1">
    <p:ext uri="{DCECCB84-F9BA-43D5-87BE-67443E8EF086}">
      <p15:sldGuideLst xmlns:p15="http://schemas.microsoft.com/office/powerpoint/2012/main">
        <p15:guide id="1" orient="horz" pos="1620">
          <p15:clr>
            <a:srgbClr val="FBAE40"/>
          </p15:clr>
        </p15:guide>
        <p15:guide id="2" pos="2880">
          <p15:clr>
            <a:srgbClr val="FBAE40"/>
          </p15:clr>
        </p15:guide>
        <p15:guide id="3" pos="251">
          <p15:clr>
            <a:srgbClr val="FBAE40"/>
          </p15:clr>
        </p15:guide>
        <p15:guide id="4" orient="horz" pos="486">
          <p15:clr>
            <a:srgbClr val="FBAE40"/>
          </p15:clr>
        </p15:guide>
        <p15:guide id="5" pos="5505">
          <p15:clr>
            <a:srgbClr val="FBAE40"/>
          </p15:clr>
        </p15:guide>
        <p15:guide id="6" pos="1487">
          <p15:clr>
            <a:srgbClr val="FBAE40"/>
          </p15:clr>
        </p15:guide>
        <p15:guide id="8" orient="horz" pos="2977">
          <p15:clr>
            <a:srgbClr val="FBAE40"/>
          </p15:clr>
        </p15:guide>
        <p15:guide id="9" pos="3131">
          <p15:clr>
            <a:srgbClr val="FBAE40"/>
          </p15:clr>
        </p15:guide>
        <p15:guide id="10" orient="horz" pos="831">
          <p15:clr>
            <a:srgbClr val="FBAE40"/>
          </p15:clr>
        </p15:guide>
        <p15:guide id="11" orient="horz" pos="1862">
          <p15:clr>
            <a:srgbClr val="FBAE40"/>
          </p15:clr>
        </p15:guide>
        <p15:guide id="12" orient="horz" pos="1999">
          <p15:clr>
            <a:srgbClr val="FBAE40"/>
          </p15:clr>
        </p15:guide>
        <p15:guide id="13" orient="horz" pos="2086">
          <p15:clr>
            <a:srgbClr val="FBAE40"/>
          </p15:clr>
        </p15:guide>
        <p15:guide id="14" orient="horz" pos="2177">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ppendix Layout - Option 02">
    <p:spTree>
      <p:nvGrpSpPr>
        <p:cNvPr id="1" name=""/>
        <p:cNvGrpSpPr/>
        <p:nvPr/>
      </p:nvGrpSpPr>
      <p:grpSpPr>
        <a:xfrm>
          <a:off x="0" y="0"/>
          <a:ext cx="0" cy="0"/>
          <a:chOff x="0" y="0"/>
          <a:chExt cx="0" cy="0"/>
        </a:xfrm>
      </p:grpSpPr>
      <p:sp>
        <p:nvSpPr>
          <p:cNvPr id="22" name="Title 4">
            <a:extLst>
              <a:ext uri="{FF2B5EF4-FFF2-40B4-BE49-F238E27FC236}">
                <a16:creationId xmlns:a16="http://schemas.microsoft.com/office/drawing/2014/main" id="{F79AC209-5FB0-6E41-8042-6F778C852A04}"/>
              </a:ext>
            </a:extLst>
          </p:cNvPr>
          <p:cNvSpPr txBox="1">
            <a:spLocks/>
          </p:cNvSpPr>
          <p:nvPr userDrawn="1"/>
        </p:nvSpPr>
        <p:spPr>
          <a:xfrm>
            <a:off x="1012144" y="691965"/>
            <a:ext cx="4028720" cy="56400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dirty="0">
                <a:solidFill>
                  <a:schemeClr val="bg1"/>
                </a:solidFill>
                <a:latin typeface="Calibri Light" panose="020F0302020204030204" pitchFamily="34" charset="0"/>
                <a:cs typeface="Calibri Light" panose="020F0302020204030204" pitchFamily="34" charset="0"/>
              </a:rPr>
              <a:t>Chart title to go here</a:t>
            </a:r>
          </a:p>
        </p:txBody>
      </p:sp>
      <p:sp>
        <p:nvSpPr>
          <p:cNvPr id="23" name="Round Single Corner Rectangle 37">
            <a:extLst>
              <a:ext uri="{FF2B5EF4-FFF2-40B4-BE49-F238E27FC236}">
                <a16:creationId xmlns:a16="http://schemas.microsoft.com/office/drawing/2014/main" id="{268D36E9-ED79-5242-A729-8888144F8FE6}"/>
              </a:ext>
            </a:extLst>
          </p:cNvPr>
          <p:cNvSpPr/>
          <p:nvPr userDrawn="1"/>
        </p:nvSpPr>
        <p:spPr>
          <a:xfrm>
            <a:off x="4310743" y="0"/>
            <a:ext cx="3286341" cy="4725988"/>
          </a:xfrm>
          <a:prstGeom prst="round1Rect">
            <a:avLst>
              <a:gd name="adj" fmla="val 0"/>
            </a:avLst>
          </a:prstGeom>
          <a:gradFill>
            <a:gsLst>
              <a:gs pos="0">
                <a:schemeClr val="accent2">
                  <a:alpha val="85000"/>
                </a:schemeClr>
              </a:gs>
              <a:gs pos="100000">
                <a:schemeClr val="accent4"/>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cxnSp>
        <p:nvCxnSpPr>
          <p:cNvPr id="26" name="Straight Connector 25">
            <a:extLst>
              <a:ext uri="{FF2B5EF4-FFF2-40B4-BE49-F238E27FC236}">
                <a16:creationId xmlns:a16="http://schemas.microsoft.com/office/drawing/2014/main" id="{2B1E4499-0C5F-994F-9905-86A38D98B4E5}"/>
              </a:ext>
            </a:extLst>
          </p:cNvPr>
          <p:cNvCxnSpPr>
            <a:cxnSpLocks/>
          </p:cNvCxnSpPr>
          <p:nvPr userDrawn="1"/>
        </p:nvCxnSpPr>
        <p:spPr>
          <a:xfrm>
            <a:off x="4698042" y="1388788"/>
            <a:ext cx="36970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23">
            <a:extLst>
              <a:ext uri="{FF2B5EF4-FFF2-40B4-BE49-F238E27FC236}">
                <a16:creationId xmlns:a16="http://schemas.microsoft.com/office/drawing/2014/main" id="{57490F22-7AB3-F349-9937-9F9A559ADC97}"/>
              </a:ext>
            </a:extLst>
          </p:cNvPr>
          <p:cNvSpPr>
            <a:spLocks noGrp="1"/>
          </p:cNvSpPr>
          <p:nvPr>
            <p:ph type="body" sz="quarter" idx="10" hasCustomPrompt="1"/>
          </p:nvPr>
        </p:nvSpPr>
        <p:spPr>
          <a:xfrm>
            <a:off x="4687411" y="738595"/>
            <a:ext cx="2509838" cy="346503"/>
          </a:xfrm>
          <a:prstGeom prst="rect">
            <a:avLst/>
          </a:prstGeom>
        </p:spPr>
        <p:txBody>
          <a:bodyPr lIns="0" tIns="0" rIns="0" bIns="0"/>
          <a:lstStyle>
            <a:lvl1pPr marL="4763" indent="-4763">
              <a:spcBef>
                <a:spcPts val="0"/>
              </a:spcBef>
              <a:buNone/>
              <a:tabLst/>
              <a:defRPr sz="20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edit Chart Tile</a:t>
            </a:r>
          </a:p>
        </p:txBody>
      </p:sp>
      <p:sp>
        <p:nvSpPr>
          <p:cNvPr id="29" name="Text Placeholder 23">
            <a:extLst>
              <a:ext uri="{FF2B5EF4-FFF2-40B4-BE49-F238E27FC236}">
                <a16:creationId xmlns:a16="http://schemas.microsoft.com/office/drawing/2014/main" id="{D6E6EF64-4065-A74F-BF55-5A13661BDEB7}"/>
              </a:ext>
            </a:extLst>
          </p:cNvPr>
          <p:cNvSpPr>
            <a:spLocks noGrp="1"/>
          </p:cNvSpPr>
          <p:nvPr>
            <p:ph type="body" sz="quarter" idx="14" hasCustomPrompt="1"/>
          </p:nvPr>
        </p:nvSpPr>
        <p:spPr>
          <a:xfrm>
            <a:off x="392862" y="1254736"/>
            <a:ext cx="3528727" cy="956836"/>
          </a:xfrm>
          <a:prstGeom prst="rect">
            <a:avLst/>
          </a:prstGeom>
        </p:spPr>
        <p:txBody>
          <a:bodyPr lIns="0" tIns="0" rIns="0" bIns="0" numCol="1" spcCol="360000"/>
          <a:lstStyle>
            <a:lvl1pPr marL="4763" indent="-4763">
              <a:spcBef>
                <a:spcPts val="0"/>
              </a:spcBef>
              <a:spcAft>
                <a:spcPts val="500"/>
              </a:spcAft>
              <a:buNone/>
              <a:tabLst/>
              <a:defRPr sz="1600" b="0" i="0">
                <a:solidFill>
                  <a:schemeClr val="tx1">
                    <a:lumMod val="95000"/>
                    <a:lumOff val="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edit body copy</a:t>
            </a:r>
          </a:p>
        </p:txBody>
      </p:sp>
      <p:sp>
        <p:nvSpPr>
          <p:cNvPr id="30" name="Text Placeholder 23">
            <a:extLst>
              <a:ext uri="{FF2B5EF4-FFF2-40B4-BE49-F238E27FC236}">
                <a16:creationId xmlns:a16="http://schemas.microsoft.com/office/drawing/2014/main" id="{69E3185A-378B-F847-970F-957A76DC1240}"/>
              </a:ext>
            </a:extLst>
          </p:cNvPr>
          <p:cNvSpPr>
            <a:spLocks noGrp="1"/>
          </p:cNvSpPr>
          <p:nvPr>
            <p:ph type="body" sz="quarter" idx="15" hasCustomPrompt="1"/>
          </p:nvPr>
        </p:nvSpPr>
        <p:spPr>
          <a:xfrm>
            <a:off x="395169" y="738966"/>
            <a:ext cx="3522455" cy="346503"/>
          </a:xfrm>
          <a:prstGeom prst="rect">
            <a:avLst/>
          </a:prstGeom>
        </p:spPr>
        <p:txBody>
          <a:bodyPr lIns="0" tIns="0" rIns="0" bIns="0"/>
          <a:lstStyle>
            <a:lvl1pPr marL="4763" indent="-4763">
              <a:spcBef>
                <a:spcPts val="0"/>
              </a:spcBef>
              <a:buNone/>
              <a:tabLst/>
              <a:defRPr sz="2000" b="0" i="0">
                <a:solidFill>
                  <a:schemeClr val="tx1">
                    <a:lumMod val="85000"/>
                    <a:lumOff val="1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edit Slide Title</a:t>
            </a:r>
          </a:p>
        </p:txBody>
      </p:sp>
      <p:sp>
        <p:nvSpPr>
          <p:cNvPr id="31" name="Rectangle 30">
            <a:extLst>
              <a:ext uri="{FF2B5EF4-FFF2-40B4-BE49-F238E27FC236}">
                <a16:creationId xmlns:a16="http://schemas.microsoft.com/office/drawing/2014/main" id="{757EC618-3FC5-0941-9E77-403FCC5A1218}"/>
              </a:ext>
            </a:extLst>
          </p:cNvPr>
          <p:cNvSpPr/>
          <p:nvPr userDrawn="1"/>
        </p:nvSpPr>
        <p:spPr>
          <a:xfrm rot="16200000">
            <a:off x="594713" y="-193605"/>
            <a:ext cx="98580" cy="485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Calibri Light" panose="020F0302020204030204" pitchFamily="34" charset="0"/>
              <a:cs typeface="Calibri Light" panose="020F0302020204030204" pitchFamily="34" charset="0"/>
            </a:endParaRPr>
          </a:p>
        </p:txBody>
      </p:sp>
      <p:sp>
        <p:nvSpPr>
          <p:cNvPr id="32" name="Rectangle 31">
            <a:extLst>
              <a:ext uri="{FF2B5EF4-FFF2-40B4-BE49-F238E27FC236}">
                <a16:creationId xmlns:a16="http://schemas.microsoft.com/office/drawing/2014/main" id="{2317FFCD-74AA-6449-95E8-A859EF2C505C}"/>
              </a:ext>
            </a:extLst>
          </p:cNvPr>
          <p:cNvSpPr/>
          <p:nvPr userDrawn="1"/>
        </p:nvSpPr>
        <p:spPr>
          <a:xfrm rot="16200000">
            <a:off x="594713" y="-193605"/>
            <a:ext cx="98580" cy="4857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Calibri Light" panose="020F0302020204030204" pitchFamily="34" charset="0"/>
              <a:cs typeface="Calibri Light" panose="020F0302020204030204" pitchFamily="34" charset="0"/>
            </a:endParaRPr>
          </a:p>
        </p:txBody>
      </p:sp>
      <p:sp>
        <p:nvSpPr>
          <p:cNvPr id="33" name="Title 1">
            <a:extLst>
              <a:ext uri="{FF2B5EF4-FFF2-40B4-BE49-F238E27FC236}">
                <a16:creationId xmlns:a16="http://schemas.microsoft.com/office/drawing/2014/main" id="{17499BF7-6F76-A943-88B3-0F049D61612E}"/>
              </a:ext>
            </a:extLst>
          </p:cNvPr>
          <p:cNvSpPr txBox="1">
            <a:spLocks/>
          </p:cNvSpPr>
          <p:nvPr userDrawn="1"/>
        </p:nvSpPr>
        <p:spPr bwMode="gray">
          <a:xfrm>
            <a:off x="401108" y="217970"/>
            <a:ext cx="1826414" cy="111620"/>
          </a:xfrm>
          <a:prstGeom prst="rect">
            <a:avLst/>
          </a:prstGeom>
        </p:spPr>
        <p:txBody>
          <a:bodyPr vert="horz" lIns="0" tIns="0" rIns="0" bIns="0" rtlCol="0" anchor="t" anchorCtr="0">
            <a:normAutofit/>
          </a:bodyPr>
          <a:lstStyle>
            <a:lvl1pPr algn="l" defTabSz="685800" rtl="0" eaLnBrk="1" latinLnBrk="0" hangingPunct="1">
              <a:spcBef>
                <a:spcPct val="0"/>
              </a:spcBef>
              <a:buNone/>
              <a:defRPr lang="en-GB" sz="4000" kern="1200" dirty="0">
                <a:solidFill>
                  <a:srgbClr val="00766B"/>
                </a:solidFill>
                <a:latin typeface="+mn-lt"/>
                <a:ea typeface="Arial" charset="0"/>
                <a:cs typeface="Arial" charset="0"/>
              </a:defRPr>
            </a:lvl1pPr>
          </a:lstStyle>
          <a:p>
            <a:pPr defTabSz="913271">
              <a:lnSpc>
                <a:spcPct val="90000"/>
              </a:lnSpc>
              <a:spcBef>
                <a:spcPts val="1000"/>
              </a:spcBef>
              <a:buFont typeface="Arial" panose="020B0604020202020204" pitchFamily="34" charset="0"/>
              <a:buNone/>
            </a:pPr>
            <a:r>
              <a:rPr lang="en-GB" sz="750" dirty="0">
                <a:solidFill>
                  <a:schemeClr val="tx1">
                    <a:lumMod val="85000"/>
                    <a:lumOff val="15000"/>
                  </a:schemeClr>
                </a:solidFill>
                <a:latin typeface="Calibri Light" panose="020F0302020204030204" pitchFamily="34" charset="0"/>
                <a:cs typeface="Calibri Light" panose="020F0302020204030204" pitchFamily="34" charset="0"/>
              </a:rPr>
              <a:t>Page </a:t>
            </a:r>
            <a:fld id="{53E7601D-6FDA-7B44-B5BA-3778DAD9E216}" type="slidenum">
              <a:rPr lang="en-GB" sz="750" smtClean="0">
                <a:solidFill>
                  <a:schemeClr val="tx1">
                    <a:lumMod val="85000"/>
                    <a:lumOff val="15000"/>
                  </a:schemeClr>
                </a:solidFill>
                <a:latin typeface="Calibri Light" panose="020F0302020204030204" pitchFamily="34" charset="0"/>
                <a:cs typeface="Calibri Light" panose="020F0302020204030204" pitchFamily="34" charset="0"/>
              </a:rPr>
              <a:t>‹#›</a:t>
            </a:fld>
            <a:endParaRPr lang="en-GB" sz="750" dirty="0">
              <a:solidFill>
                <a:schemeClr val="tx1">
                  <a:lumMod val="85000"/>
                  <a:lumOff val="15000"/>
                </a:schemeClr>
              </a:solidFill>
              <a:latin typeface="Calibri Light" panose="020F0302020204030204" pitchFamily="34" charset="0"/>
              <a:cs typeface="Calibri Light" panose="020F0302020204030204" pitchFamily="34" charset="0"/>
            </a:endParaRPr>
          </a:p>
        </p:txBody>
      </p:sp>
      <p:sp>
        <p:nvSpPr>
          <p:cNvPr id="34" name="Text Placeholder 23">
            <a:extLst>
              <a:ext uri="{FF2B5EF4-FFF2-40B4-BE49-F238E27FC236}">
                <a16:creationId xmlns:a16="http://schemas.microsoft.com/office/drawing/2014/main" id="{E73859D4-7C69-EE45-B3F2-C58326222BD4}"/>
              </a:ext>
            </a:extLst>
          </p:cNvPr>
          <p:cNvSpPr>
            <a:spLocks noGrp="1"/>
          </p:cNvSpPr>
          <p:nvPr>
            <p:ph type="body" sz="quarter" idx="16" hasCustomPrompt="1"/>
          </p:nvPr>
        </p:nvSpPr>
        <p:spPr>
          <a:xfrm>
            <a:off x="392863" y="2931929"/>
            <a:ext cx="3524762" cy="1435253"/>
          </a:xfrm>
          <a:prstGeom prst="rect">
            <a:avLst/>
          </a:prstGeom>
        </p:spPr>
        <p:txBody>
          <a:bodyPr lIns="0" tIns="0" rIns="0" bIns="0" numCol="1" spcCol="360000"/>
          <a:lstStyle>
            <a:lvl1pPr marL="4763" indent="-4763">
              <a:spcBef>
                <a:spcPts val="0"/>
              </a:spcBef>
              <a:spcAft>
                <a:spcPts val="500"/>
              </a:spcAft>
              <a:buNone/>
              <a:tabLst/>
              <a:defRPr sz="16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edit body copy</a:t>
            </a:r>
          </a:p>
        </p:txBody>
      </p:sp>
      <p:sp>
        <p:nvSpPr>
          <p:cNvPr id="14" name="Chart Placeholder 2">
            <a:extLst>
              <a:ext uri="{FF2B5EF4-FFF2-40B4-BE49-F238E27FC236}">
                <a16:creationId xmlns:a16="http://schemas.microsoft.com/office/drawing/2014/main" id="{3A853D4F-3FA3-C14C-8D20-5B2BC2220D87}"/>
              </a:ext>
            </a:extLst>
          </p:cNvPr>
          <p:cNvSpPr>
            <a:spLocks noGrp="1"/>
          </p:cNvSpPr>
          <p:nvPr>
            <p:ph type="chart" sz="quarter" idx="17"/>
          </p:nvPr>
        </p:nvSpPr>
        <p:spPr>
          <a:xfrm>
            <a:off x="4687411" y="1838325"/>
            <a:ext cx="2509837" cy="2538413"/>
          </a:xfrm>
          <a:prstGeom prst="rect">
            <a:avLst/>
          </a:prstGeom>
          <a:solidFill>
            <a:schemeClr val="bg1">
              <a:alpha val="25000"/>
            </a:schemeClr>
          </a:solidFill>
        </p:spPr>
        <p:txBody>
          <a:bodyPr tIns="72000" anchor="t" anchorCtr="0"/>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0" i="0">
                <a:solidFill>
                  <a:schemeClr val="bg1"/>
                </a:solidFill>
                <a:latin typeface="Calibri Light" panose="020F0302020204030204" pitchFamily="34" charset="0"/>
                <a:cs typeface="Calibri Light" panose="020F0302020204030204" pitchFamily="34" charset="0"/>
              </a:defRPr>
            </a:lvl1pPr>
          </a:lstStyle>
          <a:p>
            <a:r>
              <a:rPr lang="en-GB" dirty="0"/>
              <a:t>Click icon to add chart</a:t>
            </a:r>
          </a:p>
        </p:txBody>
      </p:sp>
    </p:spTree>
    <p:extLst>
      <p:ext uri="{BB962C8B-B14F-4D97-AF65-F5344CB8AC3E}">
        <p14:creationId xmlns:p14="http://schemas.microsoft.com/office/powerpoint/2010/main" val="203837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left)">
                                      <p:cBhvr>
                                        <p:cTn id="1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extLst mod="1">
    <p:ext uri="{DCECCB84-F9BA-43D5-87BE-67443E8EF086}">
      <p15:sldGuideLst xmlns:p15="http://schemas.microsoft.com/office/powerpoint/2012/main">
        <p15:guide id="1" orient="horz" pos="1620">
          <p15:clr>
            <a:srgbClr val="FBAE40"/>
          </p15:clr>
        </p15:guide>
        <p15:guide id="2" pos="2880">
          <p15:clr>
            <a:srgbClr val="FBAE40"/>
          </p15:clr>
        </p15:guide>
        <p15:guide id="3" pos="251">
          <p15:clr>
            <a:srgbClr val="FBAE40"/>
          </p15:clr>
        </p15:guide>
        <p15:guide id="4" orient="horz" pos="486">
          <p15:clr>
            <a:srgbClr val="FBAE40"/>
          </p15:clr>
        </p15:guide>
        <p15:guide id="5" pos="5505">
          <p15:clr>
            <a:srgbClr val="FBAE40"/>
          </p15:clr>
        </p15:guide>
        <p15:guide id="6" pos="1487">
          <p15:clr>
            <a:srgbClr val="FBAE40"/>
          </p15:clr>
        </p15:guide>
        <p15:guide id="8" orient="horz" pos="2977">
          <p15:clr>
            <a:srgbClr val="FBAE40"/>
          </p15:clr>
        </p15:guide>
        <p15:guide id="9" pos="3131">
          <p15:clr>
            <a:srgbClr val="FBAE40"/>
          </p15:clr>
        </p15:guide>
        <p15:guide id="10" orient="horz" pos="831">
          <p15:clr>
            <a:srgbClr val="FBAE40"/>
          </p15:clr>
        </p15:guide>
        <p15:guide id="11" orient="horz" pos="1862">
          <p15:clr>
            <a:srgbClr val="FBAE40"/>
          </p15:clr>
        </p15:guide>
        <p15:guide id="12" orient="horz" pos="1999">
          <p15:clr>
            <a:srgbClr val="FBAE40"/>
          </p15:clr>
        </p15:guide>
        <p15:guide id="13" orient="horz" pos="2086">
          <p15:clr>
            <a:srgbClr val="FBAE40"/>
          </p15:clr>
        </p15:guide>
        <p15:guide id="14" orient="horz" pos="2177">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ocations">
    <p:spTree>
      <p:nvGrpSpPr>
        <p:cNvPr id="1" name=""/>
        <p:cNvGrpSpPr/>
        <p:nvPr/>
      </p:nvGrpSpPr>
      <p:grpSpPr>
        <a:xfrm>
          <a:off x="0" y="0"/>
          <a:ext cx="0" cy="0"/>
          <a:chOff x="0" y="0"/>
          <a:chExt cx="0" cy="0"/>
        </a:xfrm>
      </p:grpSpPr>
      <p:sp>
        <p:nvSpPr>
          <p:cNvPr id="22" name="Title 4">
            <a:extLst>
              <a:ext uri="{FF2B5EF4-FFF2-40B4-BE49-F238E27FC236}">
                <a16:creationId xmlns:a16="http://schemas.microsoft.com/office/drawing/2014/main" id="{F79AC209-5FB0-6E41-8042-6F778C852A04}"/>
              </a:ext>
            </a:extLst>
          </p:cNvPr>
          <p:cNvSpPr txBox="1">
            <a:spLocks/>
          </p:cNvSpPr>
          <p:nvPr userDrawn="1"/>
        </p:nvSpPr>
        <p:spPr>
          <a:xfrm>
            <a:off x="1012144" y="691965"/>
            <a:ext cx="4028720" cy="56400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dirty="0">
                <a:solidFill>
                  <a:schemeClr val="bg1"/>
                </a:solidFill>
                <a:latin typeface="Calibri Light" panose="020F0302020204030204" pitchFamily="34" charset="0"/>
                <a:cs typeface="Calibri Light" panose="020F0302020204030204" pitchFamily="34" charset="0"/>
              </a:rPr>
              <a:t>Chart title to go here</a:t>
            </a:r>
          </a:p>
        </p:txBody>
      </p:sp>
      <p:sp>
        <p:nvSpPr>
          <p:cNvPr id="23" name="Round Single Corner Rectangle 37">
            <a:extLst>
              <a:ext uri="{FF2B5EF4-FFF2-40B4-BE49-F238E27FC236}">
                <a16:creationId xmlns:a16="http://schemas.microsoft.com/office/drawing/2014/main" id="{268D36E9-ED79-5242-A729-8888144F8FE6}"/>
              </a:ext>
            </a:extLst>
          </p:cNvPr>
          <p:cNvSpPr/>
          <p:nvPr userDrawn="1"/>
        </p:nvSpPr>
        <p:spPr>
          <a:xfrm>
            <a:off x="4310743" y="0"/>
            <a:ext cx="3286341" cy="4725988"/>
          </a:xfrm>
          <a:prstGeom prst="round1Rect">
            <a:avLst>
              <a:gd name="adj" fmla="val 0"/>
            </a:avLst>
          </a:prstGeom>
          <a:gradFill>
            <a:gsLst>
              <a:gs pos="0">
                <a:schemeClr val="accent2">
                  <a:alpha val="85000"/>
                </a:schemeClr>
              </a:gs>
              <a:gs pos="100000">
                <a:schemeClr val="accent4"/>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200" dirty="0">
              <a:latin typeface="Calibri Light" panose="020F0302020204030204" pitchFamily="34" charset="0"/>
              <a:cs typeface="Calibri Light" panose="020F0302020204030204" pitchFamily="34" charset="0"/>
            </a:endParaRPr>
          </a:p>
        </p:txBody>
      </p:sp>
      <p:sp>
        <p:nvSpPr>
          <p:cNvPr id="31" name="Rectangle 30">
            <a:extLst>
              <a:ext uri="{FF2B5EF4-FFF2-40B4-BE49-F238E27FC236}">
                <a16:creationId xmlns:a16="http://schemas.microsoft.com/office/drawing/2014/main" id="{757EC618-3FC5-0941-9E77-403FCC5A1218}"/>
              </a:ext>
            </a:extLst>
          </p:cNvPr>
          <p:cNvSpPr/>
          <p:nvPr userDrawn="1"/>
        </p:nvSpPr>
        <p:spPr>
          <a:xfrm rot="16200000">
            <a:off x="594713" y="-193605"/>
            <a:ext cx="98580" cy="485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Calibri Light" panose="020F0302020204030204" pitchFamily="34" charset="0"/>
              <a:cs typeface="Calibri Light" panose="020F0302020204030204" pitchFamily="34" charset="0"/>
            </a:endParaRPr>
          </a:p>
        </p:txBody>
      </p:sp>
      <p:sp>
        <p:nvSpPr>
          <p:cNvPr id="32" name="Rectangle 31">
            <a:extLst>
              <a:ext uri="{FF2B5EF4-FFF2-40B4-BE49-F238E27FC236}">
                <a16:creationId xmlns:a16="http://schemas.microsoft.com/office/drawing/2014/main" id="{2317FFCD-74AA-6449-95E8-A859EF2C505C}"/>
              </a:ext>
            </a:extLst>
          </p:cNvPr>
          <p:cNvSpPr/>
          <p:nvPr userDrawn="1"/>
        </p:nvSpPr>
        <p:spPr>
          <a:xfrm rot="16200000">
            <a:off x="594713" y="-193605"/>
            <a:ext cx="98580" cy="4857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Calibri Light" panose="020F0302020204030204" pitchFamily="34" charset="0"/>
              <a:cs typeface="Calibri Light" panose="020F0302020204030204" pitchFamily="34" charset="0"/>
            </a:endParaRPr>
          </a:p>
        </p:txBody>
      </p:sp>
      <p:sp>
        <p:nvSpPr>
          <p:cNvPr id="33" name="Title 1">
            <a:extLst>
              <a:ext uri="{FF2B5EF4-FFF2-40B4-BE49-F238E27FC236}">
                <a16:creationId xmlns:a16="http://schemas.microsoft.com/office/drawing/2014/main" id="{17499BF7-6F76-A943-88B3-0F049D61612E}"/>
              </a:ext>
            </a:extLst>
          </p:cNvPr>
          <p:cNvSpPr txBox="1">
            <a:spLocks/>
          </p:cNvSpPr>
          <p:nvPr userDrawn="1"/>
        </p:nvSpPr>
        <p:spPr bwMode="gray">
          <a:xfrm>
            <a:off x="401108" y="217970"/>
            <a:ext cx="1826414" cy="111620"/>
          </a:xfrm>
          <a:prstGeom prst="rect">
            <a:avLst/>
          </a:prstGeom>
        </p:spPr>
        <p:txBody>
          <a:bodyPr vert="horz" lIns="0" tIns="0" rIns="0" bIns="0" rtlCol="0" anchor="t" anchorCtr="0">
            <a:normAutofit/>
          </a:bodyPr>
          <a:lstStyle>
            <a:lvl1pPr algn="l" defTabSz="685800" rtl="0" eaLnBrk="1" latinLnBrk="0" hangingPunct="1">
              <a:spcBef>
                <a:spcPct val="0"/>
              </a:spcBef>
              <a:buNone/>
              <a:defRPr lang="en-GB" sz="4000" kern="1200" dirty="0">
                <a:solidFill>
                  <a:srgbClr val="00766B"/>
                </a:solidFill>
                <a:latin typeface="+mn-lt"/>
                <a:ea typeface="Arial" charset="0"/>
                <a:cs typeface="Arial" charset="0"/>
              </a:defRPr>
            </a:lvl1pPr>
          </a:lstStyle>
          <a:p>
            <a:pPr defTabSz="913271">
              <a:lnSpc>
                <a:spcPct val="90000"/>
              </a:lnSpc>
              <a:spcBef>
                <a:spcPts val="1000"/>
              </a:spcBef>
              <a:buFont typeface="Arial" panose="020B0604020202020204" pitchFamily="34" charset="0"/>
              <a:buNone/>
            </a:pPr>
            <a:r>
              <a:rPr lang="en-GB" sz="750" dirty="0">
                <a:solidFill>
                  <a:schemeClr val="tx1">
                    <a:lumMod val="85000"/>
                    <a:lumOff val="15000"/>
                  </a:schemeClr>
                </a:solidFill>
                <a:latin typeface="Calibri Light" panose="020F0302020204030204" pitchFamily="34" charset="0"/>
                <a:cs typeface="Calibri Light" panose="020F0302020204030204" pitchFamily="34" charset="0"/>
              </a:rPr>
              <a:t>Page </a:t>
            </a:r>
            <a:fld id="{53E7601D-6FDA-7B44-B5BA-3778DAD9E216}" type="slidenum">
              <a:rPr lang="en-GB" sz="750" smtClean="0">
                <a:solidFill>
                  <a:schemeClr val="tx1">
                    <a:lumMod val="85000"/>
                    <a:lumOff val="15000"/>
                  </a:schemeClr>
                </a:solidFill>
                <a:latin typeface="Calibri Light" panose="020F0302020204030204" pitchFamily="34" charset="0"/>
                <a:cs typeface="Calibri Light" panose="020F0302020204030204" pitchFamily="34" charset="0"/>
              </a:rPr>
              <a:t>‹#›</a:t>
            </a:fld>
            <a:endParaRPr lang="en-GB" sz="750" dirty="0">
              <a:solidFill>
                <a:schemeClr val="tx1">
                  <a:lumMod val="85000"/>
                  <a:lumOff val="15000"/>
                </a:schemeClr>
              </a:solidFill>
              <a:latin typeface="Calibri Light" panose="020F0302020204030204" pitchFamily="34" charset="0"/>
              <a:cs typeface="Calibri Light" panose="020F0302020204030204" pitchFamily="34" charset="0"/>
            </a:endParaRPr>
          </a:p>
        </p:txBody>
      </p:sp>
      <p:sp>
        <p:nvSpPr>
          <p:cNvPr id="4" name="Rectangle 3"/>
          <p:cNvSpPr/>
          <p:nvPr userDrawn="1"/>
        </p:nvSpPr>
        <p:spPr>
          <a:xfrm>
            <a:off x="4558598" y="705525"/>
            <a:ext cx="3048000" cy="3096232"/>
          </a:xfrm>
          <a:prstGeom prst="rect">
            <a:avLst/>
          </a:prstGeom>
        </p:spPr>
        <p:txBody>
          <a:bodyPr wrap="square">
            <a:spAutoFit/>
          </a:bodyPr>
          <a:lstStyle/>
          <a:p>
            <a:pPr>
              <a:lnSpc>
                <a:spcPct val="110000"/>
              </a:lnSpc>
              <a:spcAft>
                <a:spcPts val="600"/>
              </a:spcAft>
              <a:tabLst>
                <a:tab pos="1257300" algn="l"/>
              </a:tabLst>
            </a:pPr>
            <a:r>
              <a:rPr lang="en-GB" sz="1200" dirty="0" smtClean="0">
                <a:solidFill>
                  <a:schemeClr val="bg1"/>
                </a:solidFill>
                <a:latin typeface="+mj-lt"/>
              </a:rPr>
              <a:t>Bishop’s Stortford 	+44 (0) 1279 755888</a:t>
            </a:r>
          </a:p>
          <a:p>
            <a:pPr>
              <a:lnSpc>
                <a:spcPct val="110000"/>
              </a:lnSpc>
              <a:spcAft>
                <a:spcPts val="600"/>
              </a:spcAft>
              <a:tabLst>
                <a:tab pos="1257300" algn="l"/>
              </a:tabLst>
            </a:pPr>
            <a:r>
              <a:rPr lang="en-GB" sz="1200" dirty="0" smtClean="0">
                <a:solidFill>
                  <a:schemeClr val="bg1"/>
                </a:solidFill>
                <a:latin typeface="+mj-lt"/>
              </a:rPr>
              <a:t>Cambridge	+44 (0) 1223 565035</a:t>
            </a:r>
          </a:p>
          <a:p>
            <a:pPr>
              <a:lnSpc>
                <a:spcPct val="110000"/>
              </a:lnSpc>
              <a:spcAft>
                <a:spcPts val="600"/>
              </a:spcAft>
              <a:tabLst>
                <a:tab pos="1257300" algn="l"/>
              </a:tabLst>
            </a:pPr>
            <a:r>
              <a:rPr lang="en-GB" sz="1200" dirty="0" smtClean="0">
                <a:solidFill>
                  <a:schemeClr val="bg1"/>
                </a:solidFill>
                <a:latin typeface="+mj-lt"/>
              </a:rPr>
              <a:t>Caribbean 	+1 758 451 9251</a:t>
            </a:r>
          </a:p>
          <a:p>
            <a:pPr>
              <a:lnSpc>
                <a:spcPct val="110000"/>
              </a:lnSpc>
              <a:spcAft>
                <a:spcPts val="600"/>
              </a:spcAft>
              <a:tabLst>
                <a:tab pos="1257300" algn="l"/>
              </a:tabLst>
            </a:pPr>
            <a:r>
              <a:rPr lang="en-GB" sz="1200" dirty="0" smtClean="0">
                <a:solidFill>
                  <a:schemeClr val="bg1"/>
                </a:solidFill>
                <a:latin typeface="+mj-lt"/>
              </a:rPr>
              <a:t>Channel Islands 	+44 (0) 1481 715669</a:t>
            </a:r>
          </a:p>
          <a:p>
            <a:pPr>
              <a:lnSpc>
                <a:spcPct val="110000"/>
              </a:lnSpc>
              <a:spcAft>
                <a:spcPts val="600"/>
              </a:spcAft>
              <a:tabLst>
                <a:tab pos="1257300" algn="l"/>
              </a:tabLst>
            </a:pPr>
            <a:r>
              <a:rPr lang="en-GB" sz="1200" dirty="0" smtClean="0">
                <a:solidFill>
                  <a:schemeClr val="bg1"/>
                </a:solidFill>
                <a:latin typeface="+mj-lt"/>
              </a:rPr>
              <a:t>City of London  	+44 (0) 20 7065 2660</a:t>
            </a:r>
          </a:p>
          <a:p>
            <a:pPr>
              <a:lnSpc>
                <a:spcPct val="110000"/>
              </a:lnSpc>
              <a:spcAft>
                <a:spcPts val="600"/>
              </a:spcAft>
              <a:tabLst>
                <a:tab pos="1257300" algn="l"/>
              </a:tabLst>
            </a:pPr>
            <a:r>
              <a:rPr lang="en-GB" sz="1200" dirty="0" smtClean="0">
                <a:solidFill>
                  <a:schemeClr val="bg1"/>
                </a:solidFill>
                <a:latin typeface="+mj-lt"/>
              </a:rPr>
              <a:t>Dubai	+971 (0) 48786360</a:t>
            </a:r>
          </a:p>
          <a:p>
            <a:pPr>
              <a:lnSpc>
                <a:spcPct val="110000"/>
              </a:lnSpc>
              <a:spcAft>
                <a:spcPts val="600"/>
              </a:spcAft>
              <a:tabLst>
                <a:tab pos="1257300" algn="l"/>
              </a:tabLst>
            </a:pPr>
            <a:r>
              <a:rPr lang="en-GB" sz="1200" dirty="0" smtClean="0">
                <a:solidFill>
                  <a:schemeClr val="bg1"/>
                </a:solidFill>
                <a:latin typeface="+mj-lt"/>
              </a:rPr>
              <a:t>Ely 	+44 (0) 1353 662892</a:t>
            </a:r>
          </a:p>
          <a:p>
            <a:pPr>
              <a:lnSpc>
                <a:spcPct val="110000"/>
              </a:lnSpc>
              <a:spcAft>
                <a:spcPts val="600"/>
              </a:spcAft>
              <a:tabLst>
                <a:tab pos="1257300" algn="l"/>
              </a:tabLst>
            </a:pPr>
            <a:r>
              <a:rPr lang="en-GB" sz="1200" dirty="0" smtClean="0">
                <a:solidFill>
                  <a:schemeClr val="bg1"/>
                </a:solidFill>
                <a:latin typeface="+mj-lt"/>
              </a:rPr>
              <a:t>Mayfair 	+44 (0) 20 3909 04807</a:t>
            </a:r>
          </a:p>
          <a:p>
            <a:pPr>
              <a:lnSpc>
                <a:spcPct val="110000"/>
              </a:lnSpc>
              <a:spcAft>
                <a:spcPts val="600"/>
              </a:spcAft>
              <a:tabLst>
                <a:tab pos="1257300" algn="l"/>
              </a:tabLst>
            </a:pPr>
            <a:r>
              <a:rPr lang="en-GB" sz="1200" dirty="0" smtClean="0">
                <a:solidFill>
                  <a:schemeClr val="bg1"/>
                </a:solidFill>
                <a:latin typeface="+mj-lt"/>
              </a:rPr>
              <a:t>Newmarket	+44 (0) 1638 666160</a:t>
            </a:r>
          </a:p>
          <a:p>
            <a:pPr>
              <a:lnSpc>
                <a:spcPct val="110000"/>
              </a:lnSpc>
              <a:spcAft>
                <a:spcPts val="600"/>
              </a:spcAft>
              <a:tabLst>
                <a:tab pos="1257300" algn="l"/>
              </a:tabLst>
            </a:pPr>
            <a:r>
              <a:rPr lang="en-GB" sz="1200" dirty="0" smtClean="0">
                <a:solidFill>
                  <a:schemeClr val="bg1"/>
                </a:solidFill>
                <a:latin typeface="+mj-lt"/>
              </a:rPr>
              <a:t>Norwich  	+44 (0) 1603 709330</a:t>
            </a:r>
          </a:p>
          <a:p>
            <a:pPr>
              <a:lnSpc>
                <a:spcPct val="110000"/>
              </a:lnSpc>
              <a:spcAft>
                <a:spcPts val="600"/>
              </a:spcAft>
              <a:tabLst>
                <a:tab pos="1257300" algn="l"/>
              </a:tabLst>
            </a:pPr>
            <a:r>
              <a:rPr lang="en-GB" sz="1200" dirty="0" smtClean="0">
                <a:solidFill>
                  <a:schemeClr val="bg1"/>
                </a:solidFill>
                <a:latin typeface="+mj-lt"/>
              </a:rPr>
              <a:t>Sawston	+44 (0) 1223 578787</a:t>
            </a:r>
          </a:p>
        </p:txBody>
      </p:sp>
      <p:sp>
        <p:nvSpPr>
          <p:cNvPr id="2" name="TextBox 1"/>
          <p:cNvSpPr txBox="1"/>
          <p:nvPr userDrawn="1"/>
        </p:nvSpPr>
        <p:spPr>
          <a:xfrm>
            <a:off x="327801" y="738966"/>
            <a:ext cx="3522455" cy="400110"/>
          </a:xfrm>
          <a:prstGeom prst="rect">
            <a:avLst/>
          </a:prstGeom>
          <a:noFill/>
        </p:spPr>
        <p:txBody>
          <a:bodyPr wrap="square" rtlCol="0">
            <a:spAutoFit/>
          </a:bodyPr>
          <a:lstStyle/>
          <a:p>
            <a:r>
              <a:rPr lang="en-GB" sz="2000" dirty="0" smtClean="0">
                <a:solidFill>
                  <a:schemeClr val="tx1">
                    <a:lumMod val="85000"/>
                    <a:lumOff val="15000"/>
                  </a:schemeClr>
                </a:solidFill>
                <a:latin typeface="+mj-lt"/>
              </a:rPr>
              <a:t>Locations</a:t>
            </a:r>
            <a:endParaRPr lang="en-GB" sz="2000" dirty="0">
              <a:solidFill>
                <a:schemeClr val="tx1">
                  <a:lumMod val="85000"/>
                  <a:lumOff val="15000"/>
                </a:schemeClr>
              </a:solidFill>
              <a:latin typeface="+mj-lt"/>
            </a:endParaRPr>
          </a:p>
        </p:txBody>
      </p:sp>
    </p:spTree>
    <p:extLst>
      <p:ext uri="{BB962C8B-B14F-4D97-AF65-F5344CB8AC3E}">
        <p14:creationId xmlns:p14="http://schemas.microsoft.com/office/powerpoint/2010/main" val="377095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left)">
                                      <p:cBhvr>
                                        <p:cTn id="1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extLst mod="1">
    <p:ext uri="{DCECCB84-F9BA-43D5-87BE-67443E8EF086}">
      <p15:sldGuideLst xmlns:p15="http://schemas.microsoft.com/office/powerpoint/2012/main">
        <p15:guide id="1" orient="horz" pos="1620">
          <p15:clr>
            <a:srgbClr val="FBAE40"/>
          </p15:clr>
        </p15:guide>
        <p15:guide id="2" pos="2880">
          <p15:clr>
            <a:srgbClr val="FBAE40"/>
          </p15:clr>
        </p15:guide>
        <p15:guide id="3" pos="251">
          <p15:clr>
            <a:srgbClr val="FBAE40"/>
          </p15:clr>
        </p15:guide>
        <p15:guide id="4" orient="horz" pos="486">
          <p15:clr>
            <a:srgbClr val="FBAE40"/>
          </p15:clr>
        </p15:guide>
        <p15:guide id="5" pos="5505">
          <p15:clr>
            <a:srgbClr val="FBAE40"/>
          </p15:clr>
        </p15:guide>
        <p15:guide id="6" pos="1487">
          <p15:clr>
            <a:srgbClr val="FBAE40"/>
          </p15:clr>
        </p15:guide>
        <p15:guide id="8" orient="horz" pos="2977">
          <p15:clr>
            <a:srgbClr val="FBAE40"/>
          </p15:clr>
        </p15:guide>
        <p15:guide id="9" pos="3131">
          <p15:clr>
            <a:srgbClr val="FBAE40"/>
          </p15:clr>
        </p15:guide>
        <p15:guide id="10" orient="horz" pos="831">
          <p15:clr>
            <a:srgbClr val="FBAE40"/>
          </p15:clr>
        </p15:guide>
        <p15:guide id="11" orient="horz" pos="1862">
          <p15:clr>
            <a:srgbClr val="FBAE40"/>
          </p15:clr>
        </p15:guide>
        <p15:guide id="12" orient="horz" pos="1999">
          <p15:clr>
            <a:srgbClr val="FBAE40"/>
          </p15:clr>
        </p15:guide>
        <p15:guide id="13" orient="horz" pos="2086">
          <p15:clr>
            <a:srgbClr val="FBAE40"/>
          </p15:clr>
        </p15:guide>
        <p15:guide id="14" orient="horz" pos="2177">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With text">
    <p:spTree>
      <p:nvGrpSpPr>
        <p:cNvPr id="1" name=""/>
        <p:cNvGrpSpPr/>
        <p:nvPr/>
      </p:nvGrpSpPr>
      <p:grpSpPr>
        <a:xfrm>
          <a:off x="0" y="0"/>
          <a:ext cx="0" cy="0"/>
          <a:chOff x="0" y="0"/>
          <a:chExt cx="0" cy="0"/>
        </a:xfrm>
      </p:grpSpPr>
      <p:sp>
        <p:nvSpPr>
          <p:cNvPr id="22" name="Title 4">
            <a:extLst>
              <a:ext uri="{FF2B5EF4-FFF2-40B4-BE49-F238E27FC236}">
                <a16:creationId xmlns:a16="http://schemas.microsoft.com/office/drawing/2014/main" id="{F79AC209-5FB0-6E41-8042-6F778C852A04}"/>
              </a:ext>
            </a:extLst>
          </p:cNvPr>
          <p:cNvSpPr txBox="1">
            <a:spLocks/>
          </p:cNvSpPr>
          <p:nvPr userDrawn="1"/>
        </p:nvSpPr>
        <p:spPr>
          <a:xfrm>
            <a:off x="1012144" y="691965"/>
            <a:ext cx="4028720" cy="56400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dirty="0">
                <a:solidFill>
                  <a:schemeClr val="bg1"/>
                </a:solidFill>
                <a:latin typeface="Calibri Light" panose="020F0302020204030204" pitchFamily="34" charset="0"/>
                <a:cs typeface="Calibri Light" panose="020F0302020204030204" pitchFamily="34" charset="0"/>
              </a:rPr>
              <a:t>Chart title to go here</a:t>
            </a:r>
          </a:p>
        </p:txBody>
      </p:sp>
      <p:sp>
        <p:nvSpPr>
          <p:cNvPr id="23" name="Round Single Corner Rectangle 37">
            <a:extLst>
              <a:ext uri="{FF2B5EF4-FFF2-40B4-BE49-F238E27FC236}">
                <a16:creationId xmlns:a16="http://schemas.microsoft.com/office/drawing/2014/main" id="{268D36E9-ED79-5242-A729-8888144F8FE6}"/>
              </a:ext>
            </a:extLst>
          </p:cNvPr>
          <p:cNvSpPr/>
          <p:nvPr userDrawn="1"/>
        </p:nvSpPr>
        <p:spPr>
          <a:xfrm>
            <a:off x="4310743" y="0"/>
            <a:ext cx="3286341" cy="4725988"/>
          </a:xfrm>
          <a:prstGeom prst="round1Rect">
            <a:avLst>
              <a:gd name="adj" fmla="val 0"/>
            </a:avLst>
          </a:prstGeom>
          <a:gradFill>
            <a:gsLst>
              <a:gs pos="0">
                <a:schemeClr val="accent2">
                  <a:alpha val="85000"/>
                </a:schemeClr>
              </a:gs>
              <a:gs pos="100000">
                <a:schemeClr val="accent4"/>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cxnSp>
        <p:nvCxnSpPr>
          <p:cNvPr id="26" name="Straight Connector 25">
            <a:extLst>
              <a:ext uri="{FF2B5EF4-FFF2-40B4-BE49-F238E27FC236}">
                <a16:creationId xmlns:a16="http://schemas.microsoft.com/office/drawing/2014/main" id="{2B1E4499-0C5F-994F-9905-86A38D98B4E5}"/>
              </a:ext>
            </a:extLst>
          </p:cNvPr>
          <p:cNvCxnSpPr>
            <a:cxnSpLocks/>
          </p:cNvCxnSpPr>
          <p:nvPr userDrawn="1"/>
        </p:nvCxnSpPr>
        <p:spPr>
          <a:xfrm>
            <a:off x="4698042" y="1388788"/>
            <a:ext cx="36970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23">
            <a:extLst>
              <a:ext uri="{FF2B5EF4-FFF2-40B4-BE49-F238E27FC236}">
                <a16:creationId xmlns:a16="http://schemas.microsoft.com/office/drawing/2014/main" id="{57490F22-7AB3-F349-9937-9F9A559ADC97}"/>
              </a:ext>
            </a:extLst>
          </p:cNvPr>
          <p:cNvSpPr>
            <a:spLocks noGrp="1"/>
          </p:cNvSpPr>
          <p:nvPr>
            <p:ph type="body" sz="quarter" idx="10" hasCustomPrompt="1"/>
          </p:nvPr>
        </p:nvSpPr>
        <p:spPr>
          <a:xfrm>
            <a:off x="4687411" y="738595"/>
            <a:ext cx="2509838" cy="346503"/>
          </a:xfrm>
          <a:prstGeom prst="rect">
            <a:avLst/>
          </a:prstGeom>
        </p:spPr>
        <p:txBody>
          <a:bodyPr lIns="0" tIns="0" rIns="0" bIns="0"/>
          <a:lstStyle>
            <a:lvl1pPr marL="4763" indent="-4763">
              <a:spcBef>
                <a:spcPts val="0"/>
              </a:spcBef>
              <a:buNone/>
              <a:tabLst/>
              <a:defRPr sz="20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Tile</a:t>
            </a:r>
            <a:endParaRPr lang="en-GB" dirty="0"/>
          </a:p>
        </p:txBody>
      </p:sp>
      <p:sp>
        <p:nvSpPr>
          <p:cNvPr id="29" name="Text Placeholder 23">
            <a:extLst>
              <a:ext uri="{FF2B5EF4-FFF2-40B4-BE49-F238E27FC236}">
                <a16:creationId xmlns:a16="http://schemas.microsoft.com/office/drawing/2014/main" id="{D6E6EF64-4065-A74F-BF55-5A13661BDEB7}"/>
              </a:ext>
            </a:extLst>
          </p:cNvPr>
          <p:cNvSpPr>
            <a:spLocks noGrp="1"/>
          </p:cNvSpPr>
          <p:nvPr>
            <p:ph type="body" sz="quarter" idx="14" hasCustomPrompt="1"/>
          </p:nvPr>
        </p:nvSpPr>
        <p:spPr>
          <a:xfrm>
            <a:off x="392862" y="1254736"/>
            <a:ext cx="3528727" cy="956836"/>
          </a:xfrm>
          <a:prstGeom prst="rect">
            <a:avLst/>
          </a:prstGeom>
        </p:spPr>
        <p:txBody>
          <a:bodyPr lIns="0" tIns="0" rIns="0" bIns="0" numCol="1" spcCol="360000"/>
          <a:lstStyle>
            <a:lvl1pPr marL="4763" indent="-4763">
              <a:spcBef>
                <a:spcPts val="0"/>
              </a:spcBef>
              <a:spcAft>
                <a:spcPts val="500"/>
              </a:spcAft>
              <a:buNone/>
              <a:tabLst/>
              <a:defRPr sz="1600" b="0" i="0">
                <a:solidFill>
                  <a:schemeClr val="tx1">
                    <a:lumMod val="95000"/>
                    <a:lumOff val="5000"/>
                  </a:schemeClr>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text</a:t>
            </a:r>
            <a:endParaRPr lang="en-GB" dirty="0"/>
          </a:p>
        </p:txBody>
      </p:sp>
      <p:sp>
        <p:nvSpPr>
          <p:cNvPr id="30" name="Text Placeholder 23">
            <a:extLst>
              <a:ext uri="{FF2B5EF4-FFF2-40B4-BE49-F238E27FC236}">
                <a16:creationId xmlns:a16="http://schemas.microsoft.com/office/drawing/2014/main" id="{69E3185A-378B-F847-970F-957A76DC1240}"/>
              </a:ext>
            </a:extLst>
          </p:cNvPr>
          <p:cNvSpPr>
            <a:spLocks noGrp="1"/>
          </p:cNvSpPr>
          <p:nvPr>
            <p:ph type="body" sz="quarter" idx="15" hasCustomPrompt="1"/>
          </p:nvPr>
        </p:nvSpPr>
        <p:spPr>
          <a:xfrm>
            <a:off x="395169" y="738966"/>
            <a:ext cx="3522455" cy="346503"/>
          </a:xfrm>
          <a:prstGeom prst="rect">
            <a:avLst/>
          </a:prstGeom>
        </p:spPr>
        <p:txBody>
          <a:bodyPr lIns="0" tIns="0" rIns="0" bIns="0"/>
          <a:lstStyle>
            <a:lvl1pPr marL="4763" indent="-4763">
              <a:spcBef>
                <a:spcPts val="0"/>
              </a:spcBef>
              <a:buNone/>
              <a:tabLst/>
              <a:defRPr sz="2000" b="0" i="0">
                <a:solidFill>
                  <a:schemeClr val="tx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Title</a:t>
            </a:r>
            <a:endParaRPr lang="en-GB" dirty="0"/>
          </a:p>
        </p:txBody>
      </p:sp>
      <p:sp>
        <p:nvSpPr>
          <p:cNvPr id="31" name="Rectangle 30">
            <a:extLst>
              <a:ext uri="{FF2B5EF4-FFF2-40B4-BE49-F238E27FC236}">
                <a16:creationId xmlns:a16="http://schemas.microsoft.com/office/drawing/2014/main" id="{757EC618-3FC5-0941-9E77-403FCC5A1218}"/>
              </a:ext>
            </a:extLst>
          </p:cNvPr>
          <p:cNvSpPr/>
          <p:nvPr userDrawn="1"/>
        </p:nvSpPr>
        <p:spPr>
          <a:xfrm rot="16200000">
            <a:off x="594713" y="-193605"/>
            <a:ext cx="98580" cy="485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Calibri Light" panose="020F0302020204030204" pitchFamily="34" charset="0"/>
              <a:cs typeface="Calibri Light" panose="020F0302020204030204" pitchFamily="34" charset="0"/>
            </a:endParaRPr>
          </a:p>
        </p:txBody>
      </p:sp>
      <p:sp>
        <p:nvSpPr>
          <p:cNvPr id="32" name="Rectangle 31">
            <a:extLst>
              <a:ext uri="{FF2B5EF4-FFF2-40B4-BE49-F238E27FC236}">
                <a16:creationId xmlns:a16="http://schemas.microsoft.com/office/drawing/2014/main" id="{2317FFCD-74AA-6449-95E8-A859EF2C505C}"/>
              </a:ext>
            </a:extLst>
          </p:cNvPr>
          <p:cNvSpPr/>
          <p:nvPr userDrawn="1"/>
        </p:nvSpPr>
        <p:spPr>
          <a:xfrm rot="16200000">
            <a:off x="594713" y="-193605"/>
            <a:ext cx="98580" cy="4857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Calibri Light" panose="020F0302020204030204" pitchFamily="34" charset="0"/>
              <a:cs typeface="Calibri Light" panose="020F0302020204030204" pitchFamily="34" charset="0"/>
            </a:endParaRPr>
          </a:p>
        </p:txBody>
      </p:sp>
      <p:sp>
        <p:nvSpPr>
          <p:cNvPr id="33" name="Title 1">
            <a:extLst>
              <a:ext uri="{FF2B5EF4-FFF2-40B4-BE49-F238E27FC236}">
                <a16:creationId xmlns:a16="http://schemas.microsoft.com/office/drawing/2014/main" id="{17499BF7-6F76-A943-88B3-0F049D61612E}"/>
              </a:ext>
            </a:extLst>
          </p:cNvPr>
          <p:cNvSpPr txBox="1">
            <a:spLocks/>
          </p:cNvSpPr>
          <p:nvPr userDrawn="1"/>
        </p:nvSpPr>
        <p:spPr bwMode="gray">
          <a:xfrm>
            <a:off x="401108" y="217970"/>
            <a:ext cx="1826414" cy="111620"/>
          </a:xfrm>
          <a:prstGeom prst="rect">
            <a:avLst/>
          </a:prstGeom>
        </p:spPr>
        <p:txBody>
          <a:bodyPr vert="horz" lIns="0" tIns="0" rIns="0" bIns="0" rtlCol="0" anchor="t" anchorCtr="0">
            <a:normAutofit/>
          </a:bodyPr>
          <a:lstStyle>
            <a:lvl1pPr algn="l" defTabSz="685800" rtl="0" eaLnBrk="1" latinLnBrk="0" hangingPunct="1">
              <a:spcBef>
                <a:spcPct val="0"/>
              </a:spcBef>
              <a:buNone/>
              <a:defRPr lang="en-GB" sz="4000" kern="1200" dirty="0">
                <a:solidFill>
                  <a:srgbClr val="00766B"/>
                </a:solidFill>
                <a:latin typeface="+mn-lt"/>
                <a:ea typeface="Arial" charset="0"/>
                <a:cs typeface="Arial" charset="0"/>
              </a:defRPr>
            </a:lvl1pPr>
          </a:lstStyle>
          <a:p>
            <a:pPr defTabSz="913271">
              <a:lnSpc>
                <a:spcPct val="90000"/>
              </a:lnSpc>
              <a:spcBef>
                <a:spcPts val="1000"/>
              </a:spcBef>
              <a:buFont typeface="Arial" panose="020B0604020202020204" pitchFamily="34" charset="0"/>
              <a:buNone/>
            </a:pPr>
            <a:r>
              <a:rPr lang="en-GB" sz="750" dirty="0">
                <a:solidFill>
                  <a:schemeClr val="tx1">
                    <a:lumMod val="85000"/>
                    <a:lumOff val="15000"/>
                  </a:schemeClr>
                </a:solidFill>
                <a:latin typeface="Calibri Light" panose="020F0302020204030204" pitchFamily="34" charset="0"/>
                <a:cs typeface="Calibri Light" panose="020F0302020204030204" pitchFamily="34" charset="0"/>
              </a:rPr>
              <a:t>Page </a:t>
            </a:r>
            <a:fld id="{53E7601D-6FDA-7B44-B5BA-3778DAD9E216}" type="slidenum">
              <a:rPr lang="en-GB" sz="750" smtClean="0">
                <a:solidFill>
                  <a:schemeClr val="tx1">
                    <a:lumMod val="85000"/>
                    <a:lumOff val="15000"/>
                  </a:schemeClr>
                </a:solidFill>
                <a:latin typeface="Calibri Light" panose="020F0302020204030204" pitchFamily="34" charset="0"/>
                <a:cs typeface="Calibri Light" panose="020F0302020204030204" pitchFamily="34" charset="0"/>
              </a:rPr>
              <a:t>‹#›</a:t>
            </a:fld>
            <a:endParaRPr lang="en-GB" sz="750" dirty="0">
              <a:solidFill>
                <a:schemeClr val="tx1">
                  <a:lumMod val="85000"/>
                  <a:lumOff val="15000"/>
                </a:schemeClr>
              </a:solidFill>
              <a:latin typeface="Calibri Light" panose="020F0302020204030204" pitchFamily="34" charset="0"/>
              <a:cs typeface="Calibri Light" panose="020F0302020204030204" pitchFamily="34" charset="0"/>
            </a:endParaRPr>
          </a:p>
        </p:txBody>
      </p:sp>
      <p:sp>
        <p:nvSpPr>
          <p:cNvPr id="34" name="Text Placeholder 23">
            <a:extLst>
              <a:ext uri="{FF2B5EF4-FFF2-40B4-BE49-F238E27FC236}">
                <a16:creationId xmlns:a16="http://schemas.microsoft.com/office/drawing/2014/main" id="{E73859D4-7C69-EE45-B3F2-C58326222BD4}"/>
              </a:ext>
            </a:extLst>
          </p:cNvPr>
          <p:cNvSpPr>
            <a:spLocks noGrp="1"/>
          </p:cNvSpPr>
          <p:nvPr>
            <p:ph type="body" sz="quarter" idx="16" hasCustomPrompt="1"/>
          </p:nvPr>
        </p:nvSpPr>
        <p:spPr>
          <a:xfrm>
            <a:off x="392863" y="2931929"/>
            <a:ext cx="3524762" cy="1435253"/>
          </a:xfrm>
          <a:prstGeom prst="rect">
            <a:avLst/>
          </a:prstGeom>
        </p:spPr>
        <p:txBody>
          <a:bodyPr lIns="0" tIns="0" rIns="0" bIns="0" numCol="1" spcCol="360000"/>
          <a:lstStyle>
            <a:lvl1pPr marL="4763" indent="-4763">
              <a:spcBef>
                <a:spcPts val="0"/>
              </a:spcBef>
              <a:spcAft>
                <a:spcPts val="500"/>
              </a:spcAft>
              <a:buNone/>
              <a:tabLst/>
              <a:defRPr sz="16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text</a:t>
            </a:r>
            <a:endParaRPr lang="en-GB" dirty="0"/>
          </a:p>
        </p:txBody>
      </p:sp>
      <p:sp>
        <p:nvSpPr>
          <p:cNvPr id="13" name="Text Placeholder 23">
            <a:extLst>
              <a:ext uri="{FF2B5EF4-FFF2-40B4-BE49-F238E27FC236}">
                <a16:creationId xmlns:a16="http://schemas.microsoft.com/office/drawing/2014/main" id="{E73859D4-7C69-EE45-B3F2-C58326222BD4}"/>
              </a:ext>
            </a:extLst>
          </p:cNvPr>
          <p:cNvSpPr>
            <a:spLocks noGrp="1"/>
          </p:cNvSpPr>
          <p:nvPr>
            <p:ph type="body" sz="quarter" idx="17" hasCustomPrompt="1"/>
          </p:nvPr>
        </p:nvSpPr>
        <p:spPr>
          <a:xfrm>
            <a:off x="4698042" y="1692479"/>
            <a:ext cx="2499207" cy="2674703"/>
          </a:xfrm>
          <a:prstGeom prst="rect">
            <a:avLst/>
          </a:prstGeom>
        </p:spPr>
        <p:txBody>
          <a:bodyPr lIns="0" tIns="0" rIns="0" bIns="0" numCol="1" spcCol="360000"/>
          <a:lstStyle>
            <a:lvl1pPr marL="4763" indent="-4763">
              <a:spcBef>
                <a:spcPts val="0"/>
              </a:spcBef>
              <a:spcAft>
                <a:spcPts val="500"/>
              </a:spcAft>
              <a:buNone/>
              <a:tabLst/>
              <a:defRPr sz="16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text</a:t>
            </a:r>
            <a:endParaRPr lang="en-GB" dirty="0"/>
          </a:p>
        </p:txBody>
      </p:sp>
    </p:spTree>
    <p:extLst>
      <p:ext uri="{BB962C8B-B14F-4D97-AF65-F5344CB8AC3E}">
        <p14:creationId xmlns:p14="http://schemas.microsoft.com/office/powerpoint/2010/main" val="145523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left)">
                                      <p:cBhvr>
                                        <p:cTn id="1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extLst mod="1">
    <p:ext uri="{DCECCB84-F9BA-43D5-87BE-67443E8EF086}">
      <p15:sldGuideLst xmlns:p15="http://schemas.microsoft.com/office/powerpoint/2012/main">
        <p15:guide id="1" orient="horz" pos="1620">
          <p15:clr>
            <a:srgbClr val="FBAE40"/>
          </p15:clr>
        </p15:guide>
        <p15:guide id="2" pos="2880">
          <p15:clr>
            <a:srgbClr val="FBAE40"/>
          </p15:clr>
        </p15:guide>
        <p15:guide id="3" pos="251">
          <p15:clr>
            <a:srgbClr val="FBAE40"/>
          </p15:clr>
        </p15:guide>
        <p15:guide id="4" orient="horz" pos="486">
          <p15:clr>
            <a:srgbClr val="FBAE40"/>
          </p15:clr>
        </p15:guide>
        <p15:guide id="5" pos="5505">
          <p15:clr>
            <a:srgbClr val="FBAE40"/>
          </p15:clr>
        </p15:guide>
        <p15:guide id="6" pos="1487">
          <p15:clr>
            <a:srgbClr val="FBAE40"/>
          </p15:clr>
        </p15:guide>
        <p15:guide id="8" orient="horz" pos="2977">
          <p15:clr>
            <a:srgbClr val="FBAE40"/>
          </p15:clr>
        </p15:guide>
        <p15:guide id="9" pos="3131">
          <p15:clr>
            <a:srgbClr val="FBAE40"/>
          </p15:clr>
        </p15:guide>
        <p15:guide id="10" orient="horz" pos="831" userDrawn="1">
          <p15:clr>
            <a:srgbClr val="FBAE40"/>
          </p15:clr>
        </p15:guide>
        <p15:guide id="11" orient="horz" pos="1862" userDrawn="1">
          <p15:clr>
            <a:srgbClr val="FBAE40"/>
          </p15:clr>
        </p15:guide>
        <p15:guide id="12" orient="horz" pos="1999" userDrawn="1">
          <p15:clr>
            <a:srgbClr val="FBAE40"/>
          </p15:clr>
        </p15:guide>
        <p15:guide id="13" orient="horz" pos="2086" userDrawn="1">
          <p15:clr>
            <a:srgbClr val="FBAE40"/>
          </p15:clr>
        </p15:guide>
        <p15:guide id="14" orient="horz" pos="2177"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rocess blank">
    <p:spTree>
      <p:nvGrpSpPr>
        <p:cNvPr id="1" name=""/>
        <p:cNvGrpSpPr/>
        <p:nvPr/>
      </p:nvGrpSpPr>
      <p:grpSpPr>
        <a:xfrm>
          <a:off x="0" y="0"/>
          <a:ext cx="0" cy="0"/>
          <a:chOff x="0" y="0"/>
          <a:chExt cx="0" cy="0"/>
        </a:xfrm>
      </p:grpSpPr>
      <p:sp>
        <p:nvSpPr>
          <p:cNvPr id="30" name="Text Placeholder 23">
            <a:extLst>
              <a:ext uri="{FF2B5EF4-FFF2-40B4-BE49-F238E27FC236}">
                <a16:creationId xmlns:a16="http://schemas.microsoft.com/office/drawing/2014/main" id="{325DA0C4-9B46-004E-92AD-7F727FA59404}"/>
              </a:ext>
            </a:extLst>
          </p:cNvPr>
          <p:cNvSpPr>
            <a:spLocks noGrp="1"/>
          </p:cNvSpPr>
          <p:nvPr userDrawn="1">
            <p:ph type="body" sz="quarter" idx="10" hasCustomPrompt="1"/>
          </p:nvPr>
        </p:nvSpPr>
        <p:spPr>
          <a:xfrm>
            <a:off x="0" y="1248464"/>
            <a:ext cx="9143999" cy="346503"/>
          </a:xfrm>
          <a:prstGeom prst="rect">
            <a:avLst/>
          </a:prstGeom>
        </p:spPr>
        <p:txBody>
          <a:bodyPr lIns="0" tIns="0" rIns="0" bIns="0"/>
          <a:lstStyle>
            <a:lvl1pPr algn="ctr">
              <a:buNone/>
              <a:defRPr sz="2400" b="0" i="0" spc="60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smtClean="0"/>
              <a:t>Click to add title</a:t>
            </a:r>
            <a:endParaRPr lang="en-GB" dirty="0"/>
          </a:p>
        </p:txBody>
      </p:sp>
      <p:sp>
        <p:nvSpPr>
          <p:cNvPr id="19" name="Title 1">
            <a:extLst>
              <a:ext uri="{FF2B5EF4-FFF2-40B4-BE49-F238E27FC236}">
                <a16:creationId xmlns:a16="http://schemas.microsoft.com/office/drawing/2014/main" id="{6B8B2023-3978-C042-996C-820BF32D2B01}"/>
              </a:ext>
            </a:extLst>
          </p:cNvPr>
          <p:cNvSpPr txBox="1">
            <a:spLocks/>
          </p:cNvSpPr>
          <p:nvPr userDrawn="1"/>
        </p:nvSpPr>
        <p:spPr bwMode="gray">
          <a:xfrm>
            <a:off x="402191" y="217970"/>
            <a:ext cx="2498764" cy="184301"/>
          </a:xfrm>
          <a:prstGeom prst="rect">
            <a:avLst/>
          </a:prstGeom>
        </p:spPr>
        <p:txBody>
          <a:bodyPr vert="horz" lIns="0" tIns="0" rIns="0" bIns="0" rtlCol="0" anchor="t" anchorCtr="0">
            <a:normAutofit/>
          </a:bodyPr>
          <a:lstStyle>
            <a:lvl1pPr algn="l" defTabSz="685800" rtl="0" eaLnBrk="1" latinLnBrk="0" hangingPunct="1">
              <a:spcBef>
                <a:spcPct val="0"/>
              </a:spcBef>
              <a:buNone/>
              <a:defRPr lang="en-GB" sz="4000" kern="1200" dirty="0">
                <a:solidFill>
                  <a:srgbClr val="00766B"/>
                </a:solidFill>
                <a:latin typeface="+mn-lt"/>
                <a:ea typeface="Arial" charset="0"/>
                <a:cs typeface="Arial" charset="0"/>
              </a:defRPr>
            </a:lvl1pPr>
          </a:lstStyle>
          <a:p>
            <a:pPr defTabSz="913271">
              <a:lnSpc>
                <a:spcPct val="90000"/>
              </a:lnSpc>
              <a:spcBef>
                <a:spcPts val="1000"/>
              </a:spcBef>
              <a:buFont typeface="Arial" panose="020B0604020202020204" pitchFamily="34" charset="0"/>
              <a:buNone/>
            </a:pPr>
            <a:r>
              <a:rPr lang="en-GB" sz="750" dirty="0">
                <a:solidFill>
                  <a:schemeClr val="bg1"/>
                </a:solidFill>
                <a:latin typeface="Calibri Light" panose="020F0302020204030204" pitchFamily="34" charset="0"/>
                <a:cs typeface="Calibri Light" panose="020F0302020204030204" pitchFamily="34" charset="0"/>
              </a:rPr>
              <a:t>Page </a:t>
            </a:r>
            <a:fld id="{53E7601D-6FDA-7B44-B5BA-3778DAD9E216}" type="slidenum">
              <a:rPr lang="en-GB" sz="750" smtClean="0">
                <a:solidFill>
                  <a:schemeClr val="bg1"/>
                </a:solidFill>
                <a:latin typeface="Calibri Light" panose="020F0302020204030204" pitchFamily="34" charset="0"/>
                <a:cs typeface="Calibri Light" panose="020F0302020204030204" pitchFamily="34" charset="0"/>
              </a:rPr>
              <a:t>‹#›</a:t>
            </a:fld>
            <a:endParaRPr lang="en-GB" sz="750" dirty="0">
              <a:solidFill>
                <a:schemeClr val="bg1"/>
              </a:solidFill>
              <a:latin typeface="Calibri Light" panose="020F0302020204030204" pitchFamily="34" charset="0"/>
              <a:cs typeface="Calibri Light" panose="020F0302020204030204" pitchFamily="34" charset="0"/>
            </a:endParaRPr>
          </a:p>
        </p:txBody>
      </p:sp>
      <p:sp>
        <p:nvSpPr>
          <p:cNvPr id="20" name="Rectangle 19">
            <a:extLst>
              <a:ext uri="{FF2B5EF4-FFF2-40B4-BE49-F238E27FC236}">
                <a16:creationId xmlns:a16="http://schemas.microsoft.com/office/drawing/2014/main" id="{C7A13CDD-318C-294A-AAC6-AEDBBDB13333}"/>
              </a:ext>
            </a:extLst>
          </p:cNvPr>
          <p:cNvSpPr/>
          <p:nvPr userDrawn="1"/>
        </p:nvSpPr>
        <p:spPr>
          <a:xfrm rot="16200000">
            <a:off x="594713" y="-193605"/>
            <a:ext cx="98580" cy="485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Calibri Light" panose="020F0302020204030204" pitchFamily="34" charset="0"/>
              <a:cs typeface="Calibri Light" panose="020F0302020204030204" pitchFamily="34" charset="0"/>
            </a:endParaRPr>
          </a:p>
        </p:txBody>
      </p:sp>
      <p:grpSp>
        <p:nvGrpSpPr>
          <p:cNvPr id="6" name="Group 5">
            <a:extLst>
              <a:ext uri="{FF2B5EF4-FFF2-40B4-BE49-F238E27FC236}">
                <a16:creationId xmlns:a16="http://schemas.microsoft.com/office/drawing/2014/main" id="{38773A36-8220-0740-B96C-83A5F83F77D1}"/>
              </a:ext>
            </a:extLst>
          </p:cNvPr>
          <p:cNvGrpSpPr>
            <a:grpSpLocks noChangeAspect="1"/>
          </p:cNvGrpSpPr>
          <p:nvPr userDrawn="1"/>
        </p:nvGrpSpPr>
        <p:grpSpPr bwMode="gray">
          <a:xfrm>
            <a:off x="7974612" y="291900"/>
            <a:ext cx="792000" cy="153571"/>
            <a:chOff x="4375150" y="6157913"/>
            <a:chExt cx="1874838" cy="363537"/>
          </a:xfrm>
        </p:grpSpPr>
        <p:sp>
          <p:nvSpPr>
            <p:cNvPr id="7" name="Freeform 6">
              <a:extLst>
                <a:ext uri="{FF2B5EF4-FFF2-40B4-BE49-F238E27FC236}">
                  <a16:creationId xmlns:a16="http://schemas.microsoft.com/office/drawing/2014/main" id="{CB15671B-C3EC-E245-80C2-28031C15E97D}"/>
                </a:ext>
              </a:extLst>
            </p:cNvPr>
            <p:cNvSpPr>
              <a:spLocks noEditPoints="1"/>
            </p:cNvSpPr>
            <p:nvPr userDrawn="1"/>
          </p:nvSpPr>
          <p:spPr bwMode="gray">
            <a:xfrm>
              <a:off x="4375150" y="6176963"/>
              <a:ext cx="193675" cy="341312"/>
            </a:xfrm>
            <a:custGeom>
              <a:avLst/>
              <a:gdLst/>
              <a:ahLst/>
              <a:cxnLst>
                <a:cxn ang="0">
                  <a:pos x="0" y="0"/>
                </a:cxn>
                <a:cxn ang="0">
                  <a:pos x="0" y="108"/>
                </a:cxn>
                <a:cxn ang="0">
                  <a:pos x="61" y="108"/>
                </a:cxn>
                <a:cxn ang="0">
                  <a:pos x="61" y="0"/>
                </a:cxn>
                <a:cxn ang="0">
                  <a:pos x="0" y="0"/>
                </a:cxn>
                <a:cxn ang="0">
                  <a:pos x="33" y="71"/>
                </a:cxn>
                <a:cxn ang="0">
                  <a:pos x="20" y="64"/>
                </a:cxn>
                <a:cxn ang="0">
                  <a:pos x="19" y="87"/>
                </a:cxn>
                <a:cxn ang="0">
                  <a:pos x="28" y="90"/>
                </a:cxn>
                <a:cxn ang="0">
                  <a:pos x="28" y="91"/>
                </a:cxn>
                <a:cxn ang="0">
                  <a:pos x="6" y="91"/>
                </a:cxn>
                <a:cxn ang="0">
                  <a:pos x="6" y="90"/>
                </a:cxn>
                <a:cxn ang="0">
                  <a:pos x="12" y="87"/>
                </a:cxn>
                <a:cxn ang="0">
                  <a:pos x="11" y="21"/>
                </a:cxn>
                <a:cxn ang="0">
                  <a:pos x="5" y="21"/>
                </a:cxn>
                <a:cxn ang="0">
                  <a:pos x="5" y="19"/>
                </a:cxn>
                <a:cxn ang="0">
                  <a:pos x="20" y="16"/>
                </a:cxn>
                <a:cxn ang="0">
                  <a:pos x="20" y="44"/>
                </a:cxn>
                <a:cxn ang="0">
                  <a:pos x="42" y="16"/>
                </a:cxn>
                <a:cxn ang="0">
                  <a:pos x="54" y="36"/>
                </a:cxn>
                <a:cxn ang="0">
                  <a:pos x="33" y="71"/>
                </a:cxn>
              </a:cxnLst>
              <a:rect l="0" t="0" r="r" b="b"/>
              <a:pathLst>
                <a:path w="61" h="108">
                  <a:moveTo>
                    <a:pt x="0" y="0"/>
                  </a:moveTo>
                  <a:cubicBezTo>
                    <a:pt x="0" y="108"/>
                    <a:pt x="0" y="108"/>
                    <a:pt x="0" y="108"/>
                  </a:cubicBezTo>
                  <a:cubicBezTo>
                    <a:pt x="61" y="108"/>
                    <a:pt x="61" y="108"/>
                    <a:pt x="61" y="108"/>
                  </a:cubicBezTo>
                  <a:cubicBezTo>
                    <a:pt x="61" y="0"/>
                    <a:pt x="61" y="0"/>
                    <a:pt x="61" y="0"/>
                  </a:cubicBezTo>
                  <a:lnTo>
                    <a:pt x="0" y="0"/>
                  </a:lnTo>
                  <a:close/>
                  <a:moveTo>
                    <a:pt x="33" y="71"/>
                  </a:moveTo>
                  <a:cubicBezTo>
                    <a:pt x="23" y="71"/>
                    <a:pt x="20" y="64"/>
                    <a:pt x="20" y="64"/>
                  </a:cubicBezTo>
                  <a:cubicBezTo>
                    <a:pt x="19" y="87"/>
                    <a:pt x="19" y="87"/>
                    <a:pt x="19" y="87"/>
                  </a:cubicBezTo>
                  <a:cubicBezTo>
                    <a:pt x="28" y="90"/>
                    <a:pt x="28" y="90"/>
                    <a:pt x="28" y="90"/>
                  </a:cubicBezTo>
                  <a:cubicBezTo>
                    <a:pt x="28" y="91"/>
                    <a:pt x="28" y="91"/>
                    <a:pt x="28" y="91"/>
                  </a:cubicBezTo>
                  <a:cubicBezTo>
                    <a:pt x="6" y="91"/>
                    <a:pt x="6" y="91"/>
                    <a:pt x="6" y="91"/>
                  </a:cubicBezTo>
                  <a:cubicBezTo>
                    <a:pt x="6" y="90"/>
                    <a:pt x="6" y="90"/>
                    <a:pt x="6" y="90"/>
                  </a:cubicBezTo>
                  <a:cubicBezTo>
                    <a:pt x="12" y="87"/>
                    <a:pt x="12" y="87"/>
                    <a:pt x="12" y="87"/>
                  </a:cubicBezTo>
                  <a:cubicBezTo>
                    <a:pt x="11" y="21"/>
                    <a:pt x="11" y="21"/>
                    <a:pt x="11" y="21"/>
                  </a:cubicBezTo>
                  <a:cubicBezTo>
                    <a:pt x="5" y="21"/>
                    <a:pt x="5" y="21"/>
                    <a:pt x="5" y="21"/>
                  </a:cubicBezTo>
                  <a:cubicBezTo>
                    <a:pt x="5" y="21"/>
                    <a:pt x="5" y="19"/>
                    <a:pt x="5" y="19"/>
                  </a:cubicBezTo>
                  <a:cubicBezTo>
                    <a:pt x="20" y="16"/>
                    <a:pt x="20" y="16"/>
                    <a:pt x="20" y="16"/>
                  </a:cubicBezTo>
                  <a:cubicBezTo>
                    <a:pt x="20" y="44"/>
                    <a:pt x="20" y="44"/>
                    <a:pt x="20" y="44"/>
                  </a:cubicBezTo>
                  <a:cubicBezTo>
                    <a:pt x="26" y="23"/>
                    <a:pt x="36" y="16"/>
                    <a:pt x="42" y="16"/>
                  </a:cubicBezTo>
                  <a:cubicBezTo>
                    <a:pt x="47" y="16"/>
                    <a:pt x="54" y="19"/>
                    <a:pt x="54" y="36"/>
                  </a:cubicBezTo>
                  <a:cubicBezTo>
                    <a:pt x="54" y="67"/>
                    <a:pt x="38" y="71"/>
                    <a:pt x="33" y="7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8" name="Freeform 7">
              <a:extLst>
                <a:ext uri="{FF2B5EF4-FFF2-40B4-BE49-F238E27FC236}">
                  <a16:creationId xmlns:a16="http://schemas.microsoft.com/office/drawing/2014/main" id="{846EF31E-3418-7A49-80B5-9483B5C07B34}"/>
                </a:ext>
              </a:extLst>
            </p:cNvPr>
            <p:cNvSpPr>
              <a:spLocks/>
            </p:cNvSpPr>
            <p:nvPr userDrawn="1"/>
          </p:nvSpPr>
          <p:spPr bwMode="gray">
            <a:xfrm>
              <a:off x="4435475" y="6246813"/>
              <a:ext cx="82550" cy="147637"/>
            </a:xfrm>
            <a:custGeom>
              <a:avLst/>
              <a:gdLst/>
              <a:ahLst/>
              <a:cxnLst>
                <a:cxn ang="0">
                  <a:pos x="19" y="0"/>
                </a:cxn>
                <a:cxn ang="0">
                  <a:pos x="0" y="33"/>
                </a:cxn>
                <a:cxn ang="0">
                  <a:pos x="14" y="47"/>
                </a:cxn>
                <a:cxn ang="0">
                  <a:pos x="26" y="17"/>
                </a:cxn>
                <a:cxn ang="0">
                  <a:pos x="19" y="0"/>
                </a:cxn>
              </a:cxnLst>
              <a:rect l="0" t="0" r="r" b="b"/>
              <a:pathLst>
                <a:path w="26" h="47">
                  <a:moveTo>
                    <a:pt x="19" y="0"/>
                  </a:moveTo>
                  <a:cubicBezTo>
                    <a:pt x="9" y="0"/>
                    <a:pt x="0" y="28"/>
                    <a:pt x="0" y="33"/>
                  </a:cubicBezTo>
                  <a:cubicBezTo>
                    <a:pt x="0" y="34"/>
                    <a:pt x="4" y="47"/>
                    <a:pt x="14" y="47"/>
                  </a:cubicBezTo>
                  <a:cubicBezTo>
                    <a:pt x="24" y="47"/>
                    <a:pt x="26" y="27"/>
                    <a:pt x="26" y="17"/>
                  </a:cubicBezTo>
                  <a:cubicBezTo>
                    <a:pt x="26" y="7"/>
                    <a:pt x="23" y="0"/>
                    <a:pt x="19"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9" name="Freeform 8">
              <a:extLst>
                <a:ext uri="{FF2B5EF4-FFF2-40B4-BE49-F238E27FC236}">
                  <a16:creationId xmlns:a16="http://schemas.microsoft.com/office/drawing/2014/main" id="{D4A5FD6C-ACBD-E648-8CC6-4D14A371C5CE}"/>
                </a:ext>
              </a:extLst>
            </p:cNvPr>
            <p:cNvSpPr>
              <a:spLocks/>
            </p:cNvSpPr>
            <p:nvPr userDrawn="1"/>
          </p:nvSpPr>
          <p:spPr bwMode="gray">
            <a:xfrm>
              <a:off x="4625975" y="6300788"/>
              <a:ext cx="98425" cy="144462"/>
            </a:xfrm>
            <a:custGeom>
              <a:avLst/>
              <a:gdLst/>
              <a:ahLst/>
              <a:cxnLst>
                <a:cxn ang="0">
                  <a:pos x="18" y="0"/>
                </a:cxn>
                <a:cxn ang="0">
                  <a:pos x="7" y="22"/>
                </a:cxn>
                <a:cxn ang="0">
                  <a:pos x="23" y="46"/>
                </a:cxn>
                <a:cxn ang="0">
                  <a:pos x="31" y="27"/>
                </a:cxn>
                <a:cxn ang="0">
                  <a:pos x="18" y="0"/>
                </a:cxn>
              </a:cxnLst>
              <a:rect l="0" t="0" r="r" b="b"/>
              <a:pathLst>
                <a:path w="31" h="46">
                  <a:moveTo>
                    <a:pt x="18" y="0"/>
                  </a:moveTo>
                  <a:cubicBezTo>
                    <a:pt x="17" y="0"/>
                    <a:pt x="0" y="4"/>
                    <a:pt x="7" y="22"/>
                  </a:cubicBezTo>
                  <a:cubicBezTo>
                    <a:pt x="15" y="46"/>
                    <a:pt x="22" y="46"/>
                    <a:pt x="23" y="46"/>
                  </a:cubicBezTo>
                  <a:cubicBezTo>
                    <a:pt x="25" y="46"/>
                    <a:pt x="31" y="45"/>
                    <a:pt x="31" y="27"/>
                  </a:cubicBezTo>
                  <a:cubicBezTo>
                    <a:pt x="30" y="8"/>
                    <a:pt x="25" y="0"/>
                    <a:pt x="18"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10" name="Freeform 9">
              <a:extLst>
                <a:ext uri="{FF2B5EF4-FFF2-40B4-BE49-F238E27FC236}">
                  <a16:creationId xmlns:a16="http://schemas.microsoft.com/office/drawing/2014/main" id="{C5C25555-2E21-0C4E-BB50-D3BD5936928B}"/>
                </a:ext>
              </a:extLst>
            </p:cNvPr>
            <p:cNvSpPr>
              <a:spLocks noEditPoints="1"/>
            </p:cNvSpPr>
            <p:nvPr userDrawn="1"/>
          </p:nvSpPr>
          <p:spPr bwMode="gray">
            <a:xfrm>
              <a:off x="4581525" y="6176963"/>
              <a:ext cx="193675" cy="341312"/>
            </a:xfrm>
            <a:custGeom>
              <a:avLst/>
              <a:gdLst/>
              <a:ahLst/>
              <a:cxnLst>
                <a:cxn ang="0">
                  <a:pos x="0" y="0"/>
                </a:cxn>
                <a:cxn ang="0">
                  <a:pos x="0" y="108"/>
                </a:cxn>
                <a:cxn ang="0">
                  <a:pos x="61" y="108"/>
                </a:cxn>
                <a:cxn ang="0">
                  <a:pos x="61" y="0"/>
                </a:cxn>
                <a:cxn ang="0">
                  <a:pos x="0" y="0"/>
                </a:cxn>
                <a:cxn ang="0">
                  <a:pos x="42" y="91"/>
                </a:cxn>
                <a:cxn ang="0">
                  <a:pos x="19" y="63"/>
                </a:cxn>
                <a:cxn ang="0">
                  <a:pos x="20" y="91"/>
                </a:cxn>
                <a:cxn ang="0">
                  <a:pos x="5" y="88"/>
                </a:cxn>
                <a:cxn ang="0">
                  <a:pos x="4" y="86"/>
                </a:cxn>
                <a:cxn ang="0">
                  <a:pos x="11" y="86"/>
                </a:cxn>
                <a:cxn ang="0">
                  <a:pos x="11" y="19"/>
                </a:cxn>
                <a:cxn ang="0">
                  <a:pos x="6" y="17"/>
                </a:cxn>
                <a:cxn ang="0">
                  <a:pos x="5" y="16"/>
                </a:cxn>
                <a:cxn ang="0">
                  <a:pos x="28" y="16"/>
                </a:cxn>
                <a:cxn ang="0">
                  <a:pos x="27" y="18"/>
                </a:cxn>
                <a:cxn ang="0">
                  <a:pos x="19" y="19"/>
                </a:cxn>
                <a:cxn ang="0">
                  <a:pos x="19" y="43"/>
                </a:cxn>
                <a:cxn ang="0">
                  <a:pos x="32" y="37"/>
                </a:cxn>
                <a:cxn ang="0">
                  <a:pos x="53" y="70"/>
                </a:cxn>
                <a:cxn ang="0">
                  <a:pos x="42" y="91"/>
                </a:cxn>
              </a:cxnLst>
              <a:rect l="0" t="0" r="r" b="b"/>
              <a:pathLst>
                <a:path w="61" h="108">
                  <a:moveTo>
                    <a:pt x="0" y="0"/>
                  </a:moveTo>
                  <a:cubicBezTo>
                    <a:pt x="0" y="108"/>
                    <a:pt x="0" y="108"/>
                    <a:pt x="0" y="108"/>
                  </a:cubicBezTo>
                  <a:cubicBezTo>
                    <a:pt x="61" y="108"/>
                    <a:pt x="61" y="108"/>
                    <a:pt x="61" y="108"/>
                  </a:cubicBezTo>
                  <a:cubicBezTo>
                    <a:pt x="61" y="0"/>
                    <a:pt x="61" y="0"/>
                    <a:pt x="61" y="0"/>
                  </a:cubicBezTo>
                  <a:lnTo>
                    <a:pt x="0" y="0"/>
                  </a:lnTo>
                  <a:close/>
                  <a:moveTo>
                    <a:pt x="42" y="91"/>
                  </a:moveTo>
                  <a:cubicBezTo>
                    <a:pt x="26" y="91"/>
                    <a:pt x="19" y="63"/>
                    <a:pt x="19" y="63"/>
                  </a:cubicBezTo>
                  <a:cubicBezTo>
                    <a:pt x="20" y="91"/>
                    <a:pt x="20" y="91"/>
                    <a:pt x="20" y="91"/>
                  </a:cubicBezTo>
                  <a:cubicBezTo>
                    <a:pt x="20" y="91"/>
                    <a:pt x="6" y="89"/>
                    <a:pt x="5" y="88"/>
                  </a:cubicBezTo>
                  <a:cubicBezTo>
                    <a:pt x="4" y="88"/>
                    <a:pt x="4" y="86"/>
                    <a:pt x="4" y="86"/>
                  </a:cubicBezTo>
                  <a:cubicBezTo>
                    <a:pt x="11" y="86"/>
                    <a:pt x="11" y="86"/>
                    <a:pt x="11" y="86"/>
                  </a:cubicBezTo>
                  <a:cubicBezTo>
                    <a:pt x="11" y="86"/>
                    <a:pt x="12" y="21"/>
                    <a:pt x="11" y="19"/>
                  </a:cubicBezTo>
                  <a:cubicBezTo>
                    <a:pt x="11" y="18"/>
                    <a:pt x="6" y="17"/>
                    <a:pt x="6" y="17"/>
                  </a:cubicBezTo>
                  <a:cubicBezTo>
                    <a:pt x="5" y="16"/>
                    <a:pt x="5" y="16"/>
                    <a:pt x="5" y="16"/>
                  </a:cubicBezTo>
                  <a:cubicBezTo>
                    <a:pt x="28" y="16"/>
                    <a:pt x="28" y="16"/>
                    <a:pt x="28" y="16"/>
                  </a:cubicBezTo>
                  <a:cubicBezTo>
                    <a:pt x="27" y="18"/>
                    <a:pt x="27" y="18"/>
                    <a:pt x="27" y="18"/>
                  </a:cubicBezTo>
                  <a:cubicBezTo>
                    <a:pt x="24" y="18"/>
                    <a:pt x="19" y="19"/>
                    <a:pt x="19" y="19"/>
                  </a:cubicBezTo>
                  <a:cubicBezTo>
                    <a:pt x="19" y="43"/>
                    <a:pt x="19" y="43"/>
                    <a:pt x="19" y="43"/>
                  </a:cubicBezTo>
                  <a:cubicBezTo>
                    <a:pt x="19" y="43"/>
                    <a:pt x="24" y="37"/>
                    <a:pt x="32" y="37"/>
                  </a:cubicBezTo>
                  <a:cubicBezTo>
                    <a:pt x="53" y="37"/>
                    <a:pt x="53" y="67"/>
                    <a:pt x="53" y="70"/>
                  </a:cubicBezTo>
                  <a:cubicBezTo>
                    <a:pt x="53" y="73"/>
                    <a:pt x="54" y="91"/>
                    <a:pt x="42" y="9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11" name="Freeform 10">
              <a:extLst>
                <a:ext uri="{FF2B5EF4-FFF2-40B4-BE49-F238E27FC236}">
                  <a16:creationId xmlns:a16="http://schemas.microsoft.com/office/drawing/2014/main" id="{B5000CB5-8FA5-3B48-8335-EAB6EDA5BE77}"/>
                </a:ext>
              </a:extLst>
            </p:cNvPr>
            <p:cNvSpPr>
              <a:spLocks noEditPoints="1"/>
            </p:cNvSpPr>
            <p:nvPr userDrawn="1"/>
          </p:nvSpPr>
          <p:spPr bwMode="gray">
            <a:xfrm>
              <a:off x="4816475" y="6176963"/>
              <a:ext cx="139700" cy="193675"/>
            </a:xfrm>
            <a:custGeom>
              <a:avLst/>
              <a:gdLst/>
              <a:ahLst/>
              <a:cxnLst>
                <a:cxn ang="0">
                  <a:pos x="18" y="35"/>
                </a:cxn>
                <a:cxn ang="0">
                  <a:pos x="14" y="33"/>
                </a:cxn>
                <a:cxn ang="0">
                  <a:pos x="15" y="3"/>
                </a:cxn>
                <a:cxn ang="0">
                  <a:pos x="20" y="1"/>
                </a:cxn>
                <a:cxn ang="0">
                  <a:pos x="35" y="17"/>
                </a:cxn>
                <a:cxn ang="0">
                  <a:pos x="18" y="35"/>
                </a:cxn>
                <a:cxn ang="0">
                  <a:pos x="5" y="3"/>
                </a:cxn>
                <a:cxn ang="0">
                  <a:pos x="6" y="4"/>
                </a:cxn>
                <a:cxn ang="0">
                  <a:pos x="6" y="29"/>
                </a:cxn>
                <a:cxn ang="0">
                  <a:pos x="7" y="57"/>
                </a:cxn>
                <a:cxn ang="0">
                  <a:pos x="5" y="59"/>
                </a:cxn>
                <a:cxn ang="0">
                  <a:pos x="1" y="60"/>
                </a:cxn>
                <a:cxn ang="0">
                  <a:pos x="1" y="61"/>
                </a:cxn>
                <a:cxn ang="0">
                  <a:pos x="1" y="61"/>
                </a:cxn>
                <a:cxn ang="0">
                  <a:pos x="10" y="61"/>
                </a:cxn>
                <a:cxn ang="0">
                  <a:pos x="22" y="61"/>
                </a:cxn>
                <a:cxn ang="0">
                  <a:pos x="22" y="61"/>
                </a:cxn>
                <a:cxn ang="0">
                  <a:pos x="22" y="60"/>
                </a:cxn>
                <a:cxn ang="0">
                  <a:pos x="15" y="58"/>
                </a:cxn>
                <a:cxn ang="0">
                  <a:pos x="14" y="57"/>
                </a:cxn>
                <a:cxn ang="0">
                  <a:pos x="14" y="36"/>
                </a:cxn>
                <a:cxn ang="0">
                  <a:pos x="19" y="36"/>
                </a:cxn>
                <a:cxn ang="0">
                  <a:pos x="44" y="16"/>
                </a:cxn>
                <a:cxn ang="0">
                  <a:pos x="21" y="0"/>
                </a:cxn>
                <a:cxn ang="0">
                  <a:pos x="0" y="1"/>
                </a:cxn>
                <a:cxn ang="0">
                  <a:pos x="0" y="1"/>
                </a:cxn>
                <a:cxn ang="0">
                  <a:pos x="1" y="2"/>
                </a:cxn>
                <a:cxn ang="0">
                  <a:pos x="5" y="3"/>
                </a:cxn>
              </a:cxnLst>
              <a:rect l="0" t="0" r="r" b="b"/>
              <a:pathLst>
                <a:path w="44" h="61">
                  <a:moveTo>
                    <a:pt x="18" y="35"/>
                  </a:moveTo>
                  <a:cubicBezTo>
                    <a:pt x="16" y="35"/>
                    <a:pt x="14" y="34"/>
                    <a:pt x="14" y="33"/>
                  </a:cubicBezTo>
                  <a:cubicBezTo>
                    <a:pt x="14" y="31"/>
                    <a:pt x="14" y="13"/>
                    <a:pt x="15" y="3"/>
                  </a:cubicBezTo>
                  <a:cubicBezTo>
                    <a:pt x="15" y="2"/>
                    <a:pt x="16" y="1"/>
                    <a:pt x="20" y="1"/>
                  </a:cubicBezTo>
                  <a:cubicBezTo>
                    <a:pt x="29" y="1"/>
                    <a:pt x="35" y="8"/>
                    <a:pt x="35" y="17"/>
                  </a:cubicBezTo>
                  <a:cubicBezTo>
                    <a:pt x="35" y="28"/>
                    <a:pt x="27" y="35"/>
                    <a:pt x="18" y="35"/>
                  </a:cubicBezTo>
                  <a:close/>
                  <a:moveTo>
                    <a:pt x="5" y="3"/>
                  </a:moveTo>
                  <a:cubicBezTo>
                    <a:pt x="6" y="3"/>
                    <a:pt x="6" y="3"/>
                    <a:pt x="6" y="4"/>
                  </a:cubicBezTo>
                  <a:cubicBezTo>
                    <a:pt x="6" y="7"/>
                    <a:pt x="6" y="25"/>
                    <a:pt x="6" y="29"/>
                  </a:cubicBezTo>
                  <a:cubicBezTo>
                    <a:pt x="6" y="34"/>
                    <a:pt x="7" y="54"/>
                    <a:pt x="7" y="57"/>
                  </a:cubicBezTo>
                  <a:cubicBezTo>
                    <a:pt x="7" y="58"/>
                    <a:pt x="6" y="58"/>
                    <a:pt x="5" y="59"/>
                  </a:cubicBezTo>
                  <a:cubicBezTo>
                    <a:pt x="1" y="60"/>
                    <a:pt x="1" y="60"/>
                    <a:pt x="1" y="60"/>
                  </a:cubicBezTo>
                  <a:cubicBezTo>
                    <a:pt x="1" y="60"/>
                    <a:pt x="1" y="60"/>
                    <a:pt x="1" y="61"/>
                  </a:cubicBezTo>
                  <a:cubicBezTo>
                    <a:pt x="1" y="61"/>
                    <a:pt x="1" y="61"/>
                    <a:pt x="1" y="61"/>
                  </a:cubicBezTo>
                  <a:cubicBezTo>
                    <a:pt x="3" y="61"/>
                    <a:pt x="7" y="61"/>
                    <a:pt x="10" y="61"/>
                  </a:cubicBezTo>
                  <a:cubicBezTo>
                    <a:pt x="14" y="61"/>
                    <a:pt x="18" y="61"/>
                    <a:pt x="22" y="61"/>
                  </a:cubicBezTo>
                  <a:cubicBezTo>
                    <a:pt x="22" y="61"/>
                    <a:pt x="22" y="61"/>
                    <a:pt x="22" y="61"/>
                  </a:cubicBezTo>
                  <a:cubicBezTo>
                    <a:pt x="22" y="60"/>
                    <a:pt x="22" y="60"/>
                    <a:pt x="22" y="60"/>
                  </a:cubicBezTo>
                  <a:cubicBezTo>
                    <a:pt x="15" y="58"/>
                    <a:pt x="15" y="58"/>
                    <a:pt x="15" y="58"/>
                  </a:cubicBezTo>
                  <a:cubicBezTo>
                    <a:pt x="14" y="58"/>
                    <a:pt x="14" y="58"/>
                    <a:pt x="14" y="57"/>
                  </a:cubicBezTo>
                  <a:cubicBezTo>
                    <a:pt x="14" y="55"/>
                    <a:pt x="14" y="39"/>
                    <a:pt x="14" y="36"/>
                  </a:cubicBezTo>
                  <a:cubicBezTo>
                    <a:pt x="15" y="36"/>
                    <a:pt x="17" y="36"/>
                    <a:pt x="19" y="36"/>
                  </a:cubicBezTo>
                  <a:cubicBezTo>
                    <a:pt x="34" y="36"/>
                    <a:pt x="44" y="27"/>
                    <a:pt x="44" y="16"/>
                  </a:cubicBezTo>
                  <a:cubicBezTo>
                    <a:pt x="44" y="6"/>
                    <a:pt x="37" y="0"/>
                    <a:pt x="21" y="0"/>
                  </a:cubicBezTo>
                  <a:cubicBezTo>
                    <a:pt x="13" y="0"/>
                    <a:pt x="3" y="1"/>
                    <a:pt x="0" y="1"/>
                  </a:cubicBezTo>
                  <a:cubicBezTo>
                    <a:pt x="0" y="1"/>
                    <a:pt x="0" y="1"/>
                    <a:pt x="0" y="1"/>
                  </a:cubicBezTo>
                  <a:cubicBezTo>
                    <a:pt x="0" y="2"/>
                    <a:pt x="0" y="2"/>
                    <a:pt x="1" y="2"/>
                  </a:cubicBezTo>
                  <a:lnTo>
                    <a:pt x="5" y="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12" name="Freeform 11">
              <a:extLst>
                <a:ext uri="{FF2B5EF4-FFF2-40B4-BE49-F238E27FC236}">
                  <a16:creationId xmlns:a16="http://schemas.microsoft.com/office/drawing/2014/main" id="{8079FB22-5781-BE4B-8072-1501CD47DFAA}"/>
                </a:ext>
              </a:extLst>
            </p:cNvPr>
            <p:cNvSpPr>
              <a:spLocks/>
            </p:cNvSpPr>
            <p:nvPr userDrawn="1"/>
          </p:nvSpPr>
          <p:spPr bwMode="gray">
            <a:xfrm>
              <a:off x="4972050" y="6224588"/>
              <a:ext cx="117475" cy="146050"/>
            </a:xfrm>
            <a:custGeom>
              <a:avLst/>
              <a:gdLst/>
              <a:ahLst/>
              <a:cxnLst>
                <a:cxn ang="0">
                  <a:pos x="14" y="26"/>
                </a:cxn>
                <a:cxn ang="0">
                  <a:pos x="15" y="23"/>
                </a:cxn>
                <a:cxn ang="0">
                  <a:pos x="33" y="0"/>
                </a:cxn>
                <a:cxn ang="0">
                  <a:pos x="36" y="1"/>
                </a:cxn>
                <a:cxn ang="0">
                  <a:pos x="36" y="2"/>
                </a:cxn>
                <a:cxn ang="0">
                  <a:pos x="37" y="13"/>
                </a:cxn>
                <a:cxn ang="0">
                  <a:pos x="36" y="14"/>
                </a:cxn>
                <a:cxn ang="0">
                  <a:pos x="36" y="13"/>
                </a:cxn>
                <a:cxn ang="0">
                  <a:pos x="33" y="7"/>
                </a:cxn>
                <a:cxn ang="0">
                  <a:pos x="30" y="5"/>
                </a:cxn>
                <a:cxn ang="0">
                  <a:pos x="15" y="33"/>
                </a:cxn>
                <a:cxn ang="0">
                  <a:pos x="14" y="42"/>
                </a:cxn>
                <a:cxn ang="0">
                  <a:pos x="15" y="44"/>
                </a:cxn>
                <a:cxn ang="0">
                  <a:pos x="22" y="45"/>
                </a:cxn>
                <a:cxn ang="0">
                  <a:pos x="23" y="46"/>
                </a:cxn>
                <a:cxn ang="0">
                  <a:pos x="23" y="46"/>
                </a:cxn>
                <a:cxn ang="0">
                  <a:pos x="11" y="46"/>
                </a:cxn>
                <a:cxn ang="0">
                  <a:pos x="1" y="46"/>
                </a:cxn>
                <a:cxn ang="0">
                  <a:pos x="1" y="46"/>
                </a:cxn>
                <a:cxn ang="0">
                  <a:pos x="2" y="45"/>
                </a:cxn>
                <a:cxn ang="0">
                  <a:pos x="6" y="44"/>
                </a:cxn>
                <a:cxn ang="0">
                  <a:pos x="7" y="43"/>
                </a:cxn>
                <a:cxn ang="0">
                  <a:pos x="7" y="23"/>
                </a:cxn>
                <a:cxn ang="0">
                  <a:pos x="7" y="6"/>
                </a:cxn>
                <a:cxn ang="0">
                  <a:pos x="6" y="4"/>
                </a:cxn>
                <a:cxn ang="0">
                  <a:pos x="1" y="4"/>
                </a:cxn>
                <a:cxn ang="0">
                  <a:pos x="0" y="3"/>
                </a:cxn>
                <a:cxn ang="0">
                  <a:pos x="1" y="3"/>
                </a:cxn>
                <a:cxn ang="0">
                  <a:pos x="14" y="0"/>
                </a:cxn>
                <a:cxn ang="0">
                  <a:pos x="15" y="1"/>
                </a:cxn>
                <a:cxn ang="0">
                  <a:pos x="14" y="22"/>
                </a:cxn>
                <a:cxn ang="0">
                  <a:pos x="14" y="26"/>
                </a:cxn>
              </a:cxnLst>
              <a:rect l="0" t="0" r="r" b="b"/>
              <a:pathLst>
                <a:path w="37" h="46">
                  <a:moveTo>
                    <a:pt x="14" y="26"/>
                  </a:moveTo>
                  <a:cubicBezTo>
                    <a:pt x="15" y="25"/>
                    <a:pt x="15" y="24"/>
                    <a:pt x="15" y="23"/>
                  </a:cubicBezTo>
                  <a:cubicBezTo>
                    <a:pt x="17" y="14"/>
                    <a:pt x="23" y="0"/>
                    <a:pt x="33" y="0"/>
                  </a:cubicBezTo>
                  <a:cubicBezTo>
                    <a:pt x="34" y="0"/>
                    <a:pt x="35" y="0"/>
                    <a:pt x="36" y="1"/>
                  </a:cubicBezTo>
                  <a:cubicBezTo>
                    <a:pt x="36" y="1"/>
                    <a:pt x="36" y="1"/>
                    <a:pt x="36" y="2"/>
                  </a:cubicBezTo>
                  <a:cubicBezTo>
                    <a:pt x="37" y="13"/>
                    <a:pt x="37" y="13"/>
                    <a:pt x="37" y="13"/>
                  </a:cubicBezTo>
                  <a:cubicBezTo>
                    <a:pt x="37" y="13"/>
                    <a:pt x="36" y="14"/>
                    <a:pt x="36" y="14"/>
                  </a:cubicBezTo>
                  <a:cubicBezTo>
                    <a:pt x="36" y="14"/>
                    <a:pt x="36" y="13"/>
                    <a:pt x="36" y="13"/>
                  </a:cubicBezTo>
                  <a:cubicBezTo>
                    <a:pt x="35" y="11"/>
                    <a:pt x="34" y="9"/>
                    <a:pt x="33" y="7"/>
                  </a:cubicBezTo>
                  <a:cubicBezTo>
                    <a:pt x="32" y="6"/>
                    <a:pt x="31" y="5"/>
                    <a:pt x="30" y="5"/>
                  </a:cubicBezTo>
                  <a:cubicBezTo>
                    <a:pt x="22" y="5"/>
                    <a:pt x="17" y="21"/>
                    <a:pt x="15" y="33"/>
                  </a:cubicBezTo>
                  <a:cubicBezTo>
                    <a:pt x="14" y="36"/>
                    <a:pt x="14" y="41"/>
                    <a:pt x="14" y="42"/>
                  </a:cubicBezTo>
                  <a:cubicBezTo>
                    <a:pt x="14" y="43"/>
                    <a:pt x="14" y="43"/>
                    <a:pt x="15" y="44"/>
                  </a:cubicBezTo>
                  <a:cubicBezTo>
                    <a:pt x="22" y="45"/>
                    <a:pt x="22" y="45"/>
                    <a:pt x="22" y="45"/>
                  </a:cubicBezTo>
                  <a:cubicBezTo>
                    <a:pt x="23" y="45"/>
                    <a:pt x="23" y="45"/>
                    <a:pt x="23" y="46"/>
                  </a:cubicBezTo>
                  <a:cubicBezTo>
                    <a:pt x="23" y="46"/>
                    <a:pt x="23" y="46"/>
                    <a:pt x="23" y="46"/>
                  </a:cubicBezTo>
                  <a:cubicBezTo>
                    <a:pt x="21" y="46"/>
                    <a:pt x="16" y="46"/>
                    <a:pt x="11" y="46"/>
                  </a:cubicBezTo>
                  <a:cubicBezTo>
                    <a:pt x="6" y="46"/>
                    <a:pt x="3" y="46"/>
                    <a:pt x="1" y="46"/>
                  </a:cubicBezTo>
                  <a:cubicBezTo>
                    <a:pt x="1" y="46"/>
                    <a:pt x="1" y="46"/>
                    <a:pt x="1" y="46"/>
                  </a:cubicBezTo>
                  <a:cubicBezTo>
                    <a:pt x="1" y="45"/>
                    <a:pt x="1" y="45"/>
                    <a:pt x="2" y="45"/>
                  </a:cubicBezTo>
                  <a:cubicBezTo>
                    <a:pt x="6" y="44"/>
                    <a:pt x="6" y="44"/>
                    <a:pt x="6" y="44"/>
                  </a:cubicBezTo>
                  <a:cubicBezTo>
                    <a:pt x="7" y="43"/>
                    <a:pt x="7" y="43"/>
                    <a:pt x="7" y="43"/>
                  </a:cubicBezTo>
                  <a:cubicBezTo>
                    <a:pt x="7" y="40"/>
                    <a:pt x="7" y="28"/>
                    <a:pt x="7" y="23"/>
                  </a:cubicBezTo>
                  <a:cubicBezTo>
                    <a:pt x="7" y="18"/>
                    <a:pt x="7" y="8"/>
                    <a:pt x="7" y="6"/>
                  </a:cubicBezTo>
                  <a:cubicBezTo>
                    <a:pt x="7" y="5"/>
                    <a:pt x="6" y="4"/>
                    <a:pt x="6" y="4"/>
                  </a:cubicBezTo>
                  <a:cubicBezTo>
                    <a:pt x="1" y="4"/>
                    <a:pt x="1" y="4"/>
                    <a:pt x="1" y="4"/>
                  </a:cubicBezTo>
                  <a:cubicBezTo>
                    <a:pt x="0" y="4"/>
                    <a:pt x="0" y="3"/>
                    <a:pt x="0" y="3"/>
                  </a:cubicBezTo>
                  <a:cubicBezTo>
                    <a:pt x="0" y="3"/>
                    <a:pt x="0" y="3"/>
                    <a:pt x="1" y="3"/>
                  </a:cubicBezTo>
                  <a:cubicBezTo>
                    <a:pt x="14" y="0"/>
                    <a:pt x="14" y="0"/>
                    <a:pt x="14" y="0"/>
                  </a:cubicBezTo>
                  <a:cubicBezTo>
                    <a:pt x="15" y="0"/>
                    <a:pt x="15" y="0"/>
                    <a:pt x="15" y="1"/>
                  </a:cubicBezTo>
                  <a:cubicBezTo>
                    <a:pt x="15" y="3"/>
                    <a:pt x="14" y="17"/>
                    <a:pt x="14" y="22"/>
                  </a:cubicBezTo>
                  <a:cubicBezTo>
                    <a:pt x="14" y="24"/>
                    <a:pt x="14" y="25"/>
                    <a:pt x="14" y="2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13" name="Freeform 12">
              <a:extLst>
                <a:ext uri="{FF2B5EF4-FFF2-40B4-BE49-F238E27FC236}">
                  <a16:creationId xmlns:a16="http://schemas.microsoft.com/office/drawing/2014/main" id="{F37F23CE-F62C-A547-B89F-C7CC061F66CE}"/>
                </a:ext>
              </a:extLst>
            </p:cNvPr>
            <p:cNvSpPr>
              <a:spLocks noEditPoints="1"/>
            </p:cNvSpPr>
            <p:nvPr userDrawn="1"/>
          </p:nvSpPr>
          <p:spPr bwMode="gray">
            <a:xfrm>
              <a:off x="5099050" y="6176963"/>
              <a:ext cx="66675" cy="193675"/>
            </a:xfrm>
            <a:custGeom>
              <a:avLst/>
              <a:gdLst/>
              <a:ahLst/>
              <a:cxnLst>
                <a:cxn ang="0">
                  <a:pos x="10" y="0"/>
                </a:cxn>
                <a:cxn ang="0">
                  <a:pos x="14" y="4"/>
                </a:cxn>
                <a:cxn ang="0">
                  <a:pos x="10" y="9"/>
                </a:cxn>
                <a:cxn ang="0">
                  <a:pos x="5" y="4"/>
                </a:cxn>
                <a:cxn ang="0">
                  <a:pos x="10" y="0"/>
                </a:cxn>
                <a:cxn ang="0">
                  <a:pos x="14" y="15"/>
                </a:cxn>
                <a:cxn ang="0">
                  <a:pos x="15" y="16"/>
                </a:cxn>
                <a:cxn ang="0">
                  <a:pos x="14" y="39"/>
                </a:cxn>
                <a:cxn ang="0">
                  <a:pos x="14" y="58"/>
                </a:cxn>
                <a:cxn ang="0">
                  <a:pos x="15" y="59"/>
                </a:cxn>
                <a:cxn ang="0">
                  <a:pos x="20" y="60"/>
                </a:cxn>
                <a:cxn ang="0">
                  <a:pos x="21" y="61"/>
                </a:cxn>
                <a:cxn ang="0">
                  <a:pos x="20" y="61"/>
                </a:cxn>
                <a:cxn ang="0">
                  <a:pos x="11" y="61"/>
                </a:cxn>
                <a:cxn ang="0">
                  <a:pos x="1" y="61"/>
                </a:cxn>
                <a:cxn ang="0">
                  <a:pos x="1" y="61"/>
                </a:cxn>
                <a:cxn ang="0">
                  <a:pos x="1" y="60"/>
                </a:cxn>
                <a:cxn ang="0">
                  <a:pos x="6" y="59"/>
                </a:cxn>
                <a:cxn ang="0">
                  <a:pos x="7" y="58"/>
                </a:cxn>
                <a:cxn ang="0">
                  <a:pos x="7" y="38"/>
                </a:cxn>
                <a:cxn ang="0">
                  <a:pos x="7" y="21"/>
                </a:cxn>
                <a:cxn ang="0">
                  <a:pos x="6" y="19"/>
                </a:cxn>
                <a:cxn ang="0">
                  <a:pos x="1" y="19"/>
                </a:cxn>
                <a:cxn ang="0">
                  <a:pos x="0" y="18"/>
                </a:cxn>
                <a:cxn ang="0">
                  <a:pos x="0" y="18"/>
                </a:cxn>
                <a:cxn ang="0">
                  <a:pos x="14" y="15"/>
                </a:cxn>
              </a:cxnLst>
              <a:rect l="0" t="0" r="r" b="b"/>
              <a:pathLst>
                <a:path w="21" h="61">
                  <a:moveTo>
                    <a:pt x="10" y="0"/>
                  </a:moveTo>
                  <a:cubicBezTo>
                    <a:pt x="13" y="0"/>
                    <a:pt x="14" y="2"/>
                    <a:pt x="14" y="4"/>
                  </a:cubicBezTo>
                  <a:cubicBezTo>
                    <a:pt x="14" y="7"/>
                    <a:pt x="12" y="9"/>
                    <a:pt x="10" y="9"/>
                  </a:cubicBezTo>
                  <a:cubicBezTo>
                    <a:pt x="8" y="9"/>
                    <a:pt x="5" y="7"/>
                    <a:pt x="5" y="4"/>
                  </a:cubicBezTo>
                  <a:cubicBezTo>
                    <a:pt x="5" y="2"/>
                    <a:pt x="7" y="0"/>
                    <a:pt x="10" y="0"/>
                  </a:cubicBezTo>
                  <a:close/>
                  <a:moveTo>
                    <a:pt x="14" y="15"/>
                  </a:moveTo>
                  <a:cubicBezTo>
                    <a:pt x="15" y="15"/>
                    <a:pt x="15" y="15"/>
                    <a:pt x="15" y="16"/>
                  </a:cubicBezTo>
                  <a:cubicBezTo>
                    <a:pt x="15" y="20"/>
                    <a:pt x="14" y="34"/>
                    <a:pt x="14" y="39"/>
                  </a:cubicBezTo>
                  <a:cubicBezTo>
                    <a:pt x="14" y="43"/>
                    <a:pt x="14" y="55"/>
                    <a:pt x="14" y="58"/>
                  </a:cubicBezTo>
                  <a:cubicBezTo>
                    <a:pt x="14" y="58"/>
                    <a:pt x="14" y="59"/>
                    <a:pt x="15" y="59"/>
                  </a:cubicBezTo>
                  <a:cubicBezTo>
                    <a:pt x="20" y="60"/>
                    <a:pt x="20" y="60"/>
                    <a:pt x="20" y="60"/>
                  </a:cubicBezTo>
                  <a:cubicBezTo>
                    <a:pt x="20" y="60"/>
                    <a:pt x="21" y="60"/>
                    <a:pt x="21" y="61"/>
                  </a:cubicBezTo>
                  <a:cubicBezTo>
                    <a:pt x="21" y="61"/>
                    <a:pt x="20" y="61"/>
                    <a:pt x="20" y="61"/>
                  </a:cubicBezTo>
                  <a:cubicBezTo>
                    <a:pt x="18" y="61"/>
                    <a:pt x="15" y="61"/>
                    <a:pt x="11" y="61"/>
                  </a:cubicBezTo>
                  <a:cubicBezTo>
                    <a:pt x="7" y="61"/>
                    <a:pt x="3" y="61"/>
                    <a:pt x="1" y="61"/>
                  </a:cubicBezTo>
                  <a:cubicBezTo>
                    <a:pt x="1" y="61"/>
                    <a:pt x="1" y="61"/>
                    <a:pt x="1" y="61"/>
                  </a:cubicBezTo>
                  <a:cubicBezTo>
                    <a:pt x="1" y="60"/>
                    <a:pt x="1" y="60"/>
                    <a:pt x="1" y="60"/>
                  </a:cubicBezTo>
                  <a:cubicBezTo>
                    <a:pt x="6" y="59"/>
                    <a:pt x="6" y="59"/>
                    <a:pt x="6" y="59"/>
                  </a:cubicBezTo>
                  <a:cubicBezTo>
                    <a:pt x="7" y="58"/>
                    <a:pt x="7" y="58"/>
                    <a:pt x="7" y="58"/>
                  </a:cubicBezTo>
                  <a:cubicBezTo>
                    <a:pt x="7" y="55"/>
                    <a:pt x="7" y="43"/>
                    <a:pt x="7" y="38"/>
                  </a:cubicBezTo>
                  <a:cubicBezTo>
                    <a:pt x="7" y="34"/>
                    <a:pt x="7" y="23"/>
                    <a:pt x="7" y="21"/>
                  </a:cubicBezTo>
                  <a:cubicBezTo>
                    <a:pt x="6" y="20"/>
                    <a:pt x="6" y="19"/>
                    <a:pt x="6" y="19"/>
                  </a:cubicBezTo>
                  <a:cubicBezTo>
                    <a:pt x="1" y="19"/>
                    <a:pt x="1" y="19"/>
                    <a:pt x="1" y="19"/>
                  </a:cubicBezTo>
                  <a:cubicBezTo>
                    <a:pt x="0" y="19"/>
                    <a:pt x="0" y="18"/>
                    <a:pt x="0" y="18"/>
                  </a:cubicBezTo>
                  <a:cubicBezTo>
                    <a:pt x="0" y="18"/>
                    <a:pt x="0" y="18"/>
                    <a:pt x="0" y="18"/>
                  </a:cubicBezTo>
                  <a:lnTo>
                    <a:pt x="14" y="1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14" name="Freeform 13">
              <a:extLst>
                <a:ext uri="{FF2B5EF4-FFF2-40B4-BE49-F238E27FC236}">
                  <a16:creationId xmlns:a16="http://schemas.microsoft.com/office/drawing/2014/main" id="{77AD480E-49FF-AD4A-A91A-69E44C369372}"/>
                </a:ext>
              </a:extLst>
            </p:cNvPr>
            <p:cNvSpPr>
              <a:spLocks/>
            </p:cNvSpPr>
            <p:nvPr userDrawn="1"/>
          </p:nvSpPr>
          <p:spPr bwMode="gray">
            <a:xfrm>
              <a:off x="5181600" y="6224588"/>
              <a:ext cx="111125" cy="146050"/>
            </a:xfrm>
            <a:custGeom>
              <a:avLst/>
              <a:gdLst/>
              <a:ahLst/>
              <a:cxnLst>
                <a:cxn ang="0">
                  <a:pos x="0" y="27"/>
                </a:cxn>
                <a:cxn ang="0">
                  <a:pos x="9" y="6"/>
                </a:cxn>
                <a:cxn ang="0">
                  <a:pos x="25" y="0"/>
                </a:cxn>
                <a:cxn ang="0">
                  <a:pos x="33" y="1"/>
                </a:cxn>
                <a:cxn ang="0">
                  <a:pos x="33" y="2"/>
                </a:cxn>
                <a:cxn ang="0">
                  <a:pos x="34" y="12"/>
                </a:cxn>
                <a:cxn ang="0">
                  <a:pos x="33" y="13"/>
                </a:cxn>
                <a:cxn ang="0">
                  <a:pos x="33" y="13"/>
                </a:cxn>
                <a:cxn ang="0">
                  <a:pos x="29" y="5"/>
                </a:cxn>
                <a:cxn ang="0">
                  <a:pos x="28" y="3"/>
                </a:cxn>
                <a:cxn ang="0">
                  <a:pos x="24" y="2"/>
                </a:cxn>
                <a:cxn ang="0">
                  <a:pos x="12" y="10"/>
                </a:cxn>
                <a:cxn ang="0">
                  <a:pos x="8" y="27"/>
                </a:cxn>
                <a:cxn ang="0">
                  <a:pos x="21" y="43"/>
                </a:cxn>
                <a:cxn ang="0">
                  <a:pos x="27" y="43"/>
                </a:cxn>
                <a:cxn ang="0">
                  <a:pos x="35" y="39"/>
                </a:cxn>
                <a:cxn ang="0">
                  <a:pos x="35" y="40"/>
                </a:cxn>
                <a:cxn ang="0">
                  <a:pos x="35" y="41"/>
                </a:cxn>
                <a:cxn ang="0">
                  <a:pos x="25" y="46"/>
                </a:cxn>
                <a:cxn ang="0">
                  <a:pos x="18" y="46"/>
                </a:cxn>
                <a:cxn ang="0">
                  <a:pos x="0" y="27"/>
                </a:cxn>
              </a:cxnLst>
              <a:rect l="0" t="0" r="r" b="b"/>
              <a:pathLst>
                <a:path w="35" h="46">
                  <a:moveTo>
                    <a:pt x="0" y="27"/>
                  </a:moveTo>
                  <a:cubicBezTo>
                    <a:pt x="0" y="20"/>
                    <a:pt x="3" y="12"/>
                    <a:pt x="9" y="6"/>
                  </a:cubicBezTo>
                  <a:cubicBezTo>
                    <a:pt x="13" y="2"/>
                    <a:pt x="19" y="0"/>
                    <a:pt x="25" y="0"/>
                  </a:cubicBezTo>
                  <a:cubicBezTo>
                    <a:pt x="29" y="0"/>
                    <a:pt x="31" y="1"/>
                    <a:pt x="33" y="1"/>
                  </a:cubicBezTo>
                  <a:cubicBezTo>
                    <a:pt x="33" y="2"/>
                    <a:pt x="33" y="2"/>
                    <a:pt x="33" y="2"/>
                  </a:cubicBezTo>
                  <a:cubicBezTo>
                    <a:pt x="34" y="12"/>
                    <a:pt x="34" y="12"/>
                    <a:pt x="34" y="12"/>
                  </a:cubicBezTo>
                  <a:cubicBezTo>
                    <a:pt x="34" y="13"/>
                    <a:pt x="33" y="13"/>
                    <a:pt x="33" y="13"/>
                  </a:cubicBezTo>
                  <a:cubicBezTo>
                    <a:pt x="33" y="13"/>
                    <a:pt x="33" y="13"/>
                    <a:pt x="33" y="13"/>
                  </a:cubicBezTo>
                  <a:cubicBezTo>
                    <a:pt x="31" y="10"/>
                    <a:pt x="30" y="8"/>
                    <a:pt x="29" y="5"/>
                  </a:cubicBezTo>
                  <a:cubicBezTo>
                    <a:pt x="29" y="4"/>
                    <a:pt x="28" y="4"/>
                    <a:pt x="28" y="3"/>
                  </a:cubicBezTo>
                  <a:cubicBezTo>
                    <a:pt x="27" y="3"/>
                    <a:pt x="25" y="2"/>
                    <a:pt x="24" y="2"/>
                  </a:cubicBezTo>
                  <a:cubicBezTo>
                    <a:pt x="19" y="2"/>
                    <a:pt x="15" y="5"/>
                    <a:pt x="12" y="10"/>
                  </a:cubicBezTo>
                  <a:cubicBezTo>
                    <a:pt x="10" y="14"/>
                    <a:pt x="8" y="20"/>
                    <a:pt x="8" y="27"/>
                  </a:cubicBezTo>
                  <a:cubicBezTo>
                    <a:pt x="8" y="38"/>
                    <a:pt x="14" y="43"/>
                    <a:pt x="21" y="43"/>
                  </a:cubicBezTo>
                  <a:cubicBezTo>
                    <a:pt x="24" y="43"/>
                    <a:pt x="26" y="43"/>
                    <a:pt x="27" y="43"/>
                  </a:cubicBezTo>
                  <a:cubicBezTo>
                    <a:pt x="30" y="42"/>
                    <a:pt x="32" y="41"/>
                    <a:pt x="35" y="39"/>
                  </a:cubicBezTo>
                  <a:cubicBezTo>
                    <a:pt x="35" y="39"/>
                    <a:pt x="35" y="40"/>
                    <a:pt x="35" y="40"/>
                  </a:cubicBezTo>
                  <a:cubicBezTo>
                    <a:pt x="35" y="40"/>
                    <a:pt x="35" y="41"/>
                    <a:pt x="35" y="41"/>
                  </a:cubicBezTo>
                  <a:cubicBezTo>
                    <a:pt x="33" y="42"/>
                    <a:pt x="29" y="44"/>
                    <a:pt x="25" y="46"/>
                  </a:cubicBezTo>
                  <a:cubicBezTo>
                    <a:pt x="24" y="46"/>
                    <a:pt x="22" y="46"/>
                    <a:pt x="18" y="46"/>
                  </a:cubicBezTo>
                  <a:cubicBezTo>
                    <a:pt x="7" y="46"/>
                    <a:pt x="0" y="40"/>
                    <a:pt x="0" y="2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15" name="Freeform 14">
              <a:extLst>
                <a:ext uri="{FF2B5EF4-FFF2-40B4-BE49-F238E27FC236}">
                  <a16:creationId xmlns:a16="http://schemas.microsoft.com/office/drawing/2014/main" id="{EBC727E0-F742-6B45-B468-6E1A28AB6550}"/>
                </a:ext>
              </a:extLst>
            </p:cNvPr>
            <p:cNvSpPr>
              <a:spLocks noEditPoints="1"/>
            </p:cNvSpPr>
            <p:nvPr userDrawn="1"/>
          </p:nvSpPr>
          <p:spPr bwMode="gray">
            <a:xfrm>
              <a:off x="5308600" y="6224588"/>
              <a:ext cx="119063" cy="146050"/>
            </a:xfrm>
            <a:custGeom>
              <a:avLst/>
              <a:gdLst/>
              <a:ahLst/>
              <a:cxnLst>
                <a:cxn ang="0">
                  <a:pos x="20" y="2"/>
                </a:cxn>
                <a:cxn ang="0">
                  <a:pos x="29" y="18"/>
                </a:cxn>
                <a:cxn ang="0">
                  <a:pos x="27" y="21"/>
                </a:cxn>
                <a:cxn ang="0">
                  <a:pos x="9" y="21"/>
                </a:cxn>
                <a:cxn ang="0">
                  <a:pos x="20" y="2"/>
                </a:cxn>
                <a:cxn ang="0">
                  <a:pos x="38" y="20"/>
                </a:cxn>
                <a:cxn ang="0">
                  <a:pos x="21" y="0"/>
                </a:cxn>
                <a:cxn ang="0">
                  <a:pos x="0" y="27"/>
                </a:cxn>
                <a:cxn ang="0">
                  <a:pos x="19" y="46"/>
                </a:cxn>
                <a:cxn ang="0">
                  <a:pos x="26" y="45"/>
                </a:cxn>
                <a:cxn ang="0">
                  <a:pos x="37" y="40"/>
                </a:cxn>
                <a:cxn ang="0">
                  <a:pos x="37" y="40"/>
                </a:cxn>
                <a:cxn ang="0">
                  <a:pos x="37" y="39"/>
                </a:cxn>
                <a:cxn ang="0">
                  <a:pos x="29" y="42"/>
                </a:cxn>
                <a:cxn ang="0">
                  <a:pos x="22" y="43"/>
                </a:cxn>
                <a:cxn ang="0">
                  <a:pos x="9" y="29"/>
                </a:cxn>
                <a:cxn ang="0">
                  <a:pos x="9" y="23"/>
                </a:cxn>
                <a:cxn ang="0">
                  <a:pos x="35" y="22"/>
                </a:cxn>
                <a:cxn ang="0">
                  <a:pos x="38" y="20"/>
                </a:cxn>
              </a:cxnLst>
              <a:rect l="0" t="0" r="r" b="b"/>
              <a:pathLst>
                <a:path w="38" h="46">
                  <a:moveTo>
                    <a:pt x="20" y="2"/>
                  </a:moveTo>
                  <a:cubicBezTo>
                    <a:pt x="26" y="2"/>
                    <a:pt x="29" y="13"/>
                    <a:pt x="29" y="18"/>
                  </a:cubicBezTo>
                  <a:cubicBezTo>
                    <a:pt x="29" y="20"/>
                    <a:pt x="28" y="20"/>
                    <a:pt x="27" y="21"/>
                  </a:cubicBezTo>
                  <a:cubicBezTo>
                    <a:pt x="24" y="21"/>
                    <a:pt x="15" y="22"/>
                    <a:pt x="9" y="21"/>
                  </a:cubicBezTo>
                  <a:cubicBezTo>
                    <a:pt x="9" y="9"/>
                    <a:pt x="14" y="2"/>
                    <a:pt x="20" y="2"/>
                  </a:cubicBezTo>
                  <a:close/>
                  <a:moveTo>
                    <a:pt x="38" y="20"/>
                  </a:moveTo>
                  <a:cubicBezTo>
                    <a:pt x="38" y="11"/>
                    <a:pt x="33" y="0"/>
                    <a:pt x="21" y="0"/>
                  </a:cubicBezTo>
                  <a:cubicBezTo>
                    <a:pt x="9" y="0"/>
                    <a:pt x="0" y="14"/>
                    <a:pt x="0" y="27"/>
                  </a:cubicBezTo>
                  <a:cubicBezTo>
                    <a:pt x="0" y="40"/>
                    <a:pt x="8" y="46"/>
                    <a:pt x="19" y="46"/>
                  </a:cubicBezTo>
                  <a:cubicBezTo>
                    <a:pt x="22" y="46"/>
                    <a:pt x="25" y="46"/>
                    <a:pt x="26" y="45"/>
                  </a:cubicBezTo>
                  <a:cubicBezTo>
                    <a:pt x="30" y="44"/>
                    <a:pt x="35" y="42"/>
                    <a:pt x="37" y="40"/>
                  </a:cubicBezTo>
                  <a:cubicBezTo>
                    <a:pt x="37" y="40"/>
                    <a:pt x="37" y="40"/>
                    <a:pt x="37" y="40"/>
                  </a:cubicBezTo>
                  <a:cubicBezTo>
                    <a:pt x="37" y="39"/>
                    <a:pt x="37" y="39"/>
                    <a:pt x="37" y="39"/>
                  </a:cubicBezTo>
                  <a:cubicBezTo>
                    <a:pt x="34" y="40"/>
                    <a:pt x="31" y="41"/>
                    <a:pt x="29" y="42"/>
                  </a:cubicBezTo>
                  <a:cubicBezTo>
                    <a:pt x="27" y="43"/>
                    <a:pt x="25" y="43"/>
                    <a:pt x="22" y="43"/>
                  </a:cubicBezTo>
                  <a:cubicBezTo>
                    <a:pt x="16" y="43"/>
                    <a:pt x="10" y="38"/>
                    <a:pt x="9" y="29"/>
                  </a:cubicBezTo>
                  <a:cubicBezTo>
                    <a:pt x="9" y="27"/>
                    <a:pt x="9" y="25"/>
                    <a:pt x="9" y="23"/>
                  </a:cubicBezTo>
                  <a:cubicBezTo>
                    <a:pt x="13" y="23"/>
                    <a:pt x="31" y="23"/>
                    <a:pt x="35" y="22"/>
                  </a:cubicBezTo>
                  <a:cubicBezTo>
                    <a:pt x="37" y="22"/>
                    <a:pt x="38" y="21"/>
                    <a:pt x="38" y="2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16" name="Freeform 15">
              <a:extLst>
                <a:ext uri="{FF2B5EF4-FFF2-40B4-BE49-F238E27FC236}">
                  <a16:creationId xmlns:a16="http://schemas.microsoft.com/office/drawing/2014/main" id="{E6DDB773-26B3-EC4C-9477-74CE4F904CFC}"/>
                </a:ext>
              </a:extLst>
            </p:cNvPr>
            <p:cNvSpPr>
              <a:spLocks noEditPoints="1"/>
            </p:cNvSpPr>
            <p:nvPr userDrawn="1"/>
          </p:nvSpPr>
          <p:spPr bwMode="gray">
            <a:xfrm>
              <a:off x="5503863" y="6176963"/>
              <a:ext cx="146050" cy="193675"/>
            </a:xfrm>
            <a:custGeom>
              <a:avLst/>
              <a:gdLst/>
              <a:ahLst/>
              <a:cxnLst>
                <a:cxn ang="0">
                  <a:pos x="19" y="1"/>
                </a:cxn>
                <a:cxn ang="0">
                  <a:pos x="34" y="14"/>
                </a:cxn>
                <a:cxn ang="0">
                  <a:pos x="16" y="29"/>
                </a:cxn>
                <a:cxn ang="0">
                  <a:pos x="14" y="28"/>
                </a:cxn>
                <a:cxn ang="0">
                  <a:pos x="15" y="3"/>
                </a:cxn>
                <a:cxn ang="0">
                  <a:pos x="19" y="1"/>
                </a:cxn>
                <a:cxn ang="0">
                  <a:pos x="28" y="28"/>
                </a:cxn>
                <a:cxn ang="0">
                  <a:pos x="30" y="28"/>
                </a:cxn>
                <a:cxn ang="0">
                  <a:pos x="43" y="14"/>
                </a:cxn>
                <a:cxn ang="0">
                  <a:pos x="20" y="0"/>
                </a:cxn>
                <a:cxn ang="0">
                  <a:pos x="0" y="1"/>
                </a:cxn>
                <a:cxn ang="0">
                  <a:pos x="0" y="1"/>
                </a:cxn>
                <a:cxn ang="0">
                  <a:pos x="0" y="2"/>
                </a:cxn>
                <a:cxn ang="0">
                  <a:pos x="5" y="3"/>
                </a:cxn>
                <a:cxn ang="0">
                  <a:pos x="6" y="4"/>
                </a:cxn>
                <a:cxn ang="0">
                  <a:pos x="6" y="30"/>
                </a:cxn>
                <a:cxn ang="0">
                  <a:pos x="6" y="57"/>
                </a:cxn>
                <a:cxn ang="0">
                  <a:pos x="5" y="59"/>
                </a:cxn>
                <a:cxn ang="0">
                  <a:pos x="1" y="60"/>
                </a:cxn>
                <a:cxn ang="0">
                  <a:pos x="0" y="61"/>
                </a:cxn>
                <a:cxn ang="0">
                  <a:pos x="0" y="61"/>
                </a:cxn>
                <a:cxn ang="0">
                  <a:pos x="9" y="61"/>
                </a:cxn>
                <a:cxn ang="0">
                  <a:pos x="17" y="61"/>
                </a:cxn>
                <a:cxn ang="0">
                  <a:pos x="46" y="44"/>
                </a:cxn>
                <a:cxn ang="0">
                  <a:pos x="30" y="29"/>
                </a:cxn>
                <a:cxn ang="0">
                  <a:pos x="28" y="29"/>
                </a:cxn>
                <a:cxn ang="0">
                  <a:pos x="28" y="28"/>
                </a:cxn>
                <a:cxn ang="0">
                  <a:pos x="37" y="45"/>
                </a:cxn>
                <a:cxn ang="0">
                  <a:pos x="18" y="59"/>
                </a:cxn>
                <a:cxn ang="0">
                  <a:pos x="13" y="57"/>
                </a:cxn>
                <a:cxn ang="0">
                  <a:pos x="14" y="31"/>
                </a:cxn>
                <a:cxn ang="0">
                  <a:pos x="19" y="30"/>
                </a:cxn>
                <a:cxn ang="0">
                  <a:pos x="37" y="45"/>
                </a:cxn>
              </a:cxnLst>
              <a:rect l="0" t="0" r="r" b="b"/>
              <a:pathLst>
                <a:path w="46" h="61">
                  <a:moveTo>
                    <a:pt x="19" y="1"/>
                  </a:moveTo>
                  <a:cubicBezTo>
                    <a:pt x="29" y="1"/>
                    <a:pt x="34" y="6"/>
                    <a:pt x="34" y="14"/>
                  </a:cubicBezTo>
                  <a:cubicBezTo>
                    <a:pt x="34" y="24"/>
                    <a:pt x="25" y="29"/>
                    <a:pt x="16" y="29"/>
                  </a:cubicBezTo>
                  <a:cubicBezTo>
                    <a:pt x="15" y="29"/>
                    <a:pt x="14" y="28"/>
                    <a:pt x="14" y="28"/>
                  </a:cubicBezTo>
                  <a:cubicBezTo>
                    <a:pt x="14" y="26"/>
                    <a:pt x="14" y="10"/>
                    <a:pt x="15" y="3"/>
                  </a:cubicBezTo>
                  <a:cubicBezTo>
                    <a:pt x="15" y="2"/>
                    <a:pt x="16" y="1"/>
                    <a:pt x="19" y="1"/>
                  </a:cubicBezTo>
                  <a:close/>
                  <a:moveTo>
                    <a:pt x="28" y="28"/>
                  </a:moveTo>
                  <a:cubicBezTo>
                    <a:pt x="28" y="28"/>
                    <a:pt x="29" y="28"/>
                    <a:pt x="30" y="28"/>
                  </a:cubicBezTo>
                  <a:cubicBezTo>
                    <a:pt x="36" y="26"/>
                    <a:pt x="43" y="21"/>
                    <a:pt x="43" y="14"/>
                  </a:cubicBezTo>
                  <a:cubicBezTo>
                    <a:pt x="43" y="5"/>
                    <a:pt x="36" y="0"/>
                    <a:pt x="20" y="0"/>
                  </a:cubicBezTo>
                  <a:cubicBezTo>
                    <a:pt x="12" y="0"/>
                    <a:pt x="4" y="0"/>
                    <a:pt x="0" y="1"/>
                  </a:cubicBezTo>
                  <a:cubicBezTo>
                    <a:pt x="0" y="1"/>
                    <a:pt x="0" y="1"/>
                    <a:pt x="0" y="1"/>
                  </a:cubicBezTo>
                  <a:cubicBezTo>
                    <a:pt x="0" y="2"/>
                    <a:pt x="0" y="2"/>
                    <a:pt x="0" y="2"/>
                  </a:cubicBezTo>
                  <a:cubicBezTo>
                    <a:pt x="5" y="3"/>
                    <a:pt x="5" y="3"/>
                    <a:pt x="5" y="3"/>
                  </a:cubicBezTo>
                  <a:cubicBezTo>
                    <a:pt x="6" y="3"/>
                    <a:pt x="6" y="3"/>
                    <a:pt x="6" y="4"/>
                  </a:cubicBezTo>
                  <a:cubicBezTo>
                    <a:pt x="6" y="9"/>
                    <a:pt x="6" y="24"/>
                    <a:pt x="6" y="30"/>
                  </a:cubicBezTo>
                  <a:cubicBezTo>
                    <a:pt x="6" y="34"/>
                    <a:pt x="7" y="54"/>
                    <a:pt x="6" y="57"/>
                  </a:cubicBezTo>
                  <a:cubicBezTo>
                    <a:pt x="6" y="58"/>
                    <a:pt x="6" y="58"/>
                    <a:pt x="5" y="59"/>
                  </a:cubicBezTo>
                  <a:cubicBezTo>
                    <a:pt x="1" y="60"/>
                    <a:pt x="1" y="60"/>
                    <a:pt x="1" y="60"/>
                  </a:cubicBezTo>
                  <a:cubicBezTo>
                    <a:pt x="0" y="60"/>
                    <a:pt x="0" y="60"/>
                    <a:pt x="0" y="61"/>
                  </a:cubicBezTo>
                  <a:cubicBezTo>
                    <a:pt x="0" y="61"/>
                    <a:pt x="0" y="61"/>
                    <a:pt x="0" y="61"/>
                  </a:cubicBezTo>
                  <a:cubicBezTo>
                    <a:pt x="3" y="61"/>
                    <a:pt x="7" y="61"/>
                    <a:pt x="9" y="61"/>
                  </a:cubicBezTo>
                  <a:cubicBezTo>
                    <a:pt x="11" y="61"/>
                    <a:pt x="15" y="61"/>
                    <a:pt x="17" y="61"/>
                  </a:cubicBezTo>
                  <a:cubicBezTo>
                    <a:pt x="33" y="61"/>
                    <a:pt x="46" y="56"/>
                    <a:pt x="46" y="44"/>
                  </a:cubicBezTo>
                  <a:cubicBezTo>
                    <a:pt x="46" y="36"/>
                    <a:pt x="39" y="30"/>
                    <a:pt x="30" y="29"/>
                  </a:cubicBezTo>
                  <a:cubicBezTo>
                    <a:pt x="29" y="29"/>
                    <a:pt x="28" y="29"/>
                    <a:pt x="28" y="29"/>
                  </a:cubicBezTo>
                  <a:lnTo>
                    <a:pt x="28" y="28"/>
                  </a:lnTo>
                  <a:close/>
                  <a:moveTo>
                    <a:pt x="37" y="45"/>
                  </a:moveTo>
                  <a:cubicBezTo>
                    <a:pt x="37" y="55"/>
                    <a:pt x="28" y="59"/>
                    <a:pt x="18" y="59"/>
                  </a:cubicBezTo>
                  <a:cubicBezTo>
                    <a:pt x="16" y="59"/>
                    <a:pt x="13" y="58"/>
                    <a:pt x="13" y="57"/>
                  </a:cubicBezTo>
                  <a:cubicBezTo>
                    <a:pt x="13" y="56"/>
                    <a:pt x="14" y="33"/>
                    <a:pt x="14" y="31"/>
                  </a:cubicBezTo>
                  <a:cubicBezTo>
                    <a:pt x="14" y="30"/>
                    <a:pt x="16" y="30"/>
                    <a:pt x="19" y="30"/>
                  </a:cubicBezTo>
                  <a:cubicBezTo>
                    <a:pt x="30" y="30"/>
                    <a:pt x="37" y="37"/>
                    <a:pt x="37" y="4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17" name="Freeform 16">
              <a:extLst>
                <a:ext uri="{FF2B5EF4-FFF2-40B4-BE49-F238E27FC236}">
                  <a16:creationId xmlns:a16="http://schemas.microsoft.com/office/drawing/2014/main" id="{2ED4ABDA-23FE-4A44-8CA1-396D7262AABB}"/>
                </a:ext>
              </a:extLst>
            </p:cNvPr>
            <p:cNvSpPr>
              <a:spLocks noEditPoints="1"/>
            </p:cNvSpPr>
            <p:nvPr userDrawn="1"/>
          </p:nvSpPr>
          <p:spPr bwMode="gray">
            <a:xfrm>
              <a:off x="5672138" y="6224588"/>
              <a:ext cx="136525" cy="146050"/>
            </a:xfrm>
            <a:custGeom>
              <a:avLst/>
              <a:gdLst/>
              <a:ahLst/>
              <a:cxnLst>
                <a:cxn ang="0">
                  <a:pos x="16" y="43"/>
                </a:cxn>
                <a:cxn ang="0">
                  <a:pos x="8" y="32"/>
                </a:cxn>
                <a:cxn ang="0">
                  <a:pos x="18" y="18"/>
                </a:cxn>
                <a:cxn ang="0">
                  <a:pos x="29" y="25"/>
                </a:cxn>
                <a:cxn ang="0">
                  <a:pos x="30" y="27"/>
                </a:cxn>
                <a:cxn ang="0">
                  <a:pos x="29" y="29"/>
                </a:cxn>
                <a:cxn ang="0">
                  <a:pos x="16" y="43"/>
                </a:cxn>
                <a:cxn ang="0">
                  <a:pos x="29" y="21"/>
                </a:cxn>
                <a:cxn ang="0">
                  <a:pos x="28" y="20"/>
                </a:cxn>
                <a:cxn ang="0">
                  <a:pos x="17" y="16"/>
                </a:cxn>
                <a:cxn ang="0">
                  <a:pos x="0" y="34"/>
                </a:cxn>
                <a:cxn ang="0">
                  <a:pos x="11" y="46"/>
                </a:cxn>
                <a:cxn ang="0">
                  <a:pos x="28" y="35"/>
                </a:cxn>
                <a:cxn ang="0">
                  <a:pos x="30" y="33"/>
                </a:cxn>
                <a:cxn ang="0">
                  <a:pos x="30" y="33"/>
                </a:cxn>
                <a:cxn ang="0">
                  <a:pos x="30" y="36"/>
                </a:cxn>
                <a:cxn ang="0">
                  <a:pos x="30" y="45"/>
                </a:cxn>
                <a:cxn ang="0">
                  <a:pos x="31" y="46"/>
                </a:cxn>
                <a:cxn ang="0">
                  <a:pos x="36" y="46"/>
                </a:cxn>
                <a:cxn ang="0">
                  <a:pos x="43" y="46"/>
                </a:cxn>
                <a:cxn ang="0">
                  <a:pos x="43" y="45"/>
                </a:cxn>
                <a:cxn ang="0">
                  <a:pos x="42" y="45"/>
                </a:cxn>
                <a:cxn ang="0">
                  <a:pos x="38" y="43"/>
                </a:cxn>
                <a:cxn ang="0">
                  <a:pos x="37" y="42"/>
                </a:cxn>
                <a:cxn ang="0">
                  <a:pos x="37" y="31"/>
                </a:cxn>
                <a:cxn ang="0">
                  <a:pos x="37" y="20"/>
                </a:cxn>
                <a:cxn ang="0">
                  <a:pos x="24" y="0"/>
                </a:cxn>
                <a:cxn ang="0">
                  <a:pos x="4" y="10"/>
                </a:cxn>
                <a:cxn ang="0">
                  <a:pos x="5" y="12"/>
                </a:cxn>
                <a:cxn ang="0">
                  <a:pos x="5" y="12"/>
                </a:cxn>
                <a:cxn ang="0">
                  <a:pos x="20" y="4"/>
                </a:cxn>
                <a:cxn ang="0">
                  <a:pos x="29" y="14"/>
                </a:cxn>
                <a:cxn ang="0">
                  <a:pos x="30" y="21"/>
                </a:cxn>
                <a:cxn ang="0">
                  <a:pos x="29" y="21"/>
                </a:cxn>
              </a:cxnLst>
              <a:rect l="0" t="0" r="r" b="b"/>
              <a:pathLst>
                <a:path w="43" h="46">
                  <a:moveTo>
                    <a:pt x="16" y="43"/>
                  </a:moveTo>
                  <a:cubicBezTo>
                    <a:pt x="11" y="43"/>
                    <a:pt x="8" y="39"/>
                    <a:pt x="8" y="32"/>
                  </a:cubicBezTo>
                  <a:cubicBezTo>
                    <a:pt x="8" y="25"/>
                    <a:pt x="12" y="18"/>
                    <a:pt x="18" y="18"/>
                  </a:cubicBezTo>
                  <a:cubicBezTo>
                    <a:pt x="24" y="18"/>
                    <a:pt x="27" y="22"/>
                    <a:pt x="29" y="25"/>
                  </a:cubicBezTo>
                  <a:cubicBezTo>
                    <a:pt x="29" y="26"/>
                    <a:pt x="30" y="27"/>
                    <a:pt x="30" y="27"/>
                  </a:cubicBezTo>
                  <a:cubicBezTo>
                    <a:pt x="30" y="28"/>
                    <a:pt x="29" y="29"/>
                    <a:pt x="29" y="29"/>
                  </a:cubicBezTo>
                  <a:cubicBezTo>
                    <a:pt x="27" y="37"/>
                    <a:pt x="21" y="43"/>
                    <a:pt x="16" y="43"/>
                  </a:cubicBezTo>
                  <a:close/>
                  <a:moveTo>
                    <a:pt x="29" y="21"/>
                  </a:moveTo>
                  <a:cubicBezTo>
                    <a:pt x="29" y="21"/>
                    <a:pt x="28" y="20"/>
                    <a:pt x="28" y="20"/>
                  </a:cubicBezTo>
                  <a:cubicBezTo>
                    <a:pt x="26" y="18"/>
                    <a:pt x="22" y="16"/>
                    <a:pt x="17" y="16"/>
                  </a:cubicBezTo>
                  <a:cubicBezTo>
                    <a:pt x="5" y="16"/>
                    <a:pt x="0" y="26"/>
                    <a:pt x="0" y="34"/>
                  </a:cubicBezTo>
                  <a:cubicBezTo>
                    <a:pt x="0" y="42"/>
                    <a:pt x="5" y="46"/>
                    <a:pt x="11" y="46"/>
                  </a:cubicBezTo>
                  <a:cubicBezTo>
                    <a:pt x="20" y="46"/>
                    <a:pt x="26" y="40"/>
                    <a:pt x="28" y="35"/>
                  </a:cubicBezTo>
                  <a:cubicBezTo>
                    <a:pt x="29" y="34"/>
                    <a:pt x="29" y="33"/>
                    <a:pt x="30" y="33"/>
                  </a:cubicBezTo>
                  <a:cubicBezTo>
                    <a:pt x="30" y="33"/>
                    <a:pt x="30" y="33"/>
                    <a:pt x="30" y="33"/>
                  </a:cubicBezTo>
                  <a:cubicBezTo>
                    <a:pt x="30" y="34"/>
                    <a:pt x="30" y="35"/>
                    <a:pt x="30" y="36"/>
                  </a:cubicBezTo>
                  <a:cubicBezTo>
                    <a:pt x="30" y="38"/>
                    <a:pt x="30" y="44"/>
                    <a:pt x="30" y="45"/>
                  </a:cubicBezTo>
                  <a:cubicBezTo>
                    <a:pt x="30" y="45"/>
                    <a:pt x="30" y="46"/>
                    <a:pt x="31" y="46"/>
                  </a:cubicBezTo>
                  <a:cubicBezTo>
                    <a:pt x="32" y="46"/>
                    <a:pt x="34" y="46"/>
                    <a:pt x="36" y="46"/>
                  </a:cubicBezTo>
                  <a:cubicBezTo>
                    <a:pt x="39" y="46"/>
                    <a:pt x="42" y="46"/>
                    <a:pt x="43" y="46"/>
                  </a:cubicBezTo>
                  <a:cubicBezTo>
                    <a:pt x="43" y="46"/>
                    <a:pt x="43" y="46"/>
                    <a:pt x="43" y="45"/>
                  </a:cubicBezTo>
                  <a:cubicBezTo>
                    <a:pt x="43" y="45"/>
                    <a:pt x="43" y="45"/>
                    <a:pt x="42" y="45"/>
                  </a:cubicBezTo>
                  <a:cubicBezTo>
                    <a:pt x="38" y="43"/>
                    <a:pt x="38" y="43"/>
                    <a:pt x="38" y="43"/>
                  </a:cubicBezTo>
                  <a:cubicBezTo>
                    <a:pt x="37" y="43"/>
                    <a:pt x="37" y="43"/>
                    <a:pt x="37" y="42"/>
                  </a:cubicBezTo>
                  <a:cubicBezTo>
                    <a:pt x="37" y="40"/>
                    <a:pt x="37" y="34"/>
                    <a:pt x="37" y="31"/>
                  </a:cubicBezTo>
                  <a:cubicBezTo>
                    <a:pt x="37" y="28"/>
                    <a:pt x="37" y="22"/>
                    <a:pt x="37" y="20"/>
                  </a:cubicBezTo>
                  <a:cubicBezTo>
                    <a:pt x="37" y="10"/>
                    <a:pt x="35" y="0"/>
                    <a:pt x="24" y="0"/>
                  </a:cubicBezTo>
                  <a:cubicBezTo>
                    <a:pt x="15" y="0"/>
                    <a:pt x="9" y="4"/>
                    <a:pt x="4" y="10"/>
                  </a:cubicBezTo>
                  <a:cubicBezTo>
                    <a:pt x="4" y="11"/>
                    <a:pt x="4" y="12"/>
                    <a:pt x="5" y="12"/>
                  </a:cubicBezTo>
                  <a:cubicBezTo>
                    <a:pt x="5" y="12"/>
                    <a:pt x="5" y="12"/>
                    <a:pt x="5" y="12"/>
                  </a:cubicBezTo>
                  <a:cubicBezTo>
                    <a:pt x="9" y="7"/>
                    <a:pt x="14" y="4"/>
                    <a:pt x="20" y="4"/>
                  </a:cubicBezTo>
                  <a:cubicBezTo>
                    <a:pt x="25" y="4"/>
                    <a:pt x="28" y="8"/>
                    <a:pt x="29" y="14"/>
                  </a:cubicBezTo>
                  <a:cubicBezTo>
                    <a:pt x="29" y="16"/>
                    <a:pt x="29" y="19"/>
                    <a:pt x="30" y="21"/>
                  </a:cubicBezTo>
                  <a:lnTo>
                    <a:pt x="29" y="2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18" name="Freeform 17">
              <a:extLst>
                <a:ext uri="{FF2B5EF4-FFF2-40B4-BE49-F238E27FC236}">
                  <a16:creationId xmlns:a16="http://schemas.microsoft.com/office/drawing/2014/main" id="{04A122A7-509A-BC43-A647-BE0C1AD19D35}"/>
                </a:ext>
              </a:extLst>
            </p:cNvPr>
            <p:cNvSpPr>
              <a:spLocks noEditPoints="1"/>
            </p:cNvSpPr>
            <p:nvPr userDrawn="1"/>
          </p:nvSpPr>
          <p:spPr bwMode="gray">
            <a:xfrm>
              <a:off x="5818188" y="6176963"/>
              <a:ext cx="63500" cy="193675"/>
            </a:xfrm>
            <a:custGeom>
              <a:avLst/>
              <a:gdLst/>
              <a:ahLst/>
              <a:cxnLst>
                <a:cxn ang="0">
                  <a:pos x="10" y="0"/>
                </a:cxn>
                <a:cxn ang="0">
                  <a:pos x="14" y="4"/>
                </a:cxn>
                <a:cxn ang="0">
                  <a:pos x="10" y="9"/>
                </a:cxn>
                <a:cxn ang="0">
                  <a:pos x="5" y="4"/>
                </a:cxn>
                <a:cxn ang="0">
                  <a:pos x="10" y="0"/>
                </a:cxn>
                <a:cxn ang="0">
                  <a:pos x="14" y="15"/>
                </a:cxn>
                <a:cxn ang="0">
                  <a:pos x="15" y="16"/>
                </a:cxn>
                <a:cxn ang="0">
                  <a:pos x="14" y="39"/>
                </a:cxn>
                <a:cxn ang="0">
                  <a:pos x="14" y="58"/>
                </a:cxn>
                <a:cxn ang="0">
                  <a:pos x="15" y="59"/>
                </a:cxn>
                <a:cxn ang="0">
                  <a:pos x="20" y="60"/>
                </a:cxn>
                <a:cxn ang="0">
                  <a:pos x="20" y="61"/>
                </a:cxn>
                <a:cxn ang="0">
                  <a:pos x="20" y="61"/>
                </a:cxn>
                <a:cxn ang="0">
                  <a:pos x="10" y="61"/>
                </a:cxn>
                <a:cxn ang="0">
                  <a:pos x="1" y="61"/>
                </a:cxn>
                <a:cxn ang="0">
                  <a:pos x="1" y="61"/>
                </a:cxn>
                <a:cxn ang="0">
                  <a:pos x="1" y="60"/>
                </a:cxn>
                <a:cxn ang="0">
                  <a:pos x="6" y="59"/>
                </a:cxn>
                <a:cxn ang="0">
                  <a:pos x="7" y="58"/>
                </a:cxn>
                <a:cxn ang="0">
                  <a:pos x="7" y="38"/>
                </a:cxn>
                <a:cxn ang="0">
                  <a:pos x="6" y="21"/>
                </a:cxn>
                <a:cxn ang="0">
                  <a:pos x="5" y="19"/>
                </a:cxn>
                <a:cxn ang="0">
                  <a:pos x="0" y="19"/>
                </a:cxn>
                <a:cxn ang="0">
                  <a:pos x="0" y="18"/>
                </a:cxn>
                <a:cxn ang="0">
                  <a:pos x="0" y="18"/>
                </a:cxn>
                <a:cxn ang="0">
                  <a:pos x="14" y="15"/>
                </a:cxn>
              </a:cxnLst>
              <a:rect l="0" t="0" r="r" b="b"/>
              <a:pathLst>
                <a:path w="20" h="61">
                  <a:moveTo>
                    <a:pt x="10" y="0"/>
                  </a:moveTo>
                  <a:cubicBezTo>
                    <a:pt x="12" y="0"/>
                    <a:pt x="14" y="2"/>
                    <a:pt x="14" y="4"/>
                  </a:cubicBezTo>
                  <a:cubicBezTo>
                    <a:pt x="14" y="7"/>
                    <a:pt x="12" y="9"/>
                    <a:pt x="10" y="9"/>
                  </a:cubicBezTo>
                  <a:cubicBezTo>
                    <a:pt x="7" y="9"/>
                    <a:pt x="5" y="7"/>
                    <a:pt x="5" y="4"/>
                  </a:cubicBezTo>
                  <a:cubicBezTo>
                    <a:pt x="5" y="2"/>
                    <a:pt x="7" y="0"/>
                    <a:pt x="10" y="0"/>
                  </a:cubicBezTo>
                  <a:close/>
                  <a:moveTo>
                    <a:pt x="14" y="15"/>
                  </a:moveTo>
                  <a:cubicBezTo>
                    <a:pt x="15" y="15"/>
                    <a:pt x="15" y="15"/>
                    <a:pt x="15" y="16"/>
                  </a:cubicBezTo>
                  <a:cubicBezTo>
                    <a:pt x="15" y="20"/>
                    <a:pt x="14" y="34"/>
                    <a:pt x="14" y="39"/>
                  </a:cubicBezTo>
                  <a:cubicBezTo>
                    <a:pt x="14" y="43"/>
                    <a:pt x="14" y="55"/>
                    <a:pt x="14" y="58"/>
                  </a:cubicBezTo>
                  <a:cubicBezTo>
                    <a:pt x="14" y="58"/>
                    <a:pt x="14" y="59"/>
                    <a:pt x="15" y="59"/>
                  </a:cubicBezTo>
                  <a:cubicBezTo>
                    <a:pt x="20" y="60"/>
                    <a:pt x="20" y="60"/>
                    <a:pt x="20" y="60"/>
                  </a:cubicBezTo>
                  <a:cubicBezTo>
                    <a:pt x="20" y="60"/>
                    <a:pt x="20" y="60"/>
                    <a:pt x="20" y="61"/>
                  </a:cubicBezTo>
                  <a:cubicBezTo>
                    <a:pt x="20" y="61"/>
                    <a:pt x="20" y="61"/>
                    <a:pt x="20" y="61"/>
                  </a:cubicBezTo>
                  <a:cubicBezTo>
                    <a:pt x="18" y="61"/>
                    <a:pt x="15" y="61"/>
                    <a:pt x="10" y="61"/>
                  </a:cubicBezTo>
                  <a:cubicBezTo>
                    <a:pt x="6" y="61"/>
                    <a:pt x="3" y="61"/>
                    <a:pt x="1" y="61"/>
                  </a:cubicBezTo>
                  <a:cubicBezTo>
                    <a:pt x="1" y="61"/>
                    <a:pt x="1" y="61"/>
                    <a:pt x="1" y="61"/>
                  </a:cubicBezTo>
                  <a:cubicBezTo>
                    <a:pt x="1" y="60"/>
                    <a:pt x="1" y="60"/>
                    <a:pt x="1" y="60"/>
                  </a:cubicBezTo>
                  <a:cubicBezTo>
                    <a:pt x="6" y="59"/>
                    <a:pt x="6" y="59"/>
                    <a:pt x="6" y="59"/>
                  </a:cubicBezTo>
                  <a:cubicBezTo>
                    <a:pt x="7" y="58"/>
                    <a:pt x="7" y="58"/>
                    <a:pt x="7" y="58"/>
                  </a:cubicBezTo>
                  <a:cubicBezTo>
                    <a:pt x="7" y="55"/>
                    <a:pt x="7" y="43"/>
                    <a:pt x="7" y="38"/>
                  </a:cubicBezTo>
                  <a:cubicBezTo>
                    <a:pt x="7" y="34"/>
                    <a:pt x="6" y="23"/>
                    <a:pt x="6" y="21"/>
                  </a:cubicBezTo>
                  <a:cubicBezTo>
                    <a:pt x="6" y="20"/>
                    <a:pt x="6" y="19"/>
                    <a:pt x="5" y="19"/>
                  </a:cubicBezTo>
                  <a:cubicBezTo>
                    <a:pt x="0" y="19"/>
                    <a:pt x="0" y="19"/>
                    <a:pt x="0" y="19"/>
                  </a:cubicBezTo>
                  <a:cubicBezTo>
                    <a:pt x="0" y="19"/>
                    <a:pt x="0" y="18"/>
                    <a:pt x="0" y="18"/>
                  </a:cubicBezTo>
                  <a:cubicBezTo>
                    <a:pt x="0" y="18"/>
                    <a:pt x="0" y="18"/>
                    <a:pt x="0" y="18"/>
                  </a:cubicBezTo>
                  <a:lnTo>
                    <a:pt x="14" y="1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2" name="Freeform 21">
              <a:extLst>
                <a:ext uri="{FF2B5EF4-FFF2-40B4-BE49-F238E27FC236}">
                  <a16:creationId xmlns:a16="http://schemas.microsoft.com/office/drawing/2014/main" id="{F5D4C3C2-F5EE-3244-9BE4-0FD99AB5841E}"/>
                </a:ext>
              </a:extLst>
            </p:cNvPr>
            <p:cNvSpPr>
              <a:spLocks/>
            </p:cNvSpPr>
            <p:nvPr userDrawn="1"/>
          </p:nvSpPr>
          <p:spPr bwMode="gray">
            <a:xfrm>
              <a:off x="5891213" y="6157913"/>
              <a:ext cx="66675" cy="212725"/>
            </a:xfrm>
            <a:custGeom>
              <a:avLst/>
              <a:gdLst/>
              <a:ahLst/>
              <a:cxnLst>
                <a:cxn ang="0">
                  <a:pos x="15" y="0"/>
                </a:cxn>
                <a:cxn ang="0">
                  <a:pos x="16" y="1"/>
                </a:cxn>
                <a:cxn ang="0">
                  <a:pos x="15" y="33"/>
                </a:cxn>
                <a:cxn ang="0">
                  <a:pos x="14" y="64"/>
                </a:cxn>
                <a:cxn ang="0">
                  <a:pos x="15" y="65"/>
                </a:cxn>
                <a:cxn ang="0">
                  <a:pos x="21" y="66"/>
                </a:cxn>
                <a:cxn ang="0">
                  <a:pos x="21" y="67"/>
                </a:cxn>
                <a:cxn ang="0">
                  <a:pos x="21" y="67"/>
                </a:cxn>
                <a:cxn ang="0">
                  <a:pos x="11" y="67"/>
                </a:cxn>
                <a:cxn ang="0">
                  <a:pos x="2" y="67"/>
                </a:cxn>
                <a:cxn ang="0">
                  <a:pos x="2" y="67"/>
                </a:cxn>
                <a:cxn ang="0">
                  <a:pos x="2" y="66"/>
                </a:cxn>
                <a:cxn ang="0">
                  <a:pos x="7" y="65"/>
                </a:cxn>
                <a:cxn ang="0">
                  <a:pos x="8" y="64"/>
                </a:cxn>
                <a:cxn ang="0">
                  <a:pos x="8" y="33"/>
                </a:cxn>
                <a:cxn ang="0">
                  <a:pos x="7" y="5"/>
                </a:cxn>
                <a:cxn ang="0">
                  <a:pos x="6" y="3"/>
                </a:cxn>
                <a:cxn ang="0">
                  <a:pos x="0" y="3"/>
                </a:cxn>
                <a:cxn ang="0">
                  <a:pos x="0" y="2"/>
                </a:cxn>
                <a:cxn ang="0">
                  <a:pos x="0" y="2"/>
                </a:cxn>
                <a:cxn ang="0">
                  <a:pos x="15" y="0"/>
                </a:cxn>
              </a:cxnLst>
              <a:rect l="0" t="0" r="r" b="b"/>
              <a:pathLst>
                <a:path w="21" h="67">
                  <a:moveTo>
                    <a:pt x="15" y="0"/>
                  </a:moveTo>
                  <a:cubicBezTo>
                    <a:pt x="16" y="0"/>
                    <a:pt x="16" y="0"/>
                    <a:pt x="16" y="1"/>
                  </a:cubicBezTo>
                  <a:cubicBezTo>
                    <a:pt x="16" y="2"/>
                    <a:pt x="15" y="22"/>
                    <a:pt x="15" y="33"/>
                  </a:cubicBezTo>
                  <a:cubicBezTo>
                    <a:pt x="15" y="40"/>
                    <a:pt x="14" y="62"/>
                    <a:pt x="14" y="64"/>
                  </a:cubicBezTo>
                  <a:cubicBezTo>
                    <a:pt x="14" y="64"/>
                    <a:pt x="15" y="64"/>
                    <a:pt x="15" y="65"/>
                  </a:cubicBezTo>
                  <a:cubicBezTo>
                    <a:pt x="21" y="66"/>
                    <a:pt x="21" y="66"/>
                    <a:pt x="21" y="66"/>
                  </a:cubicBezTo>
                  <a:cubicBezTo>
                    <a:pt x="21" y="66"/>
                    <a:pt x="21" y="66"/>
                    <a:pt x="21" y="67"/>
                  </a:cubicBezTo>
                  <a:cubicBezTo>
                    <a:pt x="21" y="67"/>
                    <a:pt x="21" y="67"/>
                    <a:pt x="21" y="67"/>
                  </a:cubicBezTo>
                  <a:cubicBezTo>
                    <a:pt x="19" y="67"/>
                    <a:pt x="15" y="67"/>
                    <a:pt x="11" y="67"/>
                  </a:cubicBezTo>
                  <a:cubicBezTo>
                    <a:pt x="7" y="67"/>
                    <a:pt x="4" y="67"/>
                    <a:pt x="2" y="67"/>
                  </a:cubicBezTo>
                  <a:cubicBezTo>
                    <a:pt x="2" y="67"/>
                    <a:pt x="2" y="67"/>
                    <a:pt x="2" y="67"/>
                  </a:cubicBezTo>
                  <a:cubicBezTo>
                    <a:pt x="2" y="66"/>
                    <a:pt x="2" y="66"/>
                    <a:pt x="2" y="66"/>
                  </a:cubicBezTo>
                  <a:cubicBezTo>
                    <a:pt x="7" y="65"/>
                    <a:pt x="7" y="65"/>
                    <a:pt x="7" y="65"/>
                  </a:cubicBezTo>
                  <a:cubicBezTo>
                    <a:pt x="7" y="65"/>
                    <a:pt x="8" y="64"/>
                    <a:pt x="8" y="64"/>
                  </a:cubicBezTo>
                  <a:cubicBezTo>
                    <a:pt x="8" y="61"/>
                    <a:pt x="8" y="38"/>
                    <a:pt x="8" y="33"/>
                  </a:cubicBezTo>
                  <a:cubicBezTo>
                    <a:pt x="8" y="28"/>
                    <a:pt x="7" y="8"/>
                    <a:pt x="7" y="5"/>
                  </a:cubicBezTo>
                  <a:cubicBezTo>
                    <a:pt x="7" y="4"/>
                    <a:pt x="7" y="3"/>
                    <a:pt x="6" y="3"/>
                  </a:cubicBezTo>
                  <a:cubicBezTo>
                    <a:pt x="0" y="3"/>
                    <a:pt x="0" y="3"/>
                    <a:pt x="0" y="3"/>
                  </a:cubicBezTo>
                  <a:cubicBezTo>
                    <a:pt x="0" y="3"/>
                    <a:pt x="0" y="2"/>
                    <a:pt x="0" y="2"/>
                  </a:cubicBezTo>
                  <a:cubicBezTo>
                    <a:pt x="0" y="2"/>
                    <a:pt x="0" y="2"/>
                    <a:pt x="0" y="2"/>
                  </a:cubicBezTo>
                  <a:lnTo>
                    <a:pt x="15"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3" name="Freeform 22">
              <a:extLst>
                <a:ext uri="{FF2B5EF4-FFF2-40B4-BE49-F238E27FC236}">
                  <a16:creationId xmlns:a16="http://schemas.microsoft.com/office/drawing/2014/main" id="{9443B11F-71F4-8E49-BE90-4CB4DB1BA1D9}"/>
                </a:ext>
              </a:extLst>
            </p:cNvPr>
            <p:cNvSpPr>
              <a:spLocks noEditPoints="1"/>
            </p:cNvSpPr>
            <p:nvPr userDrawn="1"/>
          </p:nvSpPr>
          <p:spPr bwMode="gray">
            <a:xfrm>
              <a:off x="5973763" y="6224588"/>
              <a:ext cx="117475" cy="146050"/>
            </a:xfrm>
            <a:custGeom>
              <a:avLst/>
              <a:gdLst/>
              <a:ahLst/>
              <a:cxnLst>
                <a:cxn ang="0">
                  <a:pos x="20" y="2"/>
                </a:cxn>
                <a:cxn ang="0">
                  <a:pos x="29" y="18"/>
                </a:cxn>
                <a:cxn ang="0">
                  <a:pos x="27" y="21"/>
                </a:cxn>
                <a:cxn ang="0">
                  <a:pos x="9" y="21"/>
                </a:cxn>
                <a:cxn ang="0">
                  <a:pos x="20" y="2"/>
                </a:cxn>
                <a:cxn ang="0">
                  <a:pos x="37" y="20"/>
                </a:cxn>
                <a:cxn ang="0">
                  <a:pos x="21" y="0"/>
                </a:cxn>
                <a:cxn ang="0">
                  <a:pos x="0" y="27"/>
                </a:cxn>
                <a:cxn ang="0">
                  <a:pos x="19" y="46"/>
                </a:cxn>
                <a:cxn ang="0">
                  <a:pos x="26" y="45"/>
                </a:cxn>
                <a:cxn ang="0">
                  <a:pos x="37" y="40"/>
                </a:cxn>
                <a:cxn ang="0">
                  <a:pos x="37" y="40"/>
                </a:cxn>
                <a:cxn ang="0">
                  <a:pos x="36" y="39"/>
                </a:cxn>
                <a:cxn ang="0">
                  <a:pos x="28" y="42"/>
                </a:cxn>
                <a:cxn ang="0">
                  <a:pos x="22" y="43"/>
                </a:cxn>
                <a:cxn ang="0">
                  <a:pos x="9" y="29"/>
                </a:cxn>
                <a:cxn ang="0">
                  <a:pos x="9" y="23"/>
                </a:cxn>
                <a:cxn ang="0">
                  <a:pos x="35" y="22"/>
                </a:cxn>
                <a:cxn ang="0">
                  <a:pos x="37" y="20"/>
                </a:cxn>
              </a:cxnLst>
              <a:rect l="0" t="0" r="r" b="b"/>
              <a:pathLst>
                <a:path w="37" h="46">
                  <a:moveTo>
                    <a:pt x="20" y="2"/>
                  </a:moveTo>
                  <a:cubicBezTo>
                    <a:pt x="26" y="2"/>
                    <a:pt x="29" y="13"/>
                    <a:pt x="29" y="18"/>
                  </a:cubicBezTo>
                  <a:cubicBezTo>
                    <a:pt x="29" y="20"/>
                    <a:pt x="28" y="20"/>
                    <a:pt x="27" y="21"/>
                  </a:cubicBezTo>
                  <a:cubicBezTo>
                    <a:pt x="24" y="21"/>
                    <a:pt x="14" y="22"/>
                    <a:pt x="9" y="21"/>
                  </a:cubicBezTo>
                  <a:cubicBezTo>
                    <a:pt x="9" y="9"/>
                    <a:pt x="14" y="2"/>
                    <a:pt x="20" y="2"/>
                  </a:cubicBezTo>
                  <a:close/>
                  <a:moveTo>
                    <a:pt x="37" y="20"/>
                  </a:moveTo>
                  <a:cubicBezTo>
                    <a:pt x="37" y="11"/>
                    <a:pt x="32" y="0"/>
                    <a:pt x="21" y="0"/>
                  </a:cubicBezTo>
                  <a:cubicBezTo>
                    <a:pt x="9" y="0"/>
                    <a:pt x="0" y="14"/>
                    <a:pt x="0" y="27"/>
                  </a:cubicBezTo>
                  <a:cubicBezTo>
                    <a:pt x="0" y="40"/>
                    <a:pt x="8" y="46"/>
                    <a:pt x="19" y="46"/>
                  </a:cubicBezTo>
                  <a:cubicBezTo>
                    <a:pt x="22" y="46"/>
                    <a:pt x="25" y="46"/>
                    <a:pt x="26" y="45"/>
                  </a:cubicBezTo>
                  <a:cubicBezTo>
                    <a:pt x="30" y="44"/>
                    <a:pt x="34" y="42"/>
                    <a:pt x="37" y="40"/>
                  </a:cubicBezTo>
                  <a:cubicBezTo>
                    <a:pt x="37" y="40"/>
                    <a:pt x="37" y="40"/>
                    <a:pt x="37" y="40"/>
                  </a:cubicBezTo>
                  <a:cubicBezTo>
                    <a:pt x="37" y="39"/>
                    <a:pt x="37" y="39"/>
                    <a:pt x="36" y="39"/>
                  </a:cubicBezTo>
                  <a:cubicBezTo>
                    <a:pt x="34" y="40"/>
                    <a:pt x="31" y="41"/>
                    <a:pt x="28" y="42"/>
                  </a:cubicBezTo>
                  <a:cubicBezTo>
                    <a:pt x="27" y="43"/>
                    <a:pt x="25" y="43"/>
                    <a:pt x="22" y="43"/>
                  </a:cubicBezTo>
                  <a:cubicBezTo>
                    <a:pt x="15" y="43"/>
                    <a:pt x="10" y="38"/>
                    <a:pt x="9" y="29"/>
                  </a:cubicBezTo>
                  <a:cubicBezTo>
                    <a:pt x="9" y="27"/>
                    <a:pt x="9" y="25"/>
                    <a:pt x="9" y="23"/>
                  </a:cubicBezTo>
                  <a:cubicBezTo>
                    <a:pt x="13" y="23"/>
                    <a:pt x="31" y="23"/>
                    <a:pt x="35" y="22"/>
                  </a:cubicBezTo>
                  <a:cubicBezTo>
                    <a:pt x="36" y="22"/>
                    <a:pt x="37" y="21"/>
                    <a:pt x="37" y="2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4" name="Freeform 23">
              <a:extLst>
                <a:ext uri="{FF2B5EF4-FFF2-40B4-BE49-F238E27FC236}">
                  <a16:creationId xmlns:a16="http://schemas.microsoft.com/office/drawing/2014/main" id="{51017DC1-24EA-4D40-856A-036B0F212E0D}"/>
                </a:ext>
              </a:extLst>
            </p:cNvPr>
            <p:cNvSpPr>
              <a:spLocks/>
            </p:cNvSpPr>
            <p:nvPr userDrawn="1"/>
          </p:nvSpPr>
          <p:spPr bwMode="gray">
            <a:xfrm>
              <a:off x="6097588" y="6227763"/>
              <a:ext cx="152400" cy="201612"/>
            </a:xfrm>
            <a:custGeom>
              <a:avLst/>
              <a:gdLst/>
              <a:ahLst/>
              <a:cxnLst>
                <a:cxn ang="0">
                  <a:pos x="48" y="0"/>
                </a:cxn>
                <a:cxn ang="0">
                  <a:pos x="48" y="0"/>
                </a:cxn>
                <a:cxn ang="0">
                  <a:pos x="47" y="1"/>
                </a:cxn>
                <a:cxn ang="0">
                  <a:pos x="45" y="2"/>
                </a:cxn>
                <a:cxn ang="0">
                  <a:pos x="44" y="4"/>
                </a:cxn>
                <a:cxn ang="0">
                  <a:pos x="27" y="43"/>
                </a:cxn>
                <a:cxn ang="0">
                  <a:pos x="6" y="64"/>
                </a:cxn>
                <a:cxn ang="0">
                  <a:pos x="3" y="63"/>
                </a:cxn>
                <a:cxn ang="0">
                  <a:pos x="0" y="54"/>
                </a:cxn>
                <a:cxn ang="0">
                  <a:pos x="1" y="53"/>
                </a:cxn>
                <a:cxn ang="0">
                  <a:pos x="2" y="53"/>
                </a:cxn>
                <a:cxn ang="0">
                  <a:pos x="5" y="57"/>
                </a:cxn>
                <a:cxn ang="0">
                  <a:pos x="7" y="59"/>
                </a:cxn>
                <a:cxn ang="0">
                  <a:pos x="21" y="48"/>
                </a:cxn>
                <a:cxn ang="0">
                  <a:pos x="21" y="45"/>
                </a:cxn>
                <a:cxn ang="0">
                  <a:pos x="6" y="3"/>
                </a:cxn>
                <a:cxn ang="0">
                  <a:pos x="5" y="2"/>
                </a:cxn>
                <a:cxn ang="0">
                  <a:pos x="2" y="1"/>
                </a:cxn>
                <a:cxn ang="0">
                  <a:pos x="1" y="0"/>
                </a:cxn>
                <a:cxn ang="0">
                  <a:pos x="1" y="0"/>
                </a:cxn>
                <a:cxn ang="0">
                  <a:pos x="21" y="0"/>
                </a:cxn>
                <a:cxn ang="0">
                  <a:pos x="21" y="0"/>
                </a:cxn>
                <a:cxn ang="0">
                  <a:pos x="21" y="1"/>
                </a:cxn>
                <a:cxn ang="0">
                  <a:pos x="16" y="2"/>
                </a:cxn>
                <a:cxn ang="0">
                  <a:pos x="15" y="3"/>
                </a:cxn>
                <a:cxn ang="0">
                  <a:pos x="25" y="37"/>
                </a:cxn>
                <a:cxn ang="0">
                  <a:pos x="26" y="40"/>
                </a:cxn>
                <a:cxn ang="0">
                  <a:pos x="27" y="40"/>
                </a:cxn>
                <a:cxn ang="0">
                  <a:pos x="28" y="37"/>
                </a:cxn>
                <a:cxn ang="0">
                  <a:pos x="38" y="4"/>
                </a:cxn>
                <a:cxn ang="0">
                  <a:pos x="37" y="2"/>
                </a:cxn>
                <a:cxn ang="0">
                  <a:pos x="33" y="1"/>
                </a:cxn>
                <a:cxn ang="0">
                  <a:pos x="32" y="0"/>
                </a:cxn>
                <a:cxn ang="0">
                  <a:pos x="32" y="0"/>
                </a:cxn>
                <a:cxn ang="0">
                  <a:pos x="48" y="0"/>
                </a:cxn>
              </a:cxnLst>
              <a:rect l="0" t="0" r="r" b="b"/>
              <a:pathLst>
                <a:path w="48" h="64">
                  <a:moveTo>
                    <a:pt x="48" y="0"/>
                  </a:moveTo>
                  <a:cubicBezTo>
                    <a:pt x="48" y="0"/>
                    <a:pt x="48" y="0"/>
                    <a:pt x="48" y="0"/>
                  </a:cubicBezTo>
                  <a:cubicBezTo>
                    <a:pt x="48" y="1"/>
                    <a:pt x="48" y="1"/>
                    <a:pt x="47" y="1"/>
                  </a:cubicBezTo>
                  <a:cubicBezTo>
                    <a:pt x="45" y="2"/>
                    <a:pt x="45" y="2"/>
                    <a:pt x="45" y="2"/>
                  </a:cubicBezTo>
                  <a:cubicBezTo>
                    <a:pt x="45" y="2"/>
                    <a:pt x="44" y="3"/>
                    <a:pt x="44" y="4"/>
                  </a:cubicBezTo>
                  <a:cubicBezTo>
                    <a:pt x="42" y="10"/>
                    <a:pt x="33" y="33"/>
                    <a:pt x="27" y="43"/>
                  </a:cubicBezTo>
                  <a:cubicBezTo>
                    <a:pt x="22" y="52"/>
                    <a:pt x="14" y="64"/>
                    <a:pt x="6" y="64"/>
                  </a:cubicBezTo>
                  <a:cubicBezTo>
                    <a:pt x="3" y="64"/>
                    <a:pt x="3" y="63"/>
                    <a:pt x="3" y="63"/>
                  </a:cubicBezTo>
                  <a:cubicBezTo>
                    <a:pt x="0" y="54"/>
                    <a:pt x="0" y="54"/>
                    <a:pt x="0" y="54"/>
                  </a:cubicBezTo>
                  <a:cubicBezTo>
                    <a:pt x="0" y="53"/>
                    <a:pt x="1" y="53"/>
                    <a:pt x="1" y="53"/>
                  </a:cubicBezTo>
                  <a:cubicBezTo>
                    <a:pt x="1" y="53"/>
                    <a:pt x="1" y="53"/>
                    <a:pt x="2" y="53"/>
                  </a:cubicBezTo>
                  <a:cubicBezTo>
                    <a:pt x="5" y="57"/>
                    <a:pt x="5" y="57"/>
                    <a:pt x="5" y="57"/>
                  </a:cubicBezTo>
                  <a:cubicBezTo>
                    <a:pt x="5" y="58"/>
                    <a:pt x="6" y="59"/>
                    <a:pt x="7" y="59"/>
                  </a:cubicBezTo>
                  <a:cubicBezTo>
                    <a:pt x="11" y="59"/>
                    <a:pt x="17" y="54"/>
                    <a:pt x="21" y="48"/>
                  </a:cubicBezTo>
                  <a:cubicBezTo>
                    <a:pt x="22" y="47"/>
                    <a:pt x="22" y="46"/>
                    <a:pt x="21" y="45"/>
                  </a:cubicBezTo>
                  <a:cubicBezTo>
                    <a:pt x="18" y="37"/>
                    <a:pt x="9" y="13"/>
                    <a:pt x="6" y="3"/>
                  </a:cubicBezTo>
                  <a:cubicBezTo>
                    <a:pt x="5" y="3"/>
                    <a:pt x="5" y="2"/>
                    <a:pt x="5" y="2"/>
                  </a:cubicBezTo>
                  <a:cubicBezTo>
                    <a:pt x="2" y="1"/>
                    <a:pt x="2" y="1"/>
                    <a:pt x="2" y="1"/>
                  </a:cubicBezTo>
                  <a:cubicBezTo>
                    <a:pt x="1" y="1"/>
                    <a:pt x="1" y="1"/>
                    <a:pt x="1" y="0"/>
                  </a:cubicBezTo>
                  <a:cubicBezTo>
                    <a:pt x="1" y="0"/>
                    <a:pt x="1" y="0"/>
                    <a:pt x="1" y="0"/>
                  </a:cubicBezTo>
                  <a:cubicBezTo>
                    <a:pt x="21" y="0"/>
                    <a:pt x="21" y="0"/>
                    <a:pt x="21" y="0"/>
                  </a:cubicBezTo>
                  <a:cubicBezTo>
                    <a:pt x="21" y="0"/>
                    <a:pt x="21" y="0"/>
                    <a:pt x="21" y="0"/>
                  </a:cubicBezTo>
                  <a:cubicBezTo>
                    <a:pt x="21" y="1"/>
                    <a:pt x="21" y="1"/>
                    <a:pt x="21" y="1"/>
                  </a:cubicBezTo>
                  <a:cubicBezTo>
                    <a:pt x="16" y="2"/>
                    <a:pt x="16" y="2"/>
                    <a:pt x="16" y="2"/>
                  </a:cubicBezTo>
                  <a:cubicBezTo>
                    <a:pt x="15" y="2"/>
                    <a:pt x="15" y="3"/>
                    <a:pt x="15" y="3"/>
                  </a:cubicBezTo>
                  <a:cubicBezTo>
                    <a:pt x="17" y="11"/>
                    <a:pt x="23" y="29"/>
                    <a:pt x="25" y="37"/>
                  </a:cubicBezTo>
                  <a:cubicBezTo>
                    <a:pt x="26" y="38"/>
                    <a:pt x="26" y="39"/>
                    <a:pt x="26" y="40"/>
                  </a:cubicBezTo>
                  <a:cubicBezTo>
                    <a:pt x="27" y="40"/>
                    <a:pt x="27" y="40"/>
                    <a:pt x="27" y="40"/>
                  </a:cubicBezTo>
                  <a:cubicBezTo>
                    <a:pt x="27" y="39"/>
                    <a:pt x="28" y="38"/>
                    <a:pt x="28" y="37"/>
                  </a:cubicBezTo>
                  <a:cubicBezTo>
                    <a:pt x="31" y="29"/>
                    <a:pt x="36" y="13"/>
                    <a:pt x="38" y="4"/>
                  </a:cubicBezTo>
                  <a:cubicBezTo>
                    <a:pt x="38" y="2"/>
                    <a:pt x="38" y="2"/>
                    <a:pt x="37" y="2"/>
                  </a:cubicBezTo>
                  <a:cubicBezTo>
                    <a:pt x="33" y="1"/>
                    <a:pt x="33" y="1"/>
                    <a:pt x="33" y="1"/>
                  </a:cubicBezTo>
                  <a:cubicBezTo>
                    <a:pt x="32" y="1"/>
                    <a:pt x="32" y="1"/>
                    <a:pt x="32" y="0"/>
                  </a:cubicBezTo>
                  <a:cubicBezTo>
                    <a:pt x="32" y="0"/>
                    <a:pt x="32" y="0"/>
                    <a:pt x="32" y="0"/>
                  </a:cubicBezTo>
                  <a:lnTo>
                    <a:pt x="4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5" name="Freeform 24">
              <a:extLst>
                <a:ext uri="{FF2B5EF4-FFF2-40B4-BE49-F238E27FC236}">
                  <a16:creationId xmlns:a16="http://schemas.microsoft.com/office/drawing/2014/main" id="{04BBAE89-31B8-D74D-B9A0-6A709319630D}"/>
                </a:ext>
              </a:extLst>
            </p:cNvPr>
            <p:cNvSpPr>
              <a:spLocks/>
            </p:cNvSpPr>
            <p:nvPr userDrawn="1"/>
          </p:nvSpPr>
          <p:spPr bwMode="gray">
            <a:xfrm>
              <a:off x="4816475" y="6445250"/>
              <a:ext cx="57150" cy="76200"/>
            </a:xfrm>
            <a:custGeom>
              <a:avLst/>
              <a:gdLst/>
              <a:ahLst/>
              <a:cxnLst>
                <a:cxn ang="0">
                  <a:pos x="18" y="23"/>
                </a:cxn>
                <a:cxn ang="0">
                  <a:pos x="12" y="24"/>
                </a:cxn>
                <a:cxn ang="0">
                  <a:pos x="0" y="12"/>
                </a:cxn>
                <a:cxn ang="0">
                  <a:pos x="13" y="0"/>
                </a:cxn>
                <a:cxn ang="0">
                  <a:pos x="18" y="1"/>
                </a:cxn>
                <a:cxn ang="0">
                  <a:pos x="18" y="3"/>
                </a:cxn>
                <a:cxn ang="0">
                  <a:pos x="13" y="2"/>
                </a:cxn>
                <a:cxn ang="0">
                  <a:pos x="4" y="12"/>
                </a:cxn>
                <a:cxn ang="0">
                  <a:pos x="13" y="22"/>
                </a:cxn>
                <a:cxn ang="0">
                  <a:pos x="18" y="21"/>
                </a:cxn>
                <a:cxn ang="0">
                  <a:pos x="18" y="23"/>
                </a:cxn>
              </a:cxnLst>
              <a:rect l="0" t="0" r="r" b="b"/>
              <a:pathLst>
                <a:path w="18" h="24">
                  <a:moveTo>
                    <a:pt x="18" y="23"/>
                  </a:moveTo>
                  <a:cubicBezTo>
                    <a:pt x="17" y="24"/>
                    <a:pt x="15" y="24"/>
                    <a:pt x="12" y="24"/>
                  </a:cubicBezTo>
                  <a:cubicBezTo>
                    <a:pt x="5" y="24"/>
                    <a:pt x="0" y="20"/>
                    <a:pt x="0" y="12"/>
                  </a:cubicBezTo>
                  <a:cubicBezTo>
                    <a:pt x="0" y="5"/>
                    <a:pt x="5" y="0"/>
                    <a:pt x="13" y="0"/>
                  </a:cubicBezTo>
                  <a:cubicBezTo>
                    <a:pt x="16" y="0"/>
                    <a:pt x="18" y="0"/>
                    <a:pt x="18" y="1"/>
                  </a:cubicBezTo>
                  <a:cubicBezTo>
                    <a:pt x="18" y="3"/>
                    <a:pt x="18" y="3"/>
                    <a:pt x="18" y="3"/>
                  </a:cubicBezTo>
                  <a:cubicBezTo>
                    <a:pt x="16" y="3"/>
                    <a:pt x="15" y="2"/>
                    <a:pt x="13" y="2"/>
                  </a:cubicBezTo>
                  <a:cubicBezTo>
                    <a:pt x="7" y="2"/>
                    <a:pt x="4" y="6"/>
                    <a:pt x="4" y="12"/>
                  </a:cubicBezTo>
                  <a:cubicBezTo>
                    <a:pt x="4" y="18"/>
                    <a:pt x="7" y="22"/>
                    <a:pt x="13" y="22"/>
                  </a:cubicBezTo>
                  <a:cubicBezTo>
                    <a:pt x="15" y="22"/>
                    <a:pt x="16" y="21"/>
                    <a:pt x="18" y="21"/>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6" name="Freeform 25">
              <a:extLst>
                <a:ext uri="{FF2B5EF4-FFF2-40B4-BE49-F238E27FC236}">
                  <a16:creationId xmlns:a16="http://schemas.microsoft.com/office/drawing/2014/main" id="{F6BF25AA-3B89-114F-9520-60CA93016612}"/>
                </a:ext>
              </a:extLst>
            </p:cNvPr>
            <p:cNvSpPr>
              <a:spLocks/>
            </p:cNvSpPr>
            <p:nvPr userDrawn="1"/>
          </p:nvSpPr>
          <p:spPr bwMode="gray">
            <a:xfrm>
              <a:off x="4892675" y="6445250"/>
              <a:ext cx="57150" cy="76200"/>
            </a:xfrm>
            <a:custGeom>
              <a:avLst/>
              <a:gdLst/>
              <a:ahLst/>
              <a:cxnLst>
                <a:cxn ang="0">
                  <a:pos x="6" y="0"/>
                </a:cxn>
                <a:cxn ang="0">
                  <a:pos x="6" y="20"/>
                </a:cxn>
                <a:cxn ang="0">
                  <a:pos x="30" y="20"/>
                </a:cxn>
                <a:cxn ang="0">
                  <a:pos x="30" y="0"/>
                </a:cxn>
                <a:cxn ang="0">
                  <a:pos x="36" y="0"/>
                </a:cxn>
                <a:cxn ang="0">
                  <a:pos x="36" y="48"/>
                </a:cxn>
                <a:cxn ang="0">
                  <a:pos x="30" y="48"/>
                </a:cxn>
                <a:cxn ang="0">
                  <a:pos x="30" y="26"/>
                </a:cxn>
                <a:cxn ang="0">
                  <a:pos x="6" y="26"/>
                </a:cxn>
                <a:cxn ang="0">
                  <a:pos x="6" y="48"/>
                </a:cxn>
                <a:cxn ang="0">
                  <a:pos x="0" y="48"/>
                </a:cxn>
                <a:cxn ang="0">
                  <a:pos x="0" y="0"/>
                </a:cxn>
                <a:cxn ang="0">
                  <a:pos x="6" y="0"/>
                </a:cxn>
              </a:cxnLst>
              <a:rect l="0" t="0" r="r" b="b"/>
              <a:pathLst>
                <a:path w="36" h="48">
                  <a:moveTo>
                    <a:pt x="6" y="0"/>
                  </a:moveTo>
                  <a:lnTo>
                    <a:pt x="6" y="20"/>
                  </a:lnTo>
                  <a:lnTo>
                    <a:pt x="30" y="20"/>
                  </a:lnTo>
                  <a:lnTo>
                    <a:pt x="30" y="0"/>
                  </a:lnTo>
                  <a:lnTo>
                    <a:pt x="36" y="0"/>
                  </a:lnTo>
                  <a:lnTo>
                    <a:pt x="36" y="48"/>
                  </a:lnTo>
                  <a:lnTo>
                    <a:pt x="30" y="48"/>
                  </a:lnTo>
                  <a:lnTo>
                    <a:pt x="30" y="26"/>
                  </a:lnTo>
                  <a:lnTo>
                    <a:pt x="6" y="26"/>
                  </a:lnTo>
                  <a:lnTo>
                    <a:pt x="6" y="48"/>
                  </a:lnTo>
                  <a:lnTo>
                    <a:pt x="0" y="48"/>
                  </a:lnTo>
                  <a:lnTo>
                    <a:pt x="0" y="0"/>
                  </a:lnTo>
                  <a:lnTo>
                    <a:pt x="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7" name="Freeform 26">
              <a:extLst>
                <a:ext uri="{FF2B5EF4-FFF2-40B4-BE49-F238E27FC236}">
                  <a16:creationId xmlns:a16="http://schemas.microsoft.com/office/drawing/2014/main" id="{36D67D9C-2509-B443-8CDE-EE726599A4EA}"/>
                </a:ext>
              </a:extLst>
            </p:cNvPr>
            <p:cNvSpPr>
              <a:spLocks noEditPoints="1"/>
            </p:cNvSpPr>
            <p:nvPr userDrawn="1"/>
          </p:nvSpPr>
          <p:spPr bwMode="gray">
            <a:xfrm>
              <a:off x="4965700" y="6445250"/>
              <a:ext cx="63500" cy="76200"/>
            </a:xfrm>
            <a:custGeom>
              <a:avLst/>
              <a:gdLst/>
              <a:ahLst/>
              <a:cxnLst>
                <a:cxn ang="0">
                  <a:pos x="6" y="16"/>
                </a:cxn>
                <a:cxn ang="0">
                  <a:pos x="4" y="24"/>
                </a:cxn>
                <a:cxn ang="0">
                  <a:pos x="0" y="24"/>
                </a:cxn>
                <a:cxn ang="0">
                  <a:pos x="9" y="0"/>
                </a:cxn>
                <a:cxn ang="0">
                  <a:pos x="12" y="0"/>
                </a:cxn>
                <a:cxn ang="0">
                  <a:pos x="20" y="24"/>
                </a:cxn>
                <a:cxn ang="0">
                  <a:pos x="17" y="24"/>
                </a:cxn>
                <a:cxn ang="0">
                  <a:pos x="15" y="16"/>
                </a:cxn>
                <a:cxn ang="0">
                  <a:pos x="6" y="16"/>
                </a:cxn>
                <a:cxn ang="0">
                  <a:pos x="14" y="14"/>
                </a:cxn>
                <a:cxn ang="0">
                  <a:pos x="12" y="7"/>
                </a:cxn>
                <a:cxn ang="0">
                  <a:pos x="10" y="3"/>
                </a:cxn>
                <a:cxn ang="0">
                  <a:pos x="10" y="3"/>
                </a:cxn>
                <a:cxn ang="0">
                  <a:pos x="9" y="7"/>
                </a:cxn>
                <a:cxn ang="0">
                  <a:pos x="7" y="14"/>
                </a:cxn>
                <a:cxn ang="0">
                  <a:pos x="14" y="14"/>
                </a:cxn>
              </a:cxnLst>
              <a:rect l="0" t="0" r="r" b="b"/>
              <a:pathLst>
                <a:path w="20" h="24">
                  <a:moveTo>
                    <a:pt x="6" y="16"/>
                  </a:moveTo>
                  <a:cubicBezTo>
                    <a:pt x="4" y="24"/>
                    <a:pt x="4" y="24"/>
                    <a:pt x="4" y="24"/>
                  </a:cubicBezTo>
                  <a:cubicBezTo>
                    <a:pt x="0" y="24"/>
                    <a:pt x="0" y="24"/>
                    <a:pt x="0" y="24"/>
                  </a:cubicBezTo>
                  <a:cubicBezTo>
                    <a:pt x="9" y="0"/>
                    <a:pt x="9" y="0"/>
                    <a:pt x="9" y="0"/>
                  </a:cubicBezTo>
                  <a:cubicBezTo>
                    <a:pt x="12" y="0"/>
                    <a:pt x="12" y="0"/>
                    <a:pt x="12" y="0"/>
                  </a:cubicBezTo>
                  <a:cubicBezTo>
                    <a:pt x="20" y="24"/>
                    <a:pt x="20" y="24"/>
                    <a:pt x="20" y="24"/>
                  </a:cubicBezTo>
                  <a:cubicBezTo>
                    <a:pt x="17" y="24"/>
                    <a:pt x="17" y="24"/>
                    <a:pt x="17" y="24"/>
                  </a:cubicBezTo>
                  <a:cubicBezTo>
                    <a:pt x="15" y="16"/>
                    <a:pt x="15" y="16"/>
                    <a:pt x="15" y="16"/>
                  </a:cubicBezTo>
                  <a:lnTo>
                    <a:pt x="6" y="16"/>
                  </a:lnTo>
                  <a:close/>
                  <a:moveTo>
                    <a:pt x="14" y="14"/>
                  </a:moveTo>
                  <a:cubicBezTo>
                    <a:pt x="12" y="7"/>
                    <a:pt x="12" y="7"/>
                    <a:pt x="12" y="7"/>
                  </a:cubicBezTo>
                  <a:cubicBezTo>
                    <a:pt x="11" y="6"/>
                    <a:pt x="11" y="4"/>
                    <a:pt x="10" y="3"/>
                  </a:cubicBezTo>
                  <a:cubicBezTo>
                    <a:pt x="10" y="3"/>
                    <a:pt x="10" y="3"/>
                    <a:pt x="10" y="3"/>
                  </a:cubicBezTo>
                  <a:cubicBezTo>
                    <a:pt x="10" y="4"/>
                    <a:pt x="10" y="6"/>
                    <a:pt x="9" y="7"/>
                  </a:cubicBezTo>
                  <a:cubicBezTo>
                    <a:pt x="7" y="14"/>
                    <a:pt x="7" y="14"/>
                    <a:pt x="7" y="14"/>
                  </a:cubicBezTo>
                  <a:lnTo>
                    <a:pt x="14"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8" name="Freeform 27">
              <a:extLst>
                <a:ext uri="{FF2B5EF4-FFF2-40B4-BE49-F238E27FC236}">
                  <a16:creationId xmlns:a16="http://schemas.microsoft.com/office/drawing/2014/main" id="{B72926B1-9759-B34D-AA74-F3DBDCDA1EAE}"/>
                </a:ext>
              </a:extLst>
            </p:cNvPr>
            <p:cNvSpPr>
              <a:spLocks noEditPoints="1"/>
            </p:cNvSpPr>
            <p:nvPr userDrawn="1"/>
          </p:nvSpPr>
          <p:spPr bwMode="gray">
            <a:xfrm>
              <a:off x="5048250" y="6445250"/>
              <a:ext cx="47625" cy="76200"/>
            </a:xfrm>
            <a:custGeom>
              <a:avLst/>
              <a:gdLst/>
              <a:ahLst/>
              <a:cxnLst>
                <a:cxn ang="0">
                  <a:pos x="0" y="0"/>
                </a:cxn>
                <a:cxn ang="0">
                  <a:pos x="6" y="0"/>
                </a:cxn>
                <a:cxn ang="0">
                  <a:pos x="13" y="2"/>
                </a:cxn>
                <a:cxn ang="0">
                  <a:pos x="15" y="6"/>
                </a:cxn>
                <a:cxn ang="0">
                  <a:pos x="10" y="12"/>
                </a:cxn>
                <a:cxn ang="0">
                  <a:pos x="10" y="13"/>
                </a:cxn>
                <a:cxn ang="0">
                  <a:pos x="14" y="17"/>
                </a:cxn>
                <a:cxn ang="0">
                  <a:pos x="15" y="24"/>
                </a:cxn>
                <a:cxn ang="0">
                  <a:pos x="12" y="24"/>
                </a:cxn>
                <a:cxn ang="0">
                  <a:pos x="11" y="18"/>
                </a:cxn>
                <a:cxn ang="0">
                  <a:pos x="6" y="14"/>
                </a:cxn>
                <a:cxn ang="0">
                  <a:pos x="3" y="14"/>
                </a:cxn>
                <a:cxn ang="0">
                  <a:pos x="3" y="24"/>
                </a:cxn>
                <a:cxn ang="0">
                  <a:pos x="0" y="24"/>
                </a:cxn>
                <a:cxn ang="0">
                  <a:pos x="0" y="0"/>
                </a:cxn>
                <a:cxn ang="0">
                  <a:pos x="3" y="11"/>
                </a:cxn>
                <a:cxn ang="0">
                  <a:pos x="6" y="11"/>
                </a:cxn>
                <a:cxn ang="0">
                  <a:pos x="11" y="7"/>
                </a:cxn>
                <a:cxn ang="0">
                  <a:pos x="6" y="2"/>
                </a:cxn>
                <a:cxn ang="0">
                  <a:pos x="3" y="3"/>
                </a:cxn>
                <a:cxn ang="0">
                  <a:pos x="3" y="11"/>
                </a:cxn>
              </a:cxnLst>
              <a:rect l="0" t="0" r="r" b="b"/>
              <a:pathLst>
                <a:path w="15" h="24">
                  <a:moveTo>
                    <a:pt x="0" y="0"/>
                  </a:moveTo>
                  <a:cubicBezTo>
                    <a:pt x="1" y="0"/>
                    <a:pt x="4" y="0"/>
                    <a:pt x="6" y="0"/>
                  </a:cubicBezTo>
                  <a:cubicBezTo>
                    <a:pt x="9" y="0"/>
                    <a:pt x="11" y="1"/>
                    <a:pt x="13" y="2"/>
                  </a:cubicBezTo>
                  <a:cubicBezTo>
                    <a:pt x="14" y="3"/>
                    <a:pt x="15" y="5"/>
                    <a:pt x="15" y="6"/>
                  </a:cubicBezTo>
                  <a:cubicBezTo>
                    <a:pt x="15" y="10"/>
                    <a:pt x="13" y="12"/>
                    <a:pt x="10" y="12"/>
                  </a:cubicBezTo>
                  <a:cubicBezTo>
                    <a:pt x="10" y="13"/>
                    <a:pt x="10" y="13"/>
                    <a:pt x="10" y="13"/>
                  </a:cubicBezTo>
                  <a:cubicBezTo>
                    <a:pt x="12" y="13"/>
                    <a:pt x="13" y="15"/>
                    <a:pt x="14" y="17"/>
                  </a:cubicBezTo>
                  <a:cubicBezTo>
                    <a:pt x="14" y="21"/>
                    <a:pt x="15" y="23"/>
                    <a:pt x="15" y="24"/>
                  </a:cubicBezTo>
                  <a:cubicBezTo>
                    <a:pt x="12" y="24"/>
                    <a:pt x="12" y="24"/>
                    <a:pt x="12" y="24"/>
                  </a:cubicBezTo>
                  <a:cubicBezTo>
                    <a:pt x="12" y="23"/>
                    <a:pt x="11" y="21"/>
                    <a:pt x="11" y="18"/>
                  </a:cubicBezTo>
                  <a:cubicBezTo>
                    <a:pt x="10" y="15"/>
                    <a:pt x="9" y="14"/>
                    <a:pt x="6" y="14"/>
                  </a:cubicBezTo>
                  <a:cubicBezTo>
                    <a:pt x="3" y="14"/>
                    <a:pt x="3" y="14"/>
                    <a:pt x="3" y="14"/>
                  </a:cubicBezTo>
                  <a:cubicBezTo>
                    <a:pt x="3" y="24"/>
                    <a:pt x="3" y="24"/>
                    <a:pt x="3" y="24"/>
                  </a:cubicBezTo>
                  <a:cubicBezTo>
                    <a:pt x="0" y="24"/>
                    <a:pt x="0" y="24"/>
                    <a:pt x="0" y="24"/>
                  </a:cubicBezTo>
                  <a:lnTo>
                    <a:pt x="0" y="0"/>
                  </a:lnTo>
                  <a:close/>
                  <a:moveTo>
                    <a:pt x="3" y="11"/>
                  </a:moveTo>
                  <a:cubicBezTo>
                    <a:pt x="6" y="11"/>
                    <a:pt x="6" y="11"/>
                    <a:pt x="6" y="11"/>
                  </a:cubicBezTo>
                  <a:cubicBezTo>
                    <a:pt x="9" y="11"/>
                    <a:pt x="11" y="9"/>
                    <a:pt x="11" y="7"/>
                  </a:cubicBezTo>
                  <a:cubicBezTo>
                    <a:pt x="11" y="4"/>
                    <a:pt x="9" y="2"/>
                    <a:pt x="6" y="2"/>
                  </a:cubicBezTo>
                  <a:cubicBezTo>
                    <a:pt x="5" y="2"/>
                    <a:pt x="4" y="2"/>
                    <a:pt x="3" y="3"/>
                  </a:cubicBezTo>
                  <a:lnTo>
                    <a:pt x="3" y="1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9" name="Freeform 28">
              <a:extLst>
                <a:ext uri="{FF2B5EF4-FFF2-40B4-BE49-F238E27FC236}">
                  <a16:creationId xmlns:a16="http://schemas.microsoft.com/office/drawing/2014/main" id="{3F899399-A230-C044-8674-E4184BE74E26}"/>
                </a:ext>
              </a:extLst>
            </p:cNvPr>
            <p:cNvSpPr>
              <a:spLocks/>
            </p:cNvSpPr>
            <p:nvPr userDrawn="1"/>
          </p:nvSpPr>
          <p:spPr bwMode="gray">
            <a:xfrm>
              <a:off x="5108575" y="6445250"/>
              <a:ext cx="53975" cy="76200"/>
            </a:xfrm>
            <a:custGeom>
              <a:avLst/>
              <a:gdLst/>
              <a:ahLst/>
              <a:cxnLst>
                <a:cxn ang="0">
                  <a:pos x="14" y="6"/>
                </a:cxn>
                <a:cxn ang="0">
                  <a:pos x="0" y="6"/>
                </a:cxn>
                <a:cxn ang="0">
                  <a:pos x="0" y="0"/>
                </a:cxn>
                <a:cxn ang="0">
                  <a:pos x="34" y="0"/>
                </a:cxn>
                <a:cxn ang="0">
                  <a:pos x="34" y="6"/>
                </a:cxn>
                <a:cxn ang="0">
                  <a:pos x="20" y="6"/>
                </a:cxn>
                <a:cxn ang="0">
                  <a:pos x="20" y="48"/>
                </a:cxn>
                <a:cxn ang="0">
                  <a:pos x="14" y="48"/>
                </a:cxn>
                <a:cxn ang="0">
                  <a:pos x="14" y="6"/>
                </a:cxn>
              </a:cxnLst>
              <a:rect l="0" t="0" r="r" b="b"/>
              <a:pathLst>
                <a:path w="34" h="48">
                  <a:moveTo>
                    <a:pt x="14" y="6"/>
                  </a:moveTo>
                  <a:lnTo>
                    <a:pt x="0" y="6"/>
                  </a:lnTo>
                  <a:lnTo>
                    <a:pt x="0" y="0"/>
                  </a:lnTo>
                  <a:lnTo>
                    <a:pt x="34" y="0"/>
                  </a:lnTo>
                  <a:lnTo>
                    <a:pt x="34" y="6"/>
                  </a:lnTo>
                  <a:lnTo>
                    <a:pt x="20" y="6"/>
                  </a:lnTo>
                  <a:lnTo>
                    <a:pt x="20" y="48"/>
                  </a:lnTo>
                  <a:lnTo>
                    <a:pt x="14" y="48"/>
                  </a:lnTo>
                  <a:lnTo>
                    <a:pt x="14"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1" name="Freeform 30">
              <a:extLst>
                <a:ext uri="{FF2B5EF4-FFF2-40B4-BE49-F238E27FC236}">
                  <a16:creationId xmlns:a16="http://schemas.microsoft.com/office/drawing/2014/main" id="{88B22216-798E-044E-A1F1-37177EE1D834}"/>
                </a:ext>
              </a:extLst>
            </p:cNvPr>
            <p:cNvSpPr>
              <a:spLocks/>
            </p:cNvSpPr>
            <p:nvPr userDrawn="1"/>
          </p:nvSpPr>
          <p:spPr bwMode="gray">
            <a:xfrm>
              <a:off x="5178425" y="6445250"/>
              <a:ext cx="41275" cy="76200"/>
            </a:xfrm>
            <a:custGeom>
              <a:avLst/>
              <a:gdLst/>
              <a:ahLst/>
              <a:cxnLst>
                <a:cxn ang="0">
                  <a:pos x="24" y="26"/>
                </a:cxn>
                <a:cxn ang="0">
                  <a:pos x="6" y="26"/>
                </a:cxn>
                <a:cxn ang="0">
                  <a:pos x="6" y="42"/>
                </a:cxn>
                <a:cxn ang="0">
                  <a:pos x="26" y="42"/>
                </a:cxn>
                <a:cxn ang="0">
                  <a:pos x="26" y="48"/>
                </a:cxn>
                <a:cxn ang="0">
                  <a:pos x="0" y="48"/>
                </a:cxn>
                <a:cxn ang="0">
                  <a:pos x="0" y="0"/>
                </a:cxn>
                <a:cxn ang="0">
                  <a:pos x="26" y="0"/>
                </a:cxn>
                <a:cxn ang="0">
                  <a:pos x="26" y="6"/>
                </a:cxn>
                <a:cxn ang="0">
                  <a:pos x="6" y="6"/>
                </a:cxn>
                <a:cxn ang="0">
                  <a:pos x="6" y="20"/>
                </a:cxn>
                <a:cxn ang="0">
                  <a:pos x="24" y="20"/>
                </a:cxn>
                <a:cxn ang="0">
                  <a:pos x="24" y="26"/>
                </a:cxn>
              </a:cxnLst>
              <a:rect l="0" t="0" r="r" b="b"/>
              <a:pathLst>
                <a:path w="26" h="48">
                  <a:moveTo>
                    <a:pt x="24" y="26"/>
                  </a:moveTo>
                  <a:lnTo>
                    <a:pt x="6" y="26"/>
                  </a:lnTo>
                  <a:lnTo>
                    <a:pt x="6" y="42"/>
                  </a:lnTo>
                  <a:lnTo>
                    <a:pt x="26" y="42"/>
                  </a:lnTo>
                  <a:lnTo>
                    <a:pt x="26" y="48"/>
                  </a:lnTo>
                  <a:lnTo>
                    <a:pt x="0" y="48"/>
                  </a:lnTo>
                  <a:lnTo>
                    <a:pt x="0" y="0"/>
                  </a:lnTo>
                  <a:lnTo>
                    <a:pt x="26" y="0"/>
                  </a:lnTo>
                  <a:lnTo>
                    <a:pt x="26" y="6"/>
                  </a:lnTo>
                  <a:lnTo>
                    <a:pt x="6" y="6"/>
                  </a:lnTo>
                  <a:lnTo>
                    <a:pt x="6" y="20"/>
                  </a:lnTo>
                  <a:lnTo>
                    <a:pt x="24" y="20"/>
                  </a:lnTo>
                  <a:lnTo>
                    <a:pt x="24" y="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2" name="Freeform 31">
              <a:extLst>
                <a:ext uri="{FF2B5EF4-FFF2-40B4-BE49-F238E27FC236}">
                  <a16:creationId xmlns:a16="http://schemas.microsoft.com/office/drawing/2014/main" id="{15A67C64-C658-C342-91F8-AD722A6BD2CD}"/>
                </a:ext>
              </a:extLst>
            </p:cNvPr>
            <p:cNvSpPr>
              <a:spLocks noEditPoints="1"/>
            </p:cNvSpPr>
            <p:nvPr userDrawn="1"/>
          </p:nvSpPr>
          <p:spPr bwMode="gray">
            <a:xfrm>
              <a:off x="5238750" y="6445250"/>
              <a:ext cx="50800" cy="76200"/>
            </a:xfrm>
            <a:custGeom>
              <a:avLst/>
              <a:gdLst/>
              <a:ahLst/>
              <a:cxnLst>
                <a:cxn ang="0">
                  <a:pos x="0" y="0"/>
                </a:cxn>
                <a:cxn ang="0">
                  <a:pos x="6" y="0"/>
                </a:cxn>
                <a:cxn ang="0">
                  <a:pos x="13" y="2"/>
                </a:cxn>
                <a:cxn ang="0">
                  <a:pos x="15" y="6"/>
                </a:cxn>
                <a:cxn ang="0">
                  <a:pos x="10" y="12"/>
                </a:cxn>
                <a:cxn ang="0">
                  <a:pos x="10" y="13"/>
                </a:cxn>
                <a:cxn ang="0">
                  <a:pos x="14" y="17"/>
                </a:cxn>
                <a:cxn ang="0">
                  <a:pos x="16" y="24"/>
                </a:cxn>
                <a:cxn ang="0">
                  <a:pos x="13" y="24"/>
                </a:cxn>
                <a:cxn ang="0">
                  <a:pos x="11" y="18"/>
                </a:cxn>
                <a:cxn ang="0">
                  <a:pos x="6" y="14"/>
                </a:cxn>
                <a:cxn ang="0">
                  <a:pos x="3" y="14"/>
                </a:cxn>
                <a:cxn ang="0">
                  <a:pos x="3" y="24"/>
                </a:cxn>
                <a:cxn ang="0">
                  <a:pos x="0" y="24"/>
                </a:cxn>
                <a:cxn ang="0">
                  <a:pos x="0" y="0"/>
                </a:cxn>
                <a:cxn ang="0">
                  <a:pos x="3" y="11"/>
                </a:cxn>
                <a:cxn ang="0">
                  <a:pos x="6" y="11"/>
                </a:cxn>
                <a:cxn ang="0">
                  <a:pos x="12" y="7"/>
                </a:cxn>
                <a:cxn ang="0">
                  <a:pos x="6" y="2"/>
                </a:cxn>
                <a:cxn ang="0">
                  <a:pos x="3" y="3"/>
                </a:cxn>
                <a:cxn ang="0">
                  <a:pos x="3" y="11"/>
                </a:cxn>
              </a:cxnLst>
              <a:rect l="0" t="0" r="r" b="b"/>
              <a:pathLst>
                <a:path w="16" h="24">
                  <a:moveTo>
                    <a:pt x="0" y="0"/>
                  </a:moveTo>
                  <a:cubicBezTo>
                    <a:pt x="2" y="0"/>
                    <a:pt x="4" y="0"/>
                    <a:pt x="6" y="0"/>
                  </a:cubicBezTo>
                  <a:cubicBezTo>
                    <a:pt x="9" y="0"/>
                    <a:pt x="12" y="1"/>
                    <a:pt x="13" y="2"/>
                  </a:cubicBezTo>
                  <a:cubicBezTo>
                    <a:pt x="14" y="3"/>
                    <a:pt x="15" y="5"/>
                    <a:pt x="15" y="6"/>
                  </a:cubicBezTo>
                  <a:cubicBezTo>
                    <a:pt x="15" y="10"/>
                    <a:pt x="13" y="12"/>
                    <a:pt x="10" y="12"/>
                  </a:cubicBezTo>
                  <a:cubicBezTo>
                    <a:pt x="10" y="13"/>
                    <a:pt x="10" y="13"/>
                    <a:pt x="10" y="13"/>
                  </a:cubicBezTo>
                  <a:cubicBezTo>
                    <a:pt x="12" y="13"/>
                    <a:pt x="13" y="15"/>
                    <a:pt x="14" y="17"/>
                  </a:cubicBezTo>
                  <a:cubicBezTo>
                    <a:pt x="15" y="21"/>
                    <a:pt x="15" y="23"/>
                    <a:pt x="16" y="24"/>
                  </a:cubicBezTo>
                  <a:cubicBezTo>
                    <a:pt x="13" y="24"/>
                    <a:pt x="13" y="24"/>
                    <a:pt x="13" y="24"/>
                  </a:cubicBezTo>
                  <a:cubicBezTo>
                    <a:pt x="12" y="23"/>
                    <a:pt x="12" y="21"/>
                    <a:pt x="11" y="18"/>
                  </a:cubicBezTo>
                  <a:cubicBezTo>
                    <a:pt x="10" y="15"/>
                    <a:pt x="9" y="14"/>
                    <a:pt x="6" y="14"/>
                  </a:cubicBezTo>
                  <a:cubicBezTo>
                    <a:pt x="3" y="14"/>
                    <a:pt x="3" y="14"/>
                    <a:pt x="3" y="14"/>
                  </a:cubicBezTo>
                  <a:cubicBezTo>
                    <a:pt x="3" y="24"/>
                    <a:pt x="3" y="24"/>
                    <a:pt x="3" y="24"/>
                  </a:cubicBezTo>
                  <a:cubicBezTo>
                    <a:pt x="0" y="24"/>
                    <a:pt x="0" y="24"/>
                    <a:pt x="0" y="24"/>
                  </a:cubicBezTo>
                  <a:lnTo>
                    <a:pt x="0" y="0"/>
                  </a:lnTo>
                  <a:close/>
                  <a:moveTo>
                    <a:pt x="3" y="11"/>
                  </a:moveTo>
                  <a:cubicBezTo>
                    <a:pt x="6" y="11"/>
                    <a:pt x="6" y="11"/>
                    <a:pt x="6" y="11"/>
                  </a:cubicBezTo>
                  <a:cubicBezTo>
                    <a:pt x="10" y="11"/>
                    <a:pt x="12" y="9"/>
                    <a:pt x="12" y="7"/>
                  </a:cubicBezTo>
                  <a:cubicBezTo>
                    <a:pt x="12" y="4"/>
                    <a:pt x="10" y="2"/>
                    <a:pt x="6" y="2"/>
                  </a:cubicBezTo>
                  <a:cubicBezTo>
                    <a:pt x="5" y="2"/>
                    <a:pt x="4" y="2"/>
                    <a:pt x="3" y="3"/>
                  </a:cubicBezTo>
                  <a:lnTo>
                    <a:pt x="3" y="1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3" name="Freeform 32">
              <a:extLst>
                <a:ext uri="{FF2B5EF4-FFF2-40B4-BE49-F238E27FC236}">
                  <a16:creationId xmlns:a16="http://schemas.microsoft.com/office/drawing/2014/main" id="{E8E7D28C-6FD1-EB4F-A858-517D723839BC}"/>
                </a:ext>
              </a:extLst>
            </p:cNvPr>
            <p:cNvSpPr>
              <a:spLocks/>
            </p:cNvSpPr>
            <p:nvPr userDrawn="1"/>
          </p:nvSpPr>
          <p:spPr bwMode="gray">
            <a:xfrm>
              <a:off x="5305425" y="6445250"/>
              <a:ext cx="44450" cy="76200"/>
            </a:xfrm>
            <a:custGeom>
              <a:avLst/>
              <a:gdLst/>
              <a:ahLst/>
              <a:cxnLst>
                <a:cxn ang="0">
                  <a:pos x="26" y="26"/>
                </a:cxn>
                <a:cxn ang="0">
                  <a:pos x="6" y="26"/>
                </a:cxn>
                <a:cxn ang="0">
                  <a:pos x="6" y="42"/>
                </a:cxn>
                <a:cxn ang="0">
                  <a:pos x="28" y="42"/>
                </a:cxn>
                <a:cxn ang="0">
                  <a:pos x="28" y="48"/>
                </a:cxn>
                <a:cxn ang="0">
                  <a:pos x="0" y="48"/>
                </a:cxn>
                <a:cxn ang="0">
                  <a:pos x="0" y="0"/>
                </a:cxn>
                <a:cxn ang="0">
                  <a:pos x="26" y="0"/>
                </a:cxn>
                <a:cxn ang="0">
                  <a:pos x="26" y="6"/>
                </a:cxn>
                <a:cxn ang="0">
                  <a:pos x="6" y="6"/>
                </a:cxn>
                <a:cxn ang="0">
                  <a:pos x="6" y="20"/>
                </a:cxn>
                <a:cxn ang="0">
                  <a:pos x="26" y="20"/>
                </a:cxn>
                <a:cxn ang="0">
                  <a:pos x="26" y="26"/>
                </a:cxn>
              </a:cxnLst>
              <a:rect l="0" t="0" r="r" b="b"/>
              <a:pathLst>
                <a:path w="28" h="48">
                  <a:moveTo>
                    <a:pt x="26" y="26"/>
                  </a:moveTo>
                  <a:lnTo>
                    <a:pt x="6" y="26"/>
                  </a:lnTo>
                  <a:lnTo>
                    <a:pt x="6" y="42"/>
                  </a:lnTo>
                  <a:lnTo>
                    <a:pt x="28" y="42"/>
                  </a:lnTo>
                  <a:lnTo>
                    <a:pt x="28" y="48"/>
                  </a:lnTo>
                  <a:lnTo>
                    <a:pt x="0" y="48"/>
                  </a:lnTo>
                  <a:lnTo>
                    <a:pt x="0" y="0"/>
                  </a:lnTo>
                  <a:lnTo>
                    <a:pt x="26" y="0"/>
                  </a:lnTo>
                  <a:lnTo>
                    <a:pt x="26" y="6"/>
                  </a:lnTo>
                  <a:lnTo>
                    <a:pt x="6" y="6"/>
                  </a:lnTo>
                  <a:lnTo>
                    <a:pt x="6" y="20"/>
                  </a:lnTo>
                  <a:lnTo>
                    <a:pt x="26" y="20"/>
                  </a:lnTo>
                  <a:lnTo>
                    <a:pt x="26" y="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4" name="Freeform 33">
              <a:extLst>
                <a:ext uri="{FF2B5EF4-FFF2-40B4-BE49-F238E27FC236}">
                  <a16:creationId xmlns:a16="http://schemas.microsoft.com/office/drawing/2014/main" id="{4DC1EB11-F0B3-524D-B44F-D9492B0A1147}"/>
                </a:ext>
              </a:extLst>
            </p:cNvPr>
            <p:cNvSpPr>
              <a:spLocks noEditPoints="1"/>
            </p:cNvSpPr>
            <p:nvPr userDrawn="1"/>
          </p:nvSpPr>
          <p:spPr bwMode="gray">
            <a:xfrm>
              <a:off x="5368925" y="6445250"/>
              <a:ext cx="58738" cy="76200"/>
            </a:xfrm>
            <a:custGeom>
              <a:avLst/>
              <a:gdLst/>
              <a:ahLst/>
              <a:cxnLst>
                <a:cxn ang="0">
                  <a:pos x="0" y="0"/>
                </a:cxn>
                <a:cxn ang="0">
                  <a:pos x="6" y="0"/>
                </a:cxn>
                <a:cxn ang="0">
                  <a:pos x="16" y="3"/>
                </a:cxn>
                <a:cxn ang="0">
                  <a:pos x="19" y="11"/>
                </a:cxn>
                <a:cxn ang="0">
                  <a:pos x="16" y="21"/>
                </a:cxn>
                <a:cxn ang="0">
                  <a:pos x="5" y="24"/>
                </a:cxn>
                <a:cxn ang="0">
                  <a:pos x="0" y="24"/>
                </a:cxn>
                <a:cxn ang="0">
                  <a:pos x="0" y="0"/>
                </a:cxn>
                <a:cxn ang="0">
                  <a:pos x="3" y="22"/>
                </a:cxn>
                <a:cxn ang="0">
                  <a:pos x="6" y="22"/>
                </a:cxn>
                <a:cxn ang="0">
                  <a:pos x="16" y="12"/>
                </a:cxn>
                <a:cxn ang="0">
                  <a:pos x="6" y="2"/>
                </a:cxn>
                <a:cxn ang="0">
                  <a:pos x="3" y="3"/>
                </a:cxn>
                <a:cxn ang="0">
                  <a:pos x="3" y="22"/>
                </a:cxn>
              </a:cxnLst>
              <a:rect l="0" t="0" r="r" b="b"/>
              <a:pathLst>
                <a:path w="19" h="24">
                  <a:moveTo>
                    <a:pt x="0" y="0"/>
                  </a:moveTo>
                  <a:cubicBezTo>
                    <a:pt x="2" y="0"/>
                    <a:pt x="4" y="0"/>
                    <a:pt x="6" y="0"/>
                  </a:cubicBezTo>
                  <a:cubicBezTo>
                    <a:pt x="11" y="0"/>
                    <a:pt x="14" y="1"/>
                    <a:pt x="16" y="3"/>
                  </a:cubicBezTo>
                  <a:cubicBezTo>
                    <a:pt x="18" y="5"/>
                    <a:pt x="19" y="8"/>
                    <a:pt x="19" y="11"/>
                  </a:cubicBezTo>
                  <a:cubicBezTo>
                    <a:pt x="19" y="15"/>
                    <a:pt x="18" y="19"/>
                    <a:pt x="16" y="21"/>
                  </a:cubicBezTo>
                  <a:cubicBezTo>
                    <a:pt x="14" y="23"/>
                    <a:pt x="10" y="24"/>
                    <a:pt x="5" y="24"/>
                  </a:cubicBezTo>
                  <a:cubicBezTo>
                    <a:pt x="3" y="24"/>
                    <a:pt x="1" y="24"/>
                    <a:pt x="0" y="24"/>
                  </a:cubicBezTo>
                  <a:lnTo>
                    <a:pt x="0" y="0"/>
                  </a:lnTo>
                  <a:close/>
                  <a:moveTo>
                    <a:pt x="3" y="22"/>
                  </a:moveTo>
                  <a:cubicBezTo>
                    <a:pt x="4" y="22"/>
                    <a:pt x="5" y="22"/>
                    <a:pt x="6" y="22"/>
                  </a:cubicBezTo>
                  <a:cubicBezTo>
                    <a:pt x="12" y="22"/>
                    <a:pt x="16" y="18"/>
                    <a:pt x="16" y="12"/>
                  </a:cubicBezTo>
                  <a:cubicBezTo>
                    <a:pt x="16" y="6"/>
                    <a:pt x="13" y="2"/>
                    <a:pt x="6" y="2"/>
                  </a:cubicBezTo>
                  <a:cubicBezTo>
                    <a:pt x="5" y="2"/>
                    <a:pt x="4" y="3"/>
                    <a:pt x="3" y="3"/>
                  </a:cubicBezTo>
                  <a:lnTo>
                    <a:pt x="3"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5" name="Freeform 34">
              <a:extLst>
                <a:ext uri="{FF2B5EF4-FFF2-40B4-BE49-F238E27FC236}">
                  <a16:creationId xmlns:a16="http://schemas.microsoft.com/office/drawing/2014/main" id="{295216A1-4E49-AB48-815D-ECC09ADF8AA2}"/>
                </a:ext>
              </a:extLst>
            </p:cNvPr>
            <p:cNvSpPr>
              <a:spLocks noEditPoints="1"/>
            </p:cNvSpPr>
            <p:nvPr userDrawn="1"/>
          </p:nvSpPr>
          <p:spPr bwMode="gray">
            <a:xfrm>
              <a:off x="5472113" y="6445250"/>
              <a:ext cx="63500" cy="76200"/>
            </a:xfrm>
            <a:custGeom>
              <a:avLst/>
              <a:gdLst/>
              <a:ahLst/>
              <a:cxnLst>
                <a:cxn ang="0">
                  <a:pos x="6" y="16"/>
                </a:cxn>
                <a:cxn ang="0">
                  <a:pos x="3" y="24"/>
                </a:cxn>
                <a:cxn ang="0">
                  <a:pos x="0" y="24"/>
                </a:cxn>
                <a:cxn ang="0">
                  <a:pos x="8" y="0"/>
                </a:cxn>
                <a:cxn ang="0">
                  <a:pos x="12" y="0"/>
                </a:cxn>
                <a:cxn ang="0">
                  <a:pos x="20" y="24"/>
                </a:cxn>
                <a:cxn ang="0">
                  <a:pos x="17" y="24"/>
                </a:cxn>
                <a:cxn ang="0">
                  <a:pos x="14" y="16"/>
                </a:cxn>
                <a:cxn ang="0">
                  <a:pos x="6" y="16"/>
                </a:cxn>
                <a:cxn ang="0">
                  <a:pos x="13" y="14"/>
                </a:cxn>
                <a:cxn ang="0">
                  <a:pos x="11" y="7"/>
                </a:cxn>
                <a:cxn ang="0">
                  <a:pos x="10" y="3"/>
                </a:cxn>
                <a:cxn ang="0">
                  <a:pos x="10" y="3"/>
                </a:cxn>
                <a:cxn ang="0">
                  <a:pos x="9" y="7"/>
                </a:cxn>
                <a:cxn ang="0">
                  <a:pos x="6" y="14"/>
                </a:cxn>
                <a:cxn ang="0">
                  <a:pos x="13" y="14"/>
                </a:cxn>
              </a:cxnLst>
              <a:rect l="0" t="0" r="r" b="b"/>
              <a:pathLst>
                <a:path w="20" h="24">
                  <a:moveTo>
                    <a:pt x="6" y="16"/>
                  </a:moveTo>
                  <a:cubicBezTo>
                    <a:pt x="3" y="24"/>
                    <a:pt x="3" y="24"/>
                    <a:pt x="3" y="24"/>
                  </a:cubicBezTo>
                  <a:cubicBezTo>
                    <a:pt x="0" y="24"/>
                    <a:pt x="0" y="24"/>
                    <a:pt x="0" y="24"/>
                  </a:cubicBezTo>
                  <a:cubicBezTo>
                    <a:pt x="8" y="0"/>
                    <a:pt x="8" y="0"/>
                    <a:pt x="8" y="0"/>
                  </a:cubicBezTo>
                  <a:cubicBezTo>
                    <a:pt x="12" y="0"/>
                    <a:pt x="12" y="0"/>
                    <a:pt x="12" y="0"/>
                  </a:cubicBezTo>
                  <a:cubicBezTo>
                    <a:pt x="20" y="24"/>
                    <a:pt x="20" y="24"/>
                    <a:pt x="20" y="24"/>
                  </a:cubicBezTo>
                  <a:cubicBezTo>
                    <a:pt x="17" y="24"/>
                    <a:pt x="17" y="24"/>
                    <a:pt x="17" y="24"/>
                  </a:cubicBezTo>
                  <a:cubicBezTo>
                    <a:pt x="14" y="16"/>
                    <a:pt x="14" y="16"/>
                    <a:pt x="14" y="16"/>
                  </a:cubicBezTo>
                  <a:lnTo>
                    <a:pt x="6" y="16"/>
                  </a:lnTo>
                  <a:close/>
                  <a:moveTo>
                    <a:pt x="13" y="14"/>
                  </a:moveTo>
                  <a:cubicBezTo>
                    <a:pt x="11" y="7"/>
                    <a:pt x="11" y="7"/>
                    <a:pt x="11" y="7"/>
                  </a:cubicBezTo>
                  <a:cubicBezTo>
                    <a:pt x="11" y="6"/>
                    <a:pt x="10" y="4"/>
                    <a:pt x="10" y="3"/>
                  </a:cubicBezTo>
                  <a:cubicBezTo>
                    <a:pt x="10" y="3"/>
                    <a:pt x="10" y="3"/>
                    <a:pt x="10" y="3"/>
                  </a:cubicBezTo>
                  <a:cubicBezTo>
                    <a:pt x="9" y="4"/>
                    <a:pt x="9" y="6"/>
                    <a:pt x="9" y="7"/>
                  </a:cubicBezTo>
                  <a:cubicBezTo>
                    <a:pt x="6" y="14"/>
                    <a:pt x="6" y="14"/>
                    <a:pt x="6" y="14"/>
                  </a:cubicBezTo>
                  <a:lnTo>
                    <a:pt x="13"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6" name="Freeform 35">
              <a:extLst>
                <a:ext uri="{FF2B5EF4-FFF2-40B4-BE49-F238E27FC236}">
                  <a16:creationId xmlns:a16="http://schemas.microsoft.com/office/drawing/2014/main" id="{5A184FCE-C47B-4446-BA1D-E286DDD84B06}"/>
                </a:ext>
              </a:extLst>
            </p:cNvPr>
            <p:cNvSpPr>
              <a:spLocks/>
            </p:cNvSpPr>
            <p:nvPr userDrawn="1"/>
          </p:nvSpPr>
          <p:spPr bwMode="gray">
            <a:xfrm>
              <a:off x="5548313" y="6445250"/>
              <a:ext cx="57150" cy="76200"/>
            </a:xfrm>
            <a:custGeom>
              <a:avLst/>
              <a:gdLst/>
              <a:ahLst/>
              <a:cxnLst>
                <a:cxn ang="0">
                  <a:pos x="18" y="23"/>
                </a:cxn>
                <a:cxn ang="0">
                  <a:pos x="11" y="24"/>
                </a:cxn>
                <a:cxn ang="0">
                  <a:pos x="0" y="12"/>
                </a:cxn>
                <a:cxn ang="0">
                  <a:pos x="12" y="0"/>
                </a:cxn>
                <a:cxn ang="0">
                  <a:pos x="18" y="1"/>
                </a:cxn>
                <a:cxn ang="0">
                  <a:pos x="17" y="3"/>
                </a:cxn>
                <a:cxn ang="0">
                  <a:pos x="12" y="2"/>
                </a:cxn>
                <a:cxn ang="0">
                  <a:pos x="3" y="12"/>
                </a:cxn>
                <a:cxn ang="0">
                  <a:pos x="12" y="22"/>
                </a:cxn>
                <a:cxn ang="0">
                  <a:pos x="17" y="21"/>
                </a:cxn>
                <a:cxn ang="0">
                  <a:pos x="18" y="23"/>
                </a:cxn>
              </a:cxnLst>
              <a:rect l="0" t="0" r="r" b="b"/>
              <a:pathLst>
                <a:path w="18" h="24">
                  <a:moveTo>
                    <a:pt x="18" y="23"/>
                  </a:moveTo>
                  <a:cubicBezTo>
                    <a:pt x="16" y="24"/>
                    <a:pt x="14" y="24"/>
                    <a:pt x="11" y="24"/>
                  </a:cubicBezTo>
                  <a:cubicBezTo>
                    <a:pt x="5" y="24"/>
                    <a:pt x="0" y="20"/>
                    <a:pt x="0" y="12"/>
                  </a:cubicBezTo>
                  <a:cubicBezTo>
                    <a:pt x="0" y="5"/>
                    <a:pt x="5" y="0"/>
                    <a:pt x="12" y="0"/>
                  </a:cubicBezTo>
                  <a:cubicBezTo>
                    <a:pt x="15" y="0"/>
                    <a:pt x="17" y="0"/>
                    <a:pt x="18" y="1"/>
                  </a:cubicBezTo>
                  <a:cubicBezTo>
                    <a:pt x="17" y="3"/>
                    <a:pt x="17" y="3"/>
                    <a:pt x="17" y="3"/>
                  </a:cubicBezTo>
                  <a:cubicBezTo>
                    <a:pt x="16" y="3"/>
                    <a:pt x="14" y="2"/>
                    <a:pt x="12" y="2"/>
                  </a:cubicBezTo>
                  <a:cubicBezTo>
                    <a:pt x="6" y="2"/>
                    <a:pt x="3" y="6"/>
                    <a:pt x="3" y="12"/>
                  </a:cubicBezTo>
                  <a:cubicBezTo>
                    <a:pt x="3" y="18"/>
                    <a:pt x="6" y="22"/>
                    <a:pt x="12" y="22"/>
                  </a:cubicBezTo>
                  <a:cubicBezTo>
                    <a:pt x="14" y="22"/>
                    <a:pt x="16" y="21"/>
                    <a:pt x="17" y="21"/>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7" name="Freeform 36">
              <a:extLst>
                <a:ext uri="{FF2B5EF4-FFF2-40B4-BE49-F238E27FC236}">
                  <a16:creationId xmlns:a16="http://schemas.microsoft.com/office/drawing/2014/main" id="{7650BDEC-1252-284F-B324-192B5232D5E8}"/>
                </a:ext>
              </a:extLst>
            </p:cNvPr>
            <p:cNvSpPr>
              <a:spLocks/>
            </p:cNvSpPr>
            <p:nvPr userDrawn="1"/>
          </p:nvSpPr>
          <p:spPr bwMode="gray">
            <a:xfrm>
              <a:off x="5614988" y="6445250"/>
              <a:ext cx="57150" cy="76200"/>
            </a:xfrm>
            <a:custGeom>
              <a:avLst/>
              <a:gdLst/>
              <a:ahLst/>
              <a:cxnLst>
                <a:cxn ang="0">
                  <a:pos x="18" y="23"/>
                </a:cxn>
                <a:cxn ang="0">
                  <a:pos x="12" y="24"/>
                </a:cxn>
                <a:cxn ang="0">
                  <a:pos x="0" y="12"/>
                </a:cxn>
                <a:cxn ang="0">
                  <a:pos x="13" y="0"/>
                </a:cxn>
                <a:cxn ang="0">
                  <a:pos x="18" y="1"/>
                </a:cxn>
                <a:cxn ang="0">
                  <a:pos x="18" y="3"/>
                </a:cxn>
                <a:cxn ang="0">
                  <a:pos x="13" y="2"/>
                </a:cxn>
                <a:cxn ang="0">
                  <a:pos x="4" y="12"/>
                </a:cxn>
                <a:cxn ang="0">
                  <a:pos x="13" y="22"/>
                </a:cxn>
                <a:cxn ang="0">
                  <a:pos x="18" y="21"/>
                </a:cxn>
                <a:cxn ang="0">
                  <a:pos x="18" y="23"/>
                </a:cxn>
              </a:cxnLst>
              <a:rect l="0" t="0" r="r" b="b"/>
              <a:pathLst>
                <a:path w="18" h="24">
                  <a:moveTo>
                    <a:pt x="18" y="23"/>
                  </a:moveTo>
                  <a:cubicBezTo>
                    <a:pt x="17" y="24"/>
                    <a:pt x="15" y="24"/>
                    <a:pt x="12" y="24"/>
                  </a:cubicBezTo>
                  <a:cubicBezTo>
                    <a:pt x="5" y="24"/>
                    <a:pt x="0" y="20"/>
                    <a:pt x="0" y="12"/>
                  </a:cubicBezTo>
                  <a:cubicBezTo>
                    <a:pt x="0" y="5"/>
                    <a:pt x="5" y="0"/>
                    <a:pt x="13" y="0"/>
                  </a:cubicBezTo>
                  <a:cubicBezTo>
                    <a:pt x="16" y="0"/>
                    <a:pt x="18" y="0"/>
                    <a:pt x="18" y="1"/>
                  </a:cubicBezTo>
                  <a:cubicBezTo>
                    <a:pt x="18" y="3"/>
                    <a:pt x="18" y="3"/>
                    <a:pt x="18" y="3"/>
                  </a:cubicBezTo>
                  <a:cubicBezTo>
                    <a:pt x="17" y="3"/>
                    <a:pt x="15" y="2"/>
                    <a:pt x="13" y="2"/>
                  </a:cubicBezTo>
                  <a:cubicBezTo>
                    <a:pt x="7" y="2"/>
                    <a:pt x="4" y="6"/>
                    <a:pt x="4" y="12"/>
                  </a:cubicBezTo>
                  <a:cubicBezTo>
                    <a:pt x="4" y="18"/>
                    <a:pt x="7" y="22"/>
                    <a:pt x="13" y="22"/>
                  </a:cubicBezTo>
                  <a:cubicBezTo>
                    <a:pt x="15" y="22"/>
                    <a:pt x="17" y="21"/>
                    <a:pt x="18" y="21"/>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8" name="Freeform 37">
              <a:extLst>
                <a:ext uri="{FF2B5EF4-FFF2-40B4-BE49-F238E27FC236}">
                  <a16:creationId xmlns:a16="http://schemas.microsoft.com/office/drawing/2014/main" id="{E7AA754E-863D-8D4E-880A-9688B2FA106D}"/>
                </a:ext>
              </a:extLst>
            </p:cNvPr>
            <p:cNvSpPr>
              <a:spLocks noEditPoints="1"/>
            </p:cNvSpPr>
            <p:nvPr userDrawn="1"/>
          </p:nvSpPr>
          <p:spPr bwMode="gray">
            <a:xfrm>
              <a:off x="5684838" y="6445250"/>
              <a:ext cx="69850" cy="76200"/>
            </a:xfrm>
            <a:custGeom>
              <a:avLst/>
              <a:gdLst/>
              <a:ahLst/>
              <a:cxnLst>
                <a:cxn ang="0">
                  <a:pos x="11" y="24"/>
                </a:cxn>
                <a:cxn ang="0">
                  <a:pos x="0" y="12"/>
                </a:cxn>
                <a:cxn ang="0">
                  <a:pos x="11" y="0"/>
                </a:cxn>
                <a:cxn ang="0">
                  <a:pos x="22" y="12"/>
                </a:cxn>
                <a:cxn ang="0">
                  <a:pos x="11" y="24"/>
                </a:cxn>
                <a:cxn ang="0">
                  <a:pos x="11" y="22"/>
                </a:cxn>
                <a:cxn ang="0">
                  <a:pos x="19" y="12"/>
                </a:cxn>
                <a:cxn ang="0">
                  <a:pos x="11" y="2"/>
                </a:cxn>
                <a:cxn ang="0">
                  <a:pos x="3" y="12"/>
                </a:cxn>
                <a:cxn ang="0">
                  <a:pos x="11" y="22"/>
                </a:cxn>
              </a:cxnLst>
              <a:rect l="0" t="0" r="r" b="b"/>
              <a:pathLst>
                <a:path w="22" h="24">
                  <a:moveTo>
                    <a:pt x="11" y="24"/>
                  </a:moveTo>
                  <a:cubicBezTo>
                    <a:pt x="4" y="24"/>
                    <a:pt x="0" y="19"/>
                    <a:pt x="0" y="12"/>
                  </a:cubicBezTo>
                  <a:cubicBezTo>
                    <a:pt x="0" y="5"/>
                    <a:pt x="5" y="0"/>
                    <a:pt x="11" y="0"/>
                  </a:cubicBezTo>
                  <a:cubicBezTo>
                    <a:pt x="18" y="0"/>
                    <a:pt x="22" y="5"/>
                    <a:pt x="22" y="12"/>
                  </a:cubicBezTo>
                  <a:cubicBezTo>
                    <a:pt x="22" y="20"/>
                    <a:pt x="17" y="24"/>
                    <a:pt x="11" y="24"/>
                  </a:cubicBezTo>
                  <a:close/>
                  <a:moveTo>
                    <a:pt x="11" y="22"/>
                  </a:moveTo>
                  <a:cubicBezTo>
                    <a:pt x="16" y="22"/>
                    <a:pt x="19" y="17"/>
                    <a:pt x="19" y="12"/>
                  </a:cubicBezTo>
                  <a:cubicBezTo>
                    <a:pt x="19" y="7"/>
                    <a:pt x="16" y="2"/>
                    <a:pt x="11" y="2"/>
                  </a:cubicBezTo>
                  <a:cubicBezTo>
                    <a:pt x="6" y="2"/>
                    <a:pt x="3" y="7"/>
                    <a:pt x="3" y="12"/>
                  </a:cubicBezTo>
                  <a:cubicBezTo>
                    <a:pt x="3" y="17"/>
                    <a:pt x="6" y="22"/>
                    <a:pt x="11" y="2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9" name="Freeform 38">
              <a:extLst>
                <a:ext uri="{FF2B5EF4-FFF2-40B4-BE49-F238E27FC236}">
                  <a16:creationId xmlns:a16="http://schemas.microsoft.com/office/drawing/2014/main" id="{84DB7819-658F-A34B-9126-9F2AE4653F96}"/>
                </a:ext>
              </a:extLst>
            </p:cNvPr>
            <p:cNvSpPr>
              <a:spLocks/>
            </p:cNvSpPr>
            <p:nvPr userDrawn="1"/>
          </p:nvSpPr>
          <p:spPr bwMode="gray">
            <a:xfrm>
              <a:off x="5773738" y="6445250"/>
              <a:ext cx="53975" cy="76200"/>
            </a:xfrm>
            <a:custGeom>
              <a:avLst/>
              <a:gdLst/>
              <a:ahLst/>
              <a:cxnLst>
                <a:cxn ang="0">
                  <a:pos x="3" y="0"/>
                </a:cxn>
                <a:cxn ang="0">
                  <a:pos x="3" y="14"/>
                </a:cxn>
                <a:cxn ang="0">
                  <a:pos x="9" y="22"/>
                </a:cxn>
                <a:cxn ang="0">
                  <a:pos x="14" y="14"/>
                </a:cxn>
                <a:cxn ang="0">
                  <a:pos x="14" y="0"/>
                </a:cxn>
                <a:cxn ang="0">
                  <a:pos x="17" y="0"/>
                </a:cxn>
                <a:cxn ang="0">
                  <a:pos x="17" y="14"/>
                </a:cxn>
                <a:cxn ang="0">
                  <a:pos x="8" y="24"/>
                </a:cxn>
                <a:cxn ang="0">
                  <a:pos x="0" y="14"/>
                </a:cxn>
                <a:cxn ang="0">
                  <a:pos x="0" y="0"/>
                </a:cxn>
                <a:cxn ang="0">
                  <a:pos x="3" y="0"/>
                </a:cxn>
              </a:cxnLst>
              <a:rect l="0" t="0" r="r" b="b"/>
              <a:pathLst>
                <a:path w="17" h="24">
                  <a:moveTo>
                    <a:pt x="3" y="0"/>
                  </a:moveTo>
                  <a:cubicBezTo>
                    <a:pt x="3" y="14"/>
                    <a:pt x="3" y="14"/>
                    <a:pt x="3" y="14"/>
                  </a:cubicBezTo>
                  <a:cubicBezTo>
                    <a:pt x="3" y="20"/>
                    <a:pt x="5" y="22"/>
                    <a:pt x="9" y="22"/>
                  </a:cubicBezTo>
                  <a:cubicBezTo>
                    <a:pt x="12" y="22"/>
                    <a:pt x="14" y="19"/>
                    <a:pt x="14" y="14"/>
                  </a:cubicBezTo>
                  <a:cubicBezTo>
                    <a:pt x="14" y="0"/>
                    <a:pt x="14" y="0"/>
                    <a:pt x="14" y="0"/>
                  </a:cubicBezTo>
                  <a:cubicBezTo>
                    <a:pt x="17" y="0"/>
                    <a:pt x="17" y="0"/>
                    <a:pt x="17" y="0"/>
                  </a:cubicBezTo>
                  <a:cubicBezTo>
                    <a:pt x="17" y="14"/>
                    <a:pt x="17" y="14"/>
                    <a:pt x="17" y="14"/>
                  </a:cubicBezTo>
                  <a:cubicBezTo>
                    <a:pt x="17" y="21"/>
                    <a:pt x="14" y="24"/>
                    <a:pt x="8" y="24"/>
                  </a:cubicBezTo>
                  <a:cubicBezTo>
                    <a:pt x="4" y="24"/>
                    <a:pt x="0" y="22"/>
                    <a:pt x="0" y="14"/>
                  </a:cubicBezTo>
                  <a:cubicBezTo>
                    <a:pt x="0" y="0"/>
                    <a:pt x="0" y="0"/>
                    <a:pt x="0" y="0"/>
                  </a:cubicBezTo>
                  <a:lnTo>
                    <a:pt x="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0" name="Freeform 39">
              <a:extLst>
                <a:ext uri="{FF2B5EF4-FFF2-40B4-BE49-F238E27FC236}">
                  <a16:creationId xmlns:a16="http://schemas.microsoft.com/office/drawing/2014/main" id="{68F19E23-4072-8643-B801-45EB60AB012F}"/>
                </a:ext>
              </a:extLst>
            </p:cNvPr>
            <p:cNvSpPr>
              <a:spLocks/>
            </p:cNvSpPr>
            <p:nvPr userDrawn="1"/>
          </p:nvSpPr>
          <p:spPr bwMode="gray">
            <a:xfrm>
              <a:off x="5853113" y="6445250"/>
              <a:ext cx="57150" cy="76200"/>
            </a:xfrm>
            <a:custGeom>
              <a:avLst/>
              <a:gdLst/>
              <a:ahLst/>
              <a:cxnLst>
                <a:cxn ang="0">
                  <a:pos x="0" y="24"/>
                </a:cxn>
                <a:cxn ang="0">
                  <a:pos x="0" y="0"/>
                </a:cxn>
                <a:cxn ang="0">
                  <a:pos x="3" y="0"/>
                </a:cxn>
                <a:cxn ang="0">
                  <a:pos x="11" y="12"/>
                </a:cxn>
                <a:cxn ang="0">
                  <a:pos x="15" y="20"/>
                </a:cxn>
                <a:cxn ang="0">
                  <a:pos x="15" y="20"/>
                </a:cxn>
                <a:cxn ang="0">
                  <a:pos x="15" y="10"/>
                </a:cxn>
                <a:cxn ang="0">
                  <a:pos x="15" y="0"/>
                </a:cxn>
                <a:cxn ang="0">
                  <a:pos x="18" y="0"/>
                </a:cxn>
                <a:cxn ang="0">
                  <a:pos x="18" y="24"/>
                </a:cxn>
                <a:cxn ang="0">
                  <a:pos x="15" y="24"/>
                </a:cxn>
                <a:cxn ang="0">
                  <a:pos x="7" y="12"/>
                </a:cxn>
                <a:cxn ang="0">
                  <a:pos x="3" y="4"/>
                </a:cxn>
                <a:cxn ang="0">
                  <a:pos x="3" y="4"/>
                </a:cxn>
                <a:cxn ang="0">
                  <a:pos x="3" y="14"/>
                </a:cxn>
                <a:cxn ang="0">
                  <a:pos x="3" y="24"/>
                </a:cxn>
                <a:cxn ang="0">
                  <a:pos x="0" y="24"/>
                </a:cxn>
              </a:cxnLst>
              <a:rect l="0" t="0" r="r" b="b"/>
              <a:pathLst>
                <a:path w="18" h="24">
                  <a:moveTo>
                    <a:pt x="0" y="24"/>
                  </a:moveTo>
                  <a:cubicBezTo>
                    <a:pt x="0" y="0"/>
                    <a:pt x="0" y="0"/>
                    <a:pt x="0" y="0"/>
                  </a:cubicBezTo>
                  <a:cubicBezTo>
                    <a:pt x="3" y="0"/>
                    <a:pt x="3" y="0"/>
                    <a:pt x="3" y="0"/>
                  </a:cubicBezTo>
                  <a:cubicBezTo>
                    <a:pt x="11" y="12"/>
                    <a:pt x="11" y="12"/>
                    <a:pt x="11" y="12"/>
                  </a:cubicBezTo>
                  <a:cubicBezTo>
                    <a:pt x="13" y="15"/>
                    <a:pt x="14" y="17"/>
                    <a:pt x="15" y="20"/>
                  </a:cubicBezTo>
                  <a:cubicBezTo>
                    <a:pt x="15" y="20"/>
                    <a:pt x="15" y="20"/>
                    <a:pt x="15" y="20"/>
                  </a:cubicBezTo>
                  <a:cubicBezTo>
                    <a:pt x="15" y="17"/>
                    <a:pt x="15" y="14"/>
                    <a:pt x="15" y="10"/>
                  </a:cubicBezTo>
                  <a:cubicBezTo>
                    <a:pt x="15" y="0"/>
                    <a:pt x="15" y="0"/>
                    <a:pt x="15" y="0"/>
                  </a:cubicBezTo>
                  <a:cubicBezTo>
                    <a:pt x="18" y="0"/>
                    <a:pt x="18" y="0"/>
                    <a:pt x="18" y="0"/>
                  </a:cubicBezTo>
                  <a:cubicBezTo>
                    <a:pt x="18" y="24"/>
                    <a:pt x="18" y="24"/>
                    <a:pt x="18" y="24"/>
                  </a:cubicBezTo>
                  <a:cubicBezTo>
                    <a:pt x="15" y="24"/>
                    <a:pt x="15" y="24"/>
                    <a:pt x="15" y="24"/>
                  </a:cubicBezTo>
                  <a:cubicBezTo>
                    <a:pt x="7" y="12"/>
                    <a:pt x="7" y="12"/>
                    <a:pt x="7" y="12"/>
                  </a:cubicBezTo>
                  <a:cubicBezTo>
                    <a:pt x="5" y="9"/>
                    <a:pt x="4" y="6"/>
                    <a:pt x="3" y="4"/>
                  </a:cubicBezTo>
                  <a:cubicBezTo>
                    <a:pt x="3" y="4"/>
                    <a:pt x="3" y="4"/>
                    <a:pt x="3" y="4"/>
                  </a:cubicBezTo>
                  <a:cubicBezTo>
                    <a:pt x="3" y="7"/>
                    <a:pt x="3" y="10"/>
                    <a:pt x="3" y="14"/>
                  </a:cubicBezTo>
                  <a:cubicBezTo>
                    <a:pt x="3" y="24"/>
                    <a:pt x="3" y="24"/>
                    <a:pt x="3" y="24"/>
                  </a:cubicBezTo>
                  <a:lnTo>
                    <a:pt x="0" y="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1" name="Freeform 40">
              <a:extLst>
                <a:ext uri="{FF2B5EF4-FFF2-40B4-BE49-F238E27FC236}">
                  <a16:creationId xmlns:a16="http://schemas.microsoft.com/office/drawing/2014/main" id="{EDAAEB5A-913B-5149-8D4C-6226360A848C}"/>
                </a:ext>
              </a:extLst>
            </p:cNvPr>
            <p:cNvSpPr>
              <a:spLocks/>
            </p:cNvSpPr>
            <p:nvPr userDrawn="1"/>
          </p:nvSpPr>
          <p:spPr bwMode="gray">
            <a:xfrm>
              <a:off x="5922963" y="6445250"/>
              <a:ext cx="57150" cy="76200"/>
            </a:xfrm>
            <a:custGeom>
              <a:avLst/>
              <a:gdLst/>
              <a:ahLst/>
              <a:cxnLst>
                <a:cxn ang="0">
                  <a:pos x="16" y="6"/>
                </a:cxn>
                <a:cxn ang="0">
                  <a:pos x="0" y="6"/>
                </a:cxn>
                <a:cxn ang="0">
                  <a:pos x="0" y="0"/>
                </a:cxn>
                <a:cxn ang="0">
                  <a:pos x="36" y="0"/>
                </a:cxn>
                <a:cxn ang="0">
                  <a:pos x="36" y="6"/>
                </a:cxn>
                <a:cxn ang="0">
                  <a:pos x="22" y="6"/>
                </a:cxn>
                <a:cxn ang="0">
                  <a:pos x="22" y="48"/>
                </a:cxn>
                <a:cxn ang="0">
                  <a:pos x="16" y="48"/>
                </a:cxn>
                <a:cxn ang="0">
                  <a:pos x="16" y="6"/>
                </a:cxn>
              </a:cxnLst>
              <a:rect l="0" t="0" r="r" b="b"/>
              <a:pathLst>
                <a:path w="36" h="48">
                  <a:moveTo>
                    <a:pt x="16" y="6"/>
                  </a:moveTo>
                  <a:lnTo>
                    <a:pt x="0" y="6"/>
                  </a:lnTo>
                  <a:lnTo>
                    <a:pt x="0" y="0"/>
                  </a:lnTo>
                  <a:lnTo>
                    <a:pt x="36" y="0"/>
                  </a:lnTo>
                  <a:lnTo>
                    <a:pt x="36" y="6"/>
                  </a:lnTo>
                  <a:lnTo>
                    <a:pt x="22" y="6"/>
                  </a:lnTo>
                  <a:lnTo>
                    <a:pt x="22" y="48"/>
                  </a:lnTo>
                  <a:lnTo>
                    <a:pt x="16" y="48"/>
                  </a:lnTo>
                  <a:lnTo>
                    <a:pt x="16"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2" name="Freeform 41">
              <a:extLst>
                <a:ext uri="{FF2B5EF4-FFF2-40B4-BE49-F238E27FC236}">
                  <a16:creationId xmlns:a16="http://schemas.microsoft.com/office/drawing/2014/main" id="{9D6B94BE-F458-EA4C-A6AD-EF06C16D8B5E}"/>
                </a:ext>
              </a:extLst>
            </p:cNvPr>
            <p:cNvSpPr>
              <a:spLocks noEditPoints="1"/>
            </p:cNvSpPr>
            <p:nvPr userDrawn="1"/>
          </p:nvSpPr>
          <p:spPr bwMode="gray">
            <a:xfrm>
              <a:off x="5980113" y="6445250"/>
              <a:ext cx="63500" cy="76200"/>
            </a:xfrm>
            <a:custGeom>
              <a:avLst/>
              <a:gdLst/>
              <a:ahLst/>
              <a:cxnLst>
                <a:cxn ang="0">
                  <a:pos x="6" y="16"/>
                </a:cxn>
                <a:cxn ang="0">
                  <a:pos x="3" y="24"/>
                </a:cxn>
                <a:cxn ang="0">
                  <a:pos x="0" y="24"/>
                </a:cxn>
                <a:cxn ang="0">
                  <a:pos x="8" y="0"/>
                </a:cxn>
                <a:cxn ang="0">
                  <a:pos x="12" y="0"/>
                </a:cxn>
                <a:cxn ang="0">
                  <a:pos x="20" y="24"/>
                </a:cxn>
                <a:cxn ang="0">
                  <a:pos x="17" y="24"/>
                </a:cxn>
                <a:cxn ang="0">
                  <a:pos x="14" y="16"/>
                </a:cxn>
                <a:cxn ang="0">
                  <a:pos x="6" y="16"/>
                </a:cxn>
                <a:cxn ang="0">
                  <a:pos x="14" y="14"/>
                </a:cxn>
                <a:cxn ang="0">
                  <a:pos x="11" y="7"/>
                </a:cxn>
                <a:cxn ang="0">
                  <a:pos x="10" y="3"/>
                </a:cxn>
                <a:cxn ang="0">
                  <a:pos x="10" y="3"/>
                </a:cxn>
                <a:cxn ang="0">
                  <a:pos x="9" y="7"/>
                </a:cxn>
                <a:cxn ang="0">
                  <a:pos x="7" y="14"/>
                </a:cxn>
                <a:cxn ang="0">
                  <a:pos x="14" y="14"/>
                </a:cxn>
              </a:cxnLst>
              <a:rect l="0" t="0" r="r" b="b"/>
              <a:pathLst>
                <a:path w="20" h="24">
                  <a:moveTo>
                    <a:pt x="6" y="16"/>
                  </a:moveTo>
                  <a:cubicBezTo>
                    <a:pt x="3" y="24"/>
                    <a:pt x="3" y="24"/>
                    <a:pt x="3" y="24"/>
                  </a:cubicBezTo>
                  <a:cubicBezTo>
                    <a:pt x="0" y="24"/>
                    <a:pt x="0" y="24"/>
                    <a:pt x="0" y="24"/>
                  </a:cubicBezTo>
                  <a:cubicBezTo>
                    <a:pt x="8" y="0"/>
                    <a:pt x="8" y="0"/>
                    <a:pt x="8" y="0"/>
                  </a:cubicBezTo>
                  <a:cubicBezTo>
                    <a:pt x="12" y="0"/>
                    <a:pt x="12" y="0"/>
                    <a:pt x="12" y="0"/>
                  </a:cubicBezTo>
                  <a:cubicBezTo>
                    <a:pt x="20" y="24"/>
                    <a:pt x="20" y="24"/>
                    <a:pt x="20" y="24"/>
                  </a:cubicBezTo>
                  <a:cubicBezTo>
                    <a:pt x="17" y="24"/>
                    <a:pt x="17" y="24"/>
                    <a:pt x="17" y="24"/>
                  </a:cubicBezTo>
                  <a:cubicBezTo>
                    <a:pt x="14" y="16"/>
                    <a:pt x="14" y="16"/>
                    <a:pt x="14" y="16"/>
                  </a:cubicBezTo>
                  <a:lnTo>
                    <a:pt x="6" y="16"/>
                  </a:lnTo>
                  <a:close/>
                  <a:moveTo>
                    <a:pt x="14" y="14"/>
                  </a:moveTo>
                  <a:cubicBezTo>
                    <a:pt x="11" y="7"/>
                    <a:pt x="11" y="7"/>
                    <a:pt x="11" y="7"/>
                  </a:cubicBezTo>
                  <a:cubicBezTo>
                    <a:pt x="11" y="6"/>
                    <a:pt x="11" y="4"/>
                    <a:pt x="10" y="3"/>
                  </a:cubicBezTo>
                  <a:cubicBezTo>
                    <a:pt x="10" y="3"/>
                    <a:pt x="10" y="3"/>
                    <a:pt x="10" y="3"/>
                  </a:cubicBezTo>
                  <a:cubicBezTo>
                    <a:pt x="10" y="4"/>
                    <a:pt x="9" y="6"/>
                    <a:pt x="9" y="7"/>
                  </a:cubicBezTo>
                  <a:cubicBezTo>
                    <a:pt x="7" y="14"/>
                    <a:pt x="7" y="14"/>
                    <a:pt x="7" y="14"/>
                  </a:cubicBezTo>
                  <a:lnTo>
                    <a:pt x="14"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3" name="Freeform 42">
              <a:extLst>
                <a:ext uri="{FF2B5EF4-FFF2-40B4-BE49-F238E27FC236}">
                  <a16:creationId xmlns:a16="http://schemas.microsoft.com/office/drawing/2014/main" id="{92029383-DF5D-824B-8BAA-7730BD7E9995}"/>
                </a:ext>
              </a:extLst>
            </p:cNvPr>
            <p:cNvSpPr>
              <a:spLocks/>
            </p:cNvSpPr>
            <p:nvPr userDrawn="1"/>
          </p:nvSpPr>
          <p:spPr bwMode="gray">
            <a:xfrm>
              <a:off x="6062663" y="6445250"/>
              <a:ext cx="57150" cy="76200"/>
            </a:xfrm>
            <a:custGeom>
              <a:avLst/>
              <a:gdLst/>
              <a:ahLst/>
              <a:cxnLst>
                <a:cxn ang="0">
                  <a:pos x="0" y="24"/>
                </a:cxn>
                <a:cxn ang="0">
                  <a:pos x="0" y="0"/>
                </a:cxn>
                <a:cxn ang="0">
                  <a:pos x="3" y="0"/>
                </a:cxn>
                <a:cxn ang="0">
                  <a:pos x="11" y="12"/>
                </a:cxn>
                <a:cxn ang="0">
                  <a:pos x="15" y="20"/>
                </a:cxn>
                <a:cxn ang="0">
                  <a:pos x="15" y="20"/>
                </a:cxn>
                <a:cxn ang="0">
                  <a:pos x="15" y="10"/>
                </a:cxn>
                <a:cxn ang="0">
                  <a:pos x="15" y="0"/>
                </a:cxn>
                <a:cxn ang="0">
                  <a:pos x="18" y="0"/>
                </a:cxn>
                <a:cxn ang="0">
                  <a:pos x="18" y="24"/>
                </a:cxn>
                <a:cxn ang="0">
                  <a:pos x="15" y="24"/>
                </a:cxn>
                <a:cxn ang="0">
                  <a:pos x="7" y="12"/>
                </a:cxn>
                <a:cxn ang="0">
                  <a:pos x="3" y="4"/>
                </a:cxn>
                <a:cxn ang="0">
                  <a:pos x="2" y="4"/>
                </a:cxn>
                <a:cxn ang="0">
                  <a:pos x="3" y="14"/>
                </a:cxn>
                <a:cxn ang="0">
                  <a:pos x="3" y="24"/>
                </a:cxn>
                <a:cxn ang="0">
                  <a:pos x="0" y="24"/>
                </a:cxn>
              </a:cxnLst>
              <a:rect l="0" t="0" r="r" b="b"/>
              <a:pathLst>
                <a:path w="18" h="24">
                  <a:moveTo>
                    <a:pt x="0" y="24"/>
                  </a:moveTo>
                  <a:cubicBezTo>
                    <a:pt x="0" y="0"/>
                    <a:pt x="0" y="0"/>
                    <a:pt x="0" y="0"/>
                  </a:cubicBezTo>
                  <a:cubicBezTo>
                    <a:pt x="3" y="0"/>
                    <a:pt x="3" y="0"/>
                    <a:pt x="3" y="0"/>
                  </a:cubicBezTo>
                  <a:cubicBezTo>
                    <a:pt x="11" y="12"/>
                    <a:pt x="11" y="12"/>
                    <a:pt x="11" y="12"/>
                  </a:cubicBezTo>
                  <a:cubicBezTo>
                    <a:pt x="12" y="15"/>
                    <a:pt x="14" y="17"/>
                    <a:pt x="15" y="20"/>
                  </a:cubicBezTo>
                  <a:cubicBezTo>
                    <a:pt x="15" y="20"/>
                    <a:pt x="15" y="20"/>
                    <a:pt x="15" y="20"/>
                  </a:cubicBezTo>
                  <a:cubicBezTo>
                    <a:pt x="15" y="17"/>
                    <a:pt x="15" y="14"/>
                    <a:pt x="15" y="10"/>
                  </a:cubicBezTo>
                  <a:cubicBezTo>
                    <a:pt x="15" y="0"/>
                    <a:pt x="15" y="0"/>
                    <a:pt x="15" y="0"/>
                  </a:cubicBezTo>
                  <a:cubicBezTo>
                    <a:pt x="18" y="0"/>
                    <a:pt x="18" y="0"/>
                    <a:pt x="18" y="0"/>
                  </a:cubicBezTo>
                  <a:cubicBezTo>
                    <a:pt x="18" y="24"/>
                    <a:pt x="18" y="24"/>
                    <a:pt x="18" y="24"/>
                  </a:cubicBezTo>
                  <a:cubicBezTo>
                    <a:pt x="15" y="24"/>
                    <a:pt x="15" y="24"/>
                    <a:pt x="15" y="24"/>
                  </a:cubicBezTo>
                  <a:cubicBezTo>
                    <a:pt x="7" y="12"/>
                    <a:pt x="7" y="12"/>
                    <a:pt x="7" y="12"/>
                  </a:cubicBezTo>
                  <a:cubicBezTo>
                    <a:pt x="5" y="9"/>
                    <a:pt x="4" y="6"/>
                    <a:pt x="3" y="4"/>
                  </a:cubicBezTo>
                  <a:cubicBezTo>
                    <a:pt x="2" y="4"/>
                    <a:pt x="2" y="4"/>
                    <a:pt x="2" y="4"/>
                  </a:cubicBezTo>
                  <a:cubicBezTo>
                    <a:pt x="3" y="7"/>
                    <a:pt x="3" y="10"/>
                    <a:pt x="3" y="14"/>
                  </a:cubicBezTo>
                  <a:cubicBezTo>
                    <a:pt x="3" y="24"/>
                    <a:pt x="3" y="24"/>
                    <a:pt x="3" y="24"/>
                  </a:cubicBezTo>
                  <a:lnTo>
                    <a:pt x="0" y="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4" name="Freeform 43">
              <a:extLst>
                <a:ext uri="{FF2B5EF4-FFF2-40B4-BE49-F238E27FC236}">
                  <a16:creationId xmlns:a16="http://schemas.microsoft.com/office/drawing/2014/main" id="{5BA3FC7A-DD70-B441-9DD6-BE680E63D1FF}"/>
                </a:ext>
              </a:extLst>
            </p:cNvPr>
            <p:cNvSpPr>
              <a:spLocks/>
            </p:cNvSpPr>
            <p:nvPr userDrawn="1"/>
          </p:nvSpPr>
          <p:spPr bwMode="gray">
            <a:xfrm>
              <a:off x="6132513" y="6445250"/>
              <a:ext cx="57150" cy="76200"/>
            </a:xfrm>
            <a:custGeom>
              <a:avLst/>
              <a:gdLst/>
              <a:ahLst/>
              <a:cxnLst>
                <a:cxn ang="0">
                  <a:pos x="16" y="6"/>
                </a:cxn>
                <a:cxn ang="0">
                  <a:pos x="0" y="6"/>
                </a:cxn>
                <a:cxn ang="0">
                  <a:pos x="0" y="0"/>
                </a:cxn>
                <a:cxn ang="0">
                  <a:pos x="36" y="0"/>
                </a:cxn>
                <a:cxn ang="0">
                  <a:pos x="36" y="6"/>
                </a:cxn>
                <a:cxn ang="0">
                  <a:pos x="22" y="6"/>
                </a:cxn>
                <a:cxn ang="0">
                  <a:pos x="22" y="48"/>
                </a:cxn>
                <a:cxn ang="0">
                  <a:pos x="16" y="48"/>
                </a:cxn>
                <a:cxn ang="0">
                  <a:pos x="16" y="6"/>
                </a:cxn>
              </a:cxnLst>
              <a:rect l="0" t="0" r="r" b="b"/>
              <a:pathLst>
                <a:path w="36" h="48">
                  <a:moveTo>
                    <a:pt x="16" y="6"/>
                  </a:moveTo>
                  <a:lnTo>
                    <a:pt x="0" y="6"/>
                  </a:lnTo>
                  <a:lnTo>
                    <a:pt x="0" y="0"/>
                  </a:lnTo>
                  <a:lnTo>
                    <a:pt x="36" y="0"/>
                  </a:lnTo>
                  <a:lnTo>
                    <a:pt x="36" y="6"/>
                  </a:lnTo>
                  <a:lnTo>
                    <a:pt x="22" y="6"/>
                  </a:lnTo>
                  <a:lnTo>
                    <a:pt x="22" y="48"/>
                  </a:lnTo>
                  <a:lnTo>
                    <a:pt x="16" y="48"/>
                  </a:lnTo>
                  <a:lnTo>
                    <a:pt x="16"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5" name="Freeform 44">
              <a:extLst>
                <a:ext uri="{FF2B5EF4-FFF2-40B4-BE49-F238E27FC236}">
                  <a16:creationId xmlns:a16="http://schemas.microsoft.com/office/drawing/2014/main" id="{C659A941-A4F0-8343-81F4-0281EEF2ADF2}"/>
                </a:ext>
              </a:extLst>
            </p:cNvPr>
            <p:cNvSpPr>
              <a:spLocks/>
            </p:cNvSpPr>
            <p:nvPr userDrawn="1"/>
          </p:nvSpPr>
          <p:spPr bwMode="gray">
            <a:xfrm>
              <a:off x="6199188" y="6445250"/>
              <a:ext cx="47625" cy="76200"/>
            </a:xfrm>
            <a:custGeom>
              <a:avLst/>
              <a:gdLst/>
              <a:ahLst/>
              <a:cxnLst>
                <a:cxn ang="0">
                  <a:pos x="1" y="20"/>
                </a:cxn>
                <a:cxn ang="0">
                  <a:pos x="6" y="22"/>
                </a:cxn>
                <a:cxn ang="0">
                  <a:pos x="11" y="18"/>
                </a:cxn>
                <a:cxn ang="0">
                  <a:pos x="7" y="13"/>
                </a:cxn>
                <a:cxn ang="0">
                  <a:pos x="1" y="6"/>
                </a:cxn>
                <a:cxn ang="0">
                  <a:pos x="8" y="0"/>
                </a:cxn>
                <a:cxn ang="0">
                  <a:pos x="14" y="1"/>
                </a:cxn>
                <a:cxn ang="0">
                  <a:pos x="13" y="3"/>
                </a:cxn>
                <a:cxn ang="0">
                  <a:pos x="8" y="2"/>
                </a:cxn>
                <a:cxn ang="0">
                  <a:pos x="4" y="6"/>
                </a:cxn>
                <a:cxn ang="0">
                  <a:pos x="9" y="10"/>
                </a:cxn>
                <a:cxn ang="0">
                  <a:pos x="15" y="17"/>
                </a:cxn>
                <a:cxn ang="0">
                  <a:pos x="6" y="24"/>
                </a:cxn>
                <a:cxn ang="0">
                  <a:pos x="0" y="23"/>
                </a:cxn>
                <a:cxn ang="0">
                  <a:pos x="1" y="20"/>
                </a:cxn>
              </a:cxnLst>
              <a:rect l="0" t="0" r="r" b="b"/>
              <a:pathLst>
                <a:path w="15" h="24">
                  <a:moveTo>
                    <a:pt x="1" y="20"/>
                  </a:moveTo>
                  <a:cubicBezTo>
                    <a:pt x="2" y="21"/>
                    <a:pt x="4" y="22"/>
                    <a:pt x="6" y="22"/>
                  </a:cubicBezTo>
                  <a:cubicBezTo>
                    <a:pt x="10" y="22"/>
                    <a:pt x="11" y="20"/>
                    <a:pt x="11" y="18"/>
                  </a:cubicBezTo>
                  <a:cubicBezTo>
                    <a:pt x="11" y="15"/>
                    <a:pt x="10" y="14"/>
                    <a:pt x="7" y="13"/>
                  </a:cubicBezTo>
                  <a:cubicBezTo>
                    <a:pt x="3" y="12"/>
                    <a:pt x="1" y="10"/>
                    <a:pt x="1" y="6"/>
                  </a:cubicBezTo>
                  <a:cubicBezTo>
                    <a:pt x="1" y="2"/>
                    <a:pt x="4" y="0"/>
                    <a:pt x="8" y="0"/>
                  </a:cubicBezTo>
                  <a:cubicBezTo>
                    <a:pt x="11" y="0"/>
                    <a:pt x="13" y="0"/>
                    <a:pt x="14" y="1"/>
                  </a:cubicBezTo>
                  <a:cubicBezTo>
                    <a:pt x="13" y="3"/>
                    <a:pt x="13" y="3"/>
                    <a:pt x="13" y="3"/>
                  </a:cubicBezTo>
                  <a:cubicBezTo>
                    <a:pt x="12" y="3"/>
                    <a:pt x="10" y="2"/>
                    <a:pt x="8" y="2"/>
                  </a:cubicBezTo>
                  <a:cubicBezTo>
                    <a:pt x="5" y="2"/>
                    <a:pt x="4" y="4"/>
                    <a:pt x="4" y="6"/>
                  </a:cubicBezTo>
                  <a:cubicBezTo>
                    <a:pt x="4" y="8"/>
                    <a:pt x="5" y="9"/>
                    <a:pt x="9" y="10"/>
                  </a:cubicBezTo>
                  <a:cubicBezTo>
                    <a:pt x="13" y="12"/>
                    <a:pt x="15" y="14"/>
                    <a:pt x="15" y="17"/>
                  </a:cubicBezTo>
                  <a:cubicBezTo>
                    <a:pt x="15" y="21"/>
                    <a:pt x="12" y="24"/>
                    <a:pt x="6" y="24"/>
                  </a:cubicBezTo>
                  <a:cubicBezTo>
                    <a:pt x="4" y="24"/>
                    <a:pt x="1" y="24"/>
                    <a:pt x="0" y="23"/>
                  </a:cubicBezTo>
                  <a:lnTo>
                    <a:pt x="1" y="2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grpSp>
    </p:spTree>
    <p:extLst>
      <p:ext uri="{BB962C8B-B14F-4D97-AF65-F5344CB8AC3E}">
        <p14:creationId xmlns:p14="http://schemas.microsoft.com/office/powerpoint/2010/main" val="1136737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extLst mod="1">
    <p:ext uri="{DCECCB84-F9BA-43D5-87BE-67443E8EF086}">
      <p15:sldGuideLst xmlns:p15="http://schemas.microsoft.com/office/powerpoint/2012/main">
        <p15:guide id="1" orient="horz" pos="1620">
          <p15:clr>
            <a:srgbClr val="FBAE40"/>
          </p15:clr>
        </p15:guide>
        <p15:guide id="2" pos="2880">
          <p15:clr>
            <a:srgbClr val="FBAE40"/>
          </p15:clr>
        </p15:guide>
        <p15:guide id="3" pos="5579">
          <p15:clr>
            <a:srgbClr val="FBAE40"/>
          </p15:clr>
        </p15:guide>
        <p15:guide id="4" orient="horz" pos="188">
          <p15:clr>
            <a:srgbClr val="FBAE40"/>
          </p15:clr>
        </p15:guide>
        <p15:guide id="5" pos="5278">
          <p15:clr>
            <a:srgbClr val="FBAE40"/>
          </p15:clr>
        </p15:guide>
        <p15:guide id="6" pos="476">
          <p15:clr>
            <a:srgbClr val="FBAE40"/>
          </p15:clr>
        </p15:guide>
        <p15:guide id="7" pos="4578">
          <p15:clr>
            <a:srgbClr val="FBAE40"/>
          </p15:clr>
        </p15:guide>
        <p15:guide id="8" pos="3466">
          <p15:clr>
            <a:srgbClr val="FBAE40"/>
          </p15:clr>
        </p15:guide>
        <p15:guide id="9" pos="234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rocess x 3">
    <p:spTree>
      <p:nvGrpSpPr>
        <p:cNvPr id="1" name=""/>
        <p:cNvGrpSpPr/>
        <p:nvPr/>
      </p:nvGrpSpPr>
      <p:grpSpPr>
        <a:xfrm>
          <a:off x="0" y="0"/>
          <a:ext cx="0" cy="0"/>
          <a:chOff x="0" y="0"/>
          <a:chExt cx="0" cy="0"/>
        </a:xfrm>
      </p:grpSpPr>
      <p:sp>
        <p:nvSpPr>
          <p:cNvPr id="30" name="Text Placeholder 23">
            <a:extLst>
              <a:ext uri="{FF2B5EF4-FFF2-40B4-BE49-F238E27FC236}">
                <a16:creationId xmlns:a16="http://schemas.microsoft.com/office/drawing/2014/main" id="{325DA0C4-9B46-004E-92AD-7F727FA59404}"/>
              </a:ext>
            </a:extLst>
          </p:cNvPr>
          <p:cNvSpPr>
            <a:spLocks noGrp="1"/>
          </p:cNvSpPr>
          <p:nvPr userDrawn="1">
            <p:ph type="body" sz="quarter" idx="10" hasCustomPrompt="1"/>
          </p:nvPr>
        </p:nvSpPr>
        <p:spPr>
          <a:xfrm>
            <a:off x="0" y="1248464"/>
            <a:ext cx="9143999" cy="346503"/>
          </a:xfrm>
          <a:prstGeom prst="rect">
            <a:avLst/>
          </a:prstGeom>
        </p:spPr>
        <p:txBody>
          <a:bodyPr lIns="0" tIns="0" rIns="0" bIns="0"/>
          <a:lstStyle>
            <a:lvl1pPr marL="3175" indent="-3175" algn="ctr">
              <a:buNone/>
              <a:tabLst/>
              <a:defRPr sz="2400" b="0" i="0" spc="60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EDIT PROCESS TITLE</a:t>
            </a:r>
          </a:p>
        </p:txBody>
      </p:sp>
      <p:sp>
        <p:nvSpPr>
          <p:cNvPr id="41" name="Text Placeholder 23">
            <a:extLst>
              <a:ext uri="{FF2B5EF4-FFF2-40B4-BE49-F238E27FC236}">
                <a16:creationId xmlns:a16="http://schemas.microsoft.com/office/drawing/2014/main" id="{14492546-6A5A-CC4C-A7C2-7F84A8639E3E}"/>
              </a:ext>
            </a:extLst>
          </p:cNvPr>
          <p:cNvSpPr>
            <a:spLocks noGrp="1"/>
          </p:cNvSpPr>
          <p:nvPr>
            <p:ph type="body" sz="quarter" idx="24" hasCustomPrompt="1"/>
          </p:nvPr>
        </p:nvSpPr>
        <p:spPr>
          <a:xfrm>
            <a:off x="1211738" y="2273432"/>
            <a:ext cx="1474591" cy="693051"/>
          </a:xfrm>
          <a:prstGeom prst="rect">
            <a:avLst/>
          </a:prstGeom>
        </p:spPr>
        <p:txBody>
          <a:bodyPr lIns="0" tIns="0" rIns="0" bIns="0" numCol="1" spcCol="360000"/>
          <a:lstStyle>
            <a:lvl1pPr marL="3175" indent="-3175" algn="ctr">
              <a:spcBef>
                <a:spcPts val="0"/>
              </a:spcBef>
              <a:buNone/>
              <a:tabLst/>
              <a:defRPr sz="12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edit process body copy</a:t>
            </a:r>
          </a:p>
        </p:txBody>
      </p:sp>
      <p:sp>
        <p:nvSpPr>
          <p:cNvPr id="42" name="Text Placeholder 23">
            <a:extLst>
              <a:ext uri="{FF2B5EF4-FFF2-40B4-BE49-F238E27FC236}">
                <a16:creationId xmlns:a16="http://schemas.microsoft.com/office/drawing/2014/main" id="{1545CEFE-ECA5-C44D-820C-1AEE1CB97F44}"/>
              </a:ext>
            </a:extLst>
          </p:cNvPr>
          <p:cNvSpPr>
            <a:spLocks noGrp="1"/>
          </p:cNvSpPr>
          <p:nvPr>
            <p:ph type="body" sz="quarter" idx="25" hasCustomPrompt="1"/>
          </p:nvPr>
        </p:nvSpPr>
        <p:spPr>
          <a:xfrm>
            <a:off x="3870865" y="2273432"/>
            <a:ext cx="1474591" cy="693051"/>
          </a:xfrm>
          <a:prstGeom prst="rect">
            <a:avLst/>
          </a:prstGeom>
        </p:spPr>
        <p:txBody>
          <a:bodyPr lIns="0" tIns="0" rIns="0" bIns="0" numCol="1" spcCol="360000"/>
          <a:lstStyle>
            <a:lvl1pPr marL="3175" indent="-3175" algn="ctr">
              <a:spcBef>
                <a:spcPts val="0"/>
              </a:spcBef>
              <a:buNone/>
              <a:tabLst/>
              <a:defRPr sz="12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edit process body copy</a:t>
            </a:r>
          </a:p>
        </p:txBody>
      </p:sp>
      <p:sp>
        <p:nvSpPr>
          <p:cNvPr id="44" name="Text Placeholder 23">
            <a:extLst>
              <a:ext uri="{FF2B5EF4-FFF2-40B4-BE49-F238E27FC236}">
                <a16:creationId xmlns:a16="http://schemas.microsoft.com/office/drawing/2014/main" id="{0B925F43-529A-2642-A7EA-DADB02BE12FC}"/>
              </a:ext>
            </a:extLst>
          </p:cNvPr>
          <p:cNvSpPr>
            <a:spLocks noGrp="1"/>
          </p:cNvSpPr>
          <p:nvPr>
            <p:ph type="body" sz="quarter" idx="27" hasCustomPrompt="1"/>
          </p:nvPr>
        </p:nvSpPr>
        <p:spPr>
          <a:xfrm>
            <a:off x="6529991" y="2273432"/>
            <a:ext cx="1474591" cy="693051"/>
          </a:xfrm>
          <a:prstGeom prst="rect">
            <a:avLst/>
          </a:prstGeom>
        </p:spPr>
        <p:txBody>
          <a:bodyPr lIns="0" tIns="0" rIns="0" bIns="0" numCol="1" spcCol="360000"/>
          <a:lstStyle>
            <a:lvl1pPr marL="3175" indent="-3175" algn="ctr">
              <a:spcBef>
                <a:spcPts val="0"/>
              </a:spcBef>
              <a:buNone/>
              <a:tabLst/>
              <a:defRPr sz="12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edit process body copy</a:t>
            </a:r>
          </a:p>
        </p:txBody>
      </p:sp>
      <p:sp>
        <p:nvSpPr>
          <p:cNvPr id="15" name="Title 1">
            <a:extLst>
              <a:ext uri="{FF2B5EF4-FFF2-40B4-BE49-F238E27FC236}">
                <a16:creationId xmlns:a16="http://schemas.microsoft.com/office/drawing/2014/main" id="{638E22A9-C74B-D047-802D-BB8D34879C6D}"/>
              </a:ext>
            </a:extLst>
          </p:cNvPr>
          <p:cNvSpPr txBox="1">
            <a:spLocks/>
          </p:cNvSpPr>
          <p:nvPr userDrawn="1"/>
        </p:nvSpPr>
        <p:spPr bwMode="gray">
          <a:xfrm>
            <a:off x="402191" y="217970"/>
            <a:ext cx="2498764" cy="184301"/>
          </a:xfrm>
          <a:prstGeom prst="rect">
            <a:avLst/>
          </a:prstGeom>
        </p:spPr>
        <p:txBody>
          <a:bodyPr vert="horz" lIns="0" tIns="0" rIns="0" bIns="0" rtlCol="0" anchor="t" anchorCtr="0">
            <a:normAutofit/>
          </a:bodyPr>
          <a:lstStyle>
            <a:lvl1pPr algn="l" defTabSz="685800" rtl="0" eaLnBrk="1" latinLnBrk="0" hangingPunct="1">
              <a:spcBef>
                <a:spcPct val="0"/>
              </a:spcBef>
              <a:buNone/>
              <a:defRPr lang="en-GB" sz="4000" kern="1200" dirty="0">
                <a:solidFill>
                  <a:srgbClr val="00766B"/>
                </a:solidFill>
                <a:latin typeface="+mn-lt"/>
                <a:ea typeface="Arial" charset="0"/>
                <a:cs typeface="Arial" charset="0"/>
              </a:defRPr>
            </a:lvl1pPr>
          </a:lstStyle>
          <a:p>
            <a:pPr defTabSz="913271">
              <a:lnSpc>
                <a:spcPct val="90000"/>
              </a:lnSpc>
              <a:spcBef>
                <a:spcPts val="1000"/>
              </a:spcBef>
              <a:buFont typeface="Arial" panose="020B0604020202020204" pitchFamily="34" charset="0"/>
              <a:buNone/>
            </a:pPr>
            <a:r>
              <a:rPr lang="en-GB" sz="750" dirty="0">
                <a:solidFill>
                  <a:schemeClr val="bg1"/>
                </a:solidFill>
                <a:latin typeface="Calibri Light" panose="020F0302020204030204" pitchFamily="34" charset="0"/>
                <a:cs typeface="Calibri Light" panose="020F0302020204030204" pitchFamily="34" charset="0"/>
              </a:rPr>
              <a:t>Page </a:t>
            </a:r>
            <a:fld id="{53E7601D-6FDA-7B44-B5BA-3778DAD9E216}" type="slidenum">
              <a:rPr lang="en-GB" sz="750" smtClean="0">
                <a:solidFill>
                  <a:schemeClr val="bg1"/>
                </a:solidFill>
                <a:latin typeface="Calibri Light" panose="020F0302020204030204" pitchFamily="34" charset="0"/>
                <a:cs typeface="Calibri Light" panose="020F0302020204030204" pitchFamily="34" charset="0"/>
              </a:rPr>
              <a:t>‹#›</a:t>
            </a:fld>
            <a:endParaRPr lang="en-GB" sz="750" dirty="0">
              <a:solidFill>
                <a:schemeClr val="bg1"/>
              </a:solidFill>
              <a:latin typeface="Calibri Light" panose="020F0302020204030204" pitchFamily="34" charset="0"/>
              <a:cs typeface="Calibri Light" panose="020F0302020204030204" pitchFamily="34" charset="0"/>
            </a:endParaRPr>
          </a:p>
        </p:txBody>
      </p:sp>
      <p:sp>
        <p:nvSpPr>
          <p:cNvPr id="19" name="Rectangle 18">
            <a:extLst>
              <a:ext uri="{FF2B5EF4-FFF2-40B4-BE49-F238E27FC236}">
                <a16:creationId xmlns:a16="http://schemas.microsoft.com/office/drawing/2014/main" id="{6F8F950C-AD59-D54D-A8BF-83AE3F044714}"/>
              </a:ext>
            </a:extLst>
          </p:cNvPr>
          <p:cNvSpPr/>
          <p:nvPr userDrawn="1"/>
        </p:nvSpPr>
        <p:spPr>
          <a:xfrm rot="16200000">
            <a:off x="594713" y="-193605"/>
            <a:ext cx="98580" cy="485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Calibri Light" panose="020F0302020204030204" pitchFamily="34" charset="0"/>
              <a:cs typeface="Calibri Light" panose="020F0302020204030204" pitchFamily="34" charset="0"/>
            </a:endParaRPr>
          </a:p>
        </p:txBody>
      </p:sp>
      <p:sp>
        <p:nvSpPr>
          <p:cNvPr id="20" name="Oval 19">
            <a:extLst>
              <a:ext uri="{FF2B5EF4-FFF2-40B4-BE49-F238E27FC236}">
                <a16:creationId xmlns:a16="http://schemas.microsoft.com/office/drawing/2014/main" id="{B4C4D03F-F164-5044-A5DC-75A25DEF264F}"/>
              </a:ext>
            </a:extLst>
          </p:cNvPr>
          <p:cNvSpPr/>
          <p:nvPr userDrawn="1"/>
        </p:nvSpPr>
        <p:spPr>
          <a:xfrm>
            <a:off x="1786607" y="3165125"/>
            <a:ext cx="319642" cy="319642"/>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r>
              <a:rPr lang="en-US" sz="1200" dirty="0">
                <a:solidFill>
                  <a:schemeClr val="bg1"/>
                </a:solidFill>
                <a:latin typeface="Calibri Light" panose="020F0302020204030204" pitchFamily="34" charset="0"/>
                <a:ea typeface="Lato Light" panose="020F0502020204030203" pitchFamily="34" charset="0"/>
                <a:cs typeface="Calibri Light" panose="020F0302020204030204" pitchFamily="34" charset="0"/>
              </a:rPr>
              <a:t>1</a:t>
            </a:r>
          </a:p>
        </p:txBody>
      </p:sp>
      <p:sp>
        <p:nvSpPr>
          <p:cNvPr id="26" name="Oval 25">
            <a:extLst>
              <a:ext uri="{FF2B5EF4-FFF2-40B4-BE49-F238E27FC236}">
                <a16:creationId xmlns:a16="http://schemas.microsoft.com/office/drawing/2014/main" id="{0995989D-3C76-2D4B-9E3B-4D5315E144F2}"/>
              </a:ext>
            </a:extLst>
          </p:cNvPr>
          <p:cNvSpPr/>
          <p:nvPr userDrawn="1"/>
        </p:nvSpPr>
        <p:spPr>
          <a:xfrm>
            <a:off x="4417087" y="3165125"/>
            <a:ext cx="319642" cy="319642"/>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r>
              <a:rPr lang="en-US" sz="1200" dirty="0">
                <a:solidFill>
                  <a:schemeClr val="bg1"/>
                </a:solidFill>
                <a:latin typeface="Calibri Light" panose="020F0302020204030204" pitchFamily="34" charset="0"/>
                <a:ea typeface="Lato Light" panose="020F0502020204030203" pitchFamily="34" charset="0"/>
                <a:cs typeface="Calibri Light" panose="020F0302020204030204" pitchFamily="34" charset="0"/>
              </a:rPr>
              <a:t>2</a:t>
            </a:r>
          </a:p>
        </p:txBody>
      </p:sp>
      <p:sp>
        <p:nvSpPr>
          <p:cNvPr id="27" name="Oval 26">
            <a:extLst>
              <a:ext uri="{FF2B5EF4-FFF2-40B4-BE49-F238E27FC236}">
                <a16:creationId xmlns:a16="http://schemas.microsoft.com/office/drawing/2014/main" id="{76CFDB70-DAAE-3546-9192-A0E42AB8851F}"/>
              </a:ext>
            </a:extLst>
          </p:cNvPr>
          <p:cNvSpPr/>
          <p:nvPr userDrawn="1"/>
        </p:nvSpPr>
        <p:spPr>
          <a:xfrm>
            <a:off x="7073299" y="3165125"/>
            <a:ext cx="319642" cy="319642"/>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r>
              <a:rPr lang="en-US" sz="1200" dirty="0">
                <a:solidFill>
                  <a:schemeClr val="bg1"/>
                </a:solidFill>
                <a:latin typeface="Calibri Light" panose="020F0302020204030204" pitchFamily="34" charset="0"/>
                <a:ea typeface="Lato Light" panose="020F0502020204030203" pitchFamily="34" charset="0"/>
                <a:cs typeface="Calibri Light" panose="020F0302020204030204" pitchFamily="34" charset="0"/>
              </a:rPr>
              <a:t>3</a:t>
            </a:r>
          </a:p>
        </p:txBody>
      </p:sp>
      <p:cxnSp>
        <p:nvCxnSpPr>
          <p:cNvPr id="28" name="Straight Connector 27">
            <a:extLst>
              <a:ext uri="{FF2B5EF4-FFF2-40B4-BE49-F238E27FC236}">
                <a16:creationId xmlns:a16="http://schemas.microsoft.com/office/drawing/2014/main" id="{AF077347-FAF5-A04D-8F2E-5D8775C49C38}"/>
              </a:ext>
            </a:extLst>
          </p:cNvPr>
          <p:cNvCxnSpPr>
            <a:cxnSpLocks/>
          </p:cNvCxnSpPr>
          <p:nvPr userDrawn="1"/>
        </p:nvCxnSpPr>
        <p:spPr>
          <a:xfrm>
            <a:off x="4824117" y="3329163"/>
            <a:ext cx="216247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E1FDAC9-B630-AD4D-BC12-C51502497D73}"/>
              </a:ext>
            </a:extLst>
          </p:cNvPr>
          <p:cNvCxnSpPr>
            <a:cxnSpLocks/>
          </p:cNvCxnSpPr>
          <p:nvPr userDrawn="1"/>
        </p:nvCxnSpPr>
        <p:spPr>
          <a:xfrm>
            <a:off x="2180929" y="3329163"/>
            <a:ext cx="216247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38773A36-8220-0740-B96C-83A5F83F77D1}"/>
              </a:ext>
            </a:extLst>
          </p:cNvPr>
          <p:cNvGrpSpPr>
            <a:grpSpLocks noChangeAspect="1"/>
          </p:cNvGrpSpPr>
          <p:nvPr userDrawn="1"/>
        </p:nvGrpSpPr>
        <p:grpSpPr bwMode="gray">
          <a:xfrm>
            <a:off x="7974612" y="291900"/>
            <a:ext cx="792000" cy="153571"/>
            <a:chOff x="4375150" y="6157913"/>
            <a:chExt cx="1874838" cy="363537"/>
          </a:xfrm>
        </p:grpSpPr>
        <p:sp>
          <p:nvSpPr>
            <p:cNvPr id="16" name="Freeform 15">
              <a:extLst>
                <a:ext uri="{FF2B5EF4-FFF2-40B4-BE49-F238E27FC236}">
                  <a16:creationId xmlns:a16="http://schemas.microsoft.com/office/drawing/2014/main" id="{CB15671B-C3EC-E245-80C2-28031C15E97D}"/>
                </a:ext>
              </a:extLst>
            </p:cNvPr>
            <p:cNvSpPr>
              <a:spLocks noEditPoints="1"/>
            </p:cNvSpPr>
            <p:nvPr userDrawn="1"/>
          </p:nvSpPr>
          <p:spPr bwMode="gray">
            <a:xfrm>
              <a:off x="4375150" y="6176963"/>
              <a:ext cx="193675" cy="341312"/>
            </a:xfrm>
            <a:custGeom>
              <a:avLst/>
              <a:gdLst/>
              <a:ahLst/>
              <a:cxnLst>
                <a:cxn ang="0">
                  <a:pos x="0" y="0"/>
                </a:cxn>
                <a:cxn ang="0">
                  <a:pos x="0" y="108"/>
                </a:cxn>
                <a:cxn ang="0">
                  <a:pos x="61" y="108"/>
                </a:cxn>
                <a:cxn ang="0">
                  <a:pos x="61" y="0"/>
                </a:cxn>
                <a:cxn ang="0">
                  <a:pos x="0" y="0"/>
                </a:cxn>
                <a:cxn ang="0">
                  <a:pos x="33" y="71"/>
                </a:cxn>
                <a:cxn ang="0">
                  <a:pos x="20" y="64"/>
                </a:cxn>
                <a:cxn ang="0">
                  <a:pos x="19" y="87"/>
                </a:cxn>
                <a:cxn ang="0">
                  <a:pos x="28" y="90"/>
                </a:cxn>
                <a:cxn ang="0">
                  <a:pos x="28" y="91"/>
                </a:cxn>
                <a:cxn ang="0">
                  <a:pos x="6" y="91"/>
                </a:cxn>
                <a:cxn ang="0">
                  <a:pos x="6" y="90"/>
                </a:cxn>
                <a:cxn ang="0">
                  <a:pos x="12" y="87"/>
                </a:cxn>
                <a:cxn ang="0">
                  <a:pos x="11" y="21"/>
                </a:cxn>
                <a:cxn ang="0">
                  <a:pos x="5" y="21"/>
                </a:cxn>
                <a:cxn ang="0">
                  <a:pos x="5" y="19"/>
                </a:cxn>
                <a:cxn ang="0">
                  <a:pos x="20" y="16"/>
                </a:cxn>
                <a:cxn ang="0">
                  <a:pos x="20" y="44"/>
                </a:cxn>
                <a:cxn ang="0">
                  <a:pos x="42" y="16"/>
                </a:cxn>
                <a:cxn ang="0">
                  <a:pos x="54" y="36"/>
                </a:cxn>
                <a:cxn ang="0">
                  <a:pos x="33" y="71"/>
                </a:cxn>
              </a:cxnLst>
              <a:rect l="0" t="0" r="r" b="b"/>
              <a:pathLst>
                <a:path w="61" h="108">
                  <a:moveTo>
                    <a:pt x="0" y="0"/>
                  </a:moveTo>
                  <a:cubicBezTo>
                    <a:pt x="0" y="108"/>
                    <a:pt x="0" y="108"/>
                    <a:pt x="0" y="108"/>
                  </a:cubicBezTo>
                  <a:cubicBezTo>
                    <a:pt x="61" y="108"/>
                    <a:pt x="61" y="108"/>
                    <a:pt x="61" y="108"/>
                  </a:cubicBezTo>
                  <a:cubicBezTo>
                    <a:pt x="61" y="0"/>
                    <a:pt x="61" y="0"/>
                    <a:pt x="61" y="0"/>
                  </a:cubicBezTo>
                  <a:lnTo>
                    <a:pt x="0" y="0"/>
                  </a:lnTo>
                  <a:close/>
                  <a:moveTo>
                    <a:pt x="33" y="71"/>
                  </a:moveTo>
                  <a:cubicBezTo>
                    <a:pt x="23" y="71"/>
                    <a:pt x="20" y="64"/>
                    <a:pt x="20" y="64"/>
                  </a:cubicBezTo>
                  <a:cubicBezTo>
                    <a:pt x="19" y="87"/>
                    <a:pt x="19" y="87"/>
                    <a:pt x="19" y="87"/>
                  </a:cubicBezTo>
                  <a:cubicBezTo>
                    <a:pt x="28" y="90"/>
                    <a:pt x="28" y="90"/>
                    <a:pt x="28" y="90"/>
                  </a:cubicBezTo>
                  <a:cubicBezTo>
                    <a:pt x="28" y="91"/>
                    <a:pt x="28" y="91"/>
                    <a:pt x="28" y="91"/>
                  </a:cubicBezTo>
                  <a:cubicBezTo>
                    <a:pt x="6" y="91"/>
                    <a:pt x="6" y="91"/>
                    <a:pt x="6" y="91"/>
                  </a:cubicBezTo>
                  <a:cubicBezTo>
                    <a:pt x="6" y="90"/>
                    <a:pt x="6" y="90"/>
                    <a:pt x="6" y="90"/>
                  </a:cubicBezTo>
                  <a:cubicBezTo>
                    <a:pt x="12" y="87"/>
                    <a:pt x="12" y="87"/>
                    <a:pt x="12" y="87"/>
                  </a:cubicBezTo>
                  <a:cubicBezTo>
                    <a:pt x="11" y="21"/>
                    <a:pt x="11" y="21"/>
                    <a:pt x="11" y="21"/>
                  </a:cubicBezTo>
                  <a:cubicBezTo>
                    <a:pt x="5" y="21"/>
                    <a:pt x="5" y="21"/>
                    <a:pt x="5" y="21"/>
                  </a:cubicBezTo>
                  <a:cubicBezTo>
                    <a:pt x="5" y="21"/>
                    <a:pt x="5" y="19"/>
                    <a:pt x="5" y="19"/>
                  </a:cubicBezTo>
                  <a:cubicBezTo>
                    <a:pt x="20" y="16"/>
                    <a:pt x="20" y="16"/>
                    <a:pt x="20" y="16"/>
                  </a:cubicBezTo>
                  <a:cubicBezTo>
                    <a:pt x="20" y="44"/>
                    <a:pt x="20" y="44"/>
                    <a:pt x="20" y="44"/>
                  </a:cubicBezTo>
                  <a:cubicBezTo>
                    <a:pt x="26" y="23"/>
                    <a:pt x="36" y="16"/>
                    <a:pt x="42" y="16"/>
                  </a:cubicBezTo>
                  <a:cubicBezTo>
                    <a:pt x="47" y="16"/>
                    <a:pt x="54" y="19"/>
                    <a:pt x="54" y="36"/>
                  </a:cubicBezTo>
                  <a:cubicBezTo>
                    <a:pt x="54" y="67"/>
                    <a:pt x="38" y="71"/>
                    <a:pt x="33" y="7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17" name="Freeform 16">
              <a:extLst>
                <a:ext uri="{FF2B5EF4-FFF2-40B4-BE49-F238E27FC236}">
                  <a16:creationId xmlns:a16="http://schemas.microsoft.com/office/drawing/2014/main" id="{846EF31E-3418-7A49-80B5-9483B5C07B34}"/>
                </a:ext>
              </a:extLst>
            </p:cNvPr>
            <p:cNvSpPr>
              <a:spLocks/>
            </p:cNvSpPr>
            <p:nvPr userDrawn="1"/>
          </p:nvSpPr>
          <p:spPr bwMode="gray">
            <a:xfrm>
              <a:off x="4435475" y="6246813"/>
              <a:ext cx="82550" cy="147637"/>
            </a:xfrm>
            <a:custGeom>
              <a:avLst/>
              <a:gdLst/>
              <a:ahLst/>
              <a:cxnLst>
                <a:cxn ang="0">
                  <a:pos x="19" y="0"/>
                </a:cxn>
                <a:cxn ang="0">
                  <a:pos x="0" y="33"/>
                </a:cxn>
                <a:cxn ang="0">
                  <a:pos x="14" y="47"/>
                </a:cxn>
                <a:cxn ang="0">
                  <a:pos x="26" y="17"/>
                </a:cxn>
                <a:cxn ang="0">
                  <a:pos x="19" y="0"/>
                </a:cxn>
              </a:cxnLst>
              <a:rect l="0" t="0" r="r" b="b"/>
              <a:pathLst>
                <a:path w="26" h="47">
                  <a:moveTo>
                    <a:pt x="19" y="0"/>
                  </a:moveTo>
                  <a:cubicBezTo>
                    <a:pt x="9" y="0"/>
                    <a:pt x="0" y="28"/>
                    <a:pt x="0" y="33"/>
                  </a:cubicBezTo>
                  <a:cubicBezTo>
                    <a:pt x="0" y="34"/>
                    <a:pt x="4" y="47"/>
                    <a:pt x="14" y="47"/>
                  </a:cubicBezTo>
                  <a:cubicBezTo>
                    <a:pt x="24" y="47"/>
                    <a:pt x="26" y="27"/>
                    <a:pt x="26" y="17"/>
                  </a:cubicBezTo>
                  <a:cubicBezTo>
                    <a:pt x="26" y="7"/>
                    <a:pt x="23" y="0"/>
                    <a:pt x="19"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18" name="Freeform 17">
              <a:extLst>
                <a:ext uri="{FF2B5EF4-FFF2-40B4-BE49-F238E27FC236}">
                  <a16:creationId xmlns:a16="http://schemas.microsoft.com/office/drawing/2014/main" id="{D4A5FD6C-ACBD-E648-8CC6-4D14A371C5CE}"/>
                </a:ext>
              </a:extLst>
            </p:cNvPr>
            <p:cNvSpPr>
              <a:spLocks/>
            </p:cNvSpPr>
            <p:nvPr userDrawn="1"/>
          </p:nvSpPr>
          <p:spPr bwMode="gray">
            <a:xfrm>
              <a:off x="4625975" y="6300788"/>
              <a:ext cx="98425" cy="144462"/>
            </a:xfrm>
            <a:custGeom>
              <a:avLst/>
              <a:gdLst/>
              <a:ahLst/>
              <a:cxnLst>
                <a:cxn ang="0">
                  <a:pos x="18" y="0"/>
                </a:cxn>
                <a:cxn ang="0">
                  <a:pos x="7" y="22"/>
                </a:cxn>
                <a:cxn ang="0">
                  <a:pos x="23" y="46"/>
                </a:cxn>
                <a:cxn ang="0">
                  <a:pos x="31" y="27"/>
                </a:cxn>
                <a:cxn ang="0">
                  <a:pos x="18" y="0"/>
                </a:cxn>
              </a:cxnLst>
              <a:rect l="0" t="0" r="r" b="b"/>
              <a:pathLst>
                <a:path w="31" h="46">
                  <a:moveTo>
                    <a:pt x="18" y="0"/>
                  </a:moveTo>
                  <a:cubicBezTo>
                    <a:pt x="17" y="0"/>
                    <a:pt x="0" y="4"/>
                    <a:pt x="7" y="22"/>
                  </a:cubicBezTo>
                  <a:cubicBezTo>
                    <a:pt x="15" y="46"/>
                    <a:pt x="22" y="46"/>
                    <a:pt x="23" y="46"/>
                  </a:cubicBezTo>
                  <a:cubicBezTo>
                    <a:pt x="25" y="46"/>
                    <a:pt x="31" y="45"/>
                    <a:pt x="31" y="27"/>
                  </a:cubicBezTo>
                  <a:cubicBezTo>
                    <a:pt x="30" y="8"/>
                    <a:pt x="25" y="0"/>
                    <a:pt x="18"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2" name="Freeform 21">
              <a:extLst>
                <a:ext uri="{FF2B5EF4-FFF2-40B4-BE49-F238E27FC236}">
                  <a16:creationId xmlns:a16="http://schemas.microsoft.com/office/drawing/2014/main" id="{C5C25555-2E21-0C4E-BB50-D3BD5936928B}"/>
                </a:ext>
              </a:extLst>
            </p:cNvPr>
            <p:cNvSpPr>
              <a:spLocks noEditPoints="1"/>
            </p:cNvSpPr>
            <p:nvPr userDrawn="1"/>
          </p:nvSpPr>
          <p:spPr bwMode="gray">
            <a:xfrm>
              <a:off x="4581525" y="6176963"/>
              <a:ext cx="193675" cy="341312"/>
            </a:xfrm>
            <a:custGeom>
              <a:avLst/>
              <a:gdLst/>
              <a:ahLst/>
              <a:cxnLst>
                <a:cxn ang="0">
                  <a:pos x="0" y="0"/>
                </a:cxn>
                <a:cxn ang="0">
                  <a:pos x="0" y="108"/>
                </a:cxn>
                <a:cxn ang="0">
                  <a:pos x="61" y="108"/>
                </a:cxn>
                <a:cxn ang="0">
                  <a:pos x="61" y="0"/>
                </a:cxn>
                <a:cxn ang="0">
                  <a:pos x="0" y="0"/>
                </a:cxn>
                <a:cxn ang="0">
                  <a:pos x="42" y="91"/>
                </a:cxn>
                <a:cxn ang="0">
                  <a:pos x="19" y="63"/>
                </a:cxn>
                <a:cxn ang="0">
                  <a:pos x="20" y="91"/>
                </a:cxn>
                <a:cxn ang="0">
                  <a:pos x="5" y="88"/>
                </a:cxn>
                <a:cxn ang="0">
                  <a:pos x="4" y="86"/>
                </a:cxn>
                <a:cxn ang="0">
                  <a:pos x="11" y="86"/>
                </a:cxn>
                <a:cxn ang="0">
                  <a:pos x="11" y="19"/>
                </a:cxn>
                <a:cxn ang="0">
                  <a:pos x="6" y="17"/>
                </a:cxn>
                <a:cxn ang="0">
                  <a:pos x="5" y="16"/>
                </a:cxn>
                <a:cxn ang="0">
                  <a:pos x="28" y="16"/>
                </a:cxn>
                <a:cxn ang="0">
                  <a:pos x="27" y="18"/>
                </a:cxn>
                <a:cxn ang="0">
                  <a:pos x="19" y="19"/>
                </a:cxn>
                <a:cxn ang="0">
                  <a:pos x="19" y="43"/>
                </a:cxn>
                <a:cxn ang="0">
                  <a:pos x="32" y="37"/>
                </a:cxn>
                <a:cxn ang="0">
                  <a:pos x="53" y="70"/>
                </a:cxn>
                <a:cxn ang="0">
                  <a:pos x="42" y="91"/>
                </a:cxn>
              </a:cxnLst>
              <a:rect l="0" t="0" r="r" b="b"/>
              <a:pathLst>
                <a:path w="61" h="108">
                  <a:moveTo>
                    <a:pt x="0" y="0"/>
                  </a:moveTo>
                  <a:cubicBezTo>
                    <a:pt x="0" y="108"/>
                    <a:pt x="0" y="108"/>
                    <a:pt x="0" y="108"/>
                  </a:cubicBezTo>
                  <a:cubicBezTo>
                    <a:pt x="61" y="108"/>
                    <a:pt x="61" y="108"/>
                    <a:pt x="61" y="108"/>
                  </a:cubicBezTo>
                  <a:cubicBezTo>
                    <a:pt x="61" y="0"/>
                    <a:pt x="61" y="0"/>
                    <a:pt x="61" y="0"/>
                  </a:cubicBezTo>
                  <a:lnTo>
                    <a:pt x="0" y="0"/>
                  </a:lnTo>
                  <a:close/>
                  <a:moveTo>
                    <a:pt x="42" y="91"/>
                  </a:moveTo>
                  <a:cubicBezTo>
                    <a:pt x="26" y="91"/>
                    <a:pt x="19" y="63"/>
                    <a:pt x="19" y="63"/>
                  </a:cubicBezTo>
                  <a:cubicBezTo>
                    <a:pt x="20" y="91"/>
                    <a:pt x="20" y="91"/>
                    <a:pt x="20" y="91"/>
                  </a:cubicBezTo>
                  <a:cubicBezTo>
                    <a:pt x="20" y="91"/>
                    <a:pt x="6" y="89"/>
                    <a:pt x="5" y="88"/>
                  </a:cubicBezTo>
                  <a:cubicBezTo>
                    <a:pt x="4" y="88"/>
                    <a:pt x="4" y="86"/>
                    <a:pt x="4" y="86"/>
                  </a:cubicBezTo>
                  <a:cubicBezTo>
                    <a:pt x="11" y="86"/>
                    <a:pt x="11" y="86"/>
                    <a:pt x="11" y="86"/>
                  </a:cubicBezTo>
                  <a:cubicBezTo>
                    <a:pt x="11" y="86"/>
                    <a:pt x="12" y="21"/>
                    <a:pt x="11" y="19"/>
                  </a:cubicBezTo>
                  <a:cubicBezTo>
                    <a:pt x="11" y="18"/>
                    <a:pt x="6" y="17"/>
                    <a:pt x="6" y="17"/>
                  </a:cubicBezTo>
                  <a:cubicBezTo>
                    <a:pt x="5" y="16"/>
                    <a:pt x="5" y="16"/>
                    <a:pt x="5" y="16"/>
                  </a:cubicBezTo>
                  <a:cubicBezTo>
                    <a:pt x="28" y="16"/>
                    <a:pt x="28" y="16"/>
                    <a:pt x="28" y="16"/>
                  </a:cubicBezTo>
                  <a:cubicBezTo>
                    <a:pt x="27" y="18"/>
                    <a:pt x="27" y="18"/>
                    <a:pt x="27" y="18"/>
                  </a:cubicBezTo>
                  <a:cubicBezTo>
                    <a:pt x="24" y="18"/>
                    <a:pt x="19" y="19"/>
                    <a:pt x="19" y="19"/>
                  </a:cubicBezTo>
                  <a:cubicBezTo>
                    <a:pt x="19" y="43"/>
                    <a:pt x="19" y="43"/>
                    <a:pt x="19" y="43"/>
                  </a:cubicBezTo>
                  <a:cubicBezTo>
                    <a:pt x="19" y="43"/>
                    <a:pt x="24" y="37"/>
                    <a:pt x="32" y="37"/>
                  </a:cubicBezTo>
                  <a:cubicBezTo>
                    <a:pt x="53" y="37"/>
                    <a:pt x="53" y="67"/>
                    <a:pt x="53" y="70"/>
                  </a:cubicBezTo>
                  <a:cubicBezTo>
                    <a:pt x="53" y="73"/>
                    <a:pt x="54" y="91"/>
                    <a:pt x="42" y="9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3" name="Freeform 22">
              <a:extLst>
                <a:ext uri="{FF2B5EF4-FFF2-40B4-BE49-F238E27FC236}">
                  <a16:creationId xmlns:a16="http://schemas.microsoft.com/office/drawing/2014/main" id="{B5000CB5-8FA5-3B48-8335-EAB6EDA5BE77}"/>
                </a:ext>
              </a:extLst>
            </p:cNvPr>
            <p:cNvSpPr>
              <a:spLocks noEditPoints="1"/>
            </p:cNvSpPr>
            <p:nvPr userDrawn="1"/>
          </p:nvSpPr>
          <p:spPr bwMode="gray">
            <a:xfrm>
              <a:off x="4816475" y="6176963"/>
              <a:ext cx="139700" cy="193675"/>
            </a:xfrm>
            <a:custGeom>
              <a:avLst/>
              <a:gdLst/>
              <a:ahLst/>
              <a:cxnLst>
                <a:cxn ang="0">
                  <a:pos x="18" y="35"/>
                </a:cxn>
                <a:cxn ang="0">
                  <a:pos x="14" y="33"/>
                </a:cxn>
                <a:cxn ang="0">
                  <a:pos x="15" y="3"/>
                </a:cxn>
                <a:cxn ang="0">
                  <a:pos x="20" y="1"/>
                </a:cxn>
                <a:cxn ang="0">
                  <a:pos x="35" y="17"/>
                </a:cxn>
                <a:cxn ang="0">
                  <a:pos x="18" y="35"/>
                </a:cxn>
                <a:cxn ang="0">
                  <a:pos x="5" y="3"/>
                </a:cxn>
                <a:cxn ang="0">
                  <a:pos x="6" y="4"/>
                </a:cxn>
                <a:cxn ang="0">
                  <a:pos x="6" y="29"/>
                </a:cxn>
                <a:cxn ang="0">
                  <a:pos x="7" y="57"/>
                </a:cxn>
                <a:cxn ang="0">
                  <a:pos x="5" y="59"/>
                </a:cxn>
                <a:cxn ang="0">
                  <a:pos x="1" y="60"/>
                </a:cxn>
                <a:cxn ang="0">
                  <a:pos x="1" y="61"/>
                </a:cxn>
                <a:cxn ang="0">
                  <a:pos x="1" y="61"/>
                </a:cxn>
                <a:cxn ang="0">
                  <a:pos x="10" y="61"/>
                </a:cxn>
                <a:cxn ang="0">
                  <a:pos x="22" y="61"/>
                </a:cxn>
                <a:cxn ang="0">
                  <a:pos x="22" y="61"/>
                </a:cxn>
                <a:cxn ang="0">
                  <a:pos x="22" y="60"/>
                </a:cxn>
                <a:cxn ang="0">
                  <a:pos x="15" y="58"/>
                </a:cxn>
                <a:cxn ang="0">
                  <a:pos x="14" y="57"/>
                </a:cxn>
                <a:cxn ang="0">
                  <a:pos x="14" y="36"/>
                </a:cxn>
                <a:cxn ang="0">
                  <a:pos x="19" y="36"/>
                </a:cxn>
                <a:cxn ang="0">
                  <a:pos x="44" y="16"/>
                </a:cxn>
                <a:cxn ang="0">
                  <a:pos x="21" y="0"/>
                </a:cxn>
                <a:cxn ang="0">
                  <a:pos x="0" y="1"/>
                </a:cxn>
                <a:cxn ang="0">
                  <a:pos x="0" y="1"/>
                </a:cxn>
                <a:cxn ang="0">
                  <a:pos x="1" y="2"/>
                </a:cxn>
                <a:cxn ang="0">
                  <a:pos x="5" y="3"/>
                </a:cxn>
              </a:cxnLst>
              <a:rect l="0" t="0" r="r" b="b"/>
              <a:pathLst>
                <a:path w="44" h="61">
                  <a:moveTo>
                    <a:pt x="18" y="35"/>
                  </a:moveTo>
                  <a:cubicBezTo>
                    <a:pt x="16" y="35"/>
                    <a:pt x="14" y="34"/>
                    <a:pt x="14" y="33"/>
                  </a:cubicBezTo>
                  <a:cubicBezTo>
                    <a:pt x="14" y="31"/>
                    <a:pt x="14" y="13"/>
                    <a:pt x="15" y="3"/>
                  </a:cubicBezTo>
                  <a:cubicBezTo>
                    <a:pt x="15" y="2"/>
                    <a:pt x="16" y="1"/>
                    <a:pt x="20" y="1"/>
                  </a:cubicBezTo>
                  <a:cubicBezTo>
                    <a:pt x="29" y="1"/>
                    <a:pt x="35" y="8"/>
                    <a:pt x="35" y="17"/>
                  </a:cubicBezTo>
                  <a:cubicBezTo>
                    <a:pt x="35" y="28"/>
                    <a:pt x="27" y="35"/>
                    <a:pt x="18" y="35"/>
                  </a:cubicBezTo>
                  <a:close/>
                  <a:moveTo>
                    <a:pt x="5" y="3"/>
                  </a:moveTo>
                  <a:cubicBezTo>
                    <a:pt x="6" y="3"/>
                    <a:pt x="6" y="3"/>
                    <a:pt x="6" y="4"/>
                  </a:cubicBezTo>
                  <a:cubicBezTo>
                    <a:pt x="6" y="7"/>
                    <a:pt x="6" y="25"/>
                    <a:pt x="6" y="29"/>
                  </a:cubicBezTo>
                  <a:cubicBezTo>
                    <a:pt x="6" y="34"/>
                    <a:pt x="7" y="54"/>
                    <a:pt x="7" y="57"/>
                  </a:cubicBezTo>
                  <a:cubicBezTo>
                    <a:pt x="7" y="58"/>
                    <a:pt x="6" y="58"/>
                    <a:pt x="5" y="59"/>
                  </a:cubicBezTo>
                  <a:cubicBezTo>
                    <a:pt x="1" y="60"/>
                    <a:pt x="1" y="60"/>
                    <a:pt x="1" y="60"/>
                  </a:cubicBezTo>
                  <a:cubicBezTo>
                    <a:pt x="1" y="60"/>
                    <a:pt x="1" y="60"/>
                    <a:pt x="1" y="61"/>
                  </a:cubicBezTo>
                  <a:cubicBezTo>
                    <a:pt x="1" y="61"/>
                    <a:pt x="1" y="61"/>
                    <a:pt x="1" y="61"/>
                  </a:cubicBezTo>
                  <a:cubicBezTo>
                    <a:pt x="3" y="61"/>
                    <a:pt x="7" y="61"/>
                    <a:pt x="10" y="61"/>
                  </a:cubicBezTo>
                  <a:cubicBezTo>
                    <a:pt x="14" y="61"/>
                    <a:pt x="18" y="61"/>
                    <a:pt x="22" y="61"/>
                  </a:cubicBezTo>
                  <a:cubicBezTo>
                    <a:pt x="22" y="61"/>
                    <a:pt x="22" y="61"/>
                    <a:pt x="22" y="61"/>
                  </a:cubicBezTo>
                  <a:cubicBezTo>
                    <a:pt x="22" y="60"/>
                    <a:pt x="22" y="60"/>
                    <a:pt x="22" y="60"/>
                  </a:cubicBezTo>
                  <a:cubicBezTo>
                    <a:pt x="15" y="58"/>
                    <a:pt x="15" y="58"/>
                    <a:pt x="15" y="58"/>
                  </a:cubicBezTo>
                  <a:cubicBezTo>
                    <a:pt x="14" y="58"/>
                    <a:pt x="14" y="58"/>
                    <a:pt x="14" y="57"/>
                  </a:cubicBezTo>
                  <a:cubicBezTo>
                    <a:pt x="14" y="55"/>
                    <a:pt x="14" y="39"/>
                    <a:pt x="14" y="36"/>
                  </a:cubicBezTo>
                  <a:cubicBezTo>
                    <a:pt x="15" y="36"/>
                    <a:pt x="17" y="36"/>
                    <a:pt x="19" y="36"/>
                  </a:cubicBezTo>
                  <a:cubicBezTo>
                    <a:pt x="34" y="36"/>
                    <a:pt x="44" y="27"/>
                    <a:pt x="44" y="16"/>
                  </a:cubicBezTo>
                  <a:cubicBezTo>
                    <a:pt x="44" y="6"/>
                    <a:pt x="37" y="0"/>
                    <a:pt x="21" y="0"/>
                  </a:cubicBezTo>
                  <a:cubicBezTo>
                    <a:pt x="13" y="0"/>
                    <a:pt x="3" y="1"/>
                    <a:pt x="0" y="1"/>
                  </a:cubicBezTo>
                  <a:cubicBezTo>
                    <a:pt x="0" y="1"/>
                    <a:pt x="0" y="1"/>
                    <a:pt x="0" y="1"/>
                  </a:cubicBezTo>
                  <a:cubicBezTo>
                    <a:pt x="0" y="2"/>
                    <a:pt x="0" y="2"/>
                    <a:pt x="1" y="2"/>
                  </a:cubicBezTo>
                  <a:lnTo>
                    <a:pt x="5" y="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4" name="Freeform 23">
              <a:extLst>
                <a:ext uri="{FF2B5EF4-FFF2-40B4-BE49-F238E27FC236}">
                  <a16:creationId xmlns:a16="http://schemas.microsoft.com/office/drawing/2014/main" id="{8079FB22-5781-BE4B-8072-1501CD47DFAA}"/>
                </a:ext>
              </a:extLst>
            </p:cNvPr>
            <p:cNvSpPr>
              <a:spLocks/>
            </p:cNvSpPr>
            <p:nvPr userDrawn="1"/>
          </p:nvSpPr>
          <p:spPr bwMode="gray">
            <a:xfrm>
              <a:off x="4972050" y="6224588"/>
              <a:ext cx="117475" cy="146050"/>
            </a:xfrm>
            <a:custGeom>
              <a:avLst/>
              <a:gdLst/>
              <a:ahLst/>
              <a:cxnLst>
                <a:cxn ang="0">
                  <a:pos x="14" y="26"/>
                </a:cxn>
                <a:cxn ang="0">
                  <a:pos x="15" y="23"/>
                </a:cxn>
                <a:cxn ang="0">
                  <a:pos x="33" y="0"/>
                </a:cxn>
                <a:cxn ang="0">
                  <a:pos x="36" y="1"/>
                </a:cxn>
                <a:cxn ang="0">
                  <a:pos x="36" y="2"/>
                </a:cxn>
                <a:cxn ang="0">
                  <a:pos x="37" y="13"/>
                </a:cxn>
                <a:cxn ang="0">
                  <a:pos x="36" y="14"/>
                </a:cxn>
                <a:cxn ang="0">
                  <a:pos x="36" y="13"/>
                </a:cxn>
                <a:cxn ang="0">
                  <a:pos x="33" y="7"/>
                </a:cxn>
                <a:cxn ang="0">
                  <a:pos x="30" y="5"/>
                </a:cxn>
                <a:cxn ang="0">
                  <a:pos x="15" y="33"/>
                </a:cxn>
                <a:cxn ang="0">
                  <a:pos x="14" y="42"/>
                </a:cxn>
                <a:cxn ang="0">
                  <a:pos x="15" y="44"/>
                </a:cxn>
                <a:cxn ang="0">
                  <a:pos x="22" y="45"/>
                </a:cxn>
                <a:cxn ang="0">
                  <a:pos x="23" y="46"/>
                </a:cxn>
                <a:cxn ang="0">
                  <a:pos x="23" y="46"/>
                </a:cxn>
                <a:cxn ang="0">
                  <a:pos x="11" y="46"/>
                </a:cxn>
                <a:cxn ang="0">
                  <a:pos x="1" y="46"/>
                </a:cxn>
                <a:cxn ang="0">
                  <a:pos x="1" y="46"/>
                </a:cxn>
                <a:cxn ang="0">
                  <a:pos x="2" y="45"/>
                </a:cxn>
                <a:cxn ang="0">
                  <a:pos x="6" y="44"/>
                </a:cxn>
                <a:cxn ang="0">
                  <a:pos x="7" y="43"/>
                </a:cxn>
                <a:cxn ang="0">
                  <a:pos x="7" y="23"/>
                </a:cxn>
                <a:cxn ang="0">
                  <a:pos x="7" y="6"/>
                </a:cxn>
                <a:cxn ang="0">
                  <a:pos x="6" y="4"/>
                </a:cxn>
                <a:cxn ang="0">
                  <a:pos x="1" y="4"/>
                </a:cxn>
                <a:cxn ang="0">
                  <a:pos x="0" y="3"/>
                </a:cxn>
                <a:cxn ang="0">
                  <a:pos x="1" y="3"/>
                </a:cxn>
                <a:cxn ang="0">
                  <a:pos x="14" y="0"/>
                </a:cxn>
                <a:cxn ang="0">
                  <a:pos x="15" y="1"/>
                </a:cxn>
                <a:cxn ang="0">
                  <a:pos x="14" y="22"/>
                </a:cxn>
                <a:cxn ang="0">
                  <a:pos x="14" y="26"/>
                </a:cxn>
              </a:cxnLst>
              <a:rect l="0" t="0" r="r" b="b"/>
              <a:pathLst>
                <a:path w="37" h="46">
                  <a:moveTo>
                    <a:pt x="14" y="26"/>
                  </a:moveTo>
                  <a:cubicBezTo>
                    <a:pt x="15" y="25"/>
                    <a:pt x="15" y="24"/>
                    <a:pt x="15" y="23"/>
                  </a:cubicBezTo>
                  <a:cubicBezTo>
                    <a:pt x="17" y="14"/>
                    <a:pt x="23" y="0"/>
                    <a:pt x="33" y="0"/>
                  </a:cubicBezTo>
                  <a:cubicBezTo>
                    <a:pt x="34" y="0"/>
                    <a:pt x="35" y="0"/>
                    <a:pt x="36" y="1"/>
                  </a:cubicBezTo>
                  <a:cubicBezTo>
                    <a:pt x="36" y="1"/>
                    <a:pt x="36" y="1"/>
                    <a:pt x="36" y="2"/>
                  </a:cubicBezTo>
                  <a:cubicBezTo>
                    <a:pt x="37" y="13"/>
                    <a:pt x="37" y="13"/>
                    <a:pt x="37" y="13"/>
                  </a:cubicBezTo>
                  <a:cubicBezTo>
                    <a:pt x="37" y="13"/>
                    <a:pt x="36" y="14"/>
                    <a:pt x="36" y="14"/>
                  </a:cubicBezTo>
                  <a:cubicBezTo>
                    <a:pt x="36" y="14"/>
                    <a:pt x="36" y="13"/>
                    <a:pt x="36" y="13"/>
                  </a:cubicBezTo>
                  <a:cubicBezTo>
                    <a:pt x="35" y="11"/>
                    <a:pt x="34" y="9"/>
                    <a:pt x="33" y="7"/>
                  </a:cubicBezTo>
                  <a:cubicBezTo>
                    <a:pt x="32" y="6"/>
                    <a:pt x="31" y="5"/>
                    <a:pt x="30" y="5"/>
                  </a:cubicBezTo>
                  <a:cubicBezTo>
                    <a:pt x="22" y="5"/>
                    <a:pt x="17" y="21"/>
                    <a:pt x="15" y="33"/>
                  </a:cubicBezTo>
                  <a:cubicBezTo>
                    <a:pt x="14" y="36"/>
                    <a:pt x="14" y="41"/>
                    <a:pt x="14" y="42"/>
                  </a:cubicBezTo>
                  <a:cubicBezTo>
                    <a:pt x="14" y="43"/>
                    <a:pt x="14" y="43"/>
                    <a:pt x="15" y="44"/>
                  </a:cubicBezTo>
                  <a:cubicBezTo>
                    <a:pt x="22" y="45"/>
                    <a:pt x="22" y="45"/>
                    <a:pt x="22" y="45"/>
                  </a:cubicBezTo>
                  <a:cubicBezTo>
                    <a:pt x="23" y="45"/>
                    <a:pt x="23" y="45"/>
                    <a:pt x="23" y="46"/>
                  </a:cubicBezTo>
                  <a:cubicBezTo>
                    <a:pt x="23" y="46"/>
                    <a:pt x="23" y="46"/>
                    <a:pt x="23" y="46"/>
                  </a:cubicBezTo>
                  <a:cubicBezTo>
                    <a:pt x="21" y="46"/>
                    <a:pt x="16" y="46"/>
                    <a:pt x="11" y="46"/>
                  </a:cubicBezTo>
                  <a:cubicBezTo>
                    <a:pt x="6" y="46"/>
                    <a:pt x="3" y="46"/>
                    <a:pt x="1" y="46"/>
                  </a:cubicBezTo>
                  <a:cubicBezTo>
                    <a:pt x="1" y="46"/>
                    <a:pt x="1" y="46"/>
                    <a:pt x="1" y="46"/>
                  </a:cubicBezTo>
                  <a:cubicBezTo>
                    <a:pt x="1" y="45"/>
                    <a:pt x="1" y="45"/>
                    <a:pt x="2" y="45"/>
                  </a:cubicBezTo>
                  <a:cubicBezTo>
                    <a:pt x="6" y="44"/>
                    <a:pt x="6" y="44"/>
                    <a:pt x="6" y="44"/>
                  </a:cubicBezTo>
                  <a:cubicBezTo>
                    <a:pt x="7" y="43"/>
                    <a:pt x="7" y="43"/>
                    <a:pt x="7" y="43"/>
                  </a:cubicBezTo>
                  <a:cubicBezTo>
                    <a:pt x="7" y="40"/>
                    <a:pt x="7" y="28"/>
                    <a:pt x="7" y="23"/>
                  </a:cubicBezTo>
                  <a:cubicBezTo>
                    <a:pt x="7" y="18"/>
                    <a:pt x="7" y="8"/>
                    <a:pt x="7" y="6"/>
                  </a:cubicBezTo>
                  <a:cubicBezTo>
                    <a:pt x="7" y="5"/>
                    <a:pt x="6" y="4"/>
                    <a:pt x="6" y="4"/>
                  </a:cubicBezTo>
                  <a:cubicBezTo>
                    <a:pt x="1" y="4"/>
                    <a:pt x="1" y="4"/>
                    <a:pt x="1" y="4"/>
                  </a:cubicBezTo>
                  <a:cubicBezTo>
                    <a:pt x="0" y="4"/>
                    <a:pt x="0" y="3"/>
                    <a:pt x="0" y="3"/>
                  </a:cubicBezTo>
                  <a:cubicBezTo>
                    <a:pt x="0" y="3"/>
                    <a:pt x="0" y="3"/>
                    <a:pt x="1" y="3"/>
                  </a:cubicBezTo>
                  <a:cubicBezTo>
                    <a:pt x="14" y="0"/>
                    <a:pt x="14" y="0"/>
                    <a:pt x="14" y="0"/>
                  </a:cubicBezTo>
                  <a:cubicBezTo>
                    <a:pt x="15" y="0"/>
                    <a:pt x="15" y="0"/>
                    <a:pt x="15" y="1"/>
                  </a:cubicBezTo>
                  <a:cubicBezTo>
                    <a:pt x="15" y="3"/>
                    <a:pt x="14" y="17"/>
                    <a:pt x="14" y="22"/>
                  </a:cubicBezTo>
                  <a:cubicBezTo>
                    <a:pt x="14" y="24"/>
                    <a:pt x="14" y="25"/>
                    <a:pt x="14" y="2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5" name="Freeform 24">
              <a:extLst>
                <a:ext uri="{FF2B5EF4-FFF2-40B4-BE49-F238E27FC236}">
                  <a16:creationId xmlns:a16="http://schemas.microsoft.com/office/drawing/2014/main" id="{F37F23CE-F62C-A547-B89F-C7CC061F66CE}"/>
                </a:ext>
              </a:extLst>
            </p:cNvPr>
            <p:cNvSpPr>
              <a:spLocks noEditPoints="1"/>
            </p:cNvSpPr>
            <p:nvPr userDrawn="1"/>
          </p:nvSpPr>
          <p:spPr bwMode="gray">
            <a:xfrm>
              <a:off x="5099050" y="6176963"/>
              <a:ext cx="66675" cy="193675"/>
            </a:xfrm>
            <a:custGeom>
              <a:avLst/>
              <a:gdLst/>
              <a:ahLst/>
              <a:cxnLst>
                <a:cxn ang="0">
                  <a:pos x="10" y="0"/>
                </a:cxn>
                <a:cxn ang="0">
                  <a:pos x="14" y="4"/>
                </a:cxn>
                <a:cxn ang="0">
                  <a:pos x="10" y="9"/>
                </a:cxn>
                <a:cxn ang="0">
                  <a:pos x="5" y="4"/>
                </a:cxn>
                <a:cxn ang="0">
                  <a:pos x="10" y="0"/>
                </a:cxn>
                <a:cxn ang="0">
                  <a:pos x="14" y="15"/>
                </a:cxn>
                <a:cxn ang="0">
                  <a:pos x="15" y="16"/>
                </a:cxn>
                <a:cxn ang="0">
                  <a:pos x="14" y="39"/>
                </a:cxn>
                <a:cxn ang="0">
                  <a:pos x="14" y="58"/>
                </a:cxn>
                <a:cxn ang="0">
                  <a:pos x="15" y="59"/>
                </a:cxn>
                <a:cxn ang="0">
                  <a:pos x="20" y="60"/>
                </a:cxn>
                <a:cxn ang="0">
                  <a:pos x="21" y="61"/>
                </a:cxn>
                <a:cxn ang="0">
                  <a:pos x="20" y="61"/>
                </a:cxn>
                <a:cxn ang="0">
                  <a:pos x="11" y="61"/>
                </a:cxn>
                <a:cxn ang="0">
                  <a:pos x="1" y="61"/>
                </a:cxn>
                <a:cxn ang="0">
                  <a:pos x="1" y="61"/>
                </a:cxn>
                <a:cxn ang="0">
                  <a:pos x="1" y="60"/>
                </a:cxn>
                <a:cxn ang="0">
                  <a:pos x="6" y="59"/>
                </a:cxn>
                <a:cxn ang="0">
                  <a:pos x="7" y="58"/>
                </a:cxn>
                <a:cxn ang="0">
                  <a:pos x="7" y="38"/>
                </a:cxn>
                <a:cxn ang="0">
                  <a:pos x="7" y="21"/>
                </a:cxn>
                <a:cxn ang="0">
                  <a:pos x="6" y="19"/>
                </a:cxn>
                <a:cxn ang="0">
                  <a:pos x="1" y="19"/>
                </a:cxn>
                <a:cxn ang="0">
                  <a:pos x="0" y="18"/>
                </a:cxn>
                <a:cxn ang="0">
                  <a:pos x="0" y="18"/>
                </a:cxn>
                <a:cxn ang="0">
                  <a:pos x="14" y="15"/>
                </a:cxn>
              </a:cxnLst>
              <a:rect l="0" t="0" r="r" b="b"/>
              <a:pathLst>
                <a:path w="21" h="61">
                  <a:moveTo>
                    <a:pt x="10" y="0"/>
                  </a:moveTo>
                  <a:cubicBezTo>
                    <a:pt x="13" y="0"/>
                    <a:pt x="14" y="2"/>
                    <a:pt x="14" y="4"/>
                  </a:cubicBezTo>
                  <a:cubicBezTo>
                    <a:pt x="14" y="7"/>
                    <a:pt x="12" y="9"/>
                    <a:pt x="10" y="9"/>
                  </a:cubicBezTo>
                  <a:cubicBezTo>
                    <a:pt x="8" y="9"/>
                    <a:pt x="5" y="7"/>
                    <a:pt x="5" y="4"/>
                  </a:cubicBezTo>
                  <a:cubicBezTo>
                    <a:pt x="5" y="2"/>
                    <a:pt x="7" y="0"/>
                    <a:pt x="10" y="0"/>
                  </a:cubicBezTo>
                  <a:close/>
                  <a:moveTo>
                    <a:pt x="14" y="15"/>
                  </a:moveTo>
                  <a:cubicBezTo>
                    <a:pt x="15" y="15"/>
                    <a:pt x="15" y="15"/>
                    <a:pt x="15" y="16"/>
                  </a:cubicBezTo>
                  <a:cubicBezTo>
                    <a:pt x="15" y="20"/>
                    <a:pt x="14" y="34"/>
                    <a:pt x="14" y="39"/>
                  </a:cubicBezTo>
                  <a:cubicBezTo>
                    <a:pt x="14" y="43"/>
                    <a:pt x="14" y="55"/>
                    <a:pt x="14" y="58"/>
                  </a:cubicBezTo>
                  <a:cubicBezTo>
                    <a:pt x="14" y="58"/>
                    <a:pt x="14" y="59"/>
                    <a:pt x="15" y="59"/>
                  </a:cubicBezTo>
                  <a:cubicBezTo>
                    <a:pt x="20" y="60"/>
                    <a:pt x="20" y="60"/>
                    <a:pt x="20" y="60"/>
                  </a:cubicBezTo>
                  <a:cubicBezTo>
                    <a:pt x="20" y="60"/>
                    <a:pt x="21" y="60"/>
                    <a:pt x="21" y="61"/>
                  </a:cubicBezTo>
                  <a:cubicBezTo>
                    <a:pt x="21" y="61"/>
                    <a:pt x="20" y="61"/>
                    <a:pt x="20" y="61"/>
                  </a:cubicBezTo>
                  <a:cubicBezTo>
                    <a:pt x="18" y="61"/>
                    <a:pt x="15" y="61"/>
                    <a:pt x="11" y="61"/>
                  </a:cubicBezTo>
                  <a:cubicBezTo>
                    <a:pt x="7" y="61"/>
                    <a:pt x="3" y="61"/>
                    <a:pt x="1" y="61"/>
                  </a:cubicBezTo>
                  <a:cubicBezTo>
                    <a:pt x="1" y="61"/>
                    <a:pt x="1" y="61"/>
                    <a:pt x="1" y="61"/>
                  </a:cubicBezTo>
                  <a:cubicBezTo>
                    <a:pt x="1" y="60"/>
                    <a:pt x="1" y="60"/>
                    <a:pt x="1" y="60"/>
                  </a:cubicBezTo>
                  <a:cubicBezTo>
                    <a:pt x="6" y="59"/>
                    <a:pt x="6" y="59"/>
                    <a:pt x="6" y="59"/>
                  </a:cubicBezTo>
                  <a:cubicBezTo>
                    <a:pt x="7" y="58"/>
                    <a:pt x="7" y="58"/>
                    <a:pt x="7" y="58"/>
                  </a:cubicBezTo>
                  <a:cubicBezTo>
                    <a:pt x="7" y="55"/>
                    <a:pt x="7" y="43"/>
                    <a:pt x="7" y="38"/>
                  </a:cubicBezTo>
                  <a:cubicBezTo>
                    <a:pt x="7" y="34"/>
                    <a:pt x="7" y="23"/>
                    <a:pt x="7" y="21"/>
                  </a:cubicBezTo>
                  <a:cubicBezTo>
                    <a:pt x="6" y="20"/>
                    <a:pt x="6" y="19"/>
                    <a:pt x="6" y="19"/>
                  </a:cubicBezTo>
                  <a:cubicBezTo>
                    <a:pt x="1" y="19"/>
                    <a:pt x="1" y="19"/>
                    <a:pt x="1" y="19"/>
                  </a:cubicBezTo>
                  <a:cubicBezTo>
                    <a:pt x="0" y="19"/>
                    <a:pt x="0" y="18"/>
                    <a:pt x="0" y="18"/>
                  </a:cubicBezTo>
                  <a:cubicBezTo>
                    <a:pt x="0" y="18"/>
                    <a:pt x="0" y="18"/>
                    <a:pt x="0" y="18"/>
                  </a:cubicBezTo>
                  <a:lnTo>
                    <a:pt x="14" y="1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1" name="Freeform 30">
              <a:extLst>
                <a:ext uri="{FF2B5EF4-FFF2-40B4-BE49-F238E27FC236}">
                  <a16:creationId xmlns:a16="http://schemas.microsoft.com/office/drawing/2014/main" id="{77AD480E-49FF-AD4A-A91A-69E44C369372}"/>
                </a:ext>
              </a:extLst>
            </p:cNvPr>
            <p:cNvSpPr>
              <a:spLocks/>
            </p:cNvSpPr>
            <p:nvPr userDrawn="1"/>
          </p:nvSpPr>
          <p:spPr bwMode="gray">
            <a:xfrm>
              <a:off x="5181600" y="6224588"/>
              <a:ext cx="111125" cy="146050"/>
            </a:xfrm>
            <a:custGeom>
              <a:avLst/>
              <a:gdLst/>
              <a:ahLst/>
              <a:cxnLst>
                <a:cxn ang="0">
                  <a:pos x="0" y="27"/>
                </a:cxn>
                <a:cxn ang="0">
                  <a:pos x="9" y="6"/>
                </a:cxn>
                <a:cxn ang="0">
                  <a:pos x="25" y="0"/>
                </a:cxn>
                <a:cxn ang="0">
                  <a:pos x="33" y="1"/>
                </a:cxn>
                <a:cxn ang="0">
                  <a:pos x="33" y="2"/>
                </a:cxn>
                <a:cxn ang="0">
                  <a:pos x="34" y="12"/>
                </a:cxn>
                <a:cxn ang="0">
                  <a:pos x="33" y="13"/>
                </a:cxn>
                <a:cxn ang="0">
                  <a:pos x="33" y="13"/>
                </a:cxn>
                <a:cxn ang="0">
                  <a:pos x="29" y="5"/>
                </a:cxn>
                <a:cxn ang="0">
                  <a:pos x="28" y="3"/>
                </a:cxn>
                <a:cxn ang="0">
                  <a:pos x="24" y="2"/>
                </a:cxn>
                <a:cxn ang="0">
                  <a:pos x="12" y="10"/>
                </a:cxn>
                <a:cxn ang="0">
                  <a:pos x="8" y="27"/>
                </a:cxn>
                <a:cxn ang="0">
                  <a:pos x="21" y="43"/>
                </a:cxn>
                <a:cxn ang="0">
                  <a:pos x="27" y="43"/>
                </a:cxn>
                <a:cxn ang="0">
                  <a:pos x="35" y="39"/>
                </a:cxn>
                <a:cxn ang="0">
                  <a:pos x="35" y="40"/>
                </a:cxn>
                <a:cxn ang="0">
                  <a:pos x="35" y="41"/>
                </a:cxn>
                <a:cxn ang="0">
                  <a:pos x="25" y="46"/>
                </a:cxn>
                <a:cxn ang="0">
                  <a:pos x="18" y="46"/>
                </a:cxn>
                <a:cxn ang="0">
                  <a:pos x="0" y="27"/>
                </a:cxn>
              </a:cxnLst>
              <a:rect l="0" t="0" r="r" b="b"/>
              <a:pathLst>
                <a:path w="35" h="46">
                  <a:moveTo>
                    <a:pt x="0" y="27"/>
                  </a:moveTo>
                  <a:cubicBezTo>
                    <a:pt x="0" y="20"/>
                    <a:pt x="3" y="12"/>
                    <a:pt x="9" y="6"/>
                  </a:cubicBezTo>
                  <a:cubicBezTo>
                    <a:pt x="13" y="2"/>
                    <a:pt x="19" y="0"/>
                    <a:pt x="25" y="0"/>
                  </a:cubicBezTo>
                  <a:cubicBezTo>
                    <a:pt x="29" y="0"/>
                    <a:pt x="31" y="1"/>
                    <a:pt x="33" y="1"/>
                  </a:cubicBezTo>
                  <a:cubicBezTo>
                    <a:pt x="33" y="2"/>
                    <a:pt x="33" y="2"/>
                    <a:pt x="33" y="2"/>
                  </a:cubicBezTo>
                  <a:cubicBezTo>
                    <a:pt x="34" y="12"/>
                    <a:pt x="34" y="12"/>
                    <a:pt x="34" y="12"/>
                  </a:cubicBezTo>
                  <a:cubicBezTo>
                    <a:pt x="34" y="13"/>
                    <a:pt x="33" y="13"/>
                    <a:pt x="33" y="13"/>
                  </a:cubicBezTo>
                  <a:cubicBezTo>
                    <a:pt x="33" y="13"/>
                    <a:pt x="33" y="13"/>
                    <a:pt x="33" y="13"/>
                  </a:cubicBezTo>
                  <a:cubicBezTo>
                    <a:pt x="31" y="10"/>
                    <a:pt x="30" y="8"/>
                    <a:pt x="29" y="5"/>
                  </a:cubicBezTo>
                  <a:cubicBezTo>
                    <a:pt x="29" y="4"/>
                    <a:pt x="28" y="4"/>
                    <a:pt x="28" y="3"/>
                  </a:cubicBezTo>
                  <a:cubicBezTo>
                    <a:pt x="27" y="3"/>
                    <a:pt x="25" y="2"/>
                    <a:pt x="24" y="2"/>
                  </a:cubicBezTo>
                  <a:cubicBezTo>
                    <a:pt x="19" y="2"/>
                    <a:pt x="15" y="5"/>
                    <a:pt x="12" y="10"/>
                  </a:cubicBezTo>
                  <a:cubicBezTo>
                    <a:pt x="10" y="14"/>
                    <a:pt x="8" y="20"/>
                    <a:pt x="8" y="27"/>
                  </a:cubicBezTo>
                  <a:cubicBezTo>
                    <a:pt x="8" y="38"/>
                    <a:pt x="14" y="43"/>
                    <a:pt x="21" y="43"/>
                  </a:cubicBezTo>
                  <a:cubicBezTo>
                    <a:pt x="24" y="43"/>
                    <a:pt x="26" y="43"/>
                    <a:pt x="27" y="43"/>
                  </a:cubicBezTo>
                  <a:cubicBezTo>
                    <a:pt x="30" y="42"/>
                    <a:pt x="32" y="41"/>
                    <a:pt x="35" y="39"/>
                  </a:cubicBezTo>
                  <a:cubicBezTo>
                    <a:pt x="35" y="39"/>
                    <a:pt x="35" y="40"/>
                    <a:pt x="35" y="40"/>
                  </a:cubicBezTo>
                  <a:cubicBezTo>
                    <a:pt x="35" y="40"/>
                    <a:pt x="35" y="41"/>
                    <a:pt x="35" y="41"/>
                  </a:cubicBezTo>
                  <a:cubicBezTo>
                    <a:pt x="33" y="42"/>
                    <a:pt x="29" y="44"/>
                    <a:pt x="25" y="46"/>
                  </a:cubicBezTo>
                  <a:cubicBezTo>
                    <a:pt x="24" y="46"/>
                    <a:pt x="22" y="46"/>
                    <a:pt x="18" y="46"/>
                  </a:cubicBezTo>
                  <a:cubicBezTo>
                    <a:pt x="7" y="46"/>
                    <a:pt x="0" y="40"/>
                    <a:pt x="0" y="2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2" name="Freeform 31">
              <a:extLst>
                <a:ext uri="{FF2B5EF4-FFF2-40B4-BE49-F238E27FC236}">
                  <a16:creationId xmlns:a16="http://schemas.microsoft.com/office/drawing/2014/main" id="{EBC727E0-F742-6B45-B468-6E1A28AB6550}"/>
                </a:ext>
              </a:extLst>
            </p:cNvPr>
            <p:cNvSpPr>
              <a:spLocks noEditPoints="1"/>
            </p:cNvSpPr>
            <p:nvPr userDrawn="1"/>
          </p:nvSpPr>
          <p:spPr bwMode="gray">
            <a:xfrm>
              <a:off x="5308600" y="6224588"/>
              <a:ext cx="119063" cy="146050"/>
            </a:xfrm>
            <a:custGeom>
              <a:avLst/>
              <a:gdLst/>
              <a:ahLst/>
              <a:cxnLst>
                <a:cxn ang="0">
                  <a:pos x="20" y="2"/>
                </a:cxn>
                <a:cxn ang="0">
                  <a:pos x="29" y="18"/>
                </a:cxn>
                <a:cxn ang="0">
                  <a:pos x="27" y="21"/>
                </a:cxn>
                <a:cxn ang="0">
                  <a:pos x="9" y="21"/>
                </a:cxn>
                <a:cxn ang="0">
                  <a:pos x="20" y="2"/>
                </a:cxn>
                <a:cxn ang="0">
                  <a:pos x="38" y="20"/>
                </a:cxn>
                <a:cxn ang="0">
                  <a:pos x="21" y="0"/>
                </a:cxn>
                <a:cxn ang="0">
                  <a:pos x="0" y="27"/>
                </a:cxn>
                <a:cxn ang="0">
                  <a:pos x="19" y="46"/>
                </a:cxn>
                <a:cxn ang="0">
                  <a:pos x="26" y="45"/>
                </a:cxn>
                <a:cxn ang="0">
                  <a:pos x="37" y="40"/>
                </a:cxn>
                <a:cxn ang="0">
                  <a:pos x="37" y="40"/>
                </a:cxn>
                <a:cxn ang="0">
                  <a:pos x="37" y="39"/>
                </a:cxn>
                <a:cxn ang="0">
                  <a:pos x="29" y="42"/>
                </a:cxn>
                <a:cxn ang="0">
                  <a:pos x="22" y="43"/>
                </a:cxn>
                <a:cxn ang="0">
                  <a:pos x="9" y="29"/>
                </a:cxn>
                <a:cxn ang="0">
                  <a:pos x="9" y="23"/>
                </a:cxn>
                <a:cxn ang="0">
                  <a:pos x="35" y="22"/>
                </a:cxn>
                <a:cxn ang="0">
                  <a:pos x="38" y="20"/>
                </a:cxn>
              </a:cxnLst>
              <a:rect l="0" t="0" r="r" b="b"/>
              <a:pathLst>
                <a:path w="38" h="46">
                  <a:moveTo>
                    <a:pt x="20" y="2"/>
                  </a:moveTo>
                  <a:cubicBezTo>
                    <a:pt x="26" y="2"/>
                    <a:pt x="29" y="13"/>
                    <a:pt x="29" y="18"/>
                  </a:cubicBezTo>
                  <a:cubicBezTo>
                    <a:pt x="29" y="20"/>
                    <a:pt x="28" y="20"/>
                    <a:pt x="27" y="21"/>
                  </a:cubicBezTo>
                  <a:cubicBezTo>
                    <a:pt x="24" y="21"/>
                    <a:pt x="15" y="22"/>
                    <a:pt x="9" y="21"/>
                  </a:cubicBezTo>
                  <a:cubicBezTo>
                    <a:pt x="9" y="9"/>
                    <a:pt x="14" y="2"/>
                    <a:pt x="20" y="2"/>
                  </a:cubicBezTo>
                  <a:close/>
                  <a:moveTo>
                    <a:pt x="38" y="20"/>
                  </a:moveTo>
                  <a:cubicBezTo>
                    <a:pt x="38" y="11"/>
                    <a:pt x="33" y="0"/>
                    <a:pt x="21" y="0"/>
                  </a:cubicBezTo>
                  <a:cubicBezTo>
                    <a:pt x="9" y="0"/>
                    <a:pt x="0" y="14"/>
                    <a:pt x="0" y="27"/>
                  </a:cubicBezTo>
                  <a:cubicBezTo>
                    <a:pt x="0" y="40"/>
                    <a:pt x="8" y="46"/>
                    <a:pt x="19" y="46"/>
                  </a:cubicBezTo>
                  <a:cubicBezTo>
                    <a:pt x="22" y="46"/>
                    <a:pt x="25" y="46"/>
                    <a:pt x="26" y="45"/>
                  </a:cubicBezTo>
                  <a:cubicBezTo>
                    <a:pt x="30" y="44"/>
                    <a:pt x="35" y="42"/>
                    <a:pt x="37" y="40"/>
                  </a:cubicBezTo>
                  <a:cubicBezTo>
                    <a:pt x="37" y="40"/>
                    <a:pt x="37" y="40"/>
                    <a:pt x="37" y="40"/>
                  </a:cubicBezTo>
                  <a:cubicBezTo>
                    <a:pt x="37" y="39"/>
                    <a:pt x="37" y="39"/>
                    <a:pt x="37" y="39"/>
                  </a:cubicBezTo>
                  <a:cubicBezTo>
                    <a:pt x="34" y="40"/>
                    <a:pt x="31" y="41"/>
                    <a:pt x="29" y="42"/>
                  </a:cubicBezTo>
                  <a:cubicBezTo>
                    <a:pt x="27" y="43"/>
                    <a:pt x="25" y="43"/>
                    <a:pt x="22" y="43"/>
                  </a:cubicBezTo>
                  <a:cubicBezTo>
                    <a:pt x="16" y="43"/>
                    <a:pt x="10" y="38"/>
                    <a:pt x="9" y="29"/>
                  </a:cubicBezTo>
                  <a:cubicBezTo>
                    <a:pt x="9" y="27"/>
                    <a:pt x="9" y="25"/>
                    <a:pt x="9" y="23"/>
                  </a:cubicBezTo>
                  <a:cubicBezTo>
                    <a:pt x="13" y="23"/>
                    <a:pt x="31" y="23"/>
                    <a:pt x="35" y="22"/>
                  </a:cubicBezTo>
                  <a:cubicBezTo>
                    <a:pt x="37" y="22"/>
                    <a:pt x="38" y="21"/>
                    <a:pt x="38" y="2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3" name="Freeform 32">
              <a:extLst>
                <a:ext uri="{FF2B5EF4-FFF2-40B4-BE49-F238E27FC236}">
                  <a16:creationId xmlns:a16="http://schemas.microsoft.com/office/drawing/2014/main" id="{E6DDB773-26B3-EC4C-9477-74CE4F904CFC}"/>
                </a:ext>
              </a:extLst>
            </p:cNvPr>
            <p:cNvSpPr>
              <a:spLocks noEditPoints="1"/>
            </p:cNvSpPr>
            <p:nvPr userDrawn="1"/>
          </p:nvSpPr>
          <p:spPr bwMode="gray">
            <a:xfrm>
              <a:off x="5503863" y="6176963"/>
              <a:ext cx="146050" cy="193675"/>
            </a:xfrm>
            <a:custGeom>
              <a:avLst/>
              <a:gdLst/>
              <a:ahLst/>
              <a:cxnLst>
                <a:cxn ang="0">
                  <a:pos x="19" y="1"/>
                </a:cxn>
                <a:cxn ang="0">
                  <a:pos x="34" y="14"/>
                </a:cxn>
                <a:cxn ang="0">
                  <a:pos x="16" y="29"/>
                </a:cxn>
                <a:cxn ang="0">
                  <a:pos x="14" y="28"/>
                </a:cxn>
                <a:cxn ang="0">
                  <a:pos x="15" y="3"/>
                </a:cxn>
                <a:cxn ang="0">
                  <a:pos x="19" y="1"/>
                </a:cxn>
                <a:cxn ang="0">
                  <a:pos x="28" y="28"/>
                </a:cxn>
                <a:cxn ang="0">
                  <a:pos x="30" y="28"/>
                </a:cxn>
                <a:cxn ang="0">
                  <a:pos x="43" y="14"/>
                </a:cxn>
                <a:cxn ang="0">
                  <a:pos x="20" y="0"/>
                </a:cxn>
                <a:cxn ang="0">
                  <a:pos x="0" y="1"/>
                </a:cxn>
                <a:cxn ang="0">
                  <a:pos x="0" y="1"/>
                </a:cxn>
                <a:cxn ang="0">
                  <a:pos x="0" y="2"/>
                </a:cxn>
                <a:cxn ang="0">
                  <a:pos x="5" y="3"/>
                </a:cxn>
                <a:cxn ang="0">
                  <a:pos x="6" y="4"/>
                </a:cxn>
                <a:cxn ang="0">
                  <a:pos x="6" y="30"/>
                </a:cxn>
                <a:cxn ang="0">
                  <a:pos x="6" y="57"/>
                </a:cxn>
                <a:cxn ang="0">
                  <a:pos x="5" y="59"/>
                </a:cxn>
                <a:cxn ang="0">
                  <a:pos x="1" y="60"/>
                </a:cxn>
                <a:cxn ang="0">
                  <a:pos x="0" y="61"/>
                </a:cxn>
                <a:cxn ang="0">
                  <a:pos x="0" y="61"/>
                </a:cxn>
                <a:cxn ang="0">
                  <a:pos x="9" y="61"/>
                </a:cxn>
                <a:cxn ang="0">
                  <a:pos x="17" y="61"/>
                </a:cxn>
                <a:cxn ang="0">
                  <a:pos x="46" y="44"/>
                </a:cxn>
                <a:cxn ang="0">
                  <a:pos x="30" y="29"/>
                </a:cxn>
                <a:cxn ang="0">
                  <a:pos x="28" y="29"/>
                </a:cxn>
                <a:cxn ang="0">
                  <a:pos x="28" y="28"/>
                </a:cxn>
                <a:cxn ang="0">
                  <a:pos x="37" y="45"/>
                </a:cxn>
                <a:cxn ang="0">
                  <a:pos x="18" y="59"/>
                </a:cxn>
                <a:cxn ang="0">
                  <a:pos x="13" y="57"/>
                </a:cxn>
                <a:cxn ang="0">
                  <a:pos x="14" y="31"/>
                </a:cxn>
                <a:cxn ang="0">
                  <a:pos x="19" y="30"/>
                </a:cxn>
                <a:cxn ang="0">
                  <a:pos x="37" y="45"/>
                </a:cxn>
              </a:cxnLst>
              <a:rect l="0" t="0" r="r" b="b"/>
              <a:pathLst>
                <a:path w="46" h="61">
                  <a:moveTo>
                    <a:pt x="19" y="1"/>
                  </a:moveTo>
                  <a:cubicBezTo>
                    <a:pt x="29" y="1"/>
                    <a:pt x="34" y="6"/>
                    <a:pt x="34" y="14"/>
                  </a:cubicBezTo>
                  <a:cubicBezTo>
                    <a:pt x="34" y="24"/>
                    <a:pt x="25" y="29"/>
                    <a:pt x="16" y="29"/>
                  </a:cubicBezTo>
                  <a:cubicBezTo>
                    <a:pt x="15" y="29"/>
                    <a:pt x="14" y="28"/>
                    <a:pt x="14" y="28"/>
                  </a:cubicBezTo>
                  <a:cubicBezTo>
                    <a:pt x="14" y="26"/>
                    <a:pt x="14" y="10"/>
                    <a:pt x="15" y="3"/>
                  </a:cubicBezTo>
                  <a:cubicBezTo>
                    <a:pt x="15" y="2"/>
                    <a:pt x="16" y="1"/>
                    <a:pt x="19" y="1"/>
                  </a:cubicBezTo>
                  <a:close/>
                  <a:moveTo>
                    <a:pt x="28" y="28"/>
                  </a:moveTo>
                  <a:cubicBezTo>
                    <a:pt x="28" y="28"/>
                    <a:pt x="29" y="28"/>
                    <a:pt x="30" y="28"/>
                  </a:cubicBezTo>
                  <a:cubicBezTo>
                    <a:pt x="36" y="26"/>
                    <a:pt x="43" y="21"/>
                    <a:pt x="43" y="14"/>
                  </a:cubicBezTo>
                  <a:cubicBezTo>
                    <a:pt x="43" y="5"/>
                    <a:pt x="36" y="0"/>
                    <a:pt x="20" y="0"/>
                  </a:cubicBezTo>
                  <a:cubicBezTo>
                    <a:pt x="12" y="0"/>
                    <a:pt x="4" y="0"/>
                    <a:pt x="0" y="1"/>
                  </a:cubicBezTo>
                  <a:cubicBezTo>
                    <a:pt x="0" y="1"/>
                    <a:pt x="0" y="1"/>
                    <a:pt x="0" y="1"/>
                  </a:cubicBezTo>
                  <a:cubicBezTo>
                    <a:pt x="0" y="2"/>
                    <a:pt x="0" y="2"/>
                    <a:pt x="0" y="2"/>
                  </a:cubicBezTo>
                  <a:cubicBezTo>
                    <a:pt x="5" y="3"/>
                    <a:pt x="5" y="3"/>
                    <a:pt x="5" y="3"/>
                  </a:cubicBezTo>
                  <a:cubicBezTo>
                    <a:pt x="6" y="3"/>
                    <a:pt x="6" y="3"/>
                    <a:pt x="6" y="4"/>
                  </a:cubicBezTo>
                  <a:cubicBezTo>
                    <a:pt x="6" y="9"/>
                    <a:pt x="6" y="24"/>
                    <a:pt x="6" y="30"/>
                  </a:cubicBezTo>
                  <a:cubicBezTo>
                    <a:pt x="6" y="34"/>
                    <a:pt x="7" y="54"/>
                    <a:pt x="6" y="57"/>
                  </a:cubicBezTo>
                  <a:cubicBezTo>
                    <a:pt x="6" y="58"/>
                    <a:pt x="6" y="58"/>
                    <a:pt x="5" y="59"/>
                  </a:cubicBezTo>
                  <a:cubicBezTo>
                    <a:pt x="1" y="60"/>
                    <a:pt x="1" y="60"/>
                    <a:pt x="1" y="60"/>
                  </a:cubicBezTo>
                  <a:cubicBezTo>
                    <a:pt x="0" y="60"/>
                    <a:pt x="0" y="60"/>
                    <a:pt x="0" y="61"/>
                  </a:cubicBezTo>
                  <a:cubicBezTo>
                    <a:pt x="0" y="61"/>
                    <a:pt x="0" y="61"/>
                    <a:pt x="0" y="61"/>
                  </a:cubicBezTo>
                  <a:cubicBezTo>
                    <a:pt x="3" y="61"/>
                    <a:pt x="7" y="61"/>
                    <a:pt x="9" y="61"/>
                  </a:cubicBezTo>
                  <a:cubicBezTo>
                    <a:pt x="11" y="61"/>
                    <a:pt x="15" y="61"/>
                    <a:pt x="17" y="61"/>
                  </a:cubicBezTo>
                  <a:cubicBezTo>
                    <a:pt x="33" y="61"/>
                    <a:pt x="46" y="56"/>
                    <a:pt x="46" y="44"/>
                  </a:cubicBezTo>
                  <a:cubicBezTo>
                    <a:pt x="46" y="36"/>
                    <a:pt x="39" y="30"/>
                    <a:pt x="30" y="29"/>
                  </a:cubicBezTo>
                  <a:cubicBezTo>
                    <a:pt x="29" y="29"/>
                    <a:pt x="28" y="29"/>
                    <a:pt x="28" y="29"/>
                  </a:cubicBezTo>
                  <a:lnTo>
                    <a:pt x="28" y="28"/>
                  </a:lnTo>
                  <a:close/>
                  <a:moveTo>
                    <a:pt x="37" y="45"/>
                  </a:moveTo>
                  <a:cubicBezTo>
                    <a:pt x="37" y="55"/>
                    <a:pt x="28" y="59"/>
                    <a:pt x="18" y="59"/>
                  </a:cubicBezTo>
                  <a:cubicBezTo>
                    <a:pt x="16" y="59"/>
                    <a:pt x="13" y="58"/>
                    <a:pt x="13" y="57"/>
                  </a:cubicBezTo>
                  <a:cubicBezTo>
                    <a:pt x="13" y="56"/>
                    <a:pt x="14" y="33"/>
                    <a:pt x="14" y="31"/>
                  </a:cubicBezTo>
                  <a:cubicBezTo>
                    <a:pt x="14" y="30"/>
                    <a:pt x="16" y="30"/>
                    <a:pt x="19" y="30"/>
                  </a:cubicBezTo>
                  <a:cubicBezTo>
                    <a:pt x="30" y="30"/>
                    <a:pt x="37" y="37"/>
                    <a:pt x="37" y="4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4" name="Freeform 33">
              <a:extLst>
                <a:ext uri="{FF2B5EF4-FFF2-40B4-BE49-F238E27FC236}">
                  <a16:creationId xmlns:a16="http://schemas.microsoft.com/office/drawing/2014/main" id="{2ED4ABDA-23FE-4A44-8CA1-396D7262AABB}"/>
                </a:ext>
              </a:extLst>
            </p:cNvPr>
            <p:cNvSpPr>
              <a:spLocks noEditPoints="1"/>
            </p:cNvSpPr>
            <p:nvPr userDrawn="1"/>
          </p:nvSpPr>
          <p:spPr bwMode="gray">
            <a:xfrm>
              <a:off x="5672138" y="6224588"/>
              <a:ext cx="136525" cy="146050"/>
            </a:xfrm>
            <a:custGeom>
              <a:avLst/>
              <a:gdLst/>
              <a:ahLst/>
              <a:cxnLst>
                <a:cxn ang="0">
                  <a:pos x="16" y="43"/>
                </a:cxn>
                <a:cxn ang="0">
                  <a:pos x="8" y="32"/>
                </a:cxn>
                <a:cxn ang="0">
                  <a:pos x="18" y="18"/>
                </a:cxn>
                <a:cxn ang="0">
                  <a:pos x="29" y="25"/>
                </a:cxn>
                <a:cxn ang="0">
                  <a:pos x="30" y="27"/>
                </a:cxn>
                <a:cxn ang="0">
                  <a:pos x="29" y="29"/>
                </a:cxn>
                <a:cxn ang="0">
                  <a:pos x="16" y="43"/>
                </a:cxn>
                <a:cxn ang="0">
                  <a:pos x="29" y="21"/>
                </a:cxn>
                <a:cxn ang="0">
                  <a:pos x="28" y="20"/>
                </a:cxn>
                <a:cxn ang="0">
                  <a:pos x="17" y="16"/>
                </a:cxn>
                <a:cxn ang="0">
                  <a:pos x="0" y="34"/>
                </a:cxn>
                <a:cxn ang="0">
                  <a:pos x="11" y="46"/>
                </a:cxn>
                <a:cxn ang="0">
                  <a:pos x="28" y="35"/>
                </a:cxn>
                <a:cxn ang="0">
                  <a:pos x="30" y="33"/>
                </a:cxn>
                <a:cxn ang="0">
                  <a:pos x="30" y="33"/>
                </a:cxn>
                <a:cxn ang="0">
                  <a:pos x="30" y="36"/>
                </a:cxn>
                <a:cxn ang="0">
                  <a:pos x="30" y="45"/>
                </a:cxn>
                <a:cxn ang="0">
                  <a:pos x="31" y="46"/>
                </a:cxn>
                <a:cxn ang="0">
                  <a:pos x="36" y="46"/>
                </a:cxn>
                <a:cxn ang="0">
                  <a:pos x="43" y="46"/>
                </a:cxn>
                <a:cxn ang="0">
                  <a:pos x="43" y="45"/>
                </a:cxn>
                <a:cxn ang="0">
                  <a:pos x="42" y="45"/>
                </a:cxn>
                <a:cxn ang="0">
                  <a:pos x="38" y="43"/>
                </a:cxn>
                <a:cxn ang="0">
                  <a:pos x="37" y="42"/>
                </a:cxn>
                <a:cxn ang="0">
                  <a:pos x="37" y="31"/>
                </a:cxn>
                <a:cxn ang="0">
                  <a:pos x="37" y="20"/>
                </a:cxn>
                <a:cxn ang="0">
                  <a:pos x="24" y="0"/>
                </a:cxn>
                <a:cxn ang="0">
                  <a:pos x="4" y="10"/>
                </a:cxn>
                <a:cxn ang="0">
                  <a:pos x="5" y="12"/>
                </a:cxn>
                <a:cxn ang="0">
                  <a:pos x="5" y="12"/>
                </a:cxn>
                <a:cxn ang="0">
                  <a:pos x="20" y="4"/>
                </a:cxn>
                <a:cxn ang="0">
                  <a:pos x="29" y="14"/>
                </a:cxn>
                <a:cxn ang="0">
                  <a:pos x="30" y="21"/>
                </a:cxn>
                <a:cxn ang="0">
                  <a:pos x="29" y="21"/>
                </a:cxn>
              </a:cxnLst>
              <a:rect l="0" t="0" r="r" b="b"/>
              <a:pathLst>
                <a:path w="43" h="46">
                  <a:moveTo>
                    <a:pt x="16" y="43"/>
                  </a:moveTo>
                  <a:cubicBezTo>
                    <a:pt x="11" y="43"/>
                    <a:pt x="8" y="39"/>
                    <a:pt x="8" y="32"/>
                  </a:cubicBezTo>
                  <a:cubicBezTo>
                    <a:pt x="8" y="25"/>
                    <a:pt x="12" y="18"/>
                    <a:pt x="18" y="18"/>
                  </a:cubicBezTo>
                  <a:cubicBezTo>
                    <a:pt x="24" y="18"/>
                    <a:pt x="27" y="22"/>
                    <a:pt x="29" y="25"/>
                  </a:cubicBezTo>
                  <a:cubicBezTo>
                    <a:pt x="29" y="26"/>
                    <a:pt x="30" y="27"/>
                    <a:pt x="30" y="27"/>
                  </a:cubicBezTo>
                  <a:cubicBezTo>
                    <a:pt x="30" y="28"/>
                    <a:pt x="29" y="29"/>
                    <a:pt x="29" y="29"/>
                  </a:cubicBezTo>
                  <a:cubicBezTo>
                    <a:pt x="27" y="37"/>
                    <a:pt x="21" y="43"/>
                    <a:pt x="16" y="43"/>
                  </a:cubicBezTo>
                  <a:close/>
                  <a:moveTo>
                    <a:pt x="29" y="21"/>
                  </a:moveTo>
                  <a:cubicBezTo>
                    <a:pt x="29" y="21"/>
                    <a:pt x="28" y="20"/>
                    <a:pt x="28" y="20"/>
                  </a:cubicBezTo>
                  <a:cubicBezTo>
                    <a:pt x="26" y="18"/>
                    <a:pt x="22" y="16"/>
                    <a:pt x="17" y="16"/>
                  </a:cubicBezTo>
                  <a:cubicBezTo>
                    <a:pt x="5" y="16"/>
                    <a:pt x="0" y="26"/>
                    <a:pt x="0" y="34"/>
                  </a:cubicBezTo>
                  <a:cubicBezTo>
                    <a:pt x="0" y="42"/>
                    <a:pt x="5" y="46"/>
                    <a:pt x="11" y="46"/>
                  </a:cubicBezTo>
                  <a:cubicBezTo>
                    <a:pt x="20" y="46"/>
                    <a:pt x="26" y="40"/>
                    <a:pt x="28" y="35"/>
                  </a:cubicBezTo>
                  <a:cubicBezTo>
                    <a:pt x="29" y="34"/>
                    <a:pt x="29" y="33"/>
                    <a:pt x="30" y="33"/>
                  </a:cubicBezTo>
                  <a:cubicBezTo>
                    <a:pt x="30" y="33"/>
                    <a:pt x="30" y="33"/>
                    <a:pt x="30" y="33"/>
                  </a:cubicBezTo>
                  <a:cubicBezTo>
                    <a:pt x="30" y="34"/>
                    <a:pt x="30" y="35"/>
                    <a:pt x="30" y="36"/>
                  </a:cubicBezTo>
                  <a:cubicBezTo>
                    <a:pt x="30" y="38"/>
                    <a:pt x="30" y="44"/>
                    <a:pt x="30" y="45"/>
                  </a:cubicBezTo>
                  <a:cubicBezTo>
                    <a:pt x="30" y="45"/>
                    <a:pt x="30" y="46"/>
                    <a:pt x="31" y="46"/>
                  </a:cubicBezTo>
                  <a:cubicBezTo>
                    <a:pt x="32" y="46"/>
                    <a:pt x="34" y="46"/>
                    <a:pt x="36" y="46"/>
                  </a:cubicBezTo>
                  <a:cubicBezTo>
                    <a:pt x="39" y="46"/>
                    <a:pt x="42" y="46"/>
                    <a:pt x="43" y="46"/>
                  </a:cubicBezTo>
                  <a:cubicBezTo>
                    <a:pt x="43" y="46"/>
                    <a:pt x="43" y="46"/>
                    <a:pt x="43" y="45"/>
                  </a:cubicBezTo>
                  <a:cubicBezTo>
                    <a:pt x="43" y="45"/>
                    <a:pt x="43" y="45"/>
                    <a:pt x="42" y="45"/>
                  </a:cubicBezTo>
                  <a:cubicBezTo>
                    <a:pt x="38" y="43"/>
                    <a:pt x="38" y="43"/>
                    <a:pt x="38" y="43"/>
                  </a:cubicBezTo>
                  <a:cubicBezTo>
                    <a:pt x="37" y="43"/>
                    <a:pt x="37" y="43"/>
                    <a:pt x="37" y="42"/>
                  </a:cubicBezTo>
                  <a:cubicBezTo>
                    <a:pt x="37" y="40"/>
                    <a:pt x="37" y="34"/>
                    <a:pt x="37" y="31"/>
                  </a:cubicBezTo>
                  <a:cubicBezTo>
                    <a:pt x="37" y="28"/>
                    <a:pt x="37" y="22"/>
                    <a:pt x="37" y="20"/>
                  </a:cubicBezTo>
                  <a:cubicBezTo>
                    <a:pt x="37" y="10"/>
                    <a:pt x="35" y="0"/>
                    <a:pt x="24" y="0"/>
                  </a:cubicBezTo>
                  <a:cubicBezTo>
                    <a:pt x="15" y="0"/>
                    <a:pt x="9" y="4"/>
                    <a:pt x="4" y="10"/>
                  </a:cubicBezTo>
                  <a:cubicBezTo>
                    <a:pt x="4" y="11"/>
                    <a:pt x="4" y="12"/>
                    <a:pt x="5" y="12"/>
                  </a:cubicBezTo>
                  <a:cubicBezTo>
                    <a:pt x="5" y="12"/>
                    <a:pt x="5" y="12"/>
                    <a:pt x="5" y="12"/>
                  </a:cubicBezTo>
                  <a:cubicBezTo>
                    <a:pt x="9" y="7"/>
                    <a:pt x="14" y="4"/>
                    <a:pt x="20" y="4"/>
                  </a:cubicBezTo>
                  <a:cubicBezTo>
                    <a:pt x="25" y="4"/>
                    <a:pt x="28" y="8"/>
                    <a:pt x="29" y="14"/>
                  </a:cubicBezTo>
                  <a:cubicBezTo>
                    <a:pt x="29" y="16"/>
                    <a:pt x="29" y="19"/>
                    <a:pt x="30" y="21"/>
                  </a:cubicBezTo>
                  <a:lnTo>
                    <a:pt x="29" y="2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5" name="Freeform 34">
              <a:extLst>
                <a:ext uri="{FF2B5EF4-FFF2-40B4-BE49-F238E27FC236}">
                  <a16:creationId xmlns:a16="http://schemas.microsoft.com/office/drawing/2014/main" id="{04A122A7-509A-BC43-A647-BE0C1AD19D35}"/>
                </a:ext>
              </a:extLst>
            </p:cNvPr>
            <p:cNvSpPr>
              <a:spLocks noEditPoints="1"/>
            </p:cNvSpPr>
            <p:nvPr userDrawn="1"/>
          </p:nvSpPr>
          <p:spPr bwMode="gray">
            <a:xfrm>
              <a:off x="5818188" y="6176963"/>
              <a:ext cx="63500" cy="193675"/>
            </a:xfrm>
            <a:custGeom>
              <a:avLst/>
              <a:gdLst/>
              <a:ahLst/>
              <a:cxnLst>
                <a:cxn ang="0">
                  <a:pos x="10" y="0"/>
                </a:cxn>
                <a:cxn ang="0">
                  <a:pos x="14" y="4"/>
                </a:cxn>
                <a:cxn ang="0">
                  <a:pos x="10" y="9"/>
                </a:cxn>
                <a:cxn ang="0">
                  <a:pos x="5" y="4"/>
                </a:cxn>
                <a:cxn ang="0">
                  <a:pos x="10" y="0"/>
                </a:cxn>
                <a:cxn ang="0">
                  <a:pos x="14" y="15"/>
                </a:cxn>
                <a:cxn ang="0">
                  <a:pos x="15" y="16"/>
                </a:cxn>
                <a:cxn ang="0">
                  <a:pos x="14" y="39"/>
                </a:cxn>
                <a:cxn ang="0">
                  <a:pos x="14" y="58"/>
                </a:cxn>
                <a:cxn ang="0">
                  <a:pos x="15" y="59"/>
                </a:cxn>
                <a:cxn ang="0">
                  <a:pos x="20" y="60"/>
                </a:cxn>
                <a:cxn ang="0">
                  <a:pos x="20" y="61"/>
                </a:cxn>
                <a:cxn ang="0">
                  <a:pos x="20" y="61"/>
                </a:cxn>
                <a:cxn ang="0">
                  <a:pos x="10" y="61"/>
                </a:cxn>
                <a:cxn ang="0">
                  <a:pos x="1" y="61"/>
                </a:cxn>
                <a:cxn ang="0">
                  <a:pos x="1" y="61"/>
                </a:cxn>
                <a:cxn ang="0">
                  <a:pos x="1" y="60"/>
                </a:cxn>
                <a:cxn ang="0">
                  <a:pos x="6" y="59"/>
                </a:cxn>
                <a:cxn ang="0">
                  <a:pos x="7" y="58"/>
                </a:cxn>
                <a:cxn ang="0">
                  <a:pos x="7" y="38"/>
                </a:cxn>
                <a:cxn ang="0">
                  <a:pos x="6" y="21"/>
                </a:cxn>
                <a:cxn ang="0">
                  <a:pos x="5" y="19"/>
                </a:cxn>
                <a:cxn ang="0">
                  <a:pos x="0" y="19"/>
                </a:cxn>
                <a:cxn ang="0">
                  <a:pos x="0" y="18"/>
                </a:cxn>
                <a:cxn ang="0">
                  <a:pos x="0" y="18"/>
                </a:cxn>
                <a:cxn ang="0">
                  <a:pos x="14" y="15"/>
                </a:cxn>
              </a:cxnLst>
              <a:rect l="0" t="0" r="r" b="b"/>
              <a:pathLst>
                <a:path w="20" h="61">
                  <a:moveTo>
                    <a:pt x="10" y="0"/>
                  </a:moveTo>
                  <a:cubicBezTo>
                    <a:pt x="12" y="0"/>
                    <a:pt x="14" y="2"/>
                    <a:pt x="14" y="4"/>
                  </a:cubicBezTo>
                  <a:cubicBezTo>
                    <a:pt x="14" y="7"/>
                    <a:pt x="12" y="9"/>
                    <a:pt x="10" y="9"/>
                  </a:cubicBezTo>
                  <a:cubicBezTo>
                    <a:pt x="7" y="9"/>
                    <a:pt x="5" y="7"/>
                    <a:pt x="5" y="4"/>
                  </a:cubicBezTo>
                  <a:cubicBezTo>
                    <a:pt x="5" y="2"/>
                    <a:pt x="7" y="0"/>
                    <a:pt x="10" y="0"/>
                  </a:cubicBezTo>
                  <a:close/>
                  <a:moveTo>
                    <a:pt x="14" y="15"/>
                  </a:moveTo>
                  <a:cubicBezTo>
                    <a:pt x="15" y="15"/>
                    <a:pt x="15" y="15"/>
                    <a:pt x="15" y="16"/>
                  </a:cubicBezTo>
                  <a:cubicBezTo>
                    <a:pt x="15" y="20"/>
                    <a:pt x="14" y="34"/>
                    <a:pt x="14" y="39"/>
                  </a:cubicBezTo>
                  <a:cubicBezTo>
                    <a:pt x="14" y="43"/>
                    <a:pt x="14" y="55"/>
                    <a:pt x="14" y="58"/>
                  </a:cubicBezTo>
                  <a:cubicBezTo>
                    <a:pt x="14" y="58"/>
                    <a:pt x="14" y="59"/>
                    <a:pt x="15" y="59"/>
                  </a:cubicBezTo>
                  <a:cubicBezTo>
                    <a:pt x="20" y="60"/>
                    <a:pt x="20" y="60"/>
                    <a:pt x="20" y="60"/>
                  </a:cubicBezTo>
                  <a:cubicBezTo>
                    <a:pt x="20" y="60"/>
                    <a:pt x="20" y="60"/>
                    <a:pt x="20" y="61"/>
                  </a:cubicBezTo>
                  <a:cubicBezTo>
                    <a:pt x="20" y="61"/>
                    <a:pt x="20" y="61"/>
                    <a:pt x="20" y="61"/>
                  </a:cubicBezTo>
                  <a:cubicBezTo>
                    <a:pt x="18" y="61"/>
                    <a:pt x="15" y="61"/>
                    <a:pt x="10" y="61"/>
                  </a:cubicBezTo>
                  <a:cubicBezTo>
                    <a:pt x="6" y="61"/>
                    <a:pt x="3" y="61"/>
                    <a:pt x="1" y="61"/>
                  </a:cubicBezTo>
                  <a:cubicBezTo>
                    <a:pt x="1" y="61"/>
                    <a:pt x="1" y="61"/>
                    <a:pt x="1" y="61"/>
                  </a:cubicBezTo>
                  <a:cubicBezTo>
                    <a:pt x="1" y="60"/>
                    <a:pt x="1" y="60"/>
                    <a:pt x="1" y="60"/>
                  </a:cubicBezTo>
                  <a:cubicBezTo>
                    <a:pt x="6" y="59"/>
                    <a:pt x="6" y="59"/>
                    <a:pt x="6" y="59"/>
                  </a:cubicBezTo>
                  <a:cubicBezTo>
                    <a:pt x="7" y="58"/>
                    <a:pt x="7" y="58"/>
                    <a:pt x="7" y="58"/>
                  </a:cubicBezTo>
                  <a:cubicBezTo>
                    <a:pt x="7" y="55"/>
                    <a:pt x="7" y="43"/>
                    <a:pt x="7" y="38"/>
                  </a:cubicBezTo>
                  <a:cubicBezTo>
                    <a:pt x="7" y="34"/>
                    <a:pt x="6" y="23"/>
                    <a:pt x="6" y="21"/>
                  </a:cubicBezTo>
                  <a:cubicBezTo>
                    <a:pt x="6" y="20"/>
                    <a:pt x="6" y="19"/>
                    <a:pt x="5" y="19"/>
                  </a:cubicBezTo>
                  <a:cubicBezTo>
                    <a:pt x="0" y="19"/>
                    <a:pt x="0" y="19"/>
                    <a:pt x="0" y="19"/>
                  </a:cubicBezTo>
                  <a:cubicBezTo>
                    <a:pt x="0" y="19"/>
                    <a:pt x="0" y="18"/>
                    <a:pt x="0" y="18"/>
                  </a:cubicBezTo>
                  <a:cubicBezTo>
                    <a:pt x="0" y="18"/>
                    <a:pt x="0" y="18"/>
                    <a:pt x="0" y="18"/>
                  </a:cubicBezTo>
                  <a:lnTo>
                    <a:pt x="14" y="1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6" name="Freeform 35">
              <a:extLst>
                <a:ext uri="{FF2B5EF4-FFF2-40B4-BE49-F238E27FC236}">
                  <a16:creationId xmlns:a16="http://schemas.microsoft.com/office/drawing/2014/main" id="{F5D4C3C2-F5EE-3244-9BE4-0FD99AB5841E}"/>
                </a:ext>
              </a:extLst>
            </p:cNvPr>
            <p:cNvSpPr>
              <a:spLocks/>
            </p:cNvSpPr>
            <p:nvPr userDrawn="1"/>
          </p:nvSpPr>
          <p:spPr bwMode="gray">
            <a:xfrm>
              <a:off x="5891213" y="6157913"/>
              <a:ext cx="66675" cy="212725"/>
            </a:xfrm>
            <a:custGeom>
              <a:avLst/>
              <a:gdLst/>
              <a:ahLst/>
              <a:cxnLst>
                <a:cxn ang="0">
                  <a:pos x="15" y="0"/>
                </a:cxn>
                <a:cxn ang="0">
                  <a:pos x="16" y="1"/>
                </a:cxn>
                <a:cxn ang="0">
                  <a:pos x="15" y="33"/>
                </a:cxn>
                <a:cxn ang="0">
                  <a:pos x="14" y="64"/>
                </a:cxn>
                <a:cxn ang="0">
                  <a:pos x="15" y="65"/>
                </a:cxn>
                <a:cxn ang="0">
                  <a:pos x="21" y="66"/>
                </a:cxn>
                <a:cxn ang="0">
                  <a:pos x="21" y="67"/>
                </a:cxn>
                <a:cxn ang="0">
                  <a:pos x="21" y="67"/>
                </a:cxn>
                <a:cxn ang="0">
                  <a:pos x="11" y="67"/>
                </a:cxn>
                <a:cxn ang="0">
                  <a:pos x="2" y="67"/>
                </a:cxn>
                <a:cxn ang="0">
                  <a:pos x="2" y="67"/>
                </a:cxn>
                <a:cxn ang="0">
                  <a:pos x="2" y="66"/>
                </a:cxn>
                <a:cxn ang="0">
                  <a:pos x="7" y="65"/>
                </a:cxn>
                <a:cxn ang="0">
                  <a:pos x="8" y="64"/>
                </a:cxn>
                <a:cxn ang="0">
                  <a:pos x="8" y="33"/>
                </a:cxn>
                <a:cxn ang="0">
                  <a:pos x="7" y="5"/>
                </a:cxn>
                <a:cxn ang="0">
                  <a:pos x="6" y="3"/>
                </a:cxn>
                <a:cxn ang="0">
                  <a:pos x="0" y="3"/>
                </a:cxn>
                <a:cxn ang="0">
                  <a:pos x="0" y="2"/>
                </a:cxn>
                <a:cxn ang="0">
                  <a:pos x="0" y="2"/>
                </a:cxn>
                <a:cxn ang="0">
                  <a:pos x="15" y="0"/>
                </a:cxn>
              </a:cxnLst>
              <a:rect l="0" t="0" r="r" b="b"/>
              <a:pathLst>
                <a:path w="21" h="67">
                  <a:moveTo>
                    <a:pt x="15" y="0"/>
                  </a:moveTo>
                  <a:cubicBezTo>
                    <a:pt x="16" y="0"/>
                    <a:pt x="16" y="0"/>
                    <a:pt x="16" y="1"/>
                  </a:cubicBezTo>
                  <a:cubicBezTo>
                    <a:pt x="16" y="2"/>
                    <a:pt x="15" y="22"/>
                    <a:pt x="15" y="33"/>
                  </a:cubicBezTo>
                  <a:cubicBezTo>
                    <a:pt x="15" y="40"/>
                    <a:pt x="14" y="62"/>
                    <a:pt x="14" y="64"/>
                  </a:cubicBezTo>
                  <a:cubicBezTo>
                    <a:pt x="14" y="64"/>
                    <a:pt x="15" y="64"/>
                    <a:pt x="15" y="65"/>
                  </a:cubicBezTo>
                  <a:cubicBezTo>
                    <a:pt x="21" y="66"/>
                    <a:pt x="21" y="66"/>
                    <a:pt x="21" y="66"/>
                  </a:cubicBezTo>
                  <a:cubicBezTo>
                    <a:pt x="21" y="66"/>
                    <a:pt x="21" y="66"/>
                    <a:pt x="21" y="67"/>
                  </a:cubicBezTo>
                  <a:cubicBezTo>
                    <a:pt x="21" y="67"/>
                    <a:pt x="21" y="67"/>
                    <a:pt x="21" y="67"/>
                  </a:cubicBezTo>
                  <a:cubicBezTo>
                    <a:pt x="19" y="67"/>
                    <a:pt x="15" y="67"/>
                    <a:pt x="11" y="67"/>
                  </a:cubicBezTo>
                  <a:cubicBezTo>
                    <a:pt x="7" y="67"/>
                    <a:pt x="4" y="67"/>
                    <a:pt x="2" y="67"/>
                  </a:cubicBezTo>
                  <a:cubicBezTo>
                    <a:pt x="2" y="67"/>
                    <a:pt x="2" y="67"/>
                    <a:pt x="2" y="67"/>
                  </a:cubicBezTo>
                  <a:cubicBezTo>
                    <a:pt x="2" y="66"/>
                    <a:pt x="2" y="66"/>
                    <a:pt x="2" y="66"/>
                  </a:cubicBezTo>
                  <a:cubicBezTo>
                    <a:pt x="7" y="65"/>
                    <a:pt x="7" y="65"/>
                    <a:pt x="7" y="65"/>
                  </a:cubicBezTo>
                  <a:cubicBezTo>
                    <a:pt x="7" y="65"/>
                    <a:pt x="8" y="64"/>
                    <a:pt x="8" y="64"/>
                  </a:cubicBezTo>
                  <a:cubicBezTo>
                    <a:pt x="8" y="61"/>
                    <a:pt x="8" y="38"/>
                    <a:pt x="8" y="33"/>
                  </a:cubicBezTo>
                  <a:cubicBezTo>
                    <a:pt x="8" y="28"/>
                    <a:pt x="7" y="8"/>
                    <a:pt x="7" y="5"/>
                  </a:cubicBezTo>
                  <a:cubicBezTo>
                    <a:pt x="7" y="4"/>
                    <a:pt x="7" y="3"/>
                    <a:pt x="6" y="3"/>
                  </a:cubicBezTo>
                  <a:cubicBezTo>
                    <a:pt x="0" y="3"/>
                    <a:pt x="0" y="3"/>
                    <a:pt x="0" y="3"/>
                  </a:cubicBezTo>
                  <a:cubicBezTo>
                    <a:pt x="0" y="3"/>
                    <a:pt x="0" y="2"/>
                    <a:pt x="0" y="2"/>
                  </a:cubicBezTo>
                  <a:cubicBezTo>
                    <a:pt x="0" y="2"/>
                    <a:pt x="0" y="2"/>
                    <a:pt x="0" y="2"/>
                  </a:cubicBezTo>
                  <a:lnTo>
                    <a:pt x="15"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7" name="Freeform 36">
              <a:extLst>
                <a:ext uri="{FF2B5EF4-FFF2-40B4-BE49-F238E27FC236}">
                  <a16:creationId xmlns:a16="http://schemas.microsoft.com/office/drawing/2014/main" id="{9443B11F-71F4-8E49-BE90-4CB4DB1BA1D9}"/>
                </a:ext>
              </a:extLst>
            </p:cNvPr>
            <p:cNvSpPr>
              <a:spLocks noEditPoints="1"/>
            </p:cNvSpPr>
            <p:nvPr userDrawn="1"/>
          </p:nvSpPr>
          <p:spPr bwMode="gray">
            <a:xfrm>
              <a:off x="5973763" y="6224588"/>
              <a:ext cx="117475" cy="146050"/>
            </a:xfrm>
            <a:custGeom>
              <a:avLst/>
              <a:gdLst/>
              <a:ahLst/>
              <a:cxnLst>
                <a:cxn ang="0">
                  <a:pos x="20" y="2"/>
                </a:cxn>
                <a:cxn ang="0">
                  <a:pos x="29" y="18"/>
                </a:cxn>
                <a:cxn ang="0">
                  <a:pos x="27" y="21"/>
                </a:cxn>
                <a:cxn ang="0">
                  <a:pos x="9" y="21"/>
                </a:cxn>
                <a:cxn ang="0">
                  <a:pos x="20" y="2"/>
                </a:cxn>
                <a:cxn ang="0">
                  <a:pos x="37" y="20"/>
                </a:cxn>
                <a:cxn ang="0">
                  <a:pos x="21" y="0"/>
                </a:cxn>
                <a:cxn ang="0">
                  <a:pos x="0" y="27"/>
                </a:cxn>
                <a:cxn ang="0">
                  <a:pos x="19" y="46"/>
                </a:cxn>
                <a:cxn ang="0">
                  <a:pos x="26" y="45"/>
                </a:cxn>
                <a:cxn ang="0">
                  <a:pos x="37" y="40"/>
                </a:cxn>
                <a:cxn ang="0">
                  <a:pos x="37" y="40"/>
                </a:cxn>
                <a:cxn ang="0">
                  <a:pos x="36" y="39"/>
                </a:cxn>
                <a:cxn ang="0">
                  <a:pos x="28" y="42"/>
                </a:cxn>
                <a:cxn ang="0">
                  <a:pos x="22" y="43"/>
                </a:cxn>
                <a:cxn ang="0">
                  <a:pos x="9" y="29"/>
                </a:cxn>
                <a:cxn ang="0">
                  <a:pos x="9" y="23"/>
                </a:cxn>
                <a:cxn ang="0">
                  <a:pos x="35" y="22"/>
                </a:cxn>
                <a:cxn ang="0">
                  <a:pos x="37" y="20"/>
                </a:cxn>
              </a:cxnLst>
              <a:rect l="0" t="0" r="r" b="b"/>
              <a:pathLst>
                <a:path w="37" h="46">
                  <a:moveTo>
                    <a:pt x="20" y="2"/>
                  </a:moveTo>
                  <a:cubicBezTo>
                    <a:pt x="26" y="2"/>
                    <a:pt x="29" y="13"/>
                    <a:pt x="29" y="18"/>
                  </a:cubicBezTo>
                  <a:cubicBezTo>
                    <a:pt x="29" y="20"/>
                    <a:pt x="28" y="20"/>
                    <a:pt x="27" y="21"/>
                  </a:cubicBezTo>
                  <a:cubicBezTo>
                    <a:pt x="24" y="21"/>
                    <a:pt x="14" y="22"/>
                    <a:pt x="9" y="21"/>
                  </a:cubicBezTo>
                  <a:cubicBezTo>
                    <a:pt x="9" y="9"/>
                    <a:pt x="14" y="2"/>
                    <a:pt x="20" y="2"/>
                  </a:cubicBezTo>
                  <a:close/>
                  <a:moveTo>
                    <a:pt x="37" y="20"/>
                  </a:moveTo>
                  <a:cubicBezTo>
                    <a:pt x="37" y="11"/>
                    <a:pt x="32" y="0"/>
                    <a:pt x="21" y="0"/>
                  </a:cubicBezTo>
                  <a:cubicBezTo>
                    <a:pt x="9" y="0"/>
                    <a:pt x="0" y="14"/>
                    <a:pt x="0" y="27"/>
                  </a:cubicBezTo>
                  <a:cubicBezTo>
                    <a:pt x="0" y="40"/>
                    <a:pt x="8" y="46"/>
                    <a:pt x="19" y="46"/>
                  </a:cubicBezTo>
                  <a:cubicBezTo>
                    <a:pt x="22" y="46"/>
                    <a:pt x="25" y="46"/>
                    <a:pt x="26" y="45"/>
                  </a:cubicBezTo>
                  <a:cubicBezTo>
                    <a:pt x="30" y="44"/>
                    <a:pt x="34" y="42"/>
                    <a:pt x="37" y="40"/>
                  </a:cubicBezTo>
                  <a:cubicBezTo>
                    <a:pt x="37" y="40"/>
                    <a:pt x="37" y="40"/>
                    <a:pt x="37" y="40"/>
                  </a:cubicBezTo>
                  <a:cubicBezTo>
                    <a:pt x="37" y="39"/>
                    <a:pt x="37" y="39"/>
                    <a:pt x="36" y="39"/>
                  </a:cubicBezTo>
                  <a:cubicBezTo>
                    <a:pt x="34" y="40"/>
                    <a:pt x="31" y="41"/>
                    <a:pt x="28" y="42"/>
                  </a:cubicBezTo>
                  <a:cubicBezTo>
                    <a:pt x="27" y="43"/>
                    <a:pt x="25" y="43"/>
                    <a:pt x="22" y="43"/>
                  </a:cubicBezTo>
                  <a:cubicBezTo>
                    <a:pt x="15" y="43"/>
                    <a:pt x="10" y="38"/>
                    <a:pt x="9" y="29"/>
                  </a:cubicBezTo>
                  <a:cubicBezTo>
                    <a:pt x="9" y="27"/>
                    <a:pt x="9" y="25"/>
                    <a:pt x="9" y="23"/>
                  </a:cubicBezTo>
                  <a:cubicBezTo>
                    <a:pt x="13" y="23"/>
                    <a:pt x="31" y="23"/>
                    <a:pt x="35" y="22"/>
                  </a:cubicBezTo>
                  <a:cubicBezTo>
                    <a:pt x="36" y="22"/>
                    <a:pt x="37" y="21"/>
                    <a:pt x="37" y="2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8" name="Freeform 37">
              <a:extLst>
                <a:ext uri="{FF2B5EF4-FFF2-40B4-BE49-F238E27FC236}">
                  <a16:creationId xmlns:a16="http://schemas.microsoft.com/office/drawing/2014/main" id="{51017DC1-24EA-4D40-856A-036B0F212E0D}"/>
                </a:ext>
              </a:extLst>
            </p:cNvPr>
            <p:cNvSpPr>
              <a:spLocks/>
            </p:cNvSpPr>
            <p:nvPr userDrawn="1"/>
          </p:nvSpPr>
          <p:spPr bwMode="gray">
            <a:xfrm>
              <a:off x="6097588" y="6227763"/>
              <a:ext cx="152400" cy="201612"/>
            </a:xfrm>
            <a:custGeom>
              <a:avLst/>
              <a:gdLst/>
              <a:ahLst/>
              <a:cxnLst>
                <a:cxn ang="0">
                  <a:pos x="48" y="0"/>
                </a:cxn>
                <a:cxn ang="0">
                  <a:pos x="48" y="0"/>
                </a:cxn>
                <a:cxn ang="0">
                  <a:pos x="47" y="1"/>
                </a:cxn>
                <a:cxn ang="0">
                  <a:pos x="45" y="2"/>
                </a:cxn>
                <a:cxn ang="0">
                  <a:pos x="44" y="4"/>
                </a:cxn>
                <a:cxn ang="0">
                  <a:pos x="27" y="43"/>
                </a:cxn>
                <a:cxn ang="0">
                  <a:pos x="6" y="64"/>
                </a:cxn>
                <a:cxn ang="0">
                  <a:pos x="3" y="63"/>
                </a:cxn>
                <a:cxn ang="0">
                  <a:pos x="0" y="54"/>
                </a:cxn>
                <a:cxn ang="0">
                  <a:pos x="1" y="53"/>
                </a:cxn>
                <a:cxn ang="0">
                  <a:pos x="2" y="53"/>
                </a:cxn>
                <a:cxn ang="0">
                  <a:pos x="5" y="57"/>
                </a:cxn>
                <a:cxn ang="0">
                  <a:pos x="7" y="59"/>
                </a:cxn>
                <a:cxn ang="0">
                  <a:pos x="21" y="48"/>
                </a:cxn>
                <a:cxn ang="0">
                  <a:pos x="21" y="45"/>
                </a:cxn>
                <a:cxn ang="0">
                  <a:pos x="6" y="3"/>
                </a:cxn>
                <a:cxn ang="0">
                  <a:pos x="5" y="2"/>
                </a:cxn>
                <a:cxn ang="0">
                  <a:pos x="2" y="1"/>
                </a:cxn>
                <a:cxn ang="0">
                  <a:pos x="1" y="0"/>
                </a:cxn>
                <a:cxn ang="0">
                  <a:pos x="1" y="0"/>
                </a:cxn>
                <a:cxn ang="0">
                  <a:pos x="21" y="0"/>
                </a:cxn>
                <a:cxn ang="0">
                  <a:pos x="21" y="0"/>
                </a:cxn>
                <a:cxn ang="0">
                  <a:pos x="21" y="1"/>
                </a:cxn>
                <a:cxn ang="0">
                  <a:pos x="16" y="2"/>
                </a:cxn>
                <a:cxn ang="0">
                  <a:pos x="15" y="3"/>
                </a:cxn>
                <a:cxn ang="0">
                  <a:pos x="25" y="37"/>
                </a:cxn>
                <a:cxn ang="0">
                  <a:pos x="26" y="40"/>
                </a:cxn>
                <a:cxn ang="0">
                  <a:pos x="27" y="40"/>
                </a:cxn>
                <a:cxn ang="0">
                  <a:pos x="28" y="37"/>
                </a:cxn>
                <a:cxn ang="0">
                  <a:pos x="38" y="4"/>
                </a:cxn>
                <a:cxn ang="0">
                  <a:pos x="37" y="2"/>
                </a:cxn>
                <a:cxn ang="0">
                  <a:pos x="33" y="1"/>
                </a:cxn>
                <a:cxn ang="0">
                  <a:pos x="32" y="0"/>
                </a:cxn>
                <a:cxn ang="0">
                  <a:pos x="32" y="0"/>
                </a:cxn>
                <a:cxn ang="0">
                  <a:pos x="48" y="0"/>
                </a:cxn>
              </a:cxnLst>
              <a:rect l="0" t="0" r="r" b="b"/>
              <a:pathLst>
                <a:path w="48" h="64">
                  <a:moveTo>
                    <a:pt x="48" y="0"/>
                  </a:moveTo>
                  <a:cubicBezTo>
                    <a:pt x="48" y="0"/>
                    <a:pt x="48" y="0"/>
                    <a:pt x="48" y="0"/>
                  </a:cubicBezTo>
                  <a:cubicBezTo>
                    <a:pt x="48" y="1"/>
                    <a:pt x="48" y="1"/>
                    <a:pt x="47" y="1"/>
                  </a:cubicBezTo>
                  <a:cubicBezTo>
                    <a:pt x="45" y="2"/>
                    <a:pt x="45" y="2"/>
                    <a:pt x="45" y="2"/>
                  </a:cubicBezTo>
                  <a:cubicBezTo>
                    <a:pt x="45" y="2"/>
                    <a:pt x="44" y="3"/>
                    <a:pt x="44" y="4"/>
                  </a:cubicBezTo>
                  <a:cubicBezTo>
                    <a:pt x="42" y="10"/>
                    <a:pt x="33" y="33"/>
                    <a:pt x="27" y="43"/>
                  </a:cubicBezTo>
                  <a:cubicBezTo>
                    <a:pt x="22" y="52"/>
                    <a:pt x="14" y="64"/>
                    <a:pt x="6" y="64"/>
                  </a:cubicBezTo>
                  <a:cubicBezTo>
                    <a:pt x="3" y="64"/>
                    <a:pt x="3" y="63"/>
                    <a:pt x="3" y="63"/>
                  </a:cubicBezTo>
                  <a:cubicBezTo>
                    <a:pt x="0" y="54"/>
                    <a:pt x="0" y="54"/>
                    <a:pt x="0" y="54"/>
                  </a:cubicBezTo>
                  <a:cubicBezTo>
                    <a:pt x="0" y="53"/>
                    <a:pt x="1" y="53"/>
                    <a:pt x="1" y="53"/>
                  </a:cubicBezTo>
                  <a:cubicBezTo>
                    <a:pt x="1" y="53"/>
                    <a:pt x="1" y="53"/>
                    <a:pt x="2" y="53"/>
                  </a:cubicBezTo>
                  <a:cubicBezTo>
                    <a:pt x="5" y="57"/>
                    <a:pt x="5" y="57"/>
                    <a:pt x="5" y="57"/>
                  </a:cubicBezTo>
                  <a:cubicBezTo>
                    <a:pt x="5" y="58"/>
                    <a:pt x="6" y="59"/>
                    <a:pt x="7" y="59"/>
                  </a:cubicBezTo>
                  <a:cubicBezTo>
                    <a:pt x="11" y="59"/>
                    <a:pt x="17" y="54"/>
                    <a:pt x="21" y="48"/>
                  </a:cubicBezTo>
                  <a:cubicBezTo>
                    <a:pt x="22" y="47"/>
                    <a:pt x="22" y="46"/>
                    <a:pt x="21" y="45"/>
                  </a:cubicBezTo>
                  <a:cubicBezTo>
                    <a:pt x="18" y="37"/>
                    <a:pt x="9" y="13"/>
                    <a:pt x="6" y="3"/>
                  </a:cubicBezTo>
                  <a:cubicBezTo>
                    <a:pt x="5" y="3"/>
                    <a:pt x="5" y="2"/>
                    <a:pt x="5" y="2"/>
                  </a:cubicBezTo>
                  <a:cubicBezTo>
                    <a:pt x="2" y="1"/>
                    <a:pt x="2" y="1"/>
                    <a:pt x="2" y="1"/>
                  </a:cubicBezTo>
                  <a:cubicBezTo>
                    <a:pt x="1" y="1"/>
                    <a:pt x="1" y="1"/>
                    <a:pt x="1" y="0"/>
                  </a:cubicBezTo>
                  <a:cubicBezTo>
                    <a:pt x="1" y="0"/>
                    <a:pt x="1" y="0"/>
                    <a:pt x="1" y="0"/>
                  </a:cubicBezTo>
                  <a:cubicBezTo>
                    <a:pt x="21" y="0"/>
                    <a:pt x="21" y="0"/>
                    <a:pt x="21" y="0"/>
                  </a:cubicBezTo>
                  <a:cubicBezTo>
                    <a:pt x="21" y="0"/>
                    <a:pt x="21" y="0"/>
                    <a:pt x="21" y="0"/>
                  </a:cubicBezTo>
                  <a:cubicBezTo>
                    <a:pt x="21" y="1"/>
                    <a:pt x="21" y="1"/>
                    <a:pt x="21" y="1"/>
                  </a:cubicBezTo>
                  <a:cubicBezTo>
                    <a:pt x="16" y="2"/>
                    <a:pt x="16" y="2"/>
                    <a:pt x="16" y="2"/>
                  </a:cubicBezTo>
                  <a:cubicBezTo>
                    <a:pt x="15" y="2"/>
                    <a:pt x="15" y="3"/>
                    <a:pt x="15" y="3"/>
                  </a:cubicBezTo>
                  <a:cubicBezTo>
                    <a:pt x="17" y="11"/>
                    <a:pt x="23" y="29"/>
                    <a:pt x="25" y="37"/>
                  </a:cubicBezTo>
                  <a:cubicBezTo>
                    <a:pt x="26" y="38"/>
                    <a:pt x="26" y="39"/>
                    <a:pt x="26" y="40"/>
                  </a:cubicBezTo>
                  <a:cubicBezTo>
                    <a:pt x="27" y="40"/>
                    <a:pt x="27" y="40"/>
                    <a:pt x="27" y="40"/>
                  </a:cubicBezTo>
                  <a:cubicBezTo>
                    <a:pt x="27" y="39"/>
                    <a:pt x="28" y="38"/>
                    <a:pt x="28" y="37"/>
                  </a:cubicBezTo>
                  <a:cubicBezTo>
                    <a:pt x="31" y="29"/>
                    <a:pt x="36" y="13"/>
                    <a:pt x="38" y="4"/>
                  </a:cubicBezTo>
                  <a:cubicBezTo>
                    <a:pt x="38" y="2"/>
                    <a:pt x="38" y="2"/>
                    <a:pt x="37" y="2"/>
                  </a:cubicBezTo>
                  <a:cubicBezTo>
                    <a:pt x="33" y="1"/>
                    <a:pt x="33" y="1"/>
                    <a:pt x="33" y="1"/>
                  </a:cubicBezTo>
                  <a:cubicBezTo>
                    <a:pt x="32" y="1"/>
                    <a:pt x="32" y="1"/>
                    <a:pt x="32" y="0"/>
                  </a:cubicBezTo>
                  <a:cubicBezTo>
                    <a:pt x="32" y="0"/>
                    <a:pt x="32" y="0"/>
                    <a:pt x="32" y="0"/>
                  </a:cubicBezTo>
                  <a:lnTo>
                    <a:pt x="4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9" name="Freeform 38">
              <a:extLst>
                <a:ext uri="{FF2B5EF4-FFF2-40B4-BE49-F238E27FC236}">
                  <a16:creationId xmlns:a16="http://schemas.microsoft.com/office/drawing/2014/main" id="{04BBAE89-31B8-D74D-B9A0-6A709319630D}"/>
                </a:ext>
              </a:extLst>
            </p:cNvPr>
            <p:cNvSpPr>
              <a:spLocks/>
            </p:cNvSpPr>
            <p:nvPr userDrawn="1"/>
          </p:nvSpPr>
          <p:spPr bwMode="gray">
            <a:xfrm>
              <a:off x="4816475" y="6445250"/>
              <a:ext cx="57150" cy="76200"/>
            </a:xfrm>
            <a:custGeom>
              <a:avLst/>
              <a:gdLst/>
              <a:ahLst/>
              <a:cxnLst>
                <a:cxn ang="0">
                  <a:pos x="18" y="23"/>
                </a:cxn>
                <a:cxn ang="0">
                  <a:pos x="12" y="24"/>
                </a:cxn>
                <a:cxn ang="0">
                  <a:pos x="0" y="12"/>
                </a:cxn>
                <a:cxn ang="0">
                  <a:pos x="13" y="0"/>
                </a:cxn>
                <a:cxn ang="0">
                  <a:pos x="18" y="1"/>
                </a:cxn>
                <a:cxn ang="0">
                  <a:pos x="18" y="3"/>
                </a:cxn>
                <a:cxn ang="0">
                  <a:pos x="13" y="2"/>
                </a:cxn>
                <a:cxn ang="0">
                  <a:pos x="4" y="12"/>
                </a:cxn>
                <a:cxn ang="0">
                  <a:pos x="13" y="22"/>
                </a:cxn>
                <a:cxn ang="0">
                  <a:pos x="18" y="21"/>
                </a:cxn>
                <a:cxn ang="0">
                  <a:pos x="18" y="23"/>
                </a:cxn>
              </a:cxnLst>
              <a:rect l="0" t="0" r="r" b="b"/>
              <a:pathLst>
                <a:path w="18" h="24">
                  <a:moveTo>
                    <a:pt x="18" y="23"/>
                  </a:moveTo>
                  <a:cubicBezTo>
                    <a:pt x="17" y="24"/>
                    <a:pt x="15" y="24"/>
                    <a:pt x="12" y="24"/>
                  </a:cubicBezTo>
                  <a:cubicBezTo>
                    <a:pt x="5" y="24"/>
                    <a:pt x="0" y="20"/>
                    <a:pt x="0" y="12"/>
                  </a:cubicBezTo>
                  <a:cubicBezTo>
                    <a:pt x="0" y="5"/>
                    <a:pt x="5" y="0"/>
                    <a:pt x="13" y="0"/>
                  </a:cubicBezTo>
                  <a:cubicBezTo>
                    <a:pt x="16" y="0"/>
                    <a:pt x="18" y="0"/>
                    <a:pt x="18" y="1"/>
                  </a:cubicBezTo>
                  <a:cubicBezTo>
                    <a:pt x="18" y="3"/>
                    <a:pt x="18" y="3"/>
                    <a:pt x="18" y="3"/>
                  </a:cubicBezTo>
                  <a:cubicBezTo>
                    <a:pt x="16" y="3"/>
                    <a:pt x="15" y="2"/>
                    <a:pt x="13" y="2"/>
                  </a:cubicBezTo>
                  <a:cubicBezTo>
                    <a:pt x="7" y="2"/>
                    <a:pt x="4" y="6"/>
                    <a:pt x="4" y="12"/>
                  </a:cubicBezTo>
                  <a:cubicBezTo>
                    <a:pt x="4" y="18"/>
                    <a:pt x="7" y="22"/>
                    <a:pt x="13" y="22"/>
                  </a:cubicBezTo>
                  <a:cubicBezTo>
                    <a:pt x="15" y="22"/>
                    <a:pt x="16" y="21"/>
                    <a:pt x="18" y="21"/>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0" name="Freeform 39">
              <a:extLst>
                <a:ext uri="{FF2B5EF4-FFF2-40B4-BE49-F238E27FC236}">
                  <a16:creationId xmlns:a16="http://schemas.microsoft.com/office/drawing/2014/main" id="{F6BF25AA-3B89-114F-9520-60CA93016612}"/>
                </a:ext>
              </a:extLst>
            </p:cNvPr>
            <p:cNvSpPr>
              <a:spLocks/>
            </p:cNvSpPr>
            <p:nvPr userDrawn="1"/>
          </p:nvSpPr>
          <p:spPr bwMode="gray">
            <a:xfrm>
              <a:off x="4892675" y="6445250"/>
              <a:ext cx="57150" cy="76200"/>
            </a:xfrm>
            <a:custGeom>
              <a:avLst/>
              <a:gdLst/>
              <a:ahLst/>
              <a:cxnLst>
                <a:cxn ang="0">
                  <a:pos x="6" y="0"/>
                </a:cxn>
                <a:cxn ang="0">
                  <a:pos x="6" y="20"/>
                </a:cxn>
                <a:cxn ang="0">
                  <a:pos x="30" y="20"/>
                </a:cxn>
                <a:cxn ang="0">
                  <a:pos x="30" y="0"/>
                </a:cxn>
                <a:cxn ang="0">
                  <a:pos x="36" y="0"/>
                </a:cxn>
                <a:cxn ang="0">
                  <a:pos x="36" y="48"/>
                </a:cxn>
                <a:cxn ang="0">
                  <a:pos x="30" y="48"/>
                </a:cxn>
                <a:cxn ang="0">
                  <a:pos x="30" y="26"/>
                </a:cxn>
                <a:cxn ang="0">
                  <a:pos x="6" y="26"/>
                </a:cxn>
                <a:cxn ang="0">
                  <a:pos x="6" y="48"/>
                </a:cxn>
                <a:cxn ang="0">
                  <a:pos x="0" y="48"/>
                </a:cxn>
                <a:cxn ang="0">
                  <a:pos x="0" y="0"/>
                </a:cxn>
                <a:cxn ang="0">
                  <a:pos x="6" y="0"/>
                </a:cxn>
              </a:cxnLst>
              <a:rect l="0" t="0" r="r" b="b"/>
              <a:pathLst>
                <a:path w="36" h="48">
                  <a:moveTo>
                    <a:pt x="6" y="0"/>
                  </a:moveTo>
                  <a:lnTo>
                    <a:pt x="6" y="20"/>
                  </a:lnTo>
                  <a:lnTo>
                    <a:pt x="30" y="20"/>
                  </a:lnTo>
                  <a:lnTo>
                    <a:pt x="30" y="0"/>
                  </a:lnTo>
                  <a:lnTo>
                    <a:pt x="36" y="0"/>
                  </a:lnTo>
                  <a:lnTo>
                    <a:pt x="36" y="48"/>
                  </a:lnTo>
                  <a:lnTo>
                    <a:pt x="30" y="48"/>
                  </a:lnTo>
                  <a:lnTo>
                    <a:pt x="30" y="26"/>
                  </a:lnTo>
                  <a:lnTo>
                    <a:pt x="6" y="26"/>
                  </a:lnTo>
                  <a:lnTo>
                    <a:pt x="6" y="48"/>
                  </a:lnTo>
                  <a:lnTo>
                    <a:pt x="0" y="48"/>
                  </a:lnTo>
                  <a:lnTo>
                    <a:pt x="0" y="0"/>
                  </a:lnTo>
                  <a:lnTo>
                    <a:pt x="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3" name="Freeform 42">
              <a:extLst>
                <a:ext uri="{FF2B5EF4-FFF2-40B4-BE49-F238E27FC236}">
                  <a16:creationId xmlns:a16="http://schemas.microsoft.com/office/drawing/2014/main" id="{36D67D9C-2509-B443-8CDE-EE726599A4EA}"/>
                </a:ext>
              </a:extLst>
            </p:cNvPr>
            <p:cNvSpPr>
              <a:spLocks noEditPoints="1"/>
            </p:cNvSpPr>
            <p:nvPr userDrawn="1"/>
          </p:nvSpPr>
          <p:spPr bwMode="gray">
            <a:xfrm>
              <a:off x="4965700" y="6445250"/>
              <a:ext cx="63500" cy="76200"/>
            </a:xfrm>
            <a:custGeom>
              <a:avLst/>
              <a:gdLst/>
              <a:ahLst/>
              <a:cxnLst>
                <a:cxn ang="0">
                  <a:pos x="6" y="16"/>
                </a:cxn>
                <a:cxn ang="0">
                  <a:pos x="4" y="24"/>
                </a:cxn>
                <a:cxn ang="0">
                  <a:pos x="0" y="24"/>
                </a:cxn>
                <a:cxn ang="0">
                  <a:pos x="9" y="0"/>
                </a:cxn>
                <a:cxn ang="0">
                  <a:pos x="12" y="0"/>
                </a:cxn>
                <a:cxn ang="0">
                  <a:pos x="20" y="24"/>
                </a:cxn>
                <a:cxn ang="0">
                  <a:pos x="17" y="24"/>
                </a:cxn>
                <a:cxn ang="0">
                  <a:pos x="15" y="16"/>
                </a:cxn>
                <a:cxn ang="0">
                  <a:pos x="6" y="16"/>
                </a:cxn>
                <a:cxn ang="0">
                  <a:pos x="14" y="14"/>
                </a:cxn>
                <a:cxn ang="0">
                  <a:pos x="12" y="7"/>
                </a:cxn>
                <a:cxn ang="0">
                  <a:pos x="10" y="3"/>
                </a:cxn>
                <a:cxn ang="0">
                  <a:pos x="10" y="3"/>
                </a:cxn>
                <a:cxn ang="0">
                  <a:pos x="9" y="7"/>
                </a:cxn>
                <a:cxn ang="0">
                  <a:pos x="7" y="14"/>
                </a:cxn>
                <a:cxn ang="0">
                  <a:pos x="14" y="14"/>
                </a:cxn>
              </a:cxnLst>
              <a:rect l="0" t="0" r="r" b="b"/>
              <a:pathLst>
                <a:path w="20" h="24">
                  <a:moveTo>
                    <a:pt x="6" y="16"/>
                  </a:moveTo>
                  <a:cubicBezTo>
                    <a:pt x="4" y="24"/>
                    <a:pt x="4" y="24"/>
                    <a:pt x="4" y="24"/>
                  </a:cubicBezTo>
                  <a:cubicBezTo>
                    <a:pt x="0" y="24"/>
                    <a:pt x="0" y="24"/>
                    <a:pt x="0" y="24"/>
                  </a:cubicBezTo>
                  <a:cubicBezTo>
                    <a:pt x="9" y="0"/>
                    <a:pt x="9" y="0"/>
                    <a:pt x="9" y="0"/>
                  </a:cubicBezTo>
                  <a:cubicBezTo>
                    <a:pt x="12" y="0"/>
                    <a:pt x="12" y="0"/>
                    <a:pt x="12" y="0"/>
                  </a:cubicBezTo>
                  <a:cubicBezTo>
                    <a:pt x="20" y="24"/>
                    <a:pt x="20" y="24"/>
                    <a:pt x="20" y="24"/>
                  </a:cubicBezTo>
                  <a:cubicBezTo>
                    <a:pt x="17" y="24"/>
                    <a:pt x="17" y="24"/>
                    <a:pt x="17" y="24"/>
                  </a:cubicBezTo>
                  <a:cubicBezTo>
                    <a:pt x="15" y="16"/>
                    <a:pt x="15" y="16"/>
                    <a:pt x="15" y="16"/>
                  </a:cubicBezTo>
                  <a:lnTo>
                    <a:pt x="6" y="16"/>
                  </a:lnTo>
                  <a:close/>
                  <a:moveTo>
                    <a:pt x="14" y="14"/>
                  </a:moveTo>
                  <a:cubicBezTo>
                    <a:pt x="12" y="7"/>
                    <a:pt x="12" y="7"/>
                    <a:pt x="12" y="7"/>
                  </a:cubicBezTo>
                  <a:cubicBezTo>
                    <a:pt x="11" y="6"/>
                    <a:pt x="11" y="4"/>
                    <a:pt x="10" y="3"/>
                  </a:cubicBezTo>
                  <a:cubicBezTo>
                    <a:pt x="10" y="3"/>
                    <a:pt x="10" y="3"/>
                    <a:pt x="10" y="3"/>
                  </a:cubicBezTo>
                  <a:cubicBezTo>
                    <a:pt x="10" y="4"/>
                    <a:pt x="10" y="6"/>
                    <a:pt x="9" y="7"/>
                  </a:cubicBezTo>
                  <a:cubicBezTo>
                    <a:pt x="7" y="14"/>
                    <a:pt x="7" y="14"/>
                    <a:pt x="7" y="14"/>
                  </a:cubicBezTo>
                  <a:lnTo>
                    <a:pt x="14"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5" name="Freeform 44">
              <a:extLst>
                <a:ext uri="{FF2B5EF4-FFF2-40B4-BE49-F238E27FC236}">
                  <a16:creationId xmlns:a16="http://schemas.microsoft.com/office/drawing/2014/main" id="{B72926B1-9759-B34D-AA74-F3DBDCDA1EAE}"/>
                </a:ext>
              </a:extLst>
            </p:cNvPr>
            <p:cNvSpPr>
              <a:spLocks noEditPoints="1"/>
            </p:cNvSpPr>
            <p:nvPr userDrawn="1"/>
          </p:nvSpPr>
          <p:spPr bwMode="gray">
            <a:xfrm>
              <a:off x="5048250" y="6445250"/>
              <a:ext cx="47625" cy="76200"/>
            </a:xfrm>
            <a:custGeom>
              <a:avLst/>
              <a:gdLst/>
              <a:ahLst/>
              <a:cxnLst>
                <a:cxn ang="0">
                  <a:pos x="0" y="0"/>
                </a:cxn>
                <a:cxn ang="0">
                  <a:pos x="6" y="0"/>
                </a:cxn>
                <a:cxn ang="0">
                  <a:pos x="13" y="2"/>
                </a:cxn>
                <a:cxn ang="0">
                  <a:pos x="15" y="6"/>
                </a:cxn>
                <a:cxn ang="0">
                  <a:pos x="10" y="12"/>
                </a:cxn>
                <a:cxn ang="0">
                  <a:pos x="10" y="13"/>
                </a:cxn>
                <a:cxn ang="0">
                  <a:pos x="14" y="17"/>
                </a:cxn>
                <a:cxn ang="0">
                  <a:pos x="15" y="24"/>
                </a:cxn>
                <a:cxn ang="0">
                  <a:pos x="12" y="24"/>
                </a:cxn>
                <a:cxn ang="0">
                  <a:pos x="11" y="18"/>
                </a:cxn>
                <a:cxn ang="0">
                  <a:pos x="6" y="14"/>
                </a:cxn>
                <a:cxn ang="0">
                  <a:pos x="3" y="14"/>
                </a:cxn>
                <a:cxn ang="0">
                  <a:pos x="3" y="24"/>
                </a:cxn>
                <a:cxn ang="0">
                  <a:pos x="0" y="24"/>
                </a:cxn>
                <a:cxn ang="0">
                  <a:pos x="0" y="0"/>
                </a:cxn>
                <a:cxn ang="0">
                  <a:pos x="3" y="11"/>
                </a:cxn>
                <a:cxn ang="0">
                  <a:pos x="6" y="11"/>
                </a:cxn>
                <a:cxn ang="0">
                  <a:pos x="11" y="7"/>
                </a:cxn>
                <a:cxn ang="0">
                  <a:pos x="6" y="2"/>
                </a:cxn>
                <a:cxn ang="0">
                  <a:pos x="3" y="3"/>
                </a:cxn>
                <a:cxn ang="0">
                  <a:pos x="3" y="11"/>
                </a:cxn>
              </a:cxnLst>
              <a:rect l="0" t="0" r="r" b="b"/>
              <a:pathLst>
                <a:path w="15" h="24">
                  <a:moveTo>
                    <a:pt x="0" y="0"/>
                  </a:moveTo>
                  <a:cubicBezTo>
                    <a:pt x="1" y="0"/>
                    <a:pt x="4" y="0"/>
                    <a:pt x="6" y="0"/>
                  </a:cubicBezTo>
                  <a:cubicBezTo>
                    <a:pt x="9" y="0"/>
                    <a:pt x="11" y="1"/>
                    <a:pt x="13" y="2"/>
                  </a:cubicBezTo>
                  <a:cubicBezTo>
                    <a:pt x="14" y="3"/>
                    <a:pt x="15" y="5"/>
                    <a:pt x="15" y="6"/>
                  </a:cubicBezTo>
                  <a:cubicBezTo>
                    <a:pt x="15" y="10"/>
                    <a:pt x="13" y="12"/>
                    <a:pt x="10" y="12"/>
                  </a:cubicBezTo>
                  <a:cubicBezTo>
                    <a:pt x="10" y="13"/>
                    <a:pt x="10" y="13"/>
                    <a:pt x="10" y="13"/>
                  </a:cubicBezTo>
                  <a:cubicBezTo>
                    <a:pt x="12" y="13"/>
                    <a:pt x="13" y="15"/>
                    <a:pt x="14" y="17"/>
                  </a:cubicBezTo>
                  <a:cubicBezTo>
                    <a:pt x="14" y="21"/>
                    <a:pt x="15" y="23"/>
                    <a:pt x="15" y="24"/>
                  </a:cubicBezTo>
                  <a:cubicBezTo>
                    <a:pt x="12" y="24"/>
                    <a:pt x="12" y="24"/>
                    <a:pt x="12" y="24"/>
                  </a:cubicBezTo>
                  <a:cubicBezTo>
                    <a:pt x="12" y="23"/>
                    <a:pt x="11" y="21"/>
                    <a:pt x="11" y="18"/>
                  </a:cubicBezTo>
                  <a:cubicBezTo>
                    <a:pt x="10" y="15"/>
                    <a:pt x="9" y="14"/>
                    <a:pt x="6" y="14"/>
                  </a:cubicBezTo>
                  <a:cubicBezTo>
                    <a:pt x="3" y="14"/>
                    <a:pt x="3" y="14"/>
                    <a:pt x="3" y="14"/>
                  </a:cubicBezTo>
                  <a:cubicBezTo>
                    <a:pt x="3" y="24"/>
                    <a:pt x="3" y="24"/>
                    <a:pt x="3" y="24"/>
                  </a:cubicBezTo>
                  <a:cubicBezTo>
                    <a:pt x="0" y="24"/>
                    <a:pt x="0" y="24"/>
                    <a:pt x="0" y="24"/>
                  </a:cubicBezTo>
                  <a:lnTo>
                    <a:pt x="0" y="0"/>
                  </a:lnTo>
                  <a:close/>
                  <a:moveTo>
                    <a:pt x="3" y="11"/>
                  </a:moveTo>
                  <a:cubicBezTo>
                    <a:pt x="6" y="11"/>
                    <a:pt x="6" y="11"/>
                    <a:pt x="6" y="11"/>
                  </a:cubicBezTo>
                  <a:cubicBezTo>
                    <a:pt x="9" y="11"/>
                    <a:pt x="11" y="9"/>
                    <a:pt x="11" y="7"/>
                  </a:cubicBezTo>
                  <a:cubicBezTo>
                    <a:pt x="11" y="4"/>
                    <a:pt x="9" y="2"/>
                    <a:pt x="6" y="2"/>
                  </a:cubicBezTo>
                  <a:cubicBezTo>
                    <a:pt x="5" y="2"/>
                    <a:pt x="4" y="2"/>
                    <a:pt x="3" y="3"/>
                  </a:cubicBezTo>
                  <a:lnTo>
                    <a:pt x="3" y="1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6" name="Freeform 45">
              <a:extLst>
                <a:ext uri="{FF2B5EF4-FFF2-40B4-BE49-F238E27FC236}">
                  <a16:creationId xmlns:a16="http://schemas.microsoft.com/office/drawing/2014/main" id="{3F899399-A230-C044-8674-E4184BE74E26}"/>
                </a:ext>
              </a:extLst>
            </p:cNvPr>
            <p:cNvSpPr>
              <a:spLocks/>
            </p:cNvSpPr>
            <p:nvPr userDrawn="1"/>
          </p:nvSpPr>
          <p:spPr bwMode="gray">
            <a:xfrm>
              <a:off x="5108575" y="6445250"/>
              <a:ext cx="53975" cy="76200"/>
            </a:xfrm>
            <a:custGeom>
              <a:avLst/>
              <a:gdLst/>
              <a:ahLst/>
              <a:cxnLst>
                <a:cxn ang="0">
                  <a:pos x="14" y="6"/>
                </a:cxn>
                <a:cxn ang="0">
                  <a:pos x="0" y="6"/>
                </a:cxn>
                <a:cxn ang="0">
                  <a:pos x="0" y="0"/>
                </a:cxn>
                <a:cxn ang="0">
                  <a:pos x="34" y="0"/>
                </a:cxn>
                <a:cxn ang="0">
                  <a:pos x="34" y="6"/>
                </a:cxn>
                <a:cxn ang="0">
                  <a:pos x="20" y="6"/>
                </a:cxn>
                <a:cxn ang="0">
                  <a:pos x="20" y="48"/>
                </a:cxn>
                <a:cxn ang="0">
                  <a:pos x="14" y="48"/>
                </a:cxn>
                <a:cxn ang="0">
                  <a:pos x="14" y="6"/>
                </a:cxn>
              </a:cxnLst>
              <a:rect l="0" t="0" r="r" b="b"/>
              <a:pathLst>
                <a:path w="34" h="48">
                  <a:moveTo>
                    <a:pt x="14" y="6"/>
                  </a:moveTo>
                  <a:lnTo>
                    <a:pt x="0" y="6"/>
                  </a:lnTo>
                  <a:lnTo>
                    <a:pt x="0" y="0"/>
                  </a:lnTo>
                  <a:lnTo>
                    <a:pt x="34" y="0"/>
                  </a:lnTo>
                  <a:lnTo>
                    <a:pt x="34" y="6"/>
                  </a:lnTo>
                  <a:lnTo>
                    <a:pt x="20" y="6"/>
                  </a:lnTo>
                  <a:lnTo>
                    <a:pt x="20" y="48"/>
                  </a:lnTo>
                  <a:lnTo>
                    <a:pt x="14" y="48"/>
                  </a:lnTo>
                  <a:lnTo>
                    <a:pt x="14"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7" name="Freeform 46">
              <a:extLst>
                <a:ext uri="{FF2B5EF4-FFF2-40B4-BE49-F238E27FC236}">
                  <a16:creationId xmlns:a16="http://schemas.microsoft.com/office/drawing/2014/main" id="{88B22216-798E-044E-A1F1-37177EE1D834}"/>
                </a:ext>
              </a:extLst>
            </p:cNvPr>
            <p:cNvSpPr>
              <a:spLocks/>
            </p:cNvSpPr>
            <p:nvPr userDrawn="1"/>
          </p:nvSpPr>
          <p:spPr bwMode="gray">
            <a:xfrm>
              <a:off x="5178425" y="6445250"/>
              <a:ext cx="41275" cy="76200"/>
            </a:xfrm>
            <a:custGeom>
              <a:avLst/>
              <a:gdLst/>
              <a:ahLst/>
              <a:cxnLst>
                <a:cxn ang="0">
                  <a:pos x="24" y="26"/>
                </a:cxn>
                <a:cxn ang="0">
                  <a:pos x="6" y="26"/>
                </a:cxn>
                <a:cxn ang="0">
                  <a:pos x="6" y="42"/>
                </a:cxn>
                <a:cxn ang="0">
                  <a:pos x="26" y="42"/>
                </a:cxn>
                <a:cxn ang="0">
                  <a:pos x="26" y="48"/>
                </a:cxn>
                <a:cxn ang="0">
                  <a:pos x="0" y="48"/>
                </a:cxn>
                <a:cxn ang="0">
                  <a:pos x="0" y="0"/>
                </a:cxn>
                <a:cxn ang="0">
                  <a:pos x="26" y="0"/>
                </a:cxn>
                <a:cxn ang="0">
                  <a:pos x="26" y="6"/>
                </a:cxn>
                <a:cxn ang="0">
                  <a:pos x="6" y="6"/>
                </a:cxn>
                <a:cxn ang="0">
                  <a:pos x="6" y="20"/>
                </a:cxn>
                <a:cxn ang="0">
                  <a:pos x="24" y="20"/>
                </a:cxn>
                <a:cxn ang="0">
                  <a:pos x="24" y="26"/>
                </a:cxn>
              </a:cxnLst>
              <a:rect l="0" t="0" r="r" b="b"/>
              <a:pathLst>
                <a:path w="26" h="48">
                  <a:moveTo>
                    <a:pt x="24" y="26"/>
                  </a:moveTo>
                  <a:lnTo>
                    <a:pt x="6" y="26"/>
                  </a:lnTo>
                  <a:lnTo>
                    <a:pt x="6" y="42"/>
                  </a:lnTo>
                  <a:lnTo>
                    <a:pt x="26" y="42"/>
                  </a:lnTo>
                  <a:lnTo>
                    <a:pt x="26" y="48"/>
                  </a:lnTo>
                  <a:lnTo>
                    <a:pt x="0" y="48"/>
                  </a:lnTo>
                  <a:lnTo>
                    <a:pt x="0" y="0"/>
                  </a:lnTo>
                  <a:lnTo>
                    <a:pt x="26" y="0"/>
                  </a:lnTo>
                  <a:lnTo>
                    <a:pt x="26" y="6"/>
                  </a:lnTo>
                  <a:lnTo>
                    <a:pt x="6" y="6"/>
                  </a:lnTo>
                  <a:lnTo>
                    <a:pt x="6" y="20"/>
                  </a:lnTo>
                  <a:lnTo>
                    <a:pt x="24" y="20"/>
                  </a:lnTo>
                  <a:lnTo>
                    <a:pt x="24" y="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8" name="Freeform 47">
              <a:extLst>
                <a:ext uri="{FF2B5EF4-FFF2-40B4-BE49-F238E27FC236}">
                  <a16:creationId xmlns:a16="http://schemas.microsoft.com/office/drawing/2014/main" id="{15A67C64-C658-C342-91F8-AD722A6BD2CD}"/>
                </a:ext>
              </a:extLst>
            </p:cNvPr>
            <p:cNvSpPr>
              <a:spLocks noEditPoints="1"/>
            </p:cNvSpPr>
            <p:nvPr userDrawn="1"/>
          </p:nvSpPr>
          <p:spPr bwMode="gray">
            <a:xfrm>
              <a:off x="5238750" y="6445250"/>
              <a:ext cx="50800" cy="76200"/>
            </a:xfrm>
            <a:custGeom>
              <a:avLst/>
              <a:gdLst/>
              <a:ahLst/>
              <a:cxnLst>
                <a:cxn ang="0">
                  <a:pos x="0" y="0"/>
                </a:cxn>
                <a:cxn ang="0">
                  <a:pos x="6" y="0"/>
                </a:cxn>
                <a:cxn ang="0">
                  <a:pos x="13" y="2"/>
                </a:cxn>
                <a:cxn ang="0">
                  <a:pos x="15" y="6"/>
                </a:cxn>
                <a:cxn ang="0">
                  <a:pos x="10" y="12"/>
                </a:cxn>
                <a:cxn ang="0">
                  <a:pos x="10" y="13"/>
                </a:cxn>
                <a:cxn ang="0">
                  <a:pos x="14" y="17"/>
                </a:cxn>
                <a:cxn ang="0">
                  <a:pos x="16" y="24"/>
                </a:cxn>
                <a:cxn ang="0">
                  <a:pos x="13" y="24"/>
                </a:cxn>
                <a:cxn ang="0">
                  <a:pos x="11" y="18"/>
                </a:cxn>
                <a:cxn ang="0">
                  <a:pos x="6" y="14"/>
                </a:cxn>
                <a:cxn ang="0">
                  <a:pos x="3" y="14"/>
                </a:cxn>
                <a:cxn ang="0">
                  <a:pos x="3" y="24"/>
                </a:cxn>
                <a:cxn ang="0">
                  <a:pos x="0" y="24"/>
                </a:cxn>
                <a:cxn ang="0">
                  <a:pos x="0" y="0"/>
                </a:cxn>
                <a:cxn ang="0">
                  <a:pos x="3" y="11"/>
                </a:cxn>
                <a:cxn ang="0">
                  <a:pos x="6" y="11"/>
                </a:cxn>
                <a:cxn ang="0">
                  <a:pos x="12" y="7"/>
                </a:cxn>
                <a:cxn ang="0">
                  <a:pos x="6" y="2"/>
                </a:cxn>
                <a:cxn ang="0">
                  <a:pos x="3" y="3"/>
                </a:cxn>
                <a:cxn ang="0">
                  <a:pos x="3" y="11"/>
                </a:cxn>
              </a:cxnLst>
              <a:rect l="0" t="0" r="r" b="b"/>
              <a:pathLst>
                <a:path w="16" h="24">
                  <a:moveTo>
                    <a:pt x="0" y="0"/>
                  </a:moveTo>
                  <a:cubicBezTo>
                    <a:pt x="2" y="0"/>
                    <a:pt x="4" y="0"/>
                    <a:pt x="6" y="0"/>
                  </a:cubicBezTo>
                  <a:cubicBezTo>
                    <a:pt x="9" y="0"/>
                    <a:pt x="12" y="1"/>
                    <a:pt x="13" y="2"/>
                  </a:cubicBezTo>
                  <a:cubicBezTo>
                    <a:pt x="14" y="3"/>
                    <a:pt x="15" y="5"/>
                    <a:pt x="15" y="6"/>
                  </a:cubicBezTo>
                  <a:cubicBezTo>
                    <a:pt x="15" y="10"/>
                    <a:pt x="13" y="12"/>
                    <a:pt x="10" y="12"/>
                  </a:cubicBezTo>
                  <a:cubicBezTo>
                    <a:pt x="10" y="13"/>
                    <a:pt x="10" y="13"/>
                    <a:pt x="10" y="13"/>
                  </a:cubicBezTo>
                  <a:cubicBezTo>
                    <a:pt x="12" y="13"/>
                    <a:pt x="13" y="15"/>
                    <a:pt x="14" y="17"/>
                  </a:cubicBezTo>
                  <a:cubicBezTo>
                    <a:pt x="15" y="21"/>
                    <a:pt x="15" y="23"/>
                    <a:pt x="16" y="24"/>
                  </a:cubicBezTo>
                  <a:cubicBezTo>
                    <a:pt x="13" y="24"/>
                    <a:pt x="13" y="24"/>
                    <a:pt x="13" y="24"/>
                  </a:cubicBezTo>
                  <a:cubicBezTo>
                    <a:pt x="12" y="23"/>
                    <a:pt x="12" y="21"/>
                    <a:pt x="11" y="18"/>
                  </a:cubicBezTo>
                  <a:cubicBezTo>
                    <a:pt x="10" y="15"/>
                    <a:pt x="9" y="14"/>
                    <a:pt x="6" y="14"/>
                  </a:cubicBezTo>
                  <a:cubicBezTo>
                    <a:pt x="3" y="14"/>
                    <a:pt x="3" y="14"/>
                    <a:pt x="3" y="14"/>
                  </a:cubicBezTo>
                  <a:cubicBezTo>
                    <a:pt x="3" y="24"/>
                    <a:pt x="3" y="24"/>
                    <a:pt x="3" y="24"/>
                  </a:cubicBezTo>
                  <a:cubicBezTo>
                    <a:pt x="0" y="24"/>
                    <a:pt x="0" y="24"/>
                    <a:pt x="0" y="24"/>
                  </a:cubicBezTo>
                  <a:lnTo>
                    <a:pt x="0" y="0"/>
                  </a:lnTo>
                  <a:close/>
                  <a:moveTo>
                    <a:pt x="3" y="11"/>
                  </a:moveTo>
                  <a:cubicBezTo>
                    <a:pt x="6" y="11"/>
                    <a:pt x="6" y="11"/>
                    <a:pt x="6" y="11"/>
                  </a:cubicBezTo>
                  <a:cubicBezTo>
                    <a:pt x="10" y="11"/>
                    <a:pt x="12" y="9"/>
                    <a:pt x="12" y="7"/>
                  </a:cubicBezTo>
                  <a:cubicBezTo>
                    <a:pt x="12" y="4"/>
                    <a:pt x="10" y="2"/>
                    <a:pt x="6" y="2"/>
                  </a:cubicBezTo>
                  <a:cubicBezTo>
                    <a:pt x="5" y="2"/>
                    <a:pt x="4" y="2"/>
                    <a:pt x="3" y="3"/>
                  </a:cubicBezTo>
                  <a:lnTo>
                    <a:pt x="3" y="1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9" name="Freeform 48">
              <a:extLst>
                <a:ext uri="{FF2B5EF4-FFF2-40B4-BE49-F238E27FC236}">
                  <a16:creationId xmlns:a16="http://schemas.microsoft.com/office/drawing/2014/main" id="{E8E7D28C-6FD1-EB4F-A858-517D723839BC}"/>
                </a:ext>
              </a:extLst>
            </p:cNvPr>
            <p:cNvSpPr>
              <a:spLocks/>
            </p:cNvSpPr>
            <p:nvPr userDrawn="1"/>
          </p:nvSpPr>
          <p:spPr bwMode="gray">
            <a:xfrm>
              <a:off x="5305425" y="6445250"/>
              <a:ext cx="44450" cy="76200"/>
            </a:xfrm>
            <a:custGeom>
              <a:avLst/>
              <a:gdLst/>
              <a:ahLst/>
              <a:cxnLst>
                <a:cxn ang="0">
                  <a:pos x="26" y="26"/>
                </a:cxn>
                <a:cxn ang="0">
                  <a:pos x="6" y="26"/>
                </a:cxn>
                <a:cxn ang="0">
                  <a:pos x="6" y="42"/>
                </a:cxn>
                <a:cxn ang="0">
                  <a:pos x="28" y="42"/>
                </a:cxn>
                <a:cxn ang="0">
                  <a:pos x="28" y="48"/>
                </a:cxn>
                <a:cxn ang="0">
                  <a:pos x="0" y="48"/>
                </a:cxn>
                <a:cxn ang="0">
                  <a:pos x="0" y="0"/>
                </a:cxn>
                <a:cxn ang="0">
                  <a:pos x="26" y="0"/>
                </a:cxn>
                <a:cxn ang="0">
                  <a:pos x="26" y="6"/>
                </a:cxn>
                <a:cxn ang="0">
                  <a:pos x="6" y="6"/>
                </a:cxn>
                <a:cxn ang="0">
                  <a:pos x="6" y="20"/>
                </a:cxn>
                <a:cxn ang="0">
                  <a:pos x="26" y="20"/>
                </a:cxn>
                <a:cxn ang="0">
                  <a:pos x="26" y="26"/>
                </a:cxn>
              </a:cxnLst>
              <a:rect l="0" t="0" r="r" b="b"/>
              <a:pathLst>
                <a:path w="28" h="48">
                  <a:moveTo>
                    <a:pt x="26" y="26"/>
                  </a:moveTo>
                  <a:lnTo>
                    <a:pt x="6" y="26"/>
                  </a:lnTo>
                  <a:lnTo>
                    <a:pt x="6" y="42"/>
                  </a:lnTo>
                  <a:lnTo>
                    <a:pt x="28" y="42"/>
                  </a:lnTo>
                  <a:lnTo>
                    <a:pt x="28" y="48"/>
                  </a:lnTo>
                  <a:lnTo>
                    <a:pt x="0" y="48"/>
                  </a:lnTo>
                  <a:lnTo>
                    <a:pt x="0" y="0"/>
                  </a:lnTo>
                  <a:lnTo>
                    <a:pt x="26" y="0"/>
                  </a:lnTo>
                  <a:lnTo>
                    <a:pt x="26" y="6"/>
                  </a:lnTo>
                  <a:lnTo>
                    <a:pt x="6" y="6"/>
                  </a:lnTo>
                  <a:lnTo>
                    <a:pt x="6" y="20"/>
                  </a:lnTo>
                  <a:lnTo>
                    <a:pt x="26" y="20"/>
                  </a:lnTo>
                  <a:lnTo>
                    <a:pt x="26" y="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0" name="Freeform 49">
              <a:extLst>
                <a:ext uri="{FF2B5EF4-FFF2-40B4-BE49-F238E27FC236}">
                  <a16:creationId xmlns:a16="http://schemas.microsoft.com/office/drawing/2014/main" id="{4DC1EB11-F0B3-524D-B44F-D9492B0A1147}"/>
                </a:ext>
              </a:extLst>
            </p:cNvPr>
            <p:cNvSpPr>
              <a:spLocks noEditPoints="1"/>
            </p:cNvSpPr>
            <p:nvPr userDrawn="1"/>
          </p:nvSpPr>
          <p:spPr bwMode="gray">
            <a:xfrm>
              <a:off x="5368925" y="6445250"/>
              <a:ext cx="58738" cy="76200"/>
            </a:xfrm>
            <a:custGeom>
              <a:avLst/>
              <a:gdLst/>
              <a:ahLst/>
              <a:cxnLst>
                <a:cxn ang="0">
                  <a:pos x="0" y="0"/>
                </a:cxn>
                <a:cxn ang="0">
                  <a:pos x="6" y="0"/>
                </a:cxn>
                <a:cxn ang="0">
                  <a:pos x="16" y="3"/>
                </a:cxn>
                <a:cxn ang="0">
                  <a:pos x="19" y="11"/>
                </a:cxn>
                <a:cxn ang="0">
                  <a:pos x="16" y="21"/>
                </a:cxn>
                <a:cxn ang="0">
                  <a:pos x="5" y="24"/>
                </a:cxn>
                <a:cxn ang="0">
                  <a:pos x="0" y="24"/>
                </a:cxn>
                <a:cxn ang="0">
                  <a:pos x="0" y="0"/>
                </a:cxn>
                <a:cxn ang="0">
                  <a:pos x="3" y="22"/>
                </a:cxn>
                <a:cxn ang="0">
                  <a:pos x="6" y="22"/>
                </a:cxn>
                <a:cxn ang="0">
                  <a:pos x="16" y="12"/>
                </a:cxn>
                <a:cxn ang="0">
                  <a:pos x="6" y="2"/>
                </a:cxn>
                <a:cxn ang="0">
                  <a:pos x="3" y="3"/>
                </a:cxn>
                <a:cxn ang="0">
                  <a:pos x="3" y="22"/>
                </a:cxn>
              </a:cxnLst>
              <a:rect l="0" t="0" r="r" b="b"/>
              <a:pathLst>
                <a:path w="19" h="24">
                  <a:moveTo>
                    <a:pt x="0" y="0"/>
                  </a:moveTo>
                  <a:cubicBezTo>
                    <a:pt x="2" y="0"/>
                    <a:pt x="4" y="0"/>
                    <a:pt x="6" y="0"/>
                  </a:cubicBezTo>
                  <a:cubicBezTo>
                    <a:pt x="11" y="0"/>
                    <a:pt x="14" y="1"/>
                    <a:pt x="16" y="3"/>
                  </a:cubicBezTo>
                  <a:cubicBezTo>
                    <a:pt x="18" y="5"/>
                    <a:pt x="19" y="8"/>
                    <a:pt x="19" y="11"/>
                  </a:cubicBezTo>
                  <a:cubicBezTo>
                    <a:pt x="19" y="15"/>
                    <a:pt x="18" y="19"/>
                    <a:pt x="16" y="21"/>
                  </a:cubicBezTo>
                  <a:cubicBezTo>
                    <a:pt x="14" y="23"/>
                    <a:pt x="10" y="24"/>
                    <a:pt x="5" y="24"/>
                  </a:cubicBezTo>
                  <a:cubicBezTo>
                    <a:pt x="3" y="24"/>
                    <a:pt x="1" y="24"/>
                    <a:pt x="0" y="24"/>
                  </a:cubicBezTo>
                  <a:lnTo>
                    <a:pt x="0" y="0"/>
                  </a:lnTo>
                  <a:close/>
                  <a:moveTo>
                    <a:pt x="3" y="22"/>
                  </a:moveTo>
                  <a:cubicBezTo>
                    <a:pt x="4" y="22"/>
                    <a:pt x="5" y="22"/>
                    <a:pt x="6" y="22"/>
                  </a:cubicBezTo>
                  <a:cubicBezTo>
                    <a:pt x="12" y="22"/>
                    <a:pt x="16" y="18"/>
                    <a:pt x="16" y="12"/>
                  </a:cubicBezTo>
                  <a:cubicBezTo>
                    <a:pt x="16" y="6"/>
                    <a:pt x="13" y="2"/>
                    <a:pt x="6" y="2"/>
                  </a:cubicBezTo>
                  <a:cubicBezTo>
                    <a:pt x="5" y="2"/>
                    <a:pt x="4" y="3"/>
                    <a:pt x="3" y="3"/>
                  </a:cubicBezTo>
                  <a:lnTo>
                    <a:pt x="3"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1" name="Freeform 50">
              <a:extLst>
                <a:ext uri="{FF2B5EF4-FFF2-40B4-BE49-F238E27FC236}">
                  <a16:creationId xmlns:a16="http://schemas.microsoft.com/office/drawing/2014/main" id="{295216A1-4E49-AB48-815D-ECC09ADF8AA2}"/>
                </a:ext>
              </a:extLst>
            </p:cNvPr>
            <p:cNvSpPr>
              <a:spLocks noEditPoints="1"/>
            </p:cNvSpPr>
            <p:nvPr userDrawn="1"/>
          </p:nvSpPr>
          <p:spPr bwMode="gray">
            <a:xfrm>
              <a:off x="5472113" y="6445250"/>
              <a:ext cx="63500" cy="76200"/>
            </a:xfrm>
            <a:custGeom>
              <a:avLst/>
              <a:gdLst/>
              <a:ahLst/>
              <a:cxnLst>
                <a:cxn ang="0">
                  <a:pos x="6" y="16"/>
                </a:cxn>
                <a:cxn ang="0">
                  <a:pos x="3" y="24"/>
                </a:cxn>
                <a:cxn ang="0">
                  <a:pos x="0" y="24"/>
                </a:cxn>
                <a:cxn ang="0">
                  <a:pos x="8" y="0"/>
                </a:cxn>
                <a:cxn ang="0">
                  <a:pos x="12" y="0"/>
                </a:cxn>
                <a:cxn ang="0">
                  <a:pos x="20" y="24"/>
                </a:cxn>
                <a:cxn ang="0">
                  <a:pos x="17" y="24"/>
                </a:cxn>
                <a:cxn ang="0">
                  <a:pos x="14" y="16"/>
                </a:cxn>
                <a:cxn ang="0">
                  <a:pos x="6" y="16"/>
                </a:cxn>
                <a:cxn ang="0">
                  <a:pos x="13" y="14"/>
                </a:cxn>
                <a:cxn ang="0">
                  <a:pos x="11" y="7"/>
                </a:cxn>
                <a:cxn ang="0">
                  <a:pos x="10" y="3"/>
                </a:cxn>
                <a:cxn ang="0">
                  <a:pos x="10" y="3"/>
                </a:cxn>
                <a:cxn ang="0">
                  <a:pos x="9" y="7"/>
                </a:cxn>
                <a:cxn ang="0">
                  <a:pos x="6" y="14"/>
                </a:cxn>
                <a:cxn ang="0">
                  <a:pos x="13" y="14"/>
                </a:cxn>
              </a:cxnLst>
              <a:rect l="0" t="0" r="r" b="b"/>
              <a:pathLst>
                <a:path w="20" h="24">
                  <a:moveTo>
                    <a:pt x="6" y="16"/>
                  </a:moveTo>
                  <a:cubicBezTo>
                    <a:pt x="3" y="24"/>
                    <a:pt x="3" y="24"/>
                    <a:pt x="3" y="24"/>
                  </a:cubicBezTo>
                  <a:cubicBezTo>
                    <a:pt x="0" y="24"/>
                    <a:pt x="0" y="24"/>
                    <a:pt x="0" y="24"/>
                  </a:cubicBezTo>
                  <a:cubicBezTo>
                    <a:pt x="8" y="0"/>
                    <a:pt x="8" y="0"/>
                    <a:pt x="8" y="0"/>
                  </a:cubicBezTo>
                  <a:cubicBezTo>
                    <a:pt x="12" y="0"/>
                    <a:pt x="12" y="0"/>
                    <a:pt x="12" y="0"/>
                  </a:cubicBezTo>
                  <a:cubicBezTo>
                    <a:pt x="20" y="24"/>
                    <a:pt x="20" y="24"/>
                    <a:pt x="20" y="24"/>
                  </a:cubicBezTo>
                  <a:cubicBezTo>
                    <a:pt x="17" y="24"/>
                    <a:pt x="17" y="24"/>
                    <a:pt x="17" y="24"/>
                  </a:cubicBezTo>
                  <a:cubicBezTo>
                    <a:pt x="14" y="16"/>
                    <a:pt x="14" y="16"/>
                    <a:pt x="14" y="16"/>
                  </a:cubicBezTo>
                  <a:lnTo>
                    <a:pt x="6" y="16"/>
                  </a:lnTo>
                  <a:close/>
                  <a:moveTo>
                    <a:pt x="13" y="14"/>
                  </a:moveTo>
                  <a:cubicBezTo>
                    <a:pt x="11" y="7"/>
                    <a:pt x="11" y="7"/>
                    <a:pt x="11" y="7"/>
                  </a:cubicBezTo>
                  <a:cubicBezTo>
                    <a:pt x="11" y="6"/>
                    <a:pt x="10" y="4"/>
                    <a:pt x="10" y="3"/>
                  </a:cubicBezTo>
                  <a:cubicBezTo>
                    <a:pt x="10" y="3"/>
                    <a:pt x="10" y="3"/>
                    <a:pt x="10" y="3"/>
                  </a:cubicBezTo>
                  <a:cubicBezTo>
                    <a:pt x="9" y="4"/>
                    <a:pt x="9" y="6"/>
                    <a:pt x="9" y="7"/>
                  </a:cubicBezTo>
                  <a:cubicBezTo>
                    <a:pt x="6" y="14"/>
                    <a:pt x="6" y="14"/>
                    <a:pt x="6" y="14"/>
                  </a:cubicBezTo>
                  <a:lnTo>
                    <a:pt x="13"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2" name="Freeform 51">
              <a:extLst>
                <a:ext uri="{FF2B5EF4-FFF2-40B4-BE49-F238E27FC236}">
                  <a16:creationId xmlns:a16="http://schemas.microsoft.com/office/drawing/2014/main" id="{5A184FCE-C47B-4446-BA1D-E286DDD84B06}"/>
                </a:ext>
              </a:extLst>
            </p:cNvPr>
            <p:cNvSpPr>
              <a:spLocks/>
            </p:cNvSpPr>
            <p:nvPr userDrawn="1"/>
          </p:nvSpPr>
          <p:spPr bwMode="gray">
            <a:xfrm>
              <a:off x="5548313" y="6445250"/>
              <a:ext cx="57150" cy="76200"/>
            </a:xfrm>
            <a:custGeom>
              <a:avLst/>
              <a:gdLst/>
              <a:ahLst/>
              <a:cxnLst>
                <a:cxn ang="0">
                  <a:pos x="18" y="23"/>
                </a:cxn>
                <a:cxn ang="0">
                  <a:pos x="11" y="24"/>
                </a:cxn>
                <a:cxn ang="0">
                  <a:pos x="0" y="12"/>
                </a:cxn>
                <a:cxn ang="0">
                  <a:pos x="12" y="0"/>
                </a:cxn>
                <a:cxn ang="0">
                  <a:pos x="18" y="1"/>
                </a:cxn>
                <a:cxn ang="0">
                  <a:pos x="17" y="3"/>
                </a:cxn>
                <a:cxn ang="0">
                  <a:pos x="12" y="2"/>
                </a:cxn>
                <a:cxn ang="0">
                  <a:pos x="3" y="12"/>
                </a:cxn>
                <a:cxn ang="0">
                  <a:pos x="12" y="22"/>
                </a:cxn>
                <a:cxn ang="0">
                  <a:pos x="17" y="21"/>
                </a:cxn>
                <a:cxn ang="0">
                  <a:pos x="18" y="23"/>
                </a:cxn>
              </a:cxnLst>
              <a:rect l="0" t="0" r="r" b="b"/>
              <a:pathLst>
                <a:path w="18" h="24">
                  <a:moveTo>
                    <a:pt x="18" y="23"/>
                  </a:moveTo>
                  <a:cubicBezTo>
                    <a:pt x="16" y="24"/>
                    <a:pt x="14" y="24"/>
                    <a:pt x="11" y="24"/>
                  </a:cubicBezTo>
                  <a:cubicBezTo>
                    <a:pt x="5" y="24"/>
                    <a:pt x="0" y="20"/>
                    <a:pt x="0" y="12"/>
                  </a:cubicBezTo>
                  <a:cubicBezTo>
                    <a:pt x="0" y="5"/>
                    <a:pt x="5" y="0"/>
                    <a:pt x="12" y="0"/>
                  </a:cubicBezTo>
                  <a:cubicBezTo>
                    <a:pt x="15" y="0"/>
                    <a:pt x="17" y="0"/>
                    <a:pt x="18" y="1"/>
                  </a:cubicBezTo>
                  <a:cubicBezTo>
                    <a:pt x="17" y="3"/>
                    <a:pt x="17" y="3"/>
                    <a:pt x="17" y="3"/>
                  </a:cubicBezTo>
                  <a:cubicBezTo>
                    <a:pt x="16" y="3"/>
                    <a:pt x="14" y="2"/>
                    <a:pt x="12" y="2"/>
                  </a:cubicBezTo>
                  <a:cubicBezTo>
                    <a:pt x="6" y="2"/>
                    <a:pt x="3" y="6"/>
                    <a:pt x="3" y="12"/>
                  </a:cubicBezTo>
                  <a:cubicBezTo>
                    <a:pt x="3" y="18"/>
                    <a:pt x="6" y="22"/>
                    <a:pt x="12" y="22"/>
                  </a:cubicBezTo>
                  <a:cubicBezTo>
                    <a:pt x="14" y="22"/>
                    <a:pt x="16" y="21"/>
                    <a:pt x="17" y="21"/>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3" name="Freeform 52">
              <a:extLst>
                <a:ext uri="{FF2B5EF4-FFF2-40B4-BE49-F238E27FC236}">
                  <a16:creationId xmlns:a16="http://schemas.microsoft.com/office/drawing/2014/main" id="{7650BDEC-1252-284F-B324-192B5232D5E8}"/>
                </a:ext>
              </a:extLst>
            </p:cNvPr>
            <p:cNvSpPr>
              <a:spLocks/>
            </p:cNvSpPr>
            <p:nvPr userDrawn="1"/>
          </p:nvSpPr>
          <p:spPr bwMode="gray">
            <a:xfrm>
              <a:off x="5614988" y="6445250"/>
              <a:ext cx="57150" cy="76200"/>
            </a:xfrm>
            <a:custGeom>
              <a:avLst/>
              <a:gdLst/>
              <a:ahLst/>
              <a:cxnLst>
                <a:cxn ang="0">
                  <a:pos x="18" y="23"/>
                </a:cxn>
                <a:cxn ang="0">
                  <a:pos x="12" y="24"/>
                </a:cxn>
                <a:cxn ang="0">
                  <a:pos x="0" y="12"/>
                </a:cxn>
                <a:cxn ang="0">
                  <a:pos x="13" y="0"/>
                </a:cxn>
                <a:cxn ang="0">
                  <a:pos x="18" y="1"/>
                </a:cxn>
                <a:cxn ang="0">
                  <a:pos x="18" y="3"/>
                </a:cxn>
                <a:cxn ang="0">
                  <a:pos x="13" y="2"/>
                </a:cxn>
                <a:cxn ang="0">
                  <a:pos x="4" y="12"/>
                </a:cxn>
                <a:cxn ang="0">
                  <a:pos x="13" y="22"/>
                </a:cxn>
                <a:cxn ang="0">
                  <a:pos x="18" y="21"/>
                </a:cxn>
                <a:cxn ang="0">
                  <a:pos x="18" y="23"/>
                </a:cxn>
              </a:cxnLst>
              <a:rect l="0" t="0" r="r" b="b"/>
              <a:pathLst>
                <a:path w="18" h="24">
                  <a:moveTo>
                    <a:pt x="18" y="23"/>
                  </a:moveTo>
                  <a:cubicBezTo>
                    <a:pt x="17" y="24"/>
                    <a:pt x="15" y="24"/>
                    <a:pt x="12" y="24"/>
                  </a:cubicBezTo>
                  <a:cubicBezTo>
                    <a:pt x="5" y="24"/>
                    <a:pt x="0" y="20"/>
                    <a:pt x="0" y="12"/>
                  </a:cubicBezTo>
                  <a:cubicBezTo>
                    <a:pt x="0" y="5"/>
                    <a:pt x="5" y="0"/>
                    <a:pt x="13" y="0"/>
                  </a:cubicBezTo>
                  <a:cubicBezTo>
                    <a:pt x="16" y="0"/>
                    <a:pt x="18" y="0"/>
                    <a:pt x="18" y="1"/>
                  </a:cubicBezTo>
                  <a:cubicBezTo>
                    <a:pt x="18" y="3"/>
                    <a:pt x="18" y="3"/>
                    <a:pt x="18" y="3"/>
                  </a:cubicBezTo>
                  <a:cubicBezTo>
                    <a:pt x="17" y="3"/>
                    <a:pt x="15" y="2"/>
                    <a:pt x="13" y="2"/>
                  </a:cubicBezTo>
                  <a:cubicBezTo>
                    <a:pt x="7" y="2"/>
                    <a:pt x="4" y="6"/>
                    <a:pt x="4" y="12"/>
                  </a:cubicBezTo>
                  <a:cubicBezTo>
                    <a:pt x="4" y="18"/>
                    <a:pt x="7" y="22"/>
                    <a:pt x="13" y="22"/>
                  </a:cubicBezTo>
                  <a:cubicBezTo>
                    <a:pt x="15" y="22"/>
                    <a:pt x="17" y="21"/>
                    <a:pt x="18" y="21"/>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4" name="Freeform 53">
              <a:extLst>
                <a:ext uri="{FF2B5EF4-FFF2-40B4-BE49-F238E27FC236}">
                  <a16:creationId xmlns:a16="http://schemas.microsoft.com/office/drawing/2014/main" id="{E7AA754E-863D-8D4E-880A-9688B2FA106D}"/>
                </a:ext>
              </a:extLst>
            </p:cNvPr>
            <p:cNvSpPr>
              <a:spLocks noEditPoints="1"/>
            </p:cNvSpPr>
            <p:nvPr userDrawn="1"/>
          </p:nvSpPr>
          <p:spPr bwMode="gray">
            <a:xfrm>
              <a:off x="5684838" y="6445250"/>
              <a:ext cx="69850" cy="76200"/>
            </a:xfrm>
            <a:custGeom>
              <a:avLst/>
              <a:gdLst/>
              <a:ahLst/>
              <a:cxnLst>
                <a:cxn ang="0">
                  <a:pos x="11" y="24"/>
                </a:cxn>
                <a:cxn ang="0">
                  <a:pos x="0" y="12"/>
                </a:cxn>
                <a:cxn ang="0">
                  <a:pos x="11" y="0"/>
                </a:cxn>
                <a:cxn ang="0">
                  <a:pos x="22" y="12"/>
                </a:cxn>
                <a:cxn ang="0">
                  <a:pos x="11" y="24"/>
                </a:cxn>
                <a:cxn ang="0">
                  <a:pos x="11" y="22"/>
                </a:cxn>
                <a:cxn ang="0">
                  <a:pos x="19" y="12"/>
                </a:cxn>
                <a:cxn ang="0">
                  <a:pos x="11" y="2"/>
                </a:cxn>
                <a:cxn ang="0">
                  <a:pos x="3" y="12"/>
                </a:cxn>
                <a:cxn ang="0">
                  <a:pos x="11" y="22"/>
                </a:cxn>
              </a:cxnLst>
              <a:rect l="0" t="0" r="r" b="b"/>
              <a:pathLst>
                <a:path w="22" h="24">
                  <a:moveTo>
                    <a:pt x="11" y="24"/>
                  </a:moveTo>
                  <a:cubicBezTo>
                    <a:pt x="4" y="24"/>
                    <a:pt x="0" y="19"/>
                    <a:pt x="0" y="12"/>
                  </a:cubicBezTo>
                  <a:cubicBezTo>
                    <a:pt x="0" y="5"/>
                    <a:pt x="5" y="0"/>
                    <a:pt x="11" y="0"/>
                  </a:cubicBezTo>
                  <a:cubicBezTo>
                    <a:pt x="18" y="0"/>
                    <a:pt x="22" y="5"/>
                    <a:pt x="22" y="12"/>
                  </a:cubicBezTo>
                  <a:cubicBezTo>
                    <a:pt x="22" y="20"/>
                    <a:pt x="17" y="24"/>
                    <a:pt x="11" y="24"/>
                  </a:cubicBezTo>
                  <a:close/>
                  <a:moveTo>
                    <a:pt x="11" y="22"/>
                  </a:moveTo>
                  <a:cubicBezTo>
                    <a:pt x="16" y="22"/>
                    <a:pt x="19" y="17"/>
                    <a:pt x="19" y="12"/>
                  </a:cubicBezTo>
                  <a:cubicBezTo>
                    <a:pt x="19" y="7"/>
                    <a:pt x="16" y="2"/>
                    <a:pt x="11" y="2"/>
                  </a:cubicBezTo>
                  <a:cubicBezTo>
                    <a:pt x="6" y="2"/>
                    <a:pt x="3" y="7"/>
                    <a:pt x="3" y="12"/>
                  </a:cubicBezTo>
                  <a:cubicBezTo>
                    <a:pt x="3" y="17"/>
                    <a:pt x="6" y="22"/>
                    <a:pt x="11" y="2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5" name="Freeform 54">
              <a:extLst>
                <a:ext uri="{FF2B5EF4-FFF2-40B4-BE49-F238E27FC236}">
                  <a16:creationId xmlns:a16="http://schemas.microsoft.com/office/drawing/2014/main" id="{84DB7819-658F-A34B-9126-9F2AE4653F96}"/>
                </a:ext>
              </a:extLst>
            </p:cNvPr>
            <p:cNvSpPr>
              <a:spLocks/>
            </p:cNvSpPr>
            <p:nvPr userDrawn="1"/>
          </p:nvSpPr>
          <p:spPr bwMode="gray">
            <a:xfrm>
              <a:off x="5773738" y="6445250"/>
              <a:ext cx="53975" cy="76200"/>
            </a:xfrm>
            <a:custGeom>
              <a:avLst/>
              <a:gdLst/>
              <a:ahLst/>
              <a:cxnLst>
                <a:cxn ang="0">
                  <a:pos x="3" y="0"/>
                </a:cxn>
                <a:cxn ang="0">
                  <a:pos x="3" y="14"/>
                </a:cxn>
                <a:cxn ang="0">
                  <a:pos x="9" y="22"/>
                </a:cxn>
                <a:cxn ang="0">
                  <a:pos x="14" y="14"/>
                </a:cxn>
                <a:cxn ang="0">
                  <a:pos x="14" y="0"/>
                </a:cxn>
                <a:cxn ang="0">
                  <a:pos x="17" y="0"/>
                </a:cxn>
                <a:cxn ang="0">
                  <a:pos x="17" y="14"/>
                </a:cxn>
                <a:cxn ang="0">
                  <a:pos x="8" y="24"/>
                </a:cxn>
                <a:cxn ang="0">
                  <a:pos x="0" y="14"/>
                </a:cxn>
                <a:cxn ang="0">
                  <a:pos x="0" y="0"/>
                </a:cxn>
                <a:cxn ang="0">
                  <a:pos x="3" y="0"/>
                </a:cxn>
              </a:cxnLst>
              <a:rect l="0" t="0" r="r" b="b"/>
              <a:pathLst>
                <a:path w="17" h="24">
                  <a:moveTo>
                    <a:pt x="3" y="0"/>
                  </a:moveTo>
                  <a:cubicBezTo>
                    <a:pt x="3" y="14"/>
                    <a:pt x="3" y="14"/>
                    <a:pt x="3" y="14"/>
                  </a:cubicBezTo>
                  <a:cubicBezTo>
                    <a:pt x="3" y="20"/>
                    <a:pt x="5" y="22"/>
                    <a:pt x="9" y="22"/>
                  </a:cubicBezTo>
                  <a:cubicBezTo>
                    <a:pt x="12" y="22"/>
                    <a:pt x="14" y="19"/>
                    <a:pt x="14" y="14"/>
                  </a:cubicBezTo>
                  <a:cubicBezTo>
                    <a:pt x="14" y="0"/>
                    <a:pt x="14" y="0"/>
                    <a:pt x="14" y="0"/>
                  </a:cubicBezTo>
                  <a:cubicBezTo>
                    <a:pt x="17" y="0"/>
                    <a:pt x="17" y="0"/>
                    <a:pt x="17" y="0"/>
                  </a:cubicBezTo>
                  <a:cubicBezTo>
                    <a:pt x="17" y="14"/>
                    <a:pt x="17" y="14"/>
                    <a:pt x="17" y="14"/>
                  </a:cubicBezTo>
                  <a:cubicBezTo>
                    <a:pt x="17" y="21"/>
                    <a:pt x="14" y="24"/>
                    <a:pt x="8" y="24"/>
                  </a:cubicBezTo>
                  <a:cubicBezTo>
                    <a:pt x="4" y="24"/>
                    <a:pt x="0" y="22"/>
                    <a:pt x="0" y="14"/>
                  </a:cubicBezTo>
                  <a:cubicBezTo>
                    <a:pt x="0" y="0"/>
                    <a:pt x="0" y="0"/>
                    <a:pt x="0" y="0"/>
                  </a:cubicBezTo>
                  <a:lnTo>
                    <a:pt x="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6" name="Freeform 55">
              <a:extLst>
                <a:ext uri="{FF2B5EF4-FFF2-40B4-BE49-F238E27FC236}">
                  <a16:creationId xmlns:a16="http://schemas.microsoft.com/office/drawing/2014/main" id="{68F19E23-4072-8643-B801-45EB60AB012F}"/>
                </a:ext>
              </a:extLst>
            </p:cNvPr>
            <p:cNvSpPr>
              <a:spLocks/>
            </p:cNvSpPr>
            <p:nvPr userDrawn="1"/>
          </p:nvSpPr>
          <p:spPr bwMode="gray">
            <a:xfrm>
              <a:off x="5853113" y="6445250"/>
              <a:ext cx="57150" cy="76200"/>
            </a:xfrm>
            <a:custGeom>
              <a:avLst/>
              <a:gdLst/>
              <a:ahLst/>
              <a:cxnLst>
                <a:cxn ang="0">
                  <a:pos x="0" y="24"/>
                </a:cxn>
                <a:cxn ang="0">
                  <a:pos x="0" y="0"/>
                </a:cxn>
                <a:cxn ang="0">
                  <a:pos x="3" y="0"/>
                </a:cxn>
                <a:cxn ang="0">
                  <a:pos x="11" y="12"/>
                </a:cxn>
                <a:cxn ang="0">
                  <a:pos x="15" y="20"/>
                </a:cxn>
                <a:cxn ang="0">
                  <a:pos x="15" y="20"/>
                </a:cxn>
                <a:cxn ang="0">
                  <a:pos x="15" y="10"/>
                </a:cxn>
                <a:cxn ang="0">
                  <a:pos x="15" y="0"/>
                </a:cxn>
                <a:cxn ang="0">
                  <a:pos x="18" y="0"/>
                </a:cxn>
                <a:cxn ang="0">
                  <a:pos x="18" y="24"/>
                </a:cxn>
                <a:cxn ang="0">
                  <a:pos x="15" y="24"/>
                </a:cxn>
                <a:cxn ang="0">
                  <a:pos x="7" y="12"/>
                </a:cxn>
                <a:cxn ang="0">
                  <a:pos x="3" y="4"/>
                </a:cxn>
                <a:cxn ang="0">
                  <a:pos x="3" y="4"/>
                </a:cxn>
                <a:cxn ang="0">
                  <a:pos x="3" y="14"/>
                </a:cxn>
                <a:cxn ang="0">
                  <a:pos x="3" y="24"/>
                </a:cxn>
                <a:cxn ang="0">
                  <a:pos x="0" y="24"/>
                </a:cxn>
              </a:cxnLst>
              <a:rect l="0" t="0" r="r" b="b"/>
              <a:pathLst>
                <a:path w="18" h="24">
                  <a:moveTo>
                    <a:pt x="0" y="24"/>
                  </a:moveTo>
                  <a:cubicBezTo>
                    <a:pt x="0" y="0"/>
                    <a:pt x="0" y="0"/>
                    <a:pt x="0" y="0"/>
                  </a:cubicBezTo>
                  <a:cubicBezTo>
                    <a:pt x="3" y="0"/>
                    <a:pt x="3" y="0"/>
                    <a:pt x="3" y="0"/>
                  </a:cubicBezTo>
                  <a:cubicBezTo>
                    <a:pt x="11" y="12"/>
                    <a:pt x="11" y="12"/>
                    <a:pt x="11" y="12"/>
                  </a:cubicBezTo>
                  <a:cubicBezTo>
                    <a:pt x="13" y="15"/>
                    <a:pt x="14" y="17"/>
                    <a:pt x="15" y="20"/>
                  </a:cubicBezTo>
                  <a:cubicBezTo>
                    <a:pt x="15" y="20"/>
                    <a:pt x="15" y="20"/>
                    <a:pt x="15" y="20"/>
                  </a:cubicBezTo>
                  <a:cubicBezTo>
                    <a:pt x="15" y="17"/>
                    <a:pt x="15" y="14"/>
                    <a:pt x="15" y="10"/>
                  </a:cubicBezTo>
                  <a:cubicBezTo>
                    <a:pt x="15" y="0"/>
                    <a:pt x="15" y="0"/>
                    <a:pt x="15" y="0"/>
                  </a:cubicBezTo>
                  <a:cubicBezTo>
                    <a:pt x="18" y="0"/>
                    <a:pt x="18" y="0"/>
                    <a:pt x="18" y="0"/>
                  </a:cubicBezTo>
                  <a:cubicBezTo>
                    <a:pt x="18" y="24"/>
                    <a:pt x="18" y="24"/>
                    <a:pt x="18" y="24"/>
                  </a:cubicBezTo>
                  <a:cubicBezTo>
                    <a:pt x="15" y="24"/>
                    <a:pt x="15" y="24"/>
                    <a:pt x="15" y="24"/>
                  </a:cubicBezTo>
                  <a:cubicBezTo>
                    <a:pt x="7" y="12"/>
                    <a:pt x="7" y="12"/>
                    <a:pt x="7" y="12"/>
                  </a:cubicBezTo>
                  <a:cubicBezTo>
                    <a:pt x="5" y="9"/>
                    <a:pt x="4" y="6"/>
                    <a:pt x="3" y="4"/>
                  </a:cubicBezTo>
                  <a:cubicBezTo>
                    <a:pt x="3" y="4"/>
                    <a:pt x="3" y="4"/>
                    <a:pt x="3" y="4"/>
                  </a:cubicBezTo>
                  <a:cubicBezTo>
                    <a:pt x="3" y="7"/>
                    <a:pt x="3" y="10"/>
                    <a:pt x="3" y="14"/>
                  </a:cubicBezTo>
                  <a:cubicBezTo>
                    <a:pt x="3" y="24"/>
                    <a:pt x="3" y="24"/>
                    <a:pt x="3" y="24"/>
                  </a:cubicBezTo>
                  <a:lnTo>
                    <a:pt x="0" y="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7" name="Freeform 56">
              <a:extLst>
                <a:ext uri="{FF2B5EF4-FFF2-40B4-BE49-F238E27FC236}">
                  <a16:creationId xmlns:a16="http://schemas.microsoft.com/office/drawing/2014/main" id="{EDAAEB5A-913B-5149-8D4C-6226360A848C}"/>
                </a:ext>
              </a:extLst>
            </p:cNvPr>
            <p:cNvSpPr>
              <a:spLocks/>
            </p:cNvSpPr>
            <p:nvPr userDrawn="1"/>
          </p:nvSpPr>
          <p:spPr bwMode="gray">
            <a:xfrm>
              <a:off x="5922963" y="6445250"/>
              <a:ext cx="57150" cy="76200"/>
            </a:xfrm>
            <a:custGeom>
              <a:avLst/>
              <a:gdLst/>
              <a:ahLst/>
              <a:cxnLst>
                <a:cxn ang="0">
                  <a:pos x="16" y="6"/>
                </a:cxn>
                <a:cxn ang="0">
                  <a:pos x="0" y="6"/>
                </a:cxn>
                <a:cxn ang="0">
                  <a:pos x="0" y="0"/>
                </a:cxn>
                <a:cxn ang="0">
                  <a:pos x="36" y="0"/>
                </a:cxn>
                <a:cxn ang="0">
                  <a:pos x="36" y="6"/>
                </a:cxn>
                <a:cxn ang="0">
                  <a:pos x="22" y="6"/>
                </a:cxn>
                <a:cxn ang="0">
                  <a:pos x="22" y="48"/>
                </a:cxn>
                <a:cxn ang="0">
                  <a:pos x="16" y="48"/>
                </a:cxn>
                <a:cxn ang="0">
                  <a:pos x="16" y="6"/>
                </a:cxn>
              </a:cxnLst>
              <a:rect l="0" t="0" r="r" b="b"/>
              <a:pathLst>
                <a:path w="36" h="48">
                  <a:moveTo>
                    <a:pt x="16" y="6"/>
                  </a:moveTo>
                  <a:lnTo>
                    <a:pt x="0" y="6"/>
                  </a:lnTo>
                  <a:lnTo>
                    <a:pt x="0" y="0"/>
                  </a:lnTo>
                  <a:lnTo>
                    <a:pt x="36" y="0"/>
                  </a:lnTo>
                  <a:lnTo>
                    <a:pt x="36" y="6"/>
                  </a:lnTo>
                  <a:lnTo>
                    <a:pt x="22" y="6"/>
                  </a:lnTo>
                  <a:lnTo>
                    <a:pt x="22" y="48"/>
                  </a:lnTo>
                  <a:lnTo>
                    <a:pt x="16" y="48"/>
                  </a:lnTo>
                  <a:lnTo>
                    <a:pt x="16"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8" name="Freeform 57">
              <a:extLst>
                <a:ext uri="{FF2B5EF4-FFF2-40B4-BE49-F238E27FC236}">
                  <a16:creationId xmlns:a16="http://schemas.microsoft.com/office/drawing/2014/main" id="{9D6B94BE-F458-EA4C-A6AD-EF06C16D8B5E}"/>
                </a:ext>
              </a:extLst>
            </p:cNvPr>
            <p:cNvSpPr>
              <a:spLocks noEditPoints="1"/>
            </p:cNvSpPr>
            <p:nvPr userDrawn="1"/>
          </p:nvSpPr>
          <p:spPr bwMode="gray">
            <a:xfrm>
              <a:off x="5980113" y="6445250"/>
              <a:ext cx="63500" cy="76200"/>
            </a:xfrm>
            <a:custGeom>
              <a:avLst/>
              <a:gdLst/>
              <a:ahLst/>
              <a:cxnLst>
                <a:cxn ang="0">
                  <a:pos x="6" y="16"/>
                </a:cxn>
                <a:cxn ang="0">
                  <a:pos x="3" y="24"/>
                </a:cxn>
                <a:cxn ang="0">
                  <a:pos x="0" y="24"/>
                </a:cxn>
                <a:cxn ang="0">
                  <a:pos x="8" y="0"/>
                </a:cxn>
                <a:cxn ang="0">
                  <a:pos x="12" y="0"/>
                </a:cxn>
                <a:cxn ang="0">
                  <a:pos x="20" y="24"/>
                </a:cxn>
                <a:cxn ang="0">
                  <a:pos x="17" y="24"/>
                </a:cxn>
                <a:cxn ang="0">
                  <a:pos x="14" y="16"/>
                </a:cxn>
                <a:cxn ang="0">
                  <a:pos x="6" y="16"/>
                </a:cxn>
                <a:cxn ang="0">
                  <a:pos x="14" y="14"/>
                </a:cxn>
                <a:cxn ang="0">
                  <a:pos x="11" y="7"/>
                </a:cxn>
                <a:cxn ang="0">
                  <a:pos x="10" y="3"/>
                </a:cxn>
                <a:cxn ang="0">
                  <a:pos x="10" y="3"/>
                </a:cxn>
                <a:cxn ang="0">
                  <a:pos x="9" y="7"/>
                </a:cxn>
                <a:cxn ang="0">
                  <a:pos x="7" y="14"/>
                </a:cxn>
                <a:cxn ang="0">
                  <a:pos x="14" y="14"/>
                </a:cxn>
              </a:cxnLst>
              <a:rect l="0" t="0" r="r" b="b"/>
              <a:pathLst>
                <a:path w="20" h="24">
                  <a:moveTo>
                    <a:pt x="6" y="16"/>
                  </a:moveTo>
                  <a:cubicBezTo>
                    <a:pt x="3" y="24"/>
                    <a:pt x="3" y="24"/>
                    <a:pt x="3" y="24"/>
                  </a:cubicBezTo>
                  <a:cubicBezTo>
                    <a:pt x="0" y="24"/>
                    <a:pt x="0" y="24"/>
                    <a:pt x="0" y="24"/>
                  </a:cubicBezTo>
                  <a:cubicBezTo>
                    <a:pt x="8" y="0"/>
                    <a:pt x="8" y="0"/>
                    <a:pt x="8" y="0"/>
                  </a:cubicBezTo>
                  <a:cubicBezTo>
                    <a:pt x="12" y="0"/>
                    <a:pt x="12" y="0"/>
                    <a:pt x="12" y="0"/>
                  </a:cubicBezTo>
                  <a:cubicBezTo>
                    <a:pt x="20" y="24"/>
                    <a:pt x="20" y="24"/>
                    <a:pt x="20" y="24"/>
                  </a:cubicBezTo>
                  <a:cubicBezTo>
                    <a:pt x="17" y="24"/>
                    <a:pt x="17" y="24"/>
                    <a:pt x="17" y="24"/>
                  </a:cubicBezTo>
                  <a:cubicBezTo>
                    <a:pt x="14" y="16"/>
                    <a:pt x="14" y="16"/>
                    <a:pt x="14" y="16"/>
                  </a:cubicBezTo>
                  <a:lnTo>
                    <a:pt x="6" y="16"/>
                  </a:lnTo>
                  <a:close/>
                  <a:moveTo>
                    <a:pt x="14" y="14"/>
                  </a:moveTo>
                  <a:cubicBezTo>
                    <a:pt x="11" y="7"/>
                    <a:pt x="11" y="7"/>
                    <a:pt x="11" y="7"/>
                  </a:cubicBezTo>
                  <a:cubicBezTo>
                    <a:pt x="11" y="6"/>
                    <a:pt x="11" y="4"/>
                    <a:pt x="10" y="3"/>
                  </a:cubicBezTo>
                  <a:cubicBezTo>
                    <a:pt x="10" y="3"/>
                    <a:pt x="10" y="3"/>
                    <a:pt x="10" y="3"/>
                  </a:cubicBezTo>
                  <a:cubicBezTo>
                    <a:pt x="10" y="4"/>
                    <a:pt x="9" y="6"/>
                    <a:pt x="9" y="7"/>
                  </a:cubicBezTo>
                  <a:cubicBezTo>
                    <a:pt x="7" y="14"/>
                    <a:pt x="7" y="14"/>
                    <a:pt x="7" y="14"/>
                  </a:cubicBezTo>
                  <a:lnTo>
                    <a:pt x="14"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9" name="Freeform 58">
              <a:extLst>
                <a:ext uri="{FF2B5EF4-FFF2-40B4-BE49-F238E27FC236}">
                  <a16:creationId xmlns:a16="http://schemas.microsoft.com/office/drawing/2014/main" id="{92029383-DF5D-824B-8BAA-7730BD7E9995}"/>
                </a:ext>
              </a:extLst>
            </p:cNvPr>
            <p:cNvSpPr>
              <a:spLocks/>
            </p:cNvSpPr>
            <p:nvPr userDrawn="1"/>
          </p:nvSpPr>
          <p:spPr bwMode="gray">
            <a:xfrm>
              <a:off x="6062663" y="6445250"/>
              <a:ext cx="57150" cy="76200"/>
            </a:xfrm>
            <a:custGeom>
              <a:avLst/>
              <a:gdLst/>
              <a:ahLst/>
              <a:cxnLst>
                <a:cxn ang="0">
                  <a:pos x="0" y="24"/>
                </a:cxn>
                <a:cxn ang="0">
                  <a:pos x="0" y="0"/>
                </a:cxn>
                <a:cxn ang="0">
                  <a:pos x="3" y="0"/>
                </a:cxn>
                <a:cxn ang="0">
                  <a:pos x="11" y="12"/>
                </a:cxn>
                <a:cxn ang="0">
                  <a:pos x="15" y="20"/>
                </a:cxn>
                <a:cxn ang="0">
                  <a:pos x="15" y="20"/>
                </a:cxn>
                <a:cxn ang="0">
                  <a:pos x="15" y="10"/>
                </a:cxn>
                <a:cxn ang="0">
                  <a:pos x="15" y="0"/>
                </a:cxn>
                <a:cxn ang="0">
                  <a:pos x="18" y="0"/>
                </a:cxn>
                <a:cxn ang="0">
                  <a:pos x="18" y="24"/>
                </a:cxn>
                <a:cxn ang="0">
                  <a:pos x="15" y="24"/>
                </a:cxn>
                <a:cxn ang="0">
                  <a:pos x="7" y="12"/>
                </a:cxn>
                <a:cxn ang="0">
                  <a:pos x="3" y="4"/>
                </a:cxn>
                <a:cxn ang="0">
                  <a:pos x="2" y="4"/>
                </a:cxn>
                <a:cxn ang="0">
                  <a:pos x="3" y="14"/>
                </a:cxn>
                <a:cxn ang="0">
                  <a:pos x="3" y="24"/>
                </a:cxn>
                <a:cxn ang="0">
                  <a:pos x="0" y="24"/>
                </a:cxn>
              </a:cxnLst>
              <a:rect l="0" t="0" r="r" b="b"/>
              <a:pathLst>
                <a:path w="18" h="24">
                  <a:moveTo>
                    <a:pt x="0" y="24"/>
                  </a:moveTo>
                  <a:cubicBezTo>
                    <a:pt x="0" y="0"/>
                    <a:pt x="0" y="0"/>
                    <a:pt x="0" y="0"/>
                  </a:cubicBezTo>
                  <a:cubicBezTo>
                    <a:pt x="3" y="0"/>
                    <a:pt x="3" y="0"/>
                    <a:pt x="3" y="0"/>
                  </a:cubicBezTo>
                  <a:cubicBezTo>
                    <a:pt x="11" y="12"/>
                    <a:pt x="11" y="12"/>
                    <a:pt x="11" y="12"/>
                  </a:cubicBezTo>
                  <a:cubicBezTo>
                    <a:pt x="12" y="15"/>
                    <a:pt x="14" y="17"/>
                    <a:pt x="15" y="20"/>
                  </a:cubicBezTo>
                  <a:cubicBezTo>
                    <a:pt x="15" y="20"/>
                    <a:pt x="15" y="20"/>
                    <a:pt x="15" y="20"/>
                  </a:cubicBezTo>
                  <a:cubicBezTo>
                    <a:pt x="15" y="17"/>
                    <a:pt x="15" y="14"/>
                    <a:pt x="15" y="10"/>
                  </a:cubicBezTo>
                  <a:cubicBezTo>
                    <a:pt x="15" y="0"/>
                    <a:pt x="15" y="0"/>
                    <a:pt x="15" y="0"/>
                  </a:cubicBezTo>
                  <a:cubicBezTo>
                    <a:pt x="18" y="0"/>
                    <a:pt x="18" y="0"/>
                    <a:pt x="18" y="0"/>
                  </a:cubicBezTo>
                  <a:cubicBezTo>
                    <a:pt x="18" y="24"/>
                    <a:pt x="18" y="24"/>
                    <a:pt x="18" y="24"/>
                  </a:cubicBezTo>
                  <a:cubicBezTo>
                    <a:pt x="15" y="24"/>
                    <a:pt x="15" y="24"/>
                    <a:pt x="15" y="24"/>
                  </a:cubicBezTo>
                  <a:cubicBezTo>
                    <a:pt x="7" y="12"/>
                    <a:pt x="7" y="12"/>
                    <a:pt x="7" y="12"/>
                  </a:cubicBezTo>
                  <a:cubicBezTo>
                    <a:pt x="5" y="9"/>
                    <a:pt x="4" y="6"/>
                    <a:pt x="3" y="4"/>
                  </a:cubicBezTo>
                  <a:cubicBezTo>
                    <a:pt x="2" y="4"/>
                    <a:pt x="2" y="4"/>
                    <a:pt x="2" y="4"/>
                  </a:cubicBezTo>
                  <a:cubicBezTo>
                    <a:pt x="3" y="7"/>
                    <a:pt x="3" y="10"/>
                    <a:pt x="3" y="14"/>
                  </a:cubicBezTo>
                  <a:cubicBezTo>
                    <a:pt x="3" y="24"/>
                    <a:pt x="3" y="24"/>
                    <a:pt x="3" y="24"/>
                  </a:cubicBezTo>
                  <a:lnTo>
                    <a:pt x="0" y="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0" name="Freeform 59">
              <a:extLst>
                <a:ext uri="{FF2B5EF4-FFF2-40B4-BE49-F238E27FC236}">
                  <a16:creationId xmlns:a16="http://schemas.microsoft.com/office/drawing/2014/main" id="{5BA3FC7A-DD70-B441-9DD6-BE680E63D1FF}"/>
                </a:ext>
              </a:extLst>
            </p:cNvPr>
            <p:cNvSpPr>
              <a:spLocks/>
            </p:cNvSpPr>
            <p:nvPr userDrawn="1"/>
          </p:nvSpPr>
          <p:spPr bwMode="gray">
            <a:xfrm>
              <a:off x="6132513" y="6445250"/>
              <a:ext cx="57150" cy="76200"/>
            </a:xfrm>
            <a:custGeom>
              <a:avLst/>
              <a:gdLst/>
              <a:ahLst/>
              <a:cxnLst>
                <a:cxn ang="0">
                  <a:pos x="16" y="6"/>
                </a:cxn>
                <a:cxn ang="0">
                  <a:pos x="0" y="6"/>
                </a:cxn>
                <a:cxn ang="0">
                  <a:pos x="0" y="0"/>
                </a:cxn>
                <a:cxn ang="0">
                  <a:pos x="36" y="0"/>
                </a:cxn>
                <a:cxn ang="0">
                  <a:pos x="36" y="6"/>
                </a:cxn>
                <a:cxn ang="0">
                  <a:pos x="22" y="6"/>
                </a:cxn>
                <a:cxn ang="0">
                  <a:pos x="22" y="48"/>
                </a:cxn>
                <a:cxn ang="0">
                  <a:pos x="16" y="48"/>
                </a:cxn>
                <a:cxn ang="0">
                  <a:pos x="16" y="6"/>
                </a:cxn>
              </a:cxnLst>
              <a:rect l="0" t="0" r="r" b="b"/>
              <a:pathLst>
                <a:path w="36" h="48">
                  <a:moveTo>
                    <a:pt x="16" y="6"/>
                  </a:moveTo>
                  <a:lnTo>
                    <a:pt x="0" y="6"/>
                  </a:lnTo>
                  <a:lnTo>
                    <a:pt x="0" y="0"/>
                  </a:lnTo>
                  <a:lnTo>
                    <a:pt x="36" y="0"/>
                  </a:lnTo>
                  <a:lnTo>
                    <a:pt x="36" y="6"/>
                  </a:lnTo>
                  <a:lnTo>
                    <a:pt x="22" y="6"/>
                  </a:lnTo>
                  <a:lnTo>
                    <a:pt x="22" y="48"/>
                  </a:lnTo>
                  <a:lnTo>
                    <a:pt x="16" y="48"/>
                  </a:lnTo>
                  <a:lnTo>
                    <a:pt x="16"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1" name="Freeform 60">
              <a:extLst>
                <a:ext uri="{FF2B5EF4-FFF2-40B4-BE49-F238E27FC236}">
                  <a16:creationId xmlns:a16="http://schemas.microsoft.com/office/drawing/2014/main" id="{C659A941-A4F0-8343-81F4-0281EEF2ADF2}"/>
                </a:ext>
              </a:extLst>
            </p:cNvPr>
            <p:cNvSpPr>
              <a:spLocks/>
            </p:cNvSpPr>
            <p:nvPr userDrawn="1"/>
          </p:nvSpPr>
          <p:spPr bwMode="gray">
            <a:xfrm>
              <a:off x="6199188" y="6445250"/>
              <a:ext cx="47625" cy="76200"/>
            </a:xfrm>
            <a:custGeom>
              <a:avLst/>
              <a:gdLst/>
              <a:ahLst/>
              <a:cxnLst>
                <a:cxn ang="0">
                  <a:pos x="1" y="20"/>
                </a:cxn>
                <a:cxn ang="0">
                  <a:pos x="6" y="22"/>
                </a:cxn>
                <a:cxn ang="0">
                  <a:pos x="11" y="18"/>
                </a:cxn>
                <a:cxn ang="0">
                  <a:pos x="7" y="13"/>
                </a:cxn>
                <a:cxn ang="0">
                  <a:pos x="1" y="6"/>
                </a:cxn>
                <a:cxn ang="0">
                  <a:pos x="8" y="0"/>
                </a:cxn>
                <a:cxn ang="0">
                  <a:pos x="14" y="1"/>
                </a:cxn>
                <a:cxn ang="0">
                  <a:pos x="13" y="3"/>
                </a:cxn>
                <a:cxn ang="0">
                  <a:pos x="8" y="2"/>
                </a:cxn>
                <a:cxn ang="0">
                  <a:pos x="4" y="6"/>
                </a:cxn>
                <a:cxn ang="0">
                  <a:pos x="9" y="10"/>
                </a:cxn>
                <a:cxn ang="0">
                  <a:pos x="15" y="17"/>
                </a:cxn>
                <a:cxn ang="0">
                  <a:pos x="6" y="24"/>
                </a:cxn>
                <a:cxn ang="0">
                  <a:pos x="0" y="23"/>
                </a:cxn>
                <a:cxn ang="0">
                  <a:pos x="1" y="20"/>
                </a:cxn>
              </a:cxnLst>
              <a:rect l="0" t="0" r="r" b="b"/>
              <a:pathLst>
                <a:path w="15" h="24">
                  <a:moveTo>
                    <a:pt x="1" y="20"/>
                  </a:moveTo>
                  <a:cubicBezTo>
                    <a:pt x="2" y="21"/>
                    <a:pt x="4" y="22"/>
                    <a:pt x="6" y="22"/>
                  </a:cubicBezTo>
                  <a:cubicBezTo>
                    <a:pt x="10" y="22"/>
                    <a:pt x="11" y="20"/>
                    <a:pt x="11" y="18"/>
                  </a:cubicBezTo>
                  <a:cubicBezTo>
                    <a:pt x="11" y="15"/>
                    <a:pt x="10" y="14"/>
                    <a:pt x="7" y="13"/>
                  </a:cubicBezTo>
                  <a:cubicBezTo>
                    <a:pt x="3" y="12"/>
                    <a:pt x="1" y="10"/>
                    <a:pt x="1" y="6"/>
                  </a:cubicBezTo>
                  <a:cubicBezTo>
                    <a:pt x="1" y="2"/>
                    <a:pt x="4" y="0"/>
                    <a:pt x="8" y="0"/>
                  </a:cubicBezTo>
                  <a:cubicBezTo>
                    <a:pt x="11" y="0"/>
                    <a:pt x="13" y="0"/>
                    <a:pt x="14" y="1"/>
                  </a:cubicBezTo>
                  <a:cubicBezTo>
                    <a:pt x="13" y="3"/>
                    <a:pt x="13" y="3"/>
                    <a:pt x="13" y="3"/>
                  </a:cubicBezTo>
                  <a:cubicBezTo>
                    <a:pt x="12" y="3"/>
                    <a:pt x="10" y="2"/>
                    <a:pt x="8" y="2"/>
                  </a:cubicBezTo>
                  <a:cubicBezTo>
                    <a:pt x="5" y="2"/>
                    <a:pt x="4" y="4"/>
                    <a:pt x="4" y="6"/>
                  </a:cubicBezTo>
                  <a:cubicBezTo>
                    <a:pt x="4" y="8"/>
                    <a:pt x="5" y="9"/>
                    <a:pt x="9" y="10"/>
                  </a:cubicBezTo>
                  <a:cubicBezTo>
                    <a:pt x="13" y="12"/>
                    <a:pt x="15" y="14"/>
                    <a:pt x="15" y="17"/>
                  </a:cubicBezTo>
                  <a:cubicBezTo>
                    <a:pt x="15" y="21"/>
                    <a:pt x="12" y="24"/>
                    <a:pt x="6" y="24"/>
                  </a:cubicBezTo>
                  <a:cubicBezTo>
                    <a:pt x="4" y="24"/>
                    <a:pt x="1" y="24"/>
                    <a:pt x="0" y="23"/>
                  </a:cubicBezTo>
                  <a:lnTo>
                    <a:pt x="1" y="2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grpSp>
    </p:spTree>
    <p:extLst>
      <p:ext uri="{BB962C8B-B14F-4D97-AF65-F5344CB8AC3E}">
        <p14:creationId xmlns:p14="http://schemas.microsoft.com/office/powerpoint/2010/main" val="405217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extLst mod="1">
    <p:ext uri="{DCECCB84-F9BA-43D5-87BE-67443E8EF086}">
      <p15:sldGuideLst xmlns:p15="http://schemas.microsoft.com/office/powerpoint/2012/main">
        <p15:guide id="1" orient="horz" pos="1620">
          <p15:clr>
            <a:srgbClr val="FBAE40"/>
          </p15:clr>
        </p15:guide>
        <p15:guide id="2" pos="2880">
          <p15:clr>
            <a:srgbClr val="FBAE40"/>
          </p15:clr>
        </p15:guide>
        <p15:guide id="3" pos="5579">
          <p15:clr>
            <a:srgbClr val="FBAE40"/>
          </p15:clr>
        </p15:guide>
        <p15:guide id="4" orient="horz" pos="188">
          <p15:clr>
            <a:srgbClr val="FBAE40"/>
          </p15:clr>
        </p15:guide>
        <p15:guide id="5" pos="5278">
          <p15:clr>
            <a:srgbClr val="FBAE40"/>
          </p15:clr>
        </p15:guide>
        <p15:guide id="6" pos="476">
          <p15:clr>
            <a:srgbClr val="FBAE40"/>
          </p15:clr>
        </p15:guide>
        <p15:guide id="7" pos="4578">
          <p15:clr>
            <a:srgbClr val="FBAE40"/>
          </p15:clr>
        </p15:guide>
        <p15:guide id="8" pos="3466">
          <p15:clr>
            <a:srgbClr val="FBAE40"/>
          </p15:clr>
        </p15:guide>
        <p15:guide id="9" pos="2344">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rocess x 4">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28C36F6F-CE01-524B-BD66-AA6BEA11BC5C}"/>
              </a:ext>
            </a:extLst>
          </p:cNvPr>
          <p:cNvSpPr/>
          <p:nvPr/>
        </p:nvSpPr>
        <p:spPr>
          <a:xfrm>
            <a:off x="1786607" y="3165125"/>
            <a:ext cx="319642" cy="319642"/>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r>
              <a:rPr lang="en-US" sz="1200">
                <a:solidFill>
                  <a:schemeClr val="bg1"/>
                </a:solidFill>
                <a:latin typeface="Calibri Light" panose="020F0302020204030204" pitchFamily="34" charset="0"/>
                <a:ea typeface="Lato Light" panose="020F0502020204030203" pitchFamily="34" charset="0"/>
                <a:cs typeface="Calibri Light" panose="020F0302020204030204" pitchFamily="34" charset="0"/>
              </a:rPr>
              <a:t>1</a:t>
            </a:r>
          </a:p>
        </p:txBody>
      </p:sp>
      <p:sp>
        <p:nvSpPr>
          <p:cNvPr id="17" name="Oval 16">
            <a:extLst>
              <a:ext uri="{FF2B5EF4-FFF2-40B4-BE49-F238E27FC236}">
                <a16:creationId xmlns:a16="http://schemas.microsoft.com/office/drawing/2014/main" id="{B2976745-8CC1-F341-B9D2-BE714ABD9DE6}"/>
              </a:ext>
            </a:extLst>
          </p:cNvPr>
          <p:cNvSpPr/>
          <p:nvPr/>
        </p:nvSpPr>
        <p:spPr>
          <a:xfrm>
            <a:off x="3561964" y="3165125"/>
            <a:ext cx="319642" cy="319642"/>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r>
              <a:rPr lang="en-US" sz="1200" dirty="0">
                <a:solidFill>
                  <a:schemeClr val="bg1"/>
                </a:solidFill>
                <a:latin typeface="Calibri Light" panose="020F0302020204030204" pitchFamily="34" charset="0"/>
                <a:ea typeface="Lato Light" panose="020F0502020204030203" pitchFamily="34" charset="0"/>
                <a:cs typeface="Calibri Light" panose="020F0302020204030204" pitchFamily="34" charset="0"/>
              </a:rPr>
              <a:t>2</a:t>
            </a:r>
          </a:p>
        </p:txBody>
      </p:sp>
      <p:sp>
        <p:nvSpPr>
          <p:cNvPr id="18" name="Oval 17">
            <a:extLst>
              <a:ext uri="{FF2B5EF4-FFF2-40B4-BE49-F238E27FC236}">
                <a16:creationId xmlns:a16="http://schemas.microsoft.com/office/drawing/2014/main" id="{B5F4FD25-2F9D-BE45-BAE0-10848A116451}"/>
              </a:ext>
            </a:extLst>
          </p:cNvPr>
          <p:cNvSpPr/>
          <p:nvPr/>
        </p:nvSpPr>
        <p:spPr>
          <a:xfrm>
            <a:off x="5337321" y="3165125"/>
            <a:ext cx="319642" cy="319642"/>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r>
              <a:rPr lang="en-US" sz="1200" dirty="0">
                <a:solidFill>
                  <a:schemeClr val="bg1"/>
                </a:solidFill>
                <a:latin typeface="Calibri Light" panose="020F0302020204030204" pitchFamily="34" charset="0"/>
                <a:ea typeface="Lato Light" panose="020F0502020204030203" pitchFamily="34" charset="0"/>
                <a:cs typeface="Calibri Light" panose="020F0302020204030204" pitchFamily="34" charset="0"/>
              </a:rPr>
              <a:t>3</a:t>
            </a:r>
          </a:p>
        </p:txBody>
      </p:sp>
      <p:sp>
        <p:nvSpPr>
          <p:cNvPr id="22" name="Oval 21">
            <a:extLst>
              <a:ext uri="{FF2B5EF4-FFF2-40B4-BE49-F238E27FC236}">
                <a16:creationId xmlns:a16="http://schemas.microsoft.com/office/drawing/2014/main" id="{D5D149EF-51DC-C645-B704-4494F5886048}"/>
              </a:ext>
            </a:extLst>
          </p:cNvPr>
          <p:cNvSpPr/>
          <p:nvPr/>
        </p:nvSpPr>
        <p:spPr>
          <a:xfrm>
            <a:off x="7112677" y="3165125"/>
            <a:ext cx="319642" cy="319642"/>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r>
              <a:rPr lang="en-US" sz="1200" dirty="0">
                <a:solidFill>
                  <a:schemeClr val="bg1"/>
                </a:solidFill>
                <a:latin typeface="Calibri Light" panose="020F0302020204030204" pitchFamily="34" charset="0"/>
                <a:ea typeface="Lato Light" panose="020F0502020204030203" pitchFamily="34" charset="0"/>
                <a:cs typeface="Calibri Light" panose="020F0302020204030204" pitchFamily="34" charset="0"/>
              </a:rPr>
              <a:t>4</a:t>
            </a:r>
          </a:p>
        </p:txBody>
      </p:sp>
      <p:cxnSp>
        <p:nvCxnSpPr>
          <p:cNvPr id="23" name="Straight Connector 22">
            <a:extLst>
              <a:ext uri="{FF2B5EF4-FFF2-40B4-BE49-F238E27FC236}">
                <a16:creationId xmlns:a16="http://schemas.microsoft.com/office/drawing/2014/main" id="{1FD849DA-9F14-FA47-B218-27817ABF6FD6}"/>
              </a:ext>
            </a:extLst>
          </p:cNvPr>
          <p:cNvCxnSpPr/>
          <p:nvPr/>
        </p:nvCxnSpPr>
        <p:spPr>
          <a:xfrm>
            <a:off x="2147872" y="3329163"/>
            <a:ext cx="135631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D4D1DFC-6238-CC4F-B2F2-CEF0D2C3A614}"/>
              </a:ext>
            </a:extLst>
          </p:cNvPr>
          <p:cNvCxnSpPr/>
          <p:nvPr/>
        </p:nvCxnSpPr>
        <p:spPr>
          <a:xfrm>
            <a:off x="3922668" y="3329163"/>
            <a:ext cx="135631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00CAB22-6D6C-F349-8FC1-0C88470387F7}"/>
              </a:ext>
            </a:extLst>
          </p:cNvPr>
          <p:cNvCxnSpPr/>
          <p:nvPr/>
        </p:nvCxnSpPr>
        <p:spPr>
          <a:xfrm>
            <a:off x="5695888" y="3324945"/>
            <a:ext cx="135631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Text Placeholder 23">
            <a:extLst>
              <a:ext uri="{FF2B5EF4-FFF2-40B4-BE49-F238E27FC236}">
                <a16:creationId xmlns:a16="http://schemas.microsoft.com/office/drawing/2014/main" id="{325DA0C4-9B46-004E-92AD-7F727FA59404}"/>
              </a:ext>
            </a:extLst>
          </p:cNvPr>
          <p:cNvSpPr>
            <a:spLocks noGrp="1"/>
          </p:cNvSpPr>
          <p:nvPr userDrawn="1">
            <p:ph type="body" sz="quarter" idx="10" hasCustomPrompt="1"/>
          </p:nvPr>
        </p:nvSpPr>
        <p:spPr>
          <a:xfrm>
            <a:off x="0" y="1248464"/>
            <a:ext cx="9143999" cy="346503"/>
          </a:xfrm>
          <a:prstGeom prst="rect">
            <a:avLst/>
          </a:prstGeom>
        </p:spPr>
        <p:txBody>
          <a:bodyPr lIns="0" tIns="0" rIns="0" bIns="0"/>
          <a:lstStyle>
            <a:lvl1pPr marL="3175" indent="-3175" algn="ctr">
              <a:buNone/>
              <a:tabLst/>
              <a:defRPr sz="2400" b="0" i="0" spc="60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EDIT PROCESS TITLE</a:t>
            </a:r>
          </a:p>
        </p:txBody>
      </p:sp>
      <p:sp>
        <p:nvSpPr>
          <p:cNvPr id="41" name="Text Placeholder 23">
            <a:extLst>
              <a:ext uri="{FF2B5EF4-FFF2-40B4-BE49-F238E27FC236}">
                <a16:creationId xmlns:a16="http://schemas.microsoft.com/office/drawing/2014/main" id="{14492546-6A5A-CC4C-A7C2-7F84A8639E3E}"/>
              </a:ext>
            </a:extLst>
          </p:cNvPr>
          <p:cNvSpPr>
            <a:spLocks noGrp="1"/>
          </p:cNvSpPr>
          <p:nvPr>
            <p:ph type="body" sz="quarter" idx="24" hasCustomPrompt="1"/>
          </p:nvPr>
        </p:nvSpPr>
        <p:spPr>
          <a:xfrm>
            <a:off x="1211738" y="2273432"/>
            <a:ext cx="1474591" cy="693051"/>
          </a:xfrm>
          <a:prstGeom prst="rect">
            <a:avLst/>
          </a:prstGeom>
        </p:spPr>
        <p:txBody>
          <a:bodyPr lIns="0" tIns="0" rIns="0" bIns="0" numCol="1" spcCol="360000"/>
          <a:lstStyle>
            <a:lvl1pPr marL="3175" indent="-3175" algn="ctr">
              <a:spcBef>
                <a:spcPts val="0"/>
              </a:spcBef>
              <a:buNone/>
              <a:tabLst/>
              <a:defRPr sz="12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edit process body copy</a:t>
            </a:r>
          </a:p>
        </p:txBody>
      </p:sp>
      <p:sp>
        <p:nvSpPr>
          <p:cNvPr id="42" name="Text Placeholder 23">
            <a:extLst>
              <a:ext uri="{FF2B5EF4-FFF2-40B4-BE49-F238E27FC236}">
                <a16:creationId xmlns:a16="http://schemas.microsoft.com/office/drawing/2014/main" id="{1545CEFE-ECA5-C44D-820C-1AEE1CB97F44}"/>
              </a:ext>
            </a:extLst>
          </p:cNvPr>
          <p:cNvSpPr>
            <a:spLocks noGrp="1"/>
          </p:cNvSpPr>
          <p:nvPr>
            <p:ph type="body" sz="quarter" idx="25" hasCustomPrompt="1"/>
          </p:nvPr>
        </p:nvSpPr>
        <p:spPr>
          <a:xfrm>
            <a:off x="2984489" y="2273432"/>
            <a:ext cx="1474591" cy="693051"/>
          </a:xfrm>
          <a:prstGeom prst="rect">
            <a:avLst/>
          </a:prstGeom>
        </p:spPr>
        <p:txBody>
          <a:bodyPr lIns="0" tIns="0" rIns="0" bIns="0" numCol="1" spcCol="360000"/>
          <a:lstStyle>
            <a:lvl1pPr marL="3175" indent="-3175" algn="ctr">
              <a:spcBef>
                <a:spcPts val="0"/>
              </a:spcBef>
              <a:buNone/>
              <a:tabLst/>
              <a:defRPr sz="12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edit process body copy</a:t>
            </a:r>
          </a:p>
        </p:txBody>
      </p:sp>
      <p:sp>
        <p:nvSpPr>
          <p:cNvPr id="43" name="Text Placeholder 23">
            <a:extLst>
              <a:ext uri="{FF2B5EF4-FFF2-40B4-BE49-F238E27FC236}">
                <a16:creationId xmlns:a16="http://schemas.microsoft.com/office/drawing/2014/main" id="{6DFFE53E-E255-2F4D-8644-6FCA2347EDAE}"/>
              </a:ext>
            </a:extLst>
          </p:cNvPr>
          <p:cNvSpPr>
            <a:spLocks noGrp="1"/>
          </p:cNvSpPr>
          <p:nvPr>
            <p:ph type="body" sz="quarter" idx="26" hasCustomPrompt="1"/>
          </p:nvPr>
        </p:nvSpPr>
        <p:spPr>
          <a:xfrm>
            <a:off x="4757240" y="2273432"/>
            <a:ext cx="1474591" cy="693051"/>
          </a:xfrm>
          <a:prstGeom prst="rect">
            <a:avLst/>
          </a:prstGeom>
        </p:spPr>
        <p:txBody>
          <a:bodyPr lIns="0" tIns="0" rIns="0" bIns="0" numCol="1" spcCol="360000"/>
          <a:lstStyle>
            <a:lvl1pPr marL="3175" indent="-3175" algn="ctr">
              <a:spcBef>
                <a:spcPts val="0"/>
              </a:spcBef>
              <a:buNone/>
              <a:tabLst/>
              <a:defRPr sz="12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edit process body copy</a:t>
            </a:r>
          </a:p>
        </p:txBody>
      </p:sp>
      <p:sp>
        <p:nvSpPr>
          <p:cNvPr id="44" name="Text Placeholder 23">
            <a:extLst>
              <a:ext uri="{FF2B5EF4-FFF2-40B4-BE49-F238E27FC236}">
                <a16:creationId xmlns:a16="http://schemas.microsoft.com/office/drawing/2014/main" id="{0B925F43-529A-2642-A7EA-DADB02BE12FC}"/>
              </a:ext>
            </a:extLst>
          </p:cNvPr>
          <p:cNvSpPr>
            <a:spLocks noGrp="1"/>
          </p:cNvSpPr>
          <p:nvPr>
            <p:ph type="body" sz="quarter" idx="27" hasCustomPrompt="1"/>
          </p:nvPr>
        </p:nvSpPr>
        <p:spPr>
          <a:xfrm>
            <a:off x="6529991" y="2273432"/>
            <a:ext cx="1474591" cy="693051"/>
          </a:xfrm>
          <a:prstGeom prst="rect">
            <a:avLst/>
          </a:prstGeom>
        </p:spPr>
        <p:txBody>
          <a:bodyPr lIns="0" tIns="0" rIns="0" bIns="0" numCol="1" spcCol="360000"/>
          <a:lstStyle>
            <a:lvl1pPr marL="3175" indent="-3175" algn="ctr">
              <a:spcBef>
                <a:spcPts val="0"/>
              </a:spcBef>
              <a:buNone/>
              <a:tabLst/>
              <a:defRPr sz="12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edit process body copy</a:t>
            </a:r>
          </a:p>
        </p:txBody>
      </p:sp>
      <p:sp>
        <p:nvSpPr>
          <p:cNvPr id="15" name="Title 1">
            <a:extLst>
              <a:ext uri="{FF2B5EF4-FFF2-40B4-BE49-F238E27FC236}">
                <a16:creationId xmlns:a16="http://schemas.microsoft.com/office/drawing/2014/main" id="{638E22A9-C74B-D047-802D-BB8D34879C6D}"/>
              </a:ext>
            </a:extLst>
          </p:cNvPr>
          <p:cNvSpPr txBox="1">
            <a:spLocks/>
          </p:cNvSpPr>
          <p:nvPr userDrawn="1"/>
        </p:nvSpPr>
        <p:spPr bwMode="gray">
          <a:xfrm>
            <a:off x="402191" y="217970"/>
            <a:ext cx="2498764" cy="184301"/>
          </a:xfrm>
          <a:prstGeom prst="rect">
            <a:avLst/>
          </a:prstGeom>
        </p:spPr>
        <p:txBody>
          <a:bodyPr vert="horz" lIns="0" tIns="0" rIns="0" bIns="0" rtlCol="0" anchor="t" anchorCtr="0">
            <a:normAutofit/>
          </a:bodyPr>
          <a:lstStyle>
            <a:lvl1pPr algn="l" defTabSz="685800" rtl="0" eaLnBrk="1" latinLnBrk="0" hangingPunct="1">
              <a:spcBef>
                <a:spcPct val="0"/>
              </a:spcBef>
              <a:buNone/>
              <a:defRPr lang="en-GB" sz="4000" kern="1200" dirty="0">
                <a:solidFill>
                  <a:srgbClr val="00766B"/>
                </a:solidFill>
                <a:latin typeface="+mn-lt"/>
                <a:ea typeface="Arial" charset="0"/>
                <a:cs typeface="Arial" charset="0"/>
              </a:defRPr>
            </a:lvl1pPr>
          </a:lstStyle>
          <a:p>
            <a:pPr defTabSz="913271">
              <a:lnSpc>
                <a:spcPct val="90000"/>
              </a:lnSpc>
              <a:spcBef>
                <a:spcPts val="1000"/>
              </a:spcBef>
              <a:buFont typeface="Arial" panose="020B0604020202020204" pitchFamily="34" charset="0"/>
              <a:buNone/>
            </a:pPr>
            <a:r>
              <a:rPr lang="en-GB" sz="750" dirty="0">
                <a:solidFill>
                  <a:schemeClr val="bg1"/>
                </a:solidFill>
                <a:latin typeface="Calibri Light" panose="020F0302020204030204" pitchFamily="34" charset="0"/>
                <a:cs typeface="Calibri Light" panose="020F0302020204030204" pitchFamily="34" charset="0"/>
              </a:rPr>
              <a:t>Page </a:t>
            </a:r>
            <a:fld id="{53E7601D-6FDA-7B44-B5BA-3778DAD9E216}" type="slidenum">
              <a:rPr lang="en-GB" sz="750" smtClean="0">
                <a:solidFill>
                  <a:schemeClr val="bg1"/>
                </a:solidFill>
                <a:latin typeface="Calibri Light" panose="020F0302020204030204" pitchFamily="34" charset="0"/>
                <a:cs typeface="Calibri Light" panose="020F0302020204030204" pitchFamily="34" charset="0"/>
              </a:rPr>
              <a:t>‹#›</a:t>
            </a:fld>
            <a:endParaRPr lang="en-GB" sz="750" dirty="0">
              <a:solidFill>
                <a:schemeClr val="bg1"/>
              </a:solidFill>
              <a:latin typeface="Calibri Light" panose="020F0302020204030204" pitchFamily="34" charset="0"/>
              <a:cs typeface="Calibri Light" panose="020F0302020204030204" pitchFamily="34" charset="0"/>
            </a:endParaRPr>
          </a:p>
        </p:txBody>
      </p:sp>
      <p:sp>
        <p:nvSpPr>
          <p:cNvPr id="19" name="Rectangle 18">
            <a:extLst>
              <a:ext uri="{FF2B5EF4-FFF2-40B4-BE49-F238E27FC236}">
                <a16:creationId xmlns:a16="http://schemas.microsoft.com/office/drawing/2014/main" id="{6F8F950C-AD59-D54D-A8BF-83AE3F044714}"/>
              </a:ext>
            </a:extLst>
          </p:cNvPr>
          <p:cNvSpPr/>
          <p:nvPr userDrawn="1"/>
        </p:nvSpPr>
        <p:spPr>
          <a:xfrm rot="16200000">
            <a:off x="594713" y="-193605"/>
            <a:ext cx="98580" cy="485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Calibri Light" panose="020F0302020204030204" pitchFamily="34" charset="0"/>
              <a:cs typeface="Calibri Light" panose="020F0302020204030204" pitchFamily="34" charset="0"/>
            </a:endParaRPr>
          </a:p>
        </p:txBody>
      </p:sp>
      <p:grpSp>
        <p:nvGrpSpPr>
          <p:cNvPr id="20" name="Group 19">
            <a:extLst>
              <a:ext uri="{FF2B5EF4-FFF2-40B4-BE49-F238E27FC236}">
                <a16:creationId xmlns:a16="http://schemas.microsoft.com/office/drawing/2014/main" id="{38773A36-8220-0740-B96C-83A5F83F77D1}"/>
              </a:ext>
            </a:extLst>
          </p:cNvPr>
          <p:cNvGrpSpPr>
            <a:grpSpLocks noChangeAspect="1"/>
          </p:cNvGrpSpPr>
          <p:nvPr userDrawn="1"/>
        </p:nvGrpSpPr>
        <p:grpSpPr bwMode="gray">
          <a:xfrm>
            <a:off x="7974612" y="291900"/>
            <a:ext cx="792000" cy="153571"/>
            <a:chOff x="4375150" y="6157913"/>
            <a:chExt cx="1874838" cy="363537"/>
          </a:xfrm>
        </p:grpSpPr>
        <p:sp>
          <p:nvSpPr>
            <p:cNvPr id="26" name="Freeform 25">
              <a:extLst>
                <a:ext uri="{FF2B5EF4-FFF2-40B4-BE49-F238E27FC236}">
                  <a16:creationId xmlns:a16="http://schemas.microsoft.com/office/drawing/2014/main" id="{CB15671B-C3EC-E245-80C2-28031C15E97D}"/>
                </a:ext>
              </a:extLst>
            </p:cNvPr>
            <p:cNvSpPr>
              <a:spLocks noEditPoints="1"/>
            </p:cNvSpPr>
            <p:nvPr userDrawn="1"/>
          </p:nvSpPr>
          <p:spPr bwMode="gray">
            <a:xfrm>
              <a:off x="4375150" y="6176963"/>
              <a:ext cx="193675" cy="341312"/>
            </a:xfrm>
            <a:custGeom>
              <a:avLst/>
              <a:gdLst/>
              <a:ahLst/>
              <a:cxnLst>
                <a:cxn ang="0">
                  <a:pos x="0" y="0"/>
                </a:cxn>
                <a:cxn ang="0">
                  <a:pos x="0" y="108"/>
                </a:cxn>
                <a:cxn ang="0">
                  <a:pos x="61" y="108"/>
                </a:cxn>
                <a:cxn ang="0">
                  <a:pos x="61" y="0"/>
                </a:cxn>
                <a:cxn ang="0">
                  <a:pos x="0" y="0"/>
                </a:cxn>
                <a:cxn ang="0">
                  <a:pos x="33" y="71"/>
                </a:cxn>
                <a:cxn ang="0">
                  <a:pos x="20" y="64"/>
                </a:cxn>
                <a:cxn ang="0">
                  <a:pos x="19" y="87"/>
                </a:cxn>
                <a:cxn ang="0">
                  <a:pos x="28" y="90"/>
                </a:cxn>
                <a:cxn ang="0">
                  <a:pos x="28" y="91"/>
                </a:cxn>
                <a:cxn ang="0">
                  <a:pos x="6" y="91"/>
                </a:cxn>
                <a:cxn ang="0">
                  <a:pos x="6" y="90"/>
                </a:cxn>
                <a:cxn ang="0">
                  <a:pos x="12" y="87"/>
                </a:cxn>
                <a:cxn ang="0">
                  <a:pos x="11" y="21"/>
                </a:cxn>
                <a:cxn ang="0">
                  <a:pos x="5" y="21"/>
                </a:cxn>
                <a:cxn ang="0">
                  <a:pos x="5" y="19"/>
                </a:cxn>
                <a:cxn ang="0">
                  <a:pos x="20" y="16"/>
                </a:cxn>
                <a:cxn ang="0">
                  <a:pos x="20" y="44"/>
                </a:cxn>
                <a:cxn ang="0">
                  <a:pos x="42" y="16"/>
                </a:cxn>
                <a:cxn ang="0">
                  <a:pos x="54" y="36"/>
                </a:cxn>
                <a:cxn ang="0">
                  <a:pos x="33" y="71"/>
                </a:cxn>
              </a:cxnLst>
              <a:rect l="0" t="0" r="r" b="b"/>
              <a:pathLst>
                <a:path w="61" h="108">
                  <a:moveTo>
                    <a:pt x="0" y="0"/>
                  </a:moveTo>
                  <a:cubicBezTo>
                    <a:pt x="0" y="108"/>
                    <a:pt x="0" y="108"/>
                    <a:pt x="0" y="108"/>
                  </a:cubicBezTo>
                  <a:cubicBezTo>
                    <a:pt x="61" y="108"/>
                    <a:pt x="61" y="108"/>
                    <a:pt x="61" y="108"/>
                  </a:cubicBezTo>
                  <a:cubicBezTo>
                    <a:pt x="61" y="0"/>
                    <a:pt x="61" y="0"/>
                    <a:pt x="61" y="0"/>
                  </a:cubicBezTo>
                  <a:lnTo>
                    <a:pt x="0" y="0"/>
                  </a:lnTo>
                  <a:close/>
                  <a:moveTo>
                    <a:pt x="33" y="71"/>
                  </a:moveTo>
                  <a:cubicBezTo>
                    <a:pt x="23" y="71"/>
                    <a:pt x="20" y="64"/>
                    <a:pt x="20" y="64"/>
                  </a:cubicBezTo>
                  <a:cubicBezTo>
                    <a:pt x="19" y="87"/>
                    <a:pt x="19" y="87"/>
                    <a:pt x="19" y="87"/>
                  </a:cubicBezTo>
                  <a:cubicBezTo>
                    <a:pt x="28" y="90"/>
                    <a:pt x="28" y="90"/>
                    <a:pt x="28" y="90"/>
                  </a:cubicBezTo>
                  <a:cubicBezTo>
                    <a:pt x="28" y="91"/>
                    <a:pt x="28" y="91"/>
                    <a:pt x="28" y="91"/>
                  </a:cubicBezTo>
                  <a:cubicBezTo>
                    <a:pt x="6" y="91"/>
                    <a:pt x="6" y="91"/>
                    <a:pt x="6" y="91"/>
                  </a:cubicBezTo>
                  <a:cubicBezTo>
                    <a:pt x="6" y="90"/>
                    <a:pt x="6" y="90"/>
                    <a:pt x="6" y="90"/>
                  </a:cubicBezTo>
                  <a:cubicBezTo>
                    <a:pt x="12" y="87"/>
                    <a:pt x="12" y="87"/>
                    <a:pt x="12" y="87"/>
                  </a:cubicBezTo>
                  <a:cubicBezTo>
                    <a:pt x="11" y="21"/>
                    <a:pt x="11" y="21"/>
                    <a:pt x="11" y="21"/>
                  </a:cubicBezTo>
                  <a:cubicBezTo>
                    <a:pt x="5" y="21"/>
                    <a:pt x="5" y="21"/>
                    <a:pt x="5" y="21"/>
                  </a:cubicBezTo>
                  <a:cubicBezTo>
                    <a:pt x="5" y="21"/>
                    <a:pt x="5" y="19"/>
                    <a:pt x="5" y="19"/>
                  </a:cubicBezTo>
                  <a:cubicBezTo>
                    <a:pt x="20" y="16"/>
                    <a:pt x="20" y="16"/>
                    <a:pt x="20" y="16"/>
                  </a:cubicBezTo>
                  <a:cubicBezTo>
                    <a:pt x="20" y="44"/>
                    <a:pt x="20" y="44"/>
                    <a:pt x="20" y="44"/>
                  </a:cubicBezTo>
                  <a:cubicBezTo>
                    <a:pt x="26" y="23"/>
                    <a:pt x="36" y="16"/>
                    <a:pt x="42" y="16"/>
                  </a:cubicBezTo>
                  <a:cubicBezTo>
                    <a:pt x="47" y="16"/>
                    <a:pt x="54" y="19"/>
                    <a:pt x="54" y="36"/>
                  </a:cubicBezTo>
                  <a:cubicBezTo>
                    <a:pt x="54" y="67"/>
                    <a:pt x="38" y="71"/>
                    <a:pt x="33" y="7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7" name="Freeform 26">
              <a:extLst>
                <a:ext uri="{FF2B5EF4-FFF2-40B4-BE49-F238E27FC236}">
                  <a16:creationId xmlns:a16="http://schemas.microsoft.com/office/drawing/2014/main" id="{846EF31E-3418-7A49-80B5-9483B5C07B34}"/>
                </a:ext>
              </a:extLst>
            </p:cNvPr>
            <p:cNvSpPr>
              <a:spLocks/>
            </p:cNvSpPr>
            <p:nvPr userDrawn="1"/>
          </p:nvSpPr>
          <p:spPr bwMode="gray">
            <a:xfrm>
              <a:off x="4435475" y="6246813"/>
              <a:ext cx="82550" cy="147637"/>
            </a:xfrm>
            <a:custGeom>
              <a:avLst/>
              <a:gdLst/>
              <a:ahLst/>
              <a:cxnLst>
                <a:cxn ang="0">
                  <a:pos x="19" y="0"/>
                </a:cxn>
                <a:cxn ang="0">
                  <a:pos x="0" y="33"/>
                </a:cxn>
                <a:cxn ang="0">
                  <a:pos x="14" y="47"/>
                </a:cxn>
                <a:cxn ang="0">
                  <a:pos x="26" y="17"/>
                </a:cxn>
                <a:cxn ang="0">
                  <a:pos x="19" y="0"/>
                </a:cxn>
              </a:cxnLst>
              <a:rect l="0" t="0" r="r" b="b"/>
              <a:pathLst>
                <a:path w="26" h="47">
                  <a:moveTo>
                    <a:pt x="19" y="0"/>
                  </a:moveTo>
                  <a:cubicBezTo>
                    <a:pt x="9" y="0"/>
                    <a:pt x="0" y="28"/>
                    <a:pt x="0" y="33"/>
                  </a:cubicBezTo>
                  <a:cubicBezTo>
                    <a:pt x="0" y="34"/>
                    <a:pt x="4" y="47"/>
                    <a:pt x="14" y="47"/>
                  </a:cubicBezTo>
                  <a:cubicBezTo>
                    <a:pt x="24" y="47"/>
                    <a:pt x="26" y="27"/>
                    <a:pt x="26" y="17"/>
                  </a:cubicBezTo>
                  <a:cubicBezTo>
                    <a:pt x="26" y="7"/>
                    <a:pt x="23" y="0"/>
                    <a:pt x="19"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8" name="Freeform 27">
              <a:extLst>
                <a:ext uri="{FF2B5EF4-FFF2-40B4-BE49-F238E27FC236}">
                  <a16:creationId xmlns:a16="http://schemas.microsoft.com/office/drawing/2014/main" id="{D4A5FD6C-ACBD-E648-8CC6-4D14A371C5CE}"/>
                </a:ext>
              </a:extLst>
            </p:cNvPr>
            <p:cNvSpPr>
              <a:spLocks/>
            </p:cNvSpPr>
            <p:nvPr userDrawn="1"/>
          </p:nvSpPr>
          <p:spPr bwMode="gray">
            <a:xfrm>
              <a:off x="4625975" y="6300788"/>
              <a:ext cx="98425" cy="144462"/>
            </a:xfrm>
            <a:custGeom>
              <a:avLst/>
              <a:gdLst/>
              <a:ahLst/>
              <a:cxnLst>
                <a:cxn ang="0">
                  <a:pos x="18" y="0"/>
                </a:cxn>
                <a:cxn ang="0">
                  <a:pos x="7" y="22"/>
                </a:cxn>
                <a:cxn ang="0">
                  <a:pos x="23" y="46"/>
                </a:cxn>
                <a:cxn ang="0">
                  <a:pos x="31" y="27"/>
                </a:cxn>
                <a:cxn ang="0">
                  <a:pos x="18" y="0"/>
                </a:cxn>
              </a:cxnLst>
              <a:rect l="0" t="0" r="r" b="b"/>
              <a:pathLst>
                <a:path w="31" h="46">
                  <a:moveTo>
                    <a:pt x="18" y="0"/>
                  </a:moveTo>
                  <a:cubicBezTo>
                    <a:pt x="17" y="0"/>
                    <a:pt x="0" y="4"/>
                    <a:pt x="7" y="22"/>
                  </a:cubicBezTo>
                  <a:cubicBezTo>
                    <a:pt x="15" y="46"/>
                    <a:pt x="22" y="46"/>
                    <a:pt x="23" y="46"/>
                  </a:cubicBezTo>
                  <a:cubicBezTo>
                    <a:pt x="25" y="46"/>
                    <a:pt x="31" y="45"/>
                    <a:pt x="31" y="27"/>
                  </a:cubicBezTo>
                  <a:cubicBezTo>
                    <a:pt x="30" y="8"/>
                    <a:pt x="25" y="0"/>
                    <a:pt x="18"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9" name="Freeform 28">
              <a:extLst>
                <a:ext uri="{FF2B5EF4-FFF2-40B4-BE49-F238E27FC236}">
                  <a16:creationId xmlns:a16="http://schemas.microsoft.com/office/drawing/2014/main" id="{C5C25555-2E21-0C4E-BB50-D3BD5936928B}"/>
                </a:ext>
              </a:extLst>
            </p:cNvPr>
            <p:cNvSpPr>
              <a:spLocks noEditPoints="1"/>
            </p:cNvSpPr>
            <p:nvPr userDrawn="1"/>
          </p:nvSpPr>
          <p:spPr bwMode="gray">
            <a:xfrm>
              <a:off x="4581525" y="6176963"/>
              <a:ext cx="193675" cy="341312"/>
            </a:xfrm>
            <a:custGeom>
              <a:avLst/>
              <a:gdLst/>
              <a:ahLst/>
              <a:cxnLst>
                <a:cxn ang="0">
                  <a:pos x="0" y="0"/>
                </a:cxn>
                <a:cxn ang="0">
                  <a:pos x="0" y="108"/>
                </a:cxn>
                <a:cxn ang="0">
                  <a:pos x="61" y="108"/>
                </a:cxn>
                <a:cxn ang="0">
                  <a:pos x="61" y="0"/>
                </a:cxn>
                <a:cxn ang="0">
                  <a:pos x="0" y="0"/>
                </a:cxn>
                <a:cxn ang="0">
                  <a:pos x="42" y="91"/>
                </a:cxn>
                <a:cxn ang="0">
                  <a:pos x="19" y="63"/>
                </a:cxn>
                <a:cxn ang="0">
                  <a:pos x="20" y="91"/>
                </a:cxn>
                <a:cxn ang="0">
                  <a:pos x="5" y="88"/>
                </a:cxn>
                <a:cxn ang="0">
                  <a:pos x="4" y="86"/>
                </a:cxn>
                <a:cxn ang="0">
                  <a:pos x="11" y="86"/>
                </a:cxn>
                <a:cxn ang="0">
                  <a:pos x="11" y="19"/>
                </a:cxn>
                <a:cxn ang="0">
                  <a:pos x="6" y="17"/>
                </a:cxn>
                <a:cxn ang="0">
                  <a:pos x="5" y="16"/>
                </a:cxn>
                <a:cxn ang="0">
                  <a:pos x="28" y="16"/>
                </a:cxn>
                <a:cxn ang="0">
                  <a:pos x="27" y="18"/>
                </a:cxn>
                <a:cxn ang="0">
                  <a:pos x="19" y="19"/>
                </a:cxn>
                <a:cxn ang="0">
                  <a:pos x="19" y="43"/>
                </a:cxn>
                <a:cxn ang="0">
                  <a:pos x="32" y="37"/>
                </a:cxn>
                <a:cxn ang="0">
                  <a:pos x="53" y="70"/>
                </a:cxn>
                <a:cxn ang="0">
                  <a:pos x="42" y="91"/>
                </a:cxn>
              </a:cxnLst>
              <a:rect l="0" t="0" r="r" b="b"/>
              <a:pathLst>
                <a:path w="61" h="108">
                  <a:moveTo>
                    <a:pt x="0" y="0"/>
                  </a:moveTo>
                  <a:cubicBezTo>
                    <a:pt x="0" y="108"/>
                    <a:pt x="0" y="108"/>
                    <a:pt x="0" y="108"/>
                  </a:cubicBezTo>
                  <a:cubicBezTo>
                    <a:pt x="61" y="108"/>
                    <a:pt x="61" y="108"/>
                    <a:pt x="61" y="108"/>
                  </a:cubicBezTo>
                  <a:cubicBezTo>
                    <a:pt x="61" y="0"/>
                    <a:pt x="61" y="0"/>
                    <a:pt x="61" y="0"/>
                  </a:cubicBezTo>
                  <a:lnTo>
                    <a:pt x="0" y="0"/>
                  </a:lnTo>
                  <a:close/>
                  <a:moveTo>
                    <a:pt x="42" y="91"/>
                  </a:moveTo>
                  <a:cubicBezTo>
                    <a:pt x="26" y="91"/>
                    <a:pt x="19" y="63"/>
                    <a:pt x="19" y="63"/>
                  </a:cubicBezTo>
                  <a:cubicBezTo>
                    <a:pt x="20" y="91"/>
                    <a:pt x="20" y="91"/>
                    <a:pt x="20" y="91"/>
                  </a:cubicBezTo>
                  <a:cubicBezTo>
                    <a:pt x="20" y="91"/>
                    <a:pt x="6" y="89"/>
                    <a:pt x="5" y="88"/>
                  </a:cubicBezTo>
                  <a:cubicBezTo>
                    <a:pt x="4" y="88"/>
                    <a:pt x="4" y="86"/>
                    <a:pt x="4" y="86"/>
                  </a:cubicBezTo>
                  <a:cubicBezTo>
                    <a:pt x="11" y="86"/>
                    <a:pt x="11" y="86"/>
                    <a:pt x="11" y="86"/>
                  </a:cubicBezTo>
                  <a:cubicBezTo>
                    <a:pt x="11" y="86"/>
                    <a:pt x="12" y="21"/>
                    <a:pt x="11" y="19"/>
                  </a:cubicBezTo>
                  <a:cubicBezTo>
                    <a:pt x="11" y="18"/>
                    <a:pt x="6" y="17"/>
                    <a:pt x="6" y="17"/>
                  </a:cubicBezTo>
                  <a:cubicBezTo>
                    <a:pt x="5" y="16"/>
                    <a:pt x="5" y="16"/>
                    <a:pt x="5" y="16"/>
                  </a:cubicBezTo>
                  <a:cubicBezTo>
                    <a:pt x="28" y="16"/>
                    <a:pt x="28" y="16"/>
                    <a:pt x="28" y="16"/>
                  </a:cubicBezTo>
                  <a:cubicBezTo>
                    <a:pt x="27" y="18"/>
                    <a:pt x="27" y="18"/>
                    <a:pt x="27" y="18"/>
                  </a:cubicBezTo>
                  <a:cubicBezTo>
                    <a:pt x="24" y="18"/>
                    <a:pt x="19" y="19"/>
                    <a:pt x="19" y="19"/>
                  </a:cubicBezTo>
                  <a:cubicBezTo>
                    <a:pt x="19" y="43"/>
                    <a:pt x="19" y="43"/>
                    <a:pt x="19" y="43"/>
                  </a:cubicBezTo>
                  <a:cubicBezTo>
                    <a:pt x="19" y="43"/>
                    <a:pt x="24" y="37"/>
                    <a:pt x="32" y="37"/>
                  </a:cubicBezTo>
                  <a:cubicBezTo>
                    <a:pt x="53" y="37"/>
                    <a:pt x="53" y="67"/>
                    <a:pt x="53" y="70"/>
                  </a:cubicBezTo>
                  <a:cubicBezTo>
                    <a:pt x="53" y="73"/>
                    <a:pt x="54" y="91"/>
                    <a:pt x="42" y="9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1" name="Freeform 30">
              <a:extLst>
                <a:ext uri="{FF2B5EF4-FFF2-40B4-BE49-F238E27FC236}">
                  <a16:creationId xmlns:a16="http://schemas.microsoft.com/office/drawing/2014/main" id="{B5000CB5-8FA5-3B48-8335-EAB6EDA5BE77}"/>
                </a:ext>
              </a:extLst>
            </p:cNvPr>
            <p:cNvSpPr>
              <a:spLocks noEditPoints="1"/>
            </p:cNvSpPr>
            <p:nvPr userDrawn="1"/>
          </p:nvSpPr>
          <p:spPr bwMode="gray">
            <a:xfrm>
              <a:off x="4816475" y="6176963"/>
              <a:ext cx="139700" cy="193675"/>
            </a:xfrm>
            <a:custGeom>
              <a:avLst/>
              <a:gdLst/>
              <a:ahLst/>
              <a:cxnLst>
                <a:cxn ang="0">
                  <a:pos x="18" y="35"/>
                </a:cxn>
                <a:cxn ang="0">
                  <a:pos x="14" y="33"/>
                </a:cxn>
                <a:cxn ang="0">
                  <a:pos x="15" y="3"/>
                </a:cxn>
                <a:cxn ang="0">
                  <a:pos x="20" y="1"/>
                </a:cxn>
                <a:cxn ang="0">
                  <a:pos x="35" y="17"/>
                </a:cxn>
                <a:cxn ang="0">
                  <a:pos x="18" y="35"/>
                </a:cxn>
                <a:cxn ang="0">
                  <a:pos x="5" y="3"/>
                </a:cxn>
                <a:cxn ang="0">
                  <a:pos x="6" y="4"/>
                </a:cxn>
                <a:cxn ang="0">
                  <a:pos x="6" y="29"/>
                </a:cxn>
                <a:cxn ang="0">
                  <a:pos x="7" y="57"/>
                </a:cxn>
                <a:cxn ang="0">
                  <a:pos x="5" y="59"/>
                </a:cxn>
                <a:cxn ang="0">
                  <a:pos x="1" y="60"/>
                </a:cxn>
                <a:cxn ang="0">
                  <a:pos x="1" y="61"/>
                </a:cxn>
                <a:cxn ang="0">
                  <a:pos x="1" y="61"/>
                </a:cxn>
                <a:cxn ang="0">
                  <a:pos x="10" y="61"/>
                </a:cxn>
                <a:cxn ang="0">
                  <a:pos x="22" y="61"/>
                </a:cxn>
                <a:cxn ang="0">
                  <a:pos x="22" y="61"/>
                </a:cxn>
                <a:cxn ang="0">
                  <a:pos x="22" y="60"/>
                </a:cxn>
                <a:cxn ang="0">
                  <a:pos x="15" y="58"/>
                </a:cxn>
                <a:cxn ang="0">
                  <a:pos x="14" y="57"/>
                </a:cxn>
                <a:cxn ang="0">
                  <a:pos x="14" y="36"/>
                </a:cxn>
                <a:cxn ang="0">
                  <a:pos x="19" y="36"/>
                </a:cxn>
                <a:cxn ang="0">
                  <a:pos x="44" y="16"/>
                </a:cxn>
                <a:cxn ang="0">
                  <a:pos x="21" y="0"/>
                </a:cxn>
                <a:cxn ang="0">
                  <a:pos x="0" y="1"/>
                </a:cxn>
                <a:cxn ang="0">
                  <a:pos x="0" y="1"/>
                </a:cxn>
                <a:cxn ang="0">
                  <a:pos x="1" y="2"/>
                </a:cxn>
                <a:cxn ang="0">
                  <a:pos x="5" y="3"/>
                </a:cxn>
              </a:cxnLst>
              <a:rect l="0" t="0" r="r" b="b"/>
              <a:pathLst>
                <a:path w="44" h="61">
                  <a:moveTo>
                    <a:pt x="18" y="35"/>
                  </a:moveTo>
                  <a:cubicBezTo>
                    <a:pt x="16" y="35"/>
                    <a:pt x="14" y="34"/>
                    <a:pt x="14" y="33"/>
                  </a:cubicBezTo>
                  <a:cubicBezTo>
                    <a:pt x="14" y="31"/>
                    <a:pt x="14" y="13"/>
                    <a:pt x="15" y="3"/>
                  </a:cubicBezTo>
                  <a:cubicBezTo>
                    <a:pt x="15" y="2"/>
                    <a:pt x="16" y="1"/>
                    <a:pt x="20" y="1"/>
                  </a:cubicBezTo>
                  <a:cubicBezTo>
                    <a:pt x="29" y="1"/>
                    <a:pt x="35" y="8"/>
                    <a:pt x="35" y="17"/>
                  </a:cubicBezTo>
                  <a:cubicBezTo>
                    <a:pt x="35" y="28"/>
                    <a:pt x="27" y="35"/>
                    <a:pt x="18" y="35"/>
                  </a:cubicBezTo>
                  <a:close/>
                  <a:moveTo>
                    <a:pt x="5" y="3"/>
                  </a:moveTo>
                  <a:cubicBezTo>
                    <a:pt x="6" y="3"/>
                    <a:pt x="6" y="3"/>
                    <a:pt x="6" y="4"/>
                  </a:cubicBezTo>
                  <a:cubicBezTo>
                    <a:pt x="6" y="7"/>
                    <a:pt x="6" y="25"/>
                    <a:pt x="6" y="29"/>
                  </a:cubicBezTo>
                  <a:cubicBezTo>
                    <a:pt x="6" y="34"/>
                    <a:pt x="7" y="54"/>
                    <a:pt x="7" y="57"/>
                  </a:cubicBezTo>
                  <a:cubicBezTo>
                    <a:pt x="7" y="58"/>
                    <a:pt x="6" y="58"/>
                    <a:pt x="5" y="59"/>
                  </a:cubicBezTo>
                  <a:cubicBezTo>
                    <a:pt x="1" y="60"/>
                    <a:pt x="1" y="60"/>
                    <a:pt x="1" y="60"/>
                  </a:cubicBezTo>
                  <a:cubicBezTo>
                    <a:pt x="1" y="60"/>
                    <a:pt x="1" y="60"/>
                    <a:pt x="1" y="61"/>
                  </a:cubicBezTo>
                  <a:cubicBezTo>
                    <a:pt x="1" y="61"/>
                    <a:pt x="1" y="61"/>
                    <a:pt x="1" y="61"/>
                  </a:cubicBezTo>
                  <a:cubicBezTo>
                    <a:pt x="3" y="61"/>
                    <a:pt x="7" y="61"/>
                    <a:pt x="10" y="61"/>
                  </a:cubicBezTo>
                  <a:cubicBezTo>
                    <a:pt x="14" y="61"/>
                    <a:pt x="18" y="61"/>
                    <a:pt x="22" y="61"/>
                  </a:cubicBezTo>
                  <a:cubicBezTo>
                    <a:pt x="22" y="61"/>
                    <a:pt x="22" y="61"/>
                    <a:pt x="22" y="61"/>
                  </a:cubicBezTo>
                  <a:cubicBezTo>
                    <a:pt x="22" y="60"/>
                    <a:pt x="22" y="60"/>
                    <a:pt x="22" y="60"/>
                  </a:cubicBezTo>
                  <a:cubicBezTo>
                    <a:pt x="15" y="58"/>
                    <a:pt x="15" y="58"/>
                    <a:pt x="15" y="58"/>
                  </a:cubicBezTo>
                  <a:cubicBezTo>
                    <a:pt x="14" y="58"/>
                    <a:pt x="14" y="58"/>
                    <a:pt x="14" y="57"/>
                  </a:cubicBezTo>
                  <a:cubicBezTo>
                    <a:pt x="14" y="55"/>
                    <a:pt x="14" y="39"/>
                    <a:pt x="14" y="36"/>
                  </a:cubicBezTo>
                  <a:cubicBezTo>
                    <a:pt x="15" y="36"/>
                    <a:pt x="17" y="36"/>
                    <a:pt x="19" y="36"/>
                  </a:cubicBezTo>
                  <a:cubicBezTo>
                    <a:pt x="34" y="36"/>
                    <a:pt x="44" y="27"/>
                    <a:pt x="44" y="16"/>
                  </a:cubicBezTo>
                  <a:cubicBezTo>
                    <a:pt x="44" y="6"/>
                    <a:pt x="37" y="0"/>
                    <a:pt x="21" y="0"/>
                  </a:cubicBezTo>
                  <a:cubicBezTo>
                    <a:pt x="13" y="0"/>
                    <a:pt x="3" y="1"/>
                    <a:pt x="0" y="1"/>
                  </a:cubicBezTo>
                  <a:cubicBezTo>
                    <a:pt x="0" y="1"/>
                    <a:pt x="0" y="1"/>
                    <a:pt x="0" y="1"/>
                  </a:cubicBezTo>
                  <a:cubicBezTo>
                    <a:pt x="0" y="2"/>
                    <a:pt x="0" y="2"/>
                    <a:pt x="1" y="2"/>
                  </a:cubicBezTo>
                  <a:lnTo>
                    <a:pt x="5" y="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2" name="Freeform 31">
              <a:extLst>
                <a:ext uri="{FF2B5EF4-FFF2-40B4-BE49-F238E27FC236}">
                  <a16:creationId xmlns:a16="http://schemas.microsoft.com/office/drawing/2014/main" id="{8079FB22-5781-BE4B-8072-1501CD47DFAA}"/>
                </a:ext>
              </a:extLst>
            </p:cNvPr>
            <p:cNvSpPr>
              <a:spLocks/>
            </p:cNvSpPr>
            <p:nvPr userDrawn="1"/>
          </p:nvSpPr>
          <p:spPr bwMode="gray">
            <a:xfrm>
              <a:off x="4972050" y="6224588"/>
              <a:ext cx="117475" cy="146050"/>
            </a:xfrm>
            <a:custGeom>
              <a:avLst/>
              <a:gdLst/>
              <a:ahLst/>
              <a:cxnLst>
                <a:cxn ang="0">
                  <a:pos x="14" y="26"/>
                </a:cxn>
                <a:cxn ang="0">
                  <a:pos x="15" y="23"/>
                </a:cxn>
                <a:cxn ang="0">
                  <a:pos x="33" y="0"/>
                </a:cxn>
                <a:cxn ang="0">
                  <a:pos x="36" y="1"/>
                </a:cxn>
                <a:cxn ang="0">
                  <a:pos x="36" y="2"/>
                </a:cxn>
                <a:cxn ang="0">
                  <a:pos x="37" y="13"/>
                </a:cxn>
                <a:cxn ang="0">
                  <a:pos x="36" y="14"/>
                </a:cxn>
                <a:cxn ang="0">
                  <a:pos x="36" y="13"/>
                </a:cxn>
                <a:cxn ang="0">
                  <a:pos x="33" y="7"/>
                </a:cxn>
                <a:cxn ang="0">
                  <a:pos x="30" y="5"/>
                </a:cxn>
                <a:cxn ang="0">
                  <a:pos x="15" y="33"/>
                </a:cxn>
                <a:cxn ang="0">
                  <a:pos x="14" y="42"/>
                </a:cxn>
                <a:cxn ang="0">
                  <a:pos x="15" y="44"/>
                </a:cxn>
                <a:cxn ang="0">
                  <a:pos x="22" y="45"/>
                </a:cxn>
                <a:cxn ang="0">
                  <a:pos x="23" y="46"/>
                </a:cxn>
                <a:cxn ang="0">
                  <a:pos x="23" y="46"/>
                </a:cxn>
                <a:cxn ang="0">
                  <a:pos x="11" y="46"/>
                </a:cxn>
                <a:cxn ang="0">
                  <a:pos x="1" y="46"/>
                </a:cxn>
                <a:cxn ang="0">
                  <a:pos x="1" y="46"/>
                </a:cxn>
                <a:cxn ang="0">
                  <a:pos x="2" y="45"/>
                </a:cxn>
                <a:cxn ang="0">
                  <a:pos x="6" y="44"/>
                </a:cxn>
                <a:cxn ang="0">
                  <a:pos x="7" y="43"/>
                </a:cxn>
                <a:cxn ang="0">
                  <a:pos x="7" y="23"/>
                </a:cxn>
                <a:cxn ang="0">
                  <a:pos x="7" y="6"/>
                </a:cxn>
                <a:cxn ang="0">
                  <a:pos x="6" y="4"/>
                </a:cxn>
                <a:cxn ang="0">
                  <a:pos x="1" y="4"/>
                </a:cxn>
                <a:cxn ang="0">
                  <a:pos x="0" y="3"/>
                </a:cxn>
                <a:cxn ang="0">
                  <a:pos x="1" y="3"/>
                </a:cxn>
                <a:cxn ang="0">
                  <a:pos x="14" y="0"/>
                </a:cxn>
                <a:cxn ang="0">
                  <a:pos x="15" y="1"/>
                </a:cxn>
                <a:cxn ang="0">
                  <a:pos x="14" y="22"/>
                </a:cxn>
                <a:cxn ang="0">
                  <a:pos x="14" y="26"/>
                </a:cxn>
              </a:cxnLst>
              <a:rect l="0" t="0" r="r" b="b"/>
              <a:pathLst>
                <a:path w="37" h="46">
                  <a:moveTo>
                    <a:pt x="14" y="26"/>
                  </a:moveTo>
                  <a:cubicBezTo>
                    <a:pt x="15" y="25"/>
                    <a:pt x="15" y="24"/>
                    <a:pt x="15" y="23"/>
                  </a:cubicBezTo>
                  <a:cubicBezTo>
                    <a:pt x="17" y="14"/>
                    <a:pt x="23" y="0"/>
                    <a:pt x="33" y="0"/>
                  </a:cubicBezTo>
                  <a:cubicBezTo>
                    <a:pt x="34" y="0"/>
                    <a:pt x="35" y="0"/>
                    <a:pt x="36" y="1"/>
                  </a:cubicBezTo>
                  <a:cubicBezTo>
                    <a:pt x="36" y="1"/>
                    <a:pt x="36" y="1"/>
                    <a:pt x="36" y="2"/>
                  </a:cubicBezTo>
                  <a:cubicBezTo>
                    <a:pt x="37" y="13"/>
                    <a:pt x="37" y="13"/>
                    <a:pt x="37" y="13"/>
                  </a:cubicBezTo>
                  <a:cubicBezTo>
                    <a:pt x="37" y="13"/>
                    <a:pt x="36" y="14"/>
                    <a:pt x="36" y="14"/>
                  </a:cubicBezTo>
                  <a:cubicBezTo>
                    <a:pt x="36" y="14"/>
                    <a:pt x="36" y="13"/>
                    <a:pt x="36" y="13"/>
                  </a:cubicBezTo>
                  <a:cubicBezTo>
                    <a:pt x="35" y="11"/>
                    <a:pt x="34" y="9"/>
                    <a:pt x="33" y="7"/>
                  </a:cubicBezTo>
                  <a:cubicBezTo>
                    <a:pt x="32" y="6"/>
                    <a:pt x="31" y="5"/>
                    <a:pt x="30" y="5"/>
                  </a:cubicBezTo>
                  <a:cubicBezTo>
                    <a:pt x="22" y="5"/>
                    <a:pt x="17" y="21"/>
                    <a:pt x="15" y="33"/>
                  </a:cubicBezTo>
                  <a:cubicBezTo>
                    <a:pt x="14" y="36"/>
                    <a:pt x="14" y="41"/>
                    <a:pt x="14" y="42"/>
                  </a:cubicBezTo>
                  <a:cubicBezTo>
                    <a:pt x="14" y="43"/>
                    <a:pt x="14" y="43"/>
                    <a:pt x="15" y="44"/>
                  </a:cubicBezTo>
                  <a:cubicBezTo>
                    <a:pt x="22" y="45"/>
                    <a:pt x="22" y="45"/>
                    <a:pt x="22" y="45"/>
                  </a:cubicBezTo>
                  <a:cubicBezTo>
                    <a:pt x="23" y="45"/>
                    <a:pt x="23" y="45"/>
                    <a:pt x="23" y="46"/>
                  </a:cubicBezTo>
                  <a:cubicBezTo>
                    <a:pt x="23" y="46"/>
                    <a:pt x="23" y="46"/>
                    <a:pt x="23" y="46"/>
                  </a:cubicBezTo>
                  <a:cubicBezTo>
                    <a:pt x="21" y="46"/>
                    <a:pt x="16" y="46"/>
                    <a:pt x="11" y="46"/>
                  </a:cubicBezTo>
                  <a:cubicBezTo>
                    <a:pt x="6" y="46"/>
                    <a:pt x="3" y="46"/>
                    <a:pt x="1" y="46"/>
                  </a:cubicBezTo>
                  <a:cubicBezTo>
                    <a:pt x="1" y="46"/>
                    <a:pt x="1" y="46"/>
                    <a:pt x="1" y="46"/>
                  </a:cubicBezTo>
                  <a:cubicBezTo>
                    <a:pt x="1" y="45"/>
                    <a:pt x="1" y="45"/>
                    <a:pt x="2" y="45"/>
                  </a:cubicBezTo>
                  <a:cubicBezTo>
                    <a:pt x="6" y="44"/>
                    <a:pt x="6" y="44"/>
                    <a:pt x="6" y="44"/>
                  </a:cubicBezTo>
                  <a:cubicBezTo>
                    <a:pt x="7" y="43"/>
                    <a:pt x="7" y="43"/>
                    <a:pt x="7" y="43"/>
                  </a:cubicBezTo>
                  <a:cubicBezTo>
                    <a:pt x="7" y="40"/>
                    <a:pt x="7" y="28"/>
                    <a:pt x="7" y="23"/>
                  </a:cubicBezTo>
                  <a:cubicBezTo>
                    <a:pt x="7" y="18"/>
                    <a:pt x="7" y="8"/>
                    <a:pt x="7" y="6"/>
                  </a:cubicBezTo>
                  <a:cubicBezTo>
                    <a:pt x="7" y="5"/>
                    <a:pt x="6" y="4"/>
                    <a:pt x="6" y="4"/>
                  </a:cubicBezTo>
                  <a:cubicBezTo>
                    <a:pt x="1" y="4"/>
                    <a:pt x="1" y="4"/>
                    <a:pt x="1" y="4"/>
                  </a:cubicBezTo>
                  <a:cubicBezTo>
                    <a:pt x="0" y="4"/>
                    <a:pt x="0" y="3"/>
                    <a:pt x="0" y="3"/>
                  </a:cubicBezTo>
                  <a:cubicBezTo>
                    <a:pt x="0" y="3"/>
                    <a:pt x="0" y="3"/>
                    <a:pt x="1" y="3"/>
                  </a:cubicBezTo>
                  <a:cubicBezTo>
                    <a:pt x="14" y="0"/>
                    <a:pt x="14" y="0"/>
                    <a:pt x="14" y="0"/>
                  </a:cubicBezTo>
                  <a:cubicBezTo>
                    <a:pt x="15" y="0"/>
                    <a:pt x="15" y="0"/>
                    <a:pt x="15" y="1"/>
                  </a:cubicBezTo>
                  <a:cubicBezTo>
                    <a:pt x="15" y="3"/>
                    <a:pt x="14" y="17"/>
                    <a:pt x="14" y="22"/>
                  </a:cubicBezTo>
                  <a:cubicBezTo>
                    <a:pt x="14" y="24"/>
                    <a:pt x="14" y="25"/>
                    <a:pt x="14" y="2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3" name="Freeform 32">
              <a:extLst>
                <a:ext uri="{FF2B5EF4-FFF2-40B4-BE49-F238E27FC236}">
                  <a16:creationId xmlns:a16="http://schemas.microsoft.com/office/drawing/2014/main" id="{F37F23CE-F62C-A547-B89F-C7CC061F66CE}"/>
                </a:ext>
              </a:extLst>
            </p:cNvPr>
            <p:cNvSpPr>
              <a:spLocks noEditPoints="1"/>
            </p:cNvSpPr>
            <p:nvPr userDrawn="1"/>
          </p:nvSpPr>
          <p:spPr bwMode="gray">
            <a:xfrm>
              <a:off x="5099050" y="6176963"/>
              <a:ext cx="66675" cy="193675"/>
            </a:xfrm>
            <a:custGeom>
              <a:avLst/>
              <a:gdLst/>
              <a:ahLst/>
              <a:cxnLst>
                <a:cxn ang="0">
                  <a:pos x="10" y="0"/>
                </a:cxn>
                <a:cxn ang="0">
                  <a:pos x="14" y="4"/>
                </a:cxn>
                <a:cxn ang="0">
                  <a:pos x="10" y="9"/>
                </a:cxn>
                <a:cxn ang="0">
                  <a:pos x="5" y="4"/>
                </a:cxn>
                <a:cxn ang="0">
                  <a:pos x="10" y="0"/>
                </a:cxn>
                <a:cxn ang="0">
                  <a:pos x="14" y="15"/>
                </a:cxn>
                <a:cxn ang="0">
                  <a:pos x="15" y="16"/>
                </a:cxn>
                <a:cxn ang="0">
                  <a:pos x="14" y="39"/>
                </a:cxn>
                <a:cxn ang="0">
                  <a:pos x="14" y="58"/>
                </a:cxn>
                <a:cxn ang="0">
                  <a:pos x="15" y="59"/>
                </a:cxn>
                <a:cxn ang="0">
                  <a:pos x="20" y="60"/>
                </a:cxn>
                <a:cxn ang="0">
                  <a:pos x="21" y="61"/>
                </a:cxn>
                <a:cxn ang="0">
                  <a:pos x="20" y="61"/>
                </a:cxn>
                <a:cxn ang="0">
                  <a:pos x="11" y="61"/>
                </a:cxn>
                <a:cxn ang="0">
                  <a:pos x="1" y="61"/>
                </a:cxn>
                <a:cxn ang="0">
                  <a:pos x="1" y="61"/>
                </a:cxn>
                <a:cxn ang="0">
                  <a:pos x="1" y="60"/>
                </a:cxn>
                <a:cxn ang="0">
                  <a:pos x="6" y="59"/>
                </a:cxn>
                <a:cxn ang="0">
                  <a:pos x="7" y="58"/>
                </a:cxn>
                <a:cxn ang="0">
                  <a:pos x="7" y="38"/>
                </a:cxn>
                <a:cxn ang="0">
                  <a:pos x="7" y="21"/>
                </a:cxn>
                <a:cxn ang="0">
                  <a:pos x="6" y="19"/>
                </a:cxn>
                <a:cxn ang="0">
                  <a:pos x="1" y="19"/>
                </a:cxn>
                <a:cxn ang="0">
                  <a:pos x="0" y="18"/>
                </a:cxn>
                <a:cxn ang="0">
                  <a:pos x="0" y="18"/>
                </a:cxn>
                <a:cxn ang="0">
                  <a:pos x="14" y="15"/>
                </a:cxn>
              </a:cxnLst>
              <a:rect l="0" t="0" r="r" b="b"/>
              <a:pathLst>
                <a:path w="21" h="61">
                  <a:moveTo>
                    <a:pt x="10" y="0"/>
                  </a:moveTo>
                  <a:cubicBezTo>
                    <a:pt x="13" y="0"/>
                    <a:pt x="14" y="2"/>
                    <a:pt x="14" y="4"/>
                  </a:cubicBezTo>
                  <a:cubicBezTo>
                    <a:pt x="14" y="7"/>
                    <a:pt x="12" y="9"/>
                    <a:pt x="10" y="9"/>
                  </a:cubicBezTo>
                  <a:cubicBezTo>
                    <a:pt x="8" y="9"/>
                    <a:pt x="5" y="7"/>
                    <a:pt x="5" y="4"/>
                  </a:cubicBezTo>
                  <a:cubicBezTo>
                    <a:pt x="5" y="2"/>
                    <a:pt x="7" y="0"/>
                    <a:pt x="10" y="0"/>
                  </a:cubicBezTo>
                  <a:close/>
                  <a:moveTo>
                    <a:pt x="14" y="15"/>
                  </a:moveTo>
                  <a:cubicBezTo>
                    <a:pt x="15" y="15"/>
                    <a:pt x="15" y="15"/>
                    <a:pt x="15" y="16"/>
                  </a:cubicBezTo>
                  <a:cubicBezTo>
                    <a:pt x="15" y="20"/>
                    <a:pt x="14" y="34"/>
                    <a:pt x="14" y="39"/>
                  </a:cubicBezTo>
                  <a:cubicBezTo>
                    <a:pt x="14" y="43"/>
                    <a:pt x="14" y="55"/>
                    <a:pt x="14" y="58"/>
                  </a:cubicBezTo>
                  <a:cubicBezTo>
                    <a:pt x="14" y="58"/>
                    <a:pt x="14" y="59"/>
                    <a:pt x="15" y="59"/>
                  </a:cubicBezTo>
                  <a:cubicBezTo>
                    <a:pt x="20" y="60"/>
                    <a:pt x="20" y="60"/>
                    <a:pt x="20" y="60"/>
                  </a:cubicBezTo>
                  <a:cubicBezTo>
                    <a:pt x="20" y="60"/>
                    <a:pt x="21" y="60"/>
                    <a:pt x="21" y="61"/>
                  </a:cubicBezTo>
                  <a:cubicBezTo>
                    <a:pt x="21" y="61"/>
                    <a:pt x="20" y="61"/>
                    <a:pt x="20" y="61"/>
                  </a:cubicBezTo>
                  <a:cubicBezTo>
                    <a:pt x="18" y="61"/>
                    <a:pt x="15" y="61"/>
                    <a:pt x="11" y="61"/>
                  </a:cubicBezTo>
                  <a:cubicBezTo>
                    <a:pt x="7" y="61"/>
                    <a:pt x="3" y="61"/>
                    <a:pt x="1" y="61"/>
                  </a:cubicBezTo>
                  <a:cubicBezTo>
                    <a:pt x="1" y="61"/>
                    <a:pt x="1" y="61"/>
                    <a:pt x="1" y="61"/>
                  </a:cubicBezTo>
                  <a:cubicBezTo>
                    <a:pt x="1" y="60"/>
                    <a:pt x="1" y="60"/>
                    <a:pt x="1" y="60"/>
                  </a:cubicBezTo>
                  <a:cubicBezTo>
                    <a:pt x="6" y="59"/>
                    <a:pt x="6" y="59"/>
                    <a:pt x="6" y="59"/>
                  </a:cubicBezTo>
                  <a:cubicBezTo>
                    <a:pt x="7" y="58"/>
                    <a:pt x="7" y="58"/>
                    <a:pt x="7" y="58"/>
                  </a:cubicBezTo>
                  <a:cubicBezTo>
                    <a:pt x="7" y="55"/>
                    <a:pt x="7" y="43"/>
                    <a:pt x="7" y="38"/>
                  </a:cubicBezTo>
                  <a:cubicBezTo>
                    <a:pt x="7" y="34"/>
                    <a:pt x="7" y="23"/>
                    <a:pt x="7" y="21"/>
                  </a:cubicBezTo>
                  <a:cubicBezTo>
                    <a:pt x="6" y="20"/>
                    <a:pt x="6" y="19"/>
                    <a:pt x="6" y="19"/>
                  </a:cubicBezTo>
                  <a:cubicBezTo>
                    <a:pt x="1" y="19"/>
                    <a:pt x="1" y="19"/>
                    <a:pt x="1" y="19"/>
                  </a:cubicBezTo>
                  <a:cubicBezTo>
                    <a:pt x="0" y="19"/>
                    <a:pt x="0" y="18"/>
                    <a:pt x="0" y="18"/>
                  </a:cubicBezTo>
                  <a:cubicBezTo>
                    <a:pt x="0" y="18"/>
                    <a:pt x="0" y="18"/>
                    <a:pt x="0" y="18"/>
                  </a:cubicBezTo>
                  <a:lnTo>
                    <a:pt x="14" y="1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4" name="Freeform 33">
              <a:extLst>
                <a:ext uri="{FF2B5EF4-FFF2-40B4-BE49-F238E27FC236}">
                  <a16:creationId xmlns:a16="http://schemas.microsoft.com/office/drawing/2014/main" id="{77AD480E-49FF-AD4A-A91A-69E44C369372}"/>
                </a:ext>
              </a:extLst>
            </p:cNvPr>
            <p:cNvSpPr>
              <a:spLocks/>
            </p:cNvSpPr>
            <p:nvPr userDrawn="1"/>
          </p:nvSpPr>
          <p:spPr bwMode="gray">
            <a:xfrm>
              <a:off x="5181600" y="6224588"/>
              <a:ext cx="111125" cy="146050"/>
            </a:xfrm>
            <a:custGeom>
              <a:avLst/>
              <a:gdLst/>
              <a:ahLst/>
              <a:cxnLst>
                <a:cxn ang="0">
                  <a:pos x="0" y="27"/>
                </a:cxn>
                <a:cxn ang="0">
                  <a:pos x="9" y="6"/>
                </a:cxn>
                <a:cxn ang="0">
                  <a:pos x="25" y="0"/>
                </a:cxn>
                <a:cxn ang="0">
                  <a:pos x="33" y="1"/>
                </a:cxn>
                <a:cxn ang="0">
                  <a:pos x="33" y="2"/>
                </a:cxn>
                <a:cxn ang="0">
                  <a:pos x="34" y="12"/>
                </a:cxn>
                <a:cxn ang="0">
                  <a:pos x="33" y="13"/>
                </a:cxn>
                <a:cxn ang="0">
                  <a:pos x="33" y="13"/>
                </a:cxn>
                <a:cxn ang="0">
                  <a:pos x="29" y="5"/>
                </a:cxn>
                <a:cxn ang="0">
                  <a:pos x="28" y="3"/>
                </a:cxn>
                <a:cxn ang="0">
                  <a:pos x="24" y="2"/>
                </a:cxn>
                <a:cxn ang="0">
                  <a:pos x="12" y="10"/>
                </a:cxn>
                <a:cxn ang="0">
                  <a:pos x="8" y="27"/>
                </a:cxn>
                <a:cxn ang="0">
                  <a:pos x="21" y="43"/>
                </a:cxn>
                <a:cxn ang="0">
                  <a:pos x="27" y="43"/>
                </a:cxn>
                <a:cxn ang="0">
                  <a:pos x="35" y="39"/>
                </a:cxn>
                <a:cxn ang="0">
                  <a:pos x="35" y="40"/>
                </a:cxn>
                <a:cxn ang="0">
                  <a:pos x="35" y="41"/>
                </a:cxn>
                <a:cxn ang="0">
                  <a:pos x="25" y="46"/>
                </a:cxn>
                <a:cxn ang="0">
                  <a:pos x="18" y="46"/>
                </a:cxn>
                <a:cxn ang="0">
                  <a:pos x="0" y="27"/>
                </a:cxn>
              </a:cxnLst>
              <a:rect l="0" t="0" r="r" b="b"/>
              <a:pathLst>
                <a:path w="35" h="46">
                  <a:moveTo>
                    <a:pt x="0" y="27"/>
                  </a:moveTo>
                  <a:cubicBezTo>
                    <a:pt x="0" y="20"/>
                    <a:pt x="3" y="12"/>
                    <a:pt x="9" y="6"/>
                  </a:cubicBezTo>
                  <a:cubicBezTo>
                    <a:pt x="13" y="2"/>
                    <a:pt x="19" y="0"/>
                    <a:pt x="25" y="0"/>
                  </a:cubicBezTo>
                  <a:cubicBezTo>
                    <a:pt x="29" y="0"/>
                    <a:pt x="31" y="1"/>
                    <a:pt x="33" y="1"/>
                  </a:cubicBezTo>
                  <a:cubicBezTo>
                    <a:pt x="33" y="2"/>
                    <a:pt x="33" y="2"/>
                    <a:pt x="33" y="2"/>
                  </a:cubicBezTo>
                  <a:cubicBezTo>
                    <a:pt x="34" y="12"/>
                    <a:pt x="34" y="12"/>
                    <a:pt x="34" y="12"/>
                  </a:cubicBezTo>
                  <a:cubicBezTo>
                    <a:pt x="34" y="13"/>
                    <a:pt x="33" y="13"/>
                    <a:pt x="33" y="13"/>
                  </a:cubicBezTo>
                  <a:cubicBezTo>
                    <a:pt x="33" y="13"/>
                    <a:pt x="33" y="13"/>
                    <a:pt x="33" y="13"/>
                  </a:cubicBezTo>
                  <a:cubicBezTo>
                    <a:pt x="31" y="10"/>
                    <a:pt x="30" y="8"/>
                    <a:pt x="29" y="5"/>
                  </a:cubicBezTo>
                  <a:cubicBezTo>
                    <a:pt x="29" y="4"/>
                    <a:pt x="28" y="4"/>
                    <a:pt x="28" y="3"/>
                  </a:cubicBezTo>
                  <a:cubicBezTo>
                    <a:pt x="27" y="3"/>
                    <a:pt x="25" y="2"/>
                    <a:pt x="24" y="2"/>
                  </a:cubicBezTo>
                  <a:cubicBezTo>
                    <a:pt x="19" y="2"/>
                    <a:pt x="15" y="5"/>
                    <a:pt x="12" y="10"/>
                  </a:cubicBezTo>
                  <a:cubicBezTo>
                    <a:pt x="10" y="14"/>
                    <a:pt x="8" y="20"/>
                    <a:pt x="8" y="27"/>
                  </a:cubicBezTo>
                  <a:cubicBezTo>
                    <a:pt x="8" y="38"/>
                    <a:pt x="14" y="43"/>
                    <a:pt x="21" y="43"/>
                  </a:cubicBezTo>
                  <a:cubicBezTo>
                    <a:pt x="24" y="43"/>
                    <a:pt x="26" y="43"/>
                    <a:pt x="27" y="43"/>
                  </a:cubicBezTo>
                  <a:cubicBezTo>
                    <a:pt x="30" y="42"/>
                    <a:pt x="32" y="41"/>
                    <a:pt x="35" y="39"/>
                  </a:cubicBezTo>
                  <a:cubicBezTo>
                    <a:pt x="35" y="39"/>
                    <a:pt x="35" y="40"/>
                    <a:pt x="35" y="40"/>
                  </a:cubicBezTo>
                  <a:cubicBezTo>
                    <a:pt x="35" y="40"/>
                    <a:pt x="35" y="41"/>
                    <a:pt x="35" y="41"/>
                  </a:cubicBezTo>
                  <a:cubicBezTo>
                    <a:pt x="33" y="42"/>
                    <a:pt x="29" y="44"/>
                    <a:pt x="25" y="46"/>
                  </a:cubicBezTo>
                  <a:cubicBezTo>
                    <a:pt x="24" y="46"/>
                    <a:pt x="22" y="46"/>
                    <a:pt x="18" y="46"/>
                  </a:cubicBezTo>
                  <a:cubicBezTo>
                    <a:pt x="7" y="46"/>
                    <a:pt x="0" y="40"/>
                    <a:pt x="0" y="2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5" name="Freeform 34">
              <a:extLst>
                <a:ext uri="{FF2B5EF4-FFF2-40B4-BE49-F238E27FC236}">
                  <a16:creationId xmlns:a16="http://schemas.microsoft.com/office/drawing/2014/main" id="{EBC727E0-F742-6B45-B468-6E1A28AB6550}"/>
                </a:ext>
              </a:extLst>
            </p:cNvPr>
            <p:cNvSpPr>
              <a:spLocks noEditPoints="1"/>
            </p:cNvSpPr>
            <p:nvPr userDrawn="1"/>
          </p:nvSpPr>
          <p:spPr bwMode="gray">
            <a:xfrm>
              <a:off x="5308600" y="6224588"/>
              <a:ext cx="119063" cy="146050"/>
            </a:xfrm>
            <a:custGeom>
              <a:avLst/>
              <a:gdLst/>
              <a:ahLst/>
              <a:cxnLst>
                <a:cxn ang="0">
                  <a:pos x="20" y="2"/>
                </a:cxn>
                <a:cxn ang="0">
                  <a:pos x="29" y="18"/>
                </a:cxn>
                <a:cxn ang="0">
                  <a:pos x="27" y="21"/>
                </a:cxn>
                <a:cxn ang="0">
                  <a:pos x="9" y="21"/>
                </a:cxn>
                <a:cxn ang="0">
                  <a:pos x="20" y="2"/>
                </a:cxn>
                <a:cxn ang="0">
                  <a:pos x="38" y="20"/>
                </a:cxn>
                <a:cxn ang="0">
                  <a:pos x="21" y="0"/>
                </a:cxn>
                <a:cxn ang="0">
                  <a:pos x="0" y="27"/>
                </a:cxn>
                <a:cxn ang="0">
                  <a:pos x="19" y="46"/>
                </a:cxn>
                <a:cxn ang="0">
                  <a:pos x="26" y="45"/>
                </a:cxn>
                <a:cxn ang="0">
                  <a:pos x="37" y="40"/>
                </a:cxn>
                <a:cxn ang="0">
                  <a:pos x="37" y="40"/>
                </a:cxn>
                <a:cxn ang="0">
                  <a:pos x="37" y="39"/>
                </a:cxn>
                <a:cxn ang="0">
                  <a:pos x="29" y="42"/>
                </a:cxn>
                <a:cxn ang="0">
                  <a:pos x="22" y="43"/>
                </a:cxn>
                <a:cxn ang="0">
                  <a:pos x="9" y="29"/>
                </a:cxn>
                <a:cxn ang="0">
                  <a:pos x="9" y="23"/>
                </a:cxn>
                <a:cxn ang="0">
                  <a:pos x="35" y="22"/>
                </a:cxn>
                <a:cxn ang="0">
                  <a:pos x="38" y="20"/>
                </a:cxn>
              </a:cxnLst>
              <a:rect l="0" t="0" r="r" b="b"/>
              <a:pathLst>
                <a:path w="38" h="46">
                  <a:moveTo>
                    <a:pt x="20" y="2"/>
                  </a:moveTo>
                  <a:cubicBezTo>
                    <a:pt x="26" y="2"/>
                    <a:pt x="29" y="13"/>
                    <a:pt x="29" y="18"/>
                  </a:cubicBezTo>
                  <a:cubicBezTo>
                    <a:pt x="29" y="20"/>
                    <a:pt x="28" y="20"/>
                    <a:pt x="27" y="21"/>
                  </a:cubicBezTo>
                  <a:cubicBezTo>
                    <a:pt x="24" y="21"/>
                    <a:pt x="15" y="22"/>
                    <a:pt x="9" y="21"/>
                  </a:cubicBezTo>
                  <a:cubicBezTo>
                    <a:pt x="9" y="9"/>
                    <a:pt x="14" y="2"/>
                    <a:pt x="20" y="2"/>
                  </a:cubicBezTo>
                  <a:close/>
                  <a:moveTo>
                    <a:pt x="38" y="20"/>
                  </a:moveTo>
                  <a:cubicBezTo>
                    <a:pt x="38" y="11"/>
                    <a:pt x="33" y="0"/>
                    <a:pt x="21" y="0"/>
                  </a:cubicBezTo>
                  <a:cubicBezTo>
                    <a:pt x="9" y="0"/>
                    <a:pt x="0" y="14"/>
                    <a:pt x="0" y="27"/>
                  </a:cubicBezTo>
                  <a:cubicBezTo>
                    <a:pt x="0" y="40"/>
                    <a:pt x="8" y="46"/>
                    <a:pt x="19" y="46"/>
                  </a:cubicBezTo>
                  <a:cubicBezTo>
                    <a:pt x="22" y="46"/>
                    <a:pt x="25" y="46"/>
                    <a:pt x="26" y="45"/>
                  </a:cubicBezTo>
                  <a:cubicBezTo>
                    <a:pt x="30" y="44"/>
                    <a:pt x="35" y="42"/>
                    <a:pt x="37" y="40"/>
                  </a:cubicBezTo>
                  <a:cubicBezTo>
                    <a:pt x="37" y="40"/>
                    <a:pt x="37" y="40"/>
                    <a:pt x="37" y="40"/>
                  </a:cubicBezTo>
                  <a:cubicBezTo>
                    <a:pt x="37" y="39"/>
                    <a:pt x="37" y="39"/>
                    <a:pt x="37" y="39"/>
                  </a:cubicBezTo>
                  <a:cubicBezTo>
                    <a:pt x="34" y="40"/>
                    <a:pt x="31" y="41"/>
                    <a:pt x="29" y="42"/>
                  </a:cubicBezTo>
                  <a:cubicBezTo>
                    <a:pt x="27" y="43"/>
                    <a:pt x="25" y="43"/>
                    <a:pt x="22" y="43"/>
                  </a:cubicBezTo>
                  <a:cubicBezTo>
                    <a:pt x="16" y="43"/>
                    <a:pt x="10" y="38"/>
                    <a:pt x="9" y="29"/>
                  </a:cubicBezTo>
                  <a:cubicBezTo>
                    <a:pt x="9" y="27"/>
                    <a:pt x="9" y="25"/>
                    <a:pt x="9" y="23"/>
                  </a:cubicBezTo>
                  <a:cubicBezTo>
                    <a:pt x="13" y="23"/>
                    <a:pt x="31" y="23"/>
                    <a:pt x="35" y="22"/>
                  </a:cubicBezTo>
                  <a:cubicBezTo>
                    <a:pt x="37" y="22"/>
                    <a:pt x="38" y="21"/>
                    <a:pt x="38" y="2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6" name="Freeform 35">
              <a:extLst>
                <a:ext uri="{FF2B5EF4-FFF2-40B4-BE49-F238E27FC236}">
                  <a16:creationId xmlns:a16="http://schemas.microsoft.com/office/drawing/2014/main" id="{E6DDB773-26B3-EC4C-9477-74CE4F904CFC}"/>
                </a:ext>
              </a:extLst>
            </p:cNvPr>
            <p:cNvSpPr>
              <a:spLocks noEditPoints="1"/>
            </p:cNvSpPr>
            <p:nvPr userDrawn="1"/>
          </p:nvSpPr>
          <p:spPr bwMode="gray">
            <a:xfrm>
              <a:off x="5503863" y="6176963"/>
              <a:ext cx="146050" cy="193675"/>
            </a:xfrm>
            <a:custGeom>
              <a:avLst/>
              <a:gdLst/>
              <a:ahLst/>
              <a:cxnLst>
                <a:cxn ang="0">
                  <a:pos x="19" y="1"/>
                </a:cxn>
                <a:cxn ang="0">
                  <a:pos x="34" y="14"/>
                </a:cxn>
                <a:cxn ang="0">
                  <a:pos x="16" y="29"/>
                </a:cxn>
                <a:cxn ang="0">
                  <a:pos x="14" y="28"/>
                </a:cxn>
                <a:cxn ang="0">
                  <a:pos x="15" y="3"/>
                </a:cxn>
                <a:cxn ang="0">
                  <a:pos x="19" y="1"/>
                </a:cxn>
                <a:cxn ang="0">
                  <a:pos x="28" y="28"/>
                </a:cxn>
                <a:cxn ang="0">
                  <a:pos x="30" y="28"/>
                </a:cxn>
                <a:cxn ang="0">
                  <a:pos x="43" y="14"/>
                </a:cxn>
                <a:cxn ang="0">
                  <a:pos x="20" y="0"/>
                </a:cxn>
                <a:cxn ang="0">
                  <a:pos x="0" y="1"/>
                </a:cxn>
                <a:cxn ang="0">
                  <a:pos x="0" y="1"/>
                </a:cxn>
                <a:cxn ang="0">
                  <a:pos x="0" y="2"/>
                </a:cxn>
                <a:cxn ang="0">
                  <a:pos x="5" y="3"/>
                </a:cxn>
                <a:cxn ang="0">
                  <a:pos x="6" y="4"/>
                </a:cxn>
                <a:cxn ang="0">
                  <a:pos x="6" y="30"/>
                </a:cxn>
                <a:cxn ang="0">
                  <a:pos x="6" y="57"/>
                </a:cxn>
                <a:cxn ang="0">
                  <a:pos x="5" y="59"/>
                </a:cxn>
                <a:cxn ang="0">
                  <a:pos x="1" y="60"/>
                </a:cxn>
                <a:cxn ang="0">
                  <a:pos x="0" y="61"/>
                </a:cxn>
                <a:cxn ang="0">
                  <a:pos x="0" y="61"/>
                </a:cxn>
                <a:cxn ang="0">
                  <a:pos x="9" y="61"/>
                </a:cxn>
                <a:cxn ang="0">
                  <a:pos x="17" y="61"/>
                </a:cxn>
                <a:cxn ang="0">
                  <a:pos x="46" y="44"/>
                </a:cxn>
                <a:cxn ang="0">
                  <a:pos x="30" y="29"/>
                </a:cxn>
                <a:cxn ang="0">
                  <a:pos x="28" y="29"/>
                </a:cxn>
                <a:cxn ang="0">
                  <a:pos x="28" y="28"/>
                </a:cxn>
                <a:cxn ang="0">
                  <a:pos x="37" y="45"/>
                </a:cxn>
                <a:cxn ang="0">
                  <a:pos x="18" y="59"/>
                </a:cxn>
                <a:cxn ang="0">
                  <a:pos x="13" y="57"/>
                </a:cxn>
                <a:cxn ang="0">
                  <a:pos x="14" y="31"/>
                </a:cxn>
                <a:cxn ang="0">
                  <a:pos x="19" y="30"/>
                </a:cxn>
                <a:cxn ang="0">
                  <a:pos x="37" y="45"/>
                </a:cxn>
              </a:cxnLst>
              <a:rect l="0" t="0" r="r" b="b"/>
              <a:pathLst>
                <a:path w="46" h="61">
                  <a:moveTo>
                    <a:pt x="19" y="1"/>
                  </a:moveTo>
                  <a:cubicBezTo>
                    <a:pt x="29" y="1"/>
                    <a:pt x="34" y="6"/>
                    <a:pt x="34" y="14"/>
                  </a:cubicBezTo>
                  <a:cubicBezTo>
                    <a:pt x="34" y="24"/>
                    <a:pt x="25" y="29"/>
                    <a:pt x="16" y="29"/>
                  </a:cubicBezTo>
                  <a:cubicBezTo>
                    <a:pt x="15" y="29"/>
                    <a:pt x="14" y="28"/>
                    <a:pt x="14" y="28"/>
                  </a:cubicBezTo>
                  <a:cubicBezTo>
                    <a:pt x="14" y="26"/>
                    <a:pt x="14" y="10"/>
                    <a:pt x="15" y="3"/>
                  </a:cubicBezTo>
                  <a:cubicBezTo>
                    <a:pt x="15" y="2"/>
                    <a:pt x="16" y="1"/>
                    <a:pt x="19" y="1"/>
                  </a:cubicBezTo>
                  <a:close/>
                  <a:moveTo>
                    <a:pt x="28" y="28"/>
                  </a:moveTo>
                  <a:cubicBezTo>
                    <a:pt x="28" y="28"/>
                    <a:pt x="29" y="28"/>
                    <a:pt x="30" y="28"/>
                  </a:cubicBezTo>
                  <a:cubicBezTo>
                    <a:pt x="36" y="26"/>
                    <a:pt x="43" y="21"/>
                    <a:pt x="43" y="14"/>
                  </a:cubicBezTo>
                  <a:cubicBezTo>
                    <a:pt x="43" y="5"/>
                    <a:pt x="36" y="0"/>
                    <a:pt x="20" y="0"/>
                  </a:cubicBezTo>
                  <a:cubicBezTo>
                    <a:pt x="12" y="0"/>
                    <a:pt x="4" y="0"/>
                    <a:pt x="0" y="1"/>
                  </a:cubicBezTo>
                  <a:cubicBezTo>
                    <a:pt x="0" y="1"/>
                    <a:pt x="0" y="1"/>
                    <a:pt x="0" y="1"/>
                  </a:cubicBezTo>
                  <a:cubicBezTo>
                    <a:pt x="0" y="2"/>
                    <a:pt x="0" y="2"/>
                    <a:pt x="0" y="2"/>
                  </a:cubicBezTo>
                  <a:cubicBezTo>
                    <a:pt x="5" y="3"/>
                    <a:pt x="5" y="3"/>
                    <a:pt x="5" y="3"/>
                  </a:cubicBezTo>
                  <a:cubicBezTo>
                    <a:pt x="6" y="3"/>
                    <a:pt x="6" y="3"/>
                    <a:pt x="6" y="4"/>
                  </a:cubicBezTo>
                  <a:cubicBezTo>
                    <a:pt x="6" y="9"/>
                    <a:pt x="6" y="24"/>
                    <a:pt x="6" y="30"/>
                  </a:cubicBezTo>
                  <a:cubicBezTo>
                    <a:pt x="6" y="34"/>
                    <a:pt x="7" y="54"/>
                    <a:pt x="6" y="57"/>
                  </a:cubicBezTo>
                  <a:cubicBezTo>
                    <a:pt x="6" y="58"/>
                    <a:pt x="6" y="58"/>
                    <a:pt x="5" y="59"/>
                  </a:cubicBezTo>
                  <a:cubicBezTo>
                    <a:pt x="1" y="60"/>
                    <a:pt x="1" y="60"/>
                    <a:pt x="1" y="60"/>
                  </a:cubicBezTo>
                  <a:cubicBezTo>
                    <a:pt x="0" y="60"/>
                    <a:pt x="0" y="60"/>
                    <a:pt x="0" y="61"/>
                  </a:cubicBezTo>
                  <a:cubicBezTo>
                    <a:pt x="0" y="61"/>
                    <a:pt x="0" y="61"/>
                    <a:pt x="0" y="61"/>
                  </a:cubicBezTo>
                  <a:cubicBezTo>
                    <a:pt x="3" y="61"/>
                    <a:pt x="7" y="61"/>
                    <a:pt x="9" y="61"/>
                  </a:cubicBezTo>
                  <a:cubicBezTo>
                    <a:pt x="11" y="61"/>
                    <a:pt x="15" y="61"/>
                    <a:pt x="17" y="61"/>
                  </a:cubicBezTo>
                  <a:cubicBezTo>
                    <a:pt x="33" y="61"/>
                    <a:pt x="46" y="56"/>
                    <a:pt x="46" y="44"/>
                  </a:cubicBezTo>
                  <a:cubicBezTo>
                    <a:pt x="46" y="36"/>
                    <a:pt x="39" y="30"/>
                    <a:pt x="30" y="29"/>
                  </a:cubicBezTo>
                  <a:cubicBezTo>
                    <a:pt x="29" y="29"/>
                    <a:pt x="28" y="29"/>
                    <a:pt x="28" y="29"/>
                  </a:cubicBezTo>
                  <a:lnTo>
                    <a:pt x="28" y="28"/>
                  </a:lnTo>
                  <a:close/>
                  <a:moveTo>
                    <a:pt x="37" y="45"/>
                  </a:moveTo>
                  <a:cubicBezTo>
                    <a:pt x="37" y="55"/>
                    <a:pt x="28" y="59"/>
                    <a:pt x="18" y="59"/>
                  </a:cubicBezTo>
                  <a:cubicBezTo>
                    <a:pt x="16" y="59"/>
                    <a:pt x="13" y="58"/>
                    <a:pt x="13" y="57"/>
                  </a:cubicBezTo>
                  <a:cubicBezTo>
                    <a:pt x="13" y="56"/>
                    <a:pt x="14" y="33"/>
                    <a:pt x="14" y="31"/>
                  </a:cubicBezTo>
                  <a:cubicBezTo>
                    <a:pt x="14" y="30"/>
                    <a:pt x="16" y="30"/>
                    <a:pt x="19" y="30"/>
                  </a:cubicBezTo>
                  <a:cubicBezTo>
                    <a:pt x="30" y="30"/>
                    <a:pt x="37" y="37"/>
                    <a:pt x="37" y="4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7" name="Freeform 36">
              <a:extLst>
                <a:ext uri="{FF2B5EF4-FFF2-40B4-BE49-F238E27FC236}">
                  <a16:creationId xmlns:a16="http://schemas.microsoft.com/office/drawing/2014/main" id="{2ED4ABDA-23FE-4A44-8CA1-396D7262AABB}"/>
                </a:ext>
              </a:extLst>
            </p:cNvPr>
            <p:cNvSpPr>
              <a:spLocks noEditPoints="1"/>
            </p:cNvSpPr>
            <p:nvPr userDrawn="1"/>
          </p:nvSpPr>
          <p:spPr bwMode="gray">
            <a:xfrm>
              <a:off x="5672138" y="6224588"/>
              <a:ext cx="136525" cy="146050"/>
            </a:xfrm>
            <a:custGeom>
              <a:avLst/>
              <a:gdLst/>
              <a:ahLst/>
              <a:cxnLst>
                <a:cxn ang="0">
                  <a:pos x="16" y="43"/>
                </a:cxn>
                <a:cxn ang="0">
                  <a:pos x="8" y="32"/>
                </a:cxn>
                <a:cxn ang="0">
                  <a:pos x="18" y="18"/>
                </a:cxn>
                <a:cxn ang="0">
                  <a:pos x="29" y="25"/>
                </a:cxn>
                <a:cxn ang="0">
                  <a:pos x="30" y="27"/>
                </a:cxn>
                <a:cxn ang="0">
                  <a:pos x="29" y="29"/>
                </a:cxn>
                <a:cxn ang="0">
                  <a:pos x="16" y="43"/>
                </a:cxn>
                <a:cxn ang="0">
                  <a:pos x="29" y="21"/>
                </a:cxn>
                <a:cxn ang="0">
                  <a:pos x="28" y="20"/>
                </a:cxn>
                <a:cxn ang="0">
                  <a:pos x="17" y="16"/>
                </a:cxn>
                <a:cxn ang="0">
                  <a:pos x="0" y="34"/>
                </a:cxn>
                <a:cxn ang="0">
                  <a:pos x="11" y="46"/>
                </a:cxn>
                <a:cxn ang="0">
                  <a:pos x="28" y="35"/>
                </a:cxn>
                <a:cxn ang="0">
                  <a:pos x="30" y="33"/>
                </a:cxn>
                <a:cxn ang="0">
                  <a:pos x="30" y="33"/>
                </a:cxn>
                <a:cxn ang="0">
                  <a:pos x="30" y="36"/>
                </a:cxn>
                <a:cxn ang="0">
                  <a:pos x="30" y="45"/>
                </a:cxn>
                <a:cxn ang="0">
                  <a:pos x="31" y="46"/>
                </a:cxn>
                <a:cxn ang="0">
                  <a:pos x="36" y="46"/>
                </a:cxn>
                <a:cxn ang="0">
                  <a:pos x="43" y="46"/>
                </a:cxn>
                <a:cxn ang="0">
                  <a:pos x="43" y="45"/>
                </a:cxn>
                <a:cxn ang="0">
                  <a:pos x="42" y="45"/>
                </a:cxn>
                <a:cxn ang="0">
                  <a:pos x="38" y="43"/>
                </a:cxn>
                <a:cxn ang="0">
                  <a:pos x="37" y="42"/>
                </a:cxn>
                <a:cxn ang="0">
                  <a:pos x="37" y="31"/>
                </a:cxn>
                <a:cxn ang="0">
                  <a:pos x="37" y="20"/>
                </a:cxn>
                <a:cxn ang="0">
                  <a:pos x="24" y="0"/>
                </a:cxn>
                <a:cxn ang="0">
                  <a:pos x="4" y="10"/>
                </a:cxn>
                <a:cxn ang="0">
                  <a:pos x="5" y="12"/>
                </a:cxn>
                <a:cxn ang="0">
                  <a:pos x="5" y="12"/>
                </a:cxn>
                <a:cxn ang="0">
                  <a:pos x="20" y="4"/>
                </a:cxn>
                <a:cxn ang="0">
                  <a:pos x="29" y="14"/>
                </a:cxn>
                <a:cxn ang="0">
                  <a:pos x="30" y="21"/>
                </a:cxn>
                <a:cxn ang="0">
                  <a:pos x="29" y="21"/>
                </a:cxn>
              </a:cxnLst>
              <a:rect l="0" t="0" r="r" b="b"/>
              <a:pathLst>
                <a:path w="43" h="46">
                  <a:moveTo>
                    <a:pt x="16" y="43"/>
                  </a:moveTo>
                  <a:cubicBezTo>
                    <a:pt x="11" y="43"/>
                    <a:pt x="8" y="39"/>
                    <a:pt x="8" y="32"/>
                  </a:cubicBezTo>
                  <a:cubicBezTo>
                    <a:pt x="8" y="25"/>
                    <a:pt x="12" y="18"/>
                    <a:pt x="18" y="18"/>
                  </a:cubicBezTo>
                  <a:cubicBezTo>
                    <a:pt x="24" y="18"/>
                    <a:pt x="27" y="22"/>
                    <a:pt x="29" y="25"/>
                  </a:cubicBezTo>
                  <a:cubicBezTo>
                    <a:pt x="29" y="26"/>
                    <a:pt x="30" y="27"/>
                    <a:pt x="30" y="27"/>
                  </a:cubicBezTo>
                  <a:cubicBezTo>
                    <a:pt x="30" y="28"/>
                    <a:pt x="29" y="29"/>
                    <a:pt x="29" y="29"/>
                  </a:cubicBezTo>
                  <a:cubicBezTo>
                    <a:pt x="27" y="37"/>
                    <a:pt x="21" y="43"/>
                    <a:pt x="16" y="43"/>
                  </a:cubicBezTo>
                  <a:close/>
                  <a:moveTo>
                    <a:pt x="29" y="21"/>
                  </a:moveTo>
                  <a:cubicBezTo>
                    <a:pt x="29" y="21"/>
                    <a:pt x="28" y="20"/>
                    <a:pt x="28" y="20"/>
                  </a:cubicBezTo>
                  <a:cubicBezTo>
                    <a:pt x="26" y="18"/>
                    <a:pt x="22" y="16"/>
                    <a:pt x="17" y="16"/>
                  </a:cubicBezTo>
                  <a:cubicBezTo>
                    <a:pt x="5" y="16"/>
                    <a:pt x="0" y="26"/>
                    <a:pt x="0" y="34"/>
                  </a:cubicBezTo>
                  <a:cubicBezTo>
                    <a:pt x="0" y="42"/>
                    <a:pt x="5" y="46"/>
                    <a:pt x="11" y="46"/>
                  </a:cubicBezTo>
                  <a:cubicBezTo>
                    <a:pt x="20" y="46"/>
                    <a:pt x="26" y="40"/>
                    <a:pt x="28" y="35"/>
                  </a:cubicBezTo>
                  <a:cubicBezTo>
                    <a:pt x="29" y="34"/>
                    <a:pt x="29" y="33"/>
                    <a:pt x="30" y="33"/>
                  </a:cubicBezTo>
                  <a:cubicBezTo>
                    <a:pt x="30" y="33"/>
                    <a:pt x="30" y="33"/>
                    <a:pt x="30" y="33"/>
                  </a:cubicBezTo>
                  <a:cubicBezTo>
                    <a:pt x="30" y="34"/>
                    <a:pt x="30" y="35"/>
                    <a:pt x="30" y="36"/>
                  </a:cubicBezTo>
                  <a:cubicBezTo>
                    <a:pt x="30" y="38"/>
                    <a:pt x="30" y="44"/>
                    <a:pt x="30" y="45"/>
                  </a:cubicBezTo>
                  <a:cubicBezTo>
                    <a:pt x="30" y="45"/>
                    <a:pt x="30" y="46"/>
                    <a:pt x="31" y="46"/>
                  </a:cubicBezTo>
                  <a:cubicBezTo>
                    <a:pt x="32" y="46"/>
                    <a:pt x="34" y="46"/>
                    <a:pt x="36" y="46"/>
                  </a:cubicBezTo>
                  <a:cubicBezTo>
                    <a:pt x="39" y="46"/>
                    <a:pt x="42" y="46"/>
                    <a:pt x="43" y="46"/>
                  </a:cubicBezTo>
                  <a:cubicBezTo>
                    <a:pt x="43" y="46"/>
                    <a:pt x="43" y="46"/>
                    <a:pt x="43" y="45"/>
                  </a:cubicBezTo>
                  <a:cubicBezTo>
                    <a:pt x="43" y="45"/>
                    <a:pt x="43" y="45"/>
                    <a:pt x="42" y="45"/>
                  </a:cubicBezTo>
                  <a:cubicBezTo>
                    <a:pt x="38" y="43"/>
                    <a:pt x="38" y="43"/>
                    <a:pt x="38" y="43"/>
                  </a:cubicBezTo>
                  <a:cubicBezTo>
                    <a:pt x="37" y="43"/>
                    <a:pt x="37" y="43"/>
                    <a:pt x="37" y="42"/>
                  </a:cubicBezTo>
                  <a:cubicBezTo>
                    <a:pt x="37" y="40"/>
                    <a:pt x="37" y="34"/>
                    <a:pt x="37" y="31"/>
                  </a:cubicBezTo>
                  <a:cubicBezTo>
                    <a:pt x="37" y="28"/>
                    <a:pt x="37" y="22"/>
                    <a:pt x="37" y="20"/>
                  </a:cubicBezTo>
                  <a:cubicBezTo>
                    <a:pt x="37" y="10"/>
                    <a:pt x="35" y="0"/>
                    <a:pt x="24" y="0"/>
                  </a:cubicBezTo>
                  <a:cubicBezTo>
                    <a:pt x="15" y="0"/>
                    <a:pt x="9" y="4"/>
                    <a:pt x="4" y="10"/>
                  </a:cubicBezTo>
                  <a:cubicBezTo>
                    <a:pt x="4" y="11"/>
                    <a:pt x="4" y="12"/>
                    <a:pt x="5" y="12"/>
                  </a:cubicBezTo>
                  <a:cubicBezTo>
                    <a:pt x="5" y="12"/>
                    <a:pt x="5" y="12"/>
                    <a:pt x="5" y="12"/>
                  </a:cubicBezTo>
                  <a:cubicBezTo>
                    <a:pt x="9" y="7"/>
                    <a:pt x="14" y="4"/>
                    <a:pt x="20" y="4"/>
                  </a:cubicBezTo>
                  <a:cubicBezTo>
                    <a:pt x="25" y="4"/>
                    <a:pt x="28" y="8"/>
                    <a:pt x="29" y="14"/>
                  </a:cubicBezTo>
                  <a:cubicBezTo>
                    <a:pt x="29" y="16"/>
                    <a:pt x="29" y="19"/>
                    <a:pt x="30" y="21"/>
                  </a:cubicBezTo>
                  <a:lnTo>
                    <a:pt x="29" y="2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8" name="Freeform 37">
              <a:extLst>
                <a:ext uri="{FF2B5EF4-FFF2-40B4-BE49-F238E27FC236}">
                  <a16:creationId xmlns:a16="http://schemas.microsoft.com/office/drawing/2014/main" id="{04A122A7-509A-BC43-A647-BE0C1AD19D35}"/>
                </a:ext>
              </a:extLst>
            </p:cNvPr>
            <p:cNvSpPr>
              <a:spLocks noEditPoints="1"/>
            </p:cNvSpPr>
            <p:nvPr userDrawn="1"/>
          </p:nvSpPr>
          <p:spPr bwMode="gray">
            <a:xfrm>
              <a:off x="5818188" y="6176963"/>
              <a:ext cx="63500" cy="193675"/>
            </a:xfrm>
            <a:custGeom>
              <a:avLst/>
              <a:gdLst/>
              <a:ahLst/>
              <a:cxnLst>
                <a:cxn ang="0">
                  <a:pos x="10" y="0"/>
                </a:cxn>
                <a:cxn ang="0">
                  <a:pos x="14" y="4"/>
                </a:cxn>
                <a:cxn ang="0">
                  <a:pos x="10" y="9"/>
                </a:cxn>
                <a:cxn ang="0">
                  <a:pos x="5" y="4"/>
                </a:cxn>
                <a:cxn ang="0">
                  <a:pos x="10" y="0"/>
                </a:cxn>
                <a:cxn ang="0">
                  <a:pos x="14" y="15"/>
                </a:cxn>
                <a:cxn ang="0">
                  <a:pos x="15" y="16"/>
                </a:cxn>
                <a:cxn ang="0">
                  <a:pos x="14" y="39"/>
                </a:cxn>
                <a:cxn ang="0">
                  <a:pos x="14" y="58"/>
                </a:cxn>
                <a:cxn ang="0">
                  <a:pos x="15" y="59"/>
                </a:cxn>
                <a:cxn ang="0">
                  <a:pos x="20" y="60"/>
                </a:cxn>
                <a:cxn ang="0">
                  <a:pos x="20" y="61"/>
                </a:cxn>
                <a:cxn ang="0">
                  <a:pos x="20" y="61"/>
                </a:cxn>
                <a:cxn ang="0">
                  <a:pos x="10" y="61"/>
                </a:cxn>
                <a:cxn ang="0">
                  <a:pos x="1" y="61"/>
                </a:cxn>
                <a:cxn ang="0">
                  <a:pos x="1" y="61"/>
                </a:cxn>
                <a:cxn ang="0">
                  <a:pos x="1" y="60"/>
                </a:cxn>
                <a:cxn ang="0">
                  <a:pos x="6" y="59"/>
                </a:cxn>
                <a:cxn ang="0">
                  <a:pos x="7" y="58"/>
                </a:cxn>
                <a:cxn ang="0">
                  <a:pos x="7" y="38"/>
                </a:cxn>
                <a:cxn ang="0">
                  <a:pos x="6" y="21"/>
                </a:cxn>
                <a:cxn ang="0">
                  <a:pos x="5" y="19"/>
                </a:cxn>
                <a:cxn ang="0">
                  <a:pos x="0" y="19"/>
                </a:cxn>
                <a:cxn ang="0">
                  <a:pos x="0" y="18"/>
                </a:cxn>
                <a:cxn ang="0">
                  <a:pos x="0" y="18"/>
                </a:cxn>
                <a:cxn ang="0">
                  <a:pos x="14" y="15"/>
                </a:cxn>
              </a:cxnLst>
              <a:rect l="0" t="0" r="r" b="b"/>
              <a:pathLst>
                <a:path w="20" h="61">
                  <a:moveTo>
                    <a:pt x="10" y="0"/>
                  </a:moveTo>
                  <a:cubicBezTo>
                    <a:pt x="12" y="0"/>
                    <a:pt x="14" y="2"/>
                    <a:pt x="14" y="4"/>
                  </a:cubicBezTo>
                  <a:cubicBezTo>
                    <a:pt x="14" y="7"/>
                    <a:pt x="12" y="9"/>
                    <a:pt x="10" y="9"/>
                  </a:cubicBezTo>
                  <a:cubicBezTo>
                    <a:pt x="7" y="9"/>
                    <a:pt x="5" y="7"/>
                    <a:pt x="5" y="4"/>
                  </a:cubicBezTo>
                  <a:cubicBezTo>
                    <a:pt x="5" y="2"/>
                    <a:pt x="7" y="0"/>
                    <a:pt x="10" y="0"/>
                  </a:cubicBezTo>
                  <a:close/>
                  <a:moveTo>
                    <a:pt x="14" y="15"/>
                  </a:moveTo>
                  <a:cubicBezTo>
                    <a:pt x="15" y="15"/>
                    <a:pt x="15" y="15"/>
                    <a:pt x="15" y="16"/>
                  </a:cubicBezTo>
                  <a:cubicBezTo>
                    <a:pt x="15" y="20"/>
                    <a:pt x="14" y="34"/>
                    <a:pt x="14" y="39"/>
                  </a:cubicBezTo>
                  <a:cubicBezTo>
                    <a:pt x="14" y="43"/>
                    <a:pt x="14" y="55"/>
                    <a:pt x="14" y="58"/>
                  </a:cubicBezTo>
                  <a:cubicBezTo>
                    <a:pt x="14" y="58"/>
                    <a:pt x="14" y="59"/>
                    <a:pt x="15" y="59"/>
                  </a:cubicBezTo>
                  <a:cubicBezTo>
                    <a:pt x="20" y="60"/>
                    <a:pt x="20" y="60"/>
                    <a:pt x="20" y="60"/>
                  </a:cubicBezTo>
                  <a:cubicBezTo>
                    <a:pt x="20" y="60"/>
                    <a:pt x="20" y="60"/>
                    <a:pt x="20" y="61"/>
                  </a:cubicBezTo>
                  <a:cubicBezTo>
                    <a:pt x="20" y="61"/>
                    <a:pt x="20" y="61"/>
                    <a:pt x="20" y="61"/>
                  </a:cubicBezTo>
                  <a:cubicBezTo>
                    <a:pt x="18" y="61"/>
                    <a:pt x="15" y="61"/>
                    <a:pt x="10" y="61"/>
                  </a:cubicBezTo>
                  <a:cubicBezTo>
                    <a:pt x="6" y="61"/>
                    <a:pt x="3" y="61"/>
                    <a:pt x="1" y="61"/>
                  </a:cubicBezTo>
                  <a:cubicBezTo>
                    <a:pt x="1" y="61"/>
                    <a:pt x="1" y="61"/>
                    <a:pt x="1" y="61"/>
                  </a:cubicBezTo>
                  <a:cubicBezTo>
                    <a:pt x="1" y="60"/>
                    <a:pt x="1" y="60"/>
                    <a:pt x="1" y="60"/>
                  </a:cubicBezTo>
                  <a:cubicBezTo>
                    <a:pt x="6" y="59"/>
                    <a:pt x="6" y="59"/>
                    <a:pt x="6" y="59"/>
                  </a:cubicBezTo>
                  <a:cubicBezTo>
                    <a:pt x="7" y="58"/>
                    <a:pt x="7" y="58"/>
                    <a:pt x="7" y="58"/>
                  </a:cubicBezTo>
                  <a:cubicBezTo>
                    <a:pt x="7" y="55"/>
                    <a:pt x="7" y="43"/>
                    <a:pt x="7" y="38"/>
                  </a:cubicBezTo>
                  <a:cubicBezTo>
                    <a:pt x="7" y="34"/>
                    <a:pt x="6" y="23"/>
                    <a:pt x="6" y="21"/>
                  </a:cubicBezTo>
                  <a:cubicBezTo>
                    <a:pt x="6" y="20"/>
                    <a:pt x="6" y="19"/>
                    <a:pt x="5" y="19"/>
                  </a:cubicBezTo>
                  <a:cubicBezTo>
                    <a:pt x="0" y="19"/>
                    <a:pt x="0" y="19"/>
                    <a:pt x="0" y="19"/>
                  </a:cubicBezTo>
                  <a:cubicBezTo>
                    <a:pt x="0" y="19"/>
                    <a:pt x="0" y="18"/>
                    <a:pt x="0" y="18"/>
                  </a:cubicBezTo>
                  <a:cubicBezTo>
                    <a:pt x="0" y="18"/>
                    <a:pt x="0" y="18"/>
                    <a:pt x="0" y="18"/>
                  </a:cubicBezTo>
                  <a:lnTo>
                    <a:pt x="14" y="1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9" name="Freeform 38">
              <a:extLst>
                <a:ext uri="{FF2B5EF4-FFF2-40B4-BE49-F238E27FC236}">
                  <a16:creationId xmlns:a16="http://schemas.microsoft.com/office/drawing/2014/main" id="{F5D4C3C2-F5EE-3244-9BE4-0FD99AB5841E}"/>
                </a:ext>
              </a:extLst>
            </p:cNvPr>
            <p:cNvSpPr>
              <a:spLocks/>
            </p:cNvSpPr>
            <p:nvPr userDrawn="1"/>
          </p:nvSpPr>
          <p:spPr bwMode="gray">
            <a:xfrm>
              <a:off x="5891213" y="6157913"/>
              <a:ext cx="66675" cy="212725"/>
            </a:xfrm>
            <a:custGeom>
              <a:avLst/>
              <a:gdLst/>
              <a:ahLst/>
              <a:cxnLst>
                <a:cxn ang="0">
                  <a:pos x="15" y="0"/>
                </a:cxn>
                <a:cxn ang="0">
                  <a:pos x="16" y="1"/>
                </a:cxn>
                <a:cxn ang="0">
                  <a:pos x="15" y="33"/>
                </a:cxn>
                <a:cxn ang="0">
                  <a:pos x="14" y="64"/>
                </a:cxn>
                <a:cxn ang="0">
                  <a:pos x="15" y="65"/>
                </a:cxn>
                <a:cxn ang="0">
                  <a:pos x="21" y="66"/>
                </a:cxn>
                <a:cxn ang="0">
                  <a:pos x="21" y="67"/>
                </a:cxn>
                <a:cxn ang="0">
                  <a:pos x="21" y="67"/>
                </a:cxn>
                <a:cxn ang="0">
                  <a:pos x="11" y="67"/>
                </a:cxn>
                <a:cxn ang="0">
                  <a:pos x="2" y="67"/>
                </a:cxn>
                <a:cxn ang="0">
                  <a:pos x="2" y="67"/>
                </a:cxn>
                <a:cxn ang="0">
                  <a:pos x="2" y="66"/>
                </a:cxn>
                <a:cxn ang="0">
                  <a:pos x="7" y="65"/>
                </a:cxn>
                <a:cxn ang="0">
                  <a:pos x="8" y="64"/>
                </a:cxn>
                <a:cxn ang="0">
                  <a:pos x="8" y="33"/>
                </a:cxn>
                <a:cxn ang="0">
                  <a:pos x="7" y="5"/>
                </a:cxn>
                <a:cxn ang="0">
                  <a:pos x="6" y="3"/>
                </a:cxn>
                <a:cxn ang="0">
                  <a:pos x="0" y="3"/>
                </a:cxn>
                <a:cxn ang="0">
                  <a:pos x="0" y="2"/>
                </a:cxn>
                <a:cxn ang="0">
                  <a:pos x="0" y="2"/>
                </a:cxn>
                <a:cxn ang="0">
                  <a:pos x="15" y="0"/>
                </a:cxn>
              </a:cxnLst>
              <a:rect l="0" t="0" r="r" b="b"/>
              <a:pathLst>
                <a:path w="21" h="67">
                  <a:moveTo>
                    <a:pt x="15" y="0"/>
                  </a:moveTo>
                  <a:cubicBezTo>
                    <a:pt x="16" y="0"/>
                    <a:pt x="16" y="0"/>
                    <a:pt x="16" y="1"/>
                  </a:cubicBezTo>
                  <a:cubicBezTo>
                    <a:pt x="16" y="2"/>
                    <a:pt x="15" y="22"/>
                    <a:pt x="15" y="33"/>
                  </a:cubicBezTo>
                  <a:cubicBezTo>
                    <a:pt x="15" y="40"/>
                    <a:pt x="14" y="62"/>
                    <a:pt x="14" y="64"/>
                  </a:cubicBezTo>
                  <a:cubicBezTo>
                    <a:pt x="14" y="64"/>
                    <a:pt x="15" y="64"/>
                    <a:pt x="15" y="65"/>
                  </a:cubicBezTo>
                  <a:cubicBezTo>
                    <a:pt x="21" y="66"/>
                    <a:pt x="21" y="66"/>
                    <a:pt x="21" y="66"/>
                  </a:cubicBezTo>
                  <a:cubicBezTo>
                    <a:pt x="21" y="66"/>
                    <a:pt x="21" y="66"/>
                    <a:pt x="21" y="67"/>
                  </a:cubicBezTo>
                  <a:cubicBezTo>
                    <a:pt x="21" y="67"/>
                    <a:pt x="21" y="67"/>
                    <a:pt x="21" y="67"/>
                  </a:cubicBezTo>
                  <a:cubicBezTo>
                    <a:pt x="19" y="67"/>
                    <a:pt x="15" y="67"/>
                    <a:pt x="11" y="67"/>
                  </a:cubicBezTo>
                  <a:cubicBezTo>
                    <a:pt x="7" y="67"/>
                    <a:pt x="4" y="67"/>
                    <a:pt x="2" y="67"/>
                  </a:cubicBezTo>
                  <a:cubicBezTo>
                    <a:pt x="2" y="67"/>
                    <a:pt x="2" y="67"/>
                    <a:pt x="2" y="67"/>
                  </a:cubicBezTo>
                  <a:cubicBezTo>
                    <a:pt x="2" y="66"/>
                    <a:pt x="2" y="66"/>
                    <a:pt x="2" y="66"/>
                  </a:cubicBezTo>
                  <a:cubicBezTo>
                    <a:pt x="7" y="65"/>
                    <a:pt x="7" y="65"/>
                    <a:pt x="7" y="65"/>
                  </a:cubicBezTo>
                  <a:cubicBezTo>
                    <a:pt x="7" y="65"/>
                    <a:pt x="8" y="64"/>
                    <a:pt x="8" y="64"/>
                  </a:cubicBezTo>
                  <a:cubicBezTo>
                    <a:pt x="8" y="61"/>
                    <a:pt x="8" y="38"/>
                    <a:pt x="8" y="33"/>
                  </a:cubicBezTo>
                  <a:cubicBezTo>
                    <a:pt x="8" y="28"/>
                    <a:pt x="7" y="8"/>
                    <a:pt x="7" y="5"/>
                  </a:cubicBezTo>
                  <a:cubicBezTo>
                    <a:pt x="7" y="4"/>
                    <a:pt x="7" y="3"/>
                    <a:pt x="6" y="3"/>
                  </a:cubicBezTo>
                  <a:cubicBezTo>
                    <a:pt x="0" y="3"/>
                    <a:pt x="0" y="3"/>
                    <a:pt x="0" y="3"/>
                  </a:cubicBezTo>
                  <a:cubicBezTo>
                    <a:pt x="0" y="3"/>
                    <a:pt x="0" y="2"/>
                    <a:pt x="0" y="2"/>
                  </a:cubicBezTo>
                  <a:cubicBezTo>
                    <a:pt x="0" y="2"/>
                    <a:pt x="0" y="2"/>
                    <a:pt x="0" y="2"/>
                  </a:cubicBezTo>
                  <a:lnTo>
                    <a:pt x="15"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0" name="Freeform 39">
              <a:extLst>
                <a:ext uri="{FF2B5EF4-FFF2-40B4-BE49-F238E27FC236}">
                  <a16:creationId xmlns:a16="http://schemas.microsoft.com/office/drawing/2014/main" id="{9443B11F-71F4-8E49-BE90-4CB4DB1BA1D9}"/>
                </a:ext>
              </a:extLst>
            </p:cNvPr>
            <p:cNvSpPr>
              <a:spLocks noEditPoints="1"/>
            </p:cNvSpPr>
            <p:nvPr userDrawn="1"/>
          </p:nvSpPr>
          <p:spPr bwMode="gray">
            <a:xfrm>
              <a:off x="5973763" y="6224588"/>
              <a:ext cx="117475" cy="146050"/>
            </a:xfrm>
            <a:custGeom>
              <a:avLst/>
              <a:gdLst/>
              <a:ahLst/>
              <a:cxnLst>
                <a:cxn ang="0">
                  <a:pos x="20" y="2"/>
                </a:cxn>
                <a:cxn ang="0">
                  <a:pos x="29" y="18"/>
                </a:cxn>
                <a:cxn ang="0">
                  <a:pos x="27" y="21"/>
                </a:cxn>
                <a:cxn ang="0">
                  <a:pos x="9" y="21"/>
                </a:cxn>
                <a:cxn ang="0">
                  <a:pos x="20" y="2"/>
                </a:cxn>
                <a:cxn ang="0">
                  <a:pos x="37" y="20"/>
                </a:cxn>
                <a:cxn ang="0">
                  <a:pos x="21" y="0"/>
                </a:cxn>
                <a:cxn ang="0">
                  <a:pos x="0" y="27"/>
                </a:cxn>
                <a:cxn ang="0">
                  <a:pos x="19" y="46"/>
                </a:cxn>
                <a:cxn ang="0">
                  <a:pos x="26" y="45"/>
                </a:cxn>
                <a:cxn ang="0">
                  <a:pos x="37" y="40"/>
                </a:cxn>
                <a:cxn ang="0">
                  <a:pos x="37" y="40"/>
                </a:cxn>
                <a:cxn ang="0">
                  <a:pos x="36" y="39"/>
                </a:cxn>
                <a:cxn ang="0">
                  <a:pos x="28" y="42"/>
                </a:cxn>
                <a:cxn ang="0">
                  <a:pos x="22" y="43"/>
                </a:cxn>
                <a:cxn ang="0">
                  <a:pos x="9" y="29"/>
                </a:cxn>
                <a:cxn ang="0">
                  <a:pos x="9" y="23"/>
                </a:cxn>
                <a:cxn ang="0">
                  <a:pos x="35" y="22"/>
                </a:cxn>
                <a:cxn ang="0">
                  <a:pos x="37" y="20"/>
                </a:cxn>
              </a:cxnLst>
              <a:rect l="0" t="0" r="r" b="b"/>
              <a:pathLst>
                <a:path w="37" h="46">
                  <a:moveTo>
                    <a:pt x="20" y="2"/>
                  </a:moveTo>
                  <a:cubicBezTo>
                    <a:pt x="26" y="2"/>
                    <a:pt x="29" y="13"/>
                    <a:pt x="29" y="18"/>
                  </a:cubicBezTo>
                  <a:cubicBezTo>
                    <a:pt x="29" y="20"/>
                    <a:pt x="28" y="20"/>
                    <a:pt x="27" y="21"/>
                  </a:cubicBezTo>
                  <a:cubicBezTo>
                    <a:pt x="24" y="21"/>
                    <a:pt x="14" y="22"/>
                    <a:pt x="9" y="21"/>
                  </a:cubicBezTo>
                  <a:cubicBezTo>
                    <a:pt x="9" y="9"/>
                    <a:pt x="14" y="2"/>
                    <a:pt x="20" y="2"/>
                  </a:cubicBezTo>
                  <a:close/>
                  <a:moveTo>
                    <a:pt x="37" y="20"/>
                  </a:moveTo>
                  <a:cubicBezTo>
                    <a:pt x="37" y="11"/>
                    <a:pt x="32" y="0"/>
                    <a:pt x="21" y="0"/>
                  </a:cubicBezTo>
                  <a:cubicBezTo>
                    <a:pt x="9" y="0"/>
                    <a:pt x="0" y="14"/>
                    <a:pt x="0" y="27"/>
                  </a:cubicBezTo>
                  <a:cubicBezTo>
                    <a:pt x="0" y="40"/>
                    <a:pt x="8" y="46"/>
                    <a:pt x="19" y="46"/>
                  </a:cubicBezTo>
                  <a:cubicBezTo>
                    <a:pt x="22" y="46"/>
                    <a:pt x="25" y="46"/>
                    <a:pt x="26" y="45"/>
                  </a:cubicBezTo>
                  <a:cubicBezTo>
                    <a:pt x="30" y="44"/>
                    <a:pt x="34" y="42"/>
                    <a:pt x="37" y="40"/>
                  </a:cubicBezTo>
                  <a:cubicBezTo>
                    <a:pt x="37" y="40"/>
                    <a:pt x="37" y="40"/>
                    <a:pt x="37" y="40"/>
                  </a:cubicBezTo>
                  <a:cubicBezTo>
                    <a:pt x="37" y="39"/>
                    <a:pt x="37" y="39"/>
                    <a:pt x="36" y="39"/>
                  </a:cubicBezTo>
                  <a:cubicBezTo>
                    <a:pt x="34" y="40"/>
                    <a:pt x="31" y="41"/>
                    <a:pt x="28" y="42"/>
                  </a:cubicBezTo>
                  <a:cubicBezTo>
                    <a:pt x="27" y="43"/>
                    <a:pt x="25" y="43"/>
                    <a:pt x="22" y="43"/>
                  </a:cubicBezTo>
                  <a:cubicBezTo>
                    <a:pt x="15" y="43"/>
                    <a:pt x="10" y="38"/>
                    <a:pt x="9" y="29"/>
                  </a:cubicBezTo>
                  <a:cubicBezTo>
                    <a:pt x="9" y="27"/>
                    <a:pt x="9" y="25"/>
                    <a:pt x="9" y="23"/>
                  </a:cubicBezTo>
                  <a:cubicBezTo>
                    <a:pt x="13" y="23"/>
                    <a:pt x="31" y="23"/>
                    <a:pt x="35" y="22"/>
                  </a:cubicBezTo>
                  <a:cubicBezTo>
                    <a:pt x="36" y="22"/>
                    <a:pt x="37" y="21"/>
                    <a:pt x="37" y="2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5" name="Freeform 44">
              <a:extLst>
                <a:ext uri="{FF2B5EF4-FFF2-40B4-BE49-F238E27FC236}">
                  <a16:creationId xmlns:a16="http://schemas.microsoft.com/office/drawing/2014/main" id="{51017DC1-24EA-4D40-856A-036B0F212E0D}"/>
                </a:ext>
              </a:extLst>
            </p:cNvPr>
            <p:cNvSpPr>
              <a:spLocks/>
            </p:cNvSpPr>
            <p:nvPr userDrawn="1"/>
          </p:nvSpPr>
          <p:spPr bwMode="gray">
            <a:xfrm>
              <a:off x="6097588" y="6227763"/>
              <a:ext cx="152400" cy="201612"/>
            </a:xfrm>
            <a:custGeom>
              <a:avLst/>
              <a:gdLst/>
              <a:ahLst/>
              <a:cxnLst>
                <a:cxn ang="0">
                  <a:pos x="48" y="0"/>
                </a:cxn>
                <a:cxn ang="0">
                  <a:pos x="48" y="0"/>
                </a:cxn>
                <a:cxn ang="0">
                  <a:pos x="47" y="1"/>
                </a:cxn>
                <a:cxn ang="0">
                  <a:pos x="45" y="2"/>
                </a:cxn>
                <a:cxn ang="0">
                  <a:pos x="44" y="4"/>
                </a:cxn>
                <a:cxn ang="0">
                  <a:pos x="27" y="43"/>
                </a:cxn>
                <a:cxn ang="0">
                  <a:pos x="6" y="64"/>
                </a:cxn>
                <a:cxn ang="0">
                  <a:pos x="3" y="63"/>
                </a:cxn>
                <a:cxn ang="0">
                  <a:pos x="0" y="54"/>
                </a:cxn>
                <a:cxn ang="0">
                  <a:pos x="1" y="53"/>
                </a:cxn>
                <a:cxn ang="0">
                  <a:pos x="2" y="53"/>
                </a:cxn>
                <a:cxn ang="0">
                  <a:pos x="5" y="57"/>
                </a:cxn>
                <a:cxn ang="0">
                  <a:pos x="7" y="59"/>
                </a:cxn>
                <a:cxn ang="0">
                  <a:pos x="21" y="48"/>
                </a:cxn>
                <a:cxn ang="0">
                  <a:pos x="21" y="45"/>
                </a:cxn>
                <a:cxn ang="0">
                  <a:pos x="6" y="3"/>
                </a:cxn>
                <a:cxn ang="0">
                  <a:pos x="5" y="2"/>
                </a:cxn>
                <a:cxn ang="0">
                  <a:pos x="2" y="1"/>
                </a:cxn>
                <a:cxn ang="0">
                  <a:pos x="1" y="0"/>
                </a:cxn>
                <a:cxn ang="0">
                  <a:pos x="1" y="0"/>
                </a:cxn>
                <a:cxn ang="0">
                  <a:pos x="21" y="0"/>
                </a:cxn>
                <a:cxn ang="0">
                  <a:pos x="21" y="0"/>
                </a:cxn>
                <a:cxn ang="0">
                  <a:pos x="21" y="1"/>
                </a:cxn>
                <a:cxn ang="0">
                  <a:pos x="16" y="2"/>
                </a:cxn>
                <a:cxn ang="0">
                  <a:pos x="15" y="3"/>
                </a:cxn>
                <a:cxn ang="0">
                  <a:pos x="25" y="37"/>
                </a:cxn>
                <a:cxn ang="0">
                  <a:pos x="26" y="40"/>
                </a:cxn>
                <a:cxn ang="0">
                  <a:pos x="27" y="40"/>
                </a:cxn>
                <a:cxn ang="0">
                  <a:pos x="28" y="37"/>
                </a:cxn>
                <a:cxn ang="0">
                  <a:pos x="38" y="4"/>
                </a:cxn>
                <a:cxn ang="0">
                  <a:pos x="37" y="2"/>
                </a:cxn>
                <a:cxn ang="0">
                  <a:pos x="33" y="1"/>
                </a:cxn>
                <a:cxn ang="0">
                  <a:pos x="32" y="0"/>
                </a:cxn>
                <a:cxn ang="0">
                  <a:pos x="32" y="0"/>
                </a:cxn>
                <a:cxn ang="0">
                  <a:pos x="48" y="0"/>
                </a:cxn>
              </a:cxnLst>
              <a:rect l="0" t="0" r="r" b="b"/>
              <a:pathLst>
                <a:path w="48" h="64">
                  <a:moveTo>
                    <a:pt x="48" y="0"/>
                  </a:moveTo>
                  <a:cubicBezTo>
                    <a:pt x="48" y="0"/>
                    <a:pt x="48" y="0"/>
                    <a:pt x="48" y="0"/>
                  </a:cubicBezTo>
                  <a:cubicBezTo>
                    <a:pt x="48" y="1"/>
                    <a:pt x="48" y="1"/>
                    <a:pt x="47" y="1"/>
                  </a:cubicBezTo>
                  <a:cubicBezTo>
                    <a:pt x="45" y="2"/>
                    <a:pt x="45" y="2"/>
                    <a:pt x="45" y="2"/>
                  </a:cubicBezTo>
                  <a:cubicBezTo>
                    <a:pt x="45" y="2"/>
                    <a:pt x="44" y="3"/>
                    <a:pt x="44" y="4"/>
                  </a:cubicBezTo>
                  <a:cubicBezTo>
                    <a:pt x="42" y="10"/>
                    <a:pt x="33" y="33"/>
                    <a:pt x="27" y="43"/>
                  </a:cubicBezTo>
                  <a:cubicBezTo>
                    <a:pt x="22" y="52"/>
                    <a:pt x="14" y="64"/>
                    <a:pt x="6" y="64"/>
                  </a:cubicBezTo>
                  <a:cubicBezTo>
                    <a:pt x="3" y="64"/>
                    <a:pt x="3" y="63"/>
                    <a:pt x="3" y="63"/>
                  </a:cubicBezTo>
                  <a:cubicBezTo>
                    <a:pt x="0" y="54"/>
                    <a:pt x="0" y="54"/>
                    <a:pt x="0" y="54"/>
                  </a:cubicBezTo>
                  <a:cubicBezTo>
                    <a:pt x="0" y="53"/>
                    <a:pt x="1" y="53"/>
                    <a:pt x="1" y="53"/>
                  </a:cubicBezTo>
                  <a:cubicBezTo>
                    <a:pt x="1" y="53"/>
                    <a:pt x="1" y="53"/>
                    <a:pt x="2" y="53"/>
                  </a:cubicBezTo>
                  <a:cubicBezTo>
                    <a:pt x="5" y="57"/>
                    <a:pt x="5" y="57"/>
                    <a:pt x="5" y="57"/>
                  </a:cubicBezTo>
                  <a:cubicBezTo>
                    <a:pt x="5" y="58"/>
                    <a:pt x="6" y="59"/>
                    <a:pt x="7" y="59"/>
                  </a:cubicBezTo>
                  <a:cubicBezTo>
                    <a:pt x="11" y="59"/>
                    <a:pt x="17" y="54"/>
                    <a:pt x="21" y="48"/>
                  </a:cubicBezTo>
                  <a:cubicBezTo>
                    <a:pt x="22" y="47"/>
                    <a:pt x="22" y="46"/>
                    <a:pt x="21" y="45"/>
                  </a:cubicBezTo>
                  <a:cubicBezTo>
                    <a:pt x="18" y="37"/>
                    <a:pt x="9" y="13"/>
                    <a:pt x="6" y="3"/>
                  </a:cubicBezTo>
                  <a:cubicBezTo>
                    <a:pt x="5" y="3"/>
                    <a:pt x="5" y="2"/>
                    <a:pt x="5" y="2"/>
                  </a:cubicBezTo>
                  <a:cubicBezTo>
                    <a:pt x="2" y="1"/>
                    <a:pt x="2" y="1"/>
                    <a:pt x="2" y="1"/>
                  </a:cubicBezTo>
                  <a:cubicBezTo>
                    <a:pt x="1" y="1"/>
                    <a:pt x="1" y="1"/>
                    <a:pt x="1" y="0"/>
                  </a:cubicBezTo>
                  <a:cubicBezTo>
                    <a:pt x="1" y="0"/>
                    <a:pt x="1" y="0"/>
                    <a:pt x="1" y="0"/>
                  </a:cubicBezTo>
                  <a:cubicBezTo>
                    <a:pt x="21" y="0"/>
                    <a:pt x="21" y="0"/>
                    <a:pt x="21" y="0"/>
                  </a:cubicBezTo>
                  <a:cubicBezTo>
                    <a:pt x="21" y="0"/>
                    <a:pt x="21" y="0"/>
                    <a:pt x="21" y="0"/>
                  </a:cubicBezTo>
                  <a:cubicBezTo>
                    <a:pt x="21" y="1"/>
                    <a:pt x="21" y="1"/>
                    <a:pt x="21" y="1"/>
                  </a:cubicBezTo>
                  <a:cubicBezTo>
                    <a:pt x="16" y="2"/>
                    <a:pt x="16" y="2"/>
                    <a:pt x="16" y="2"/>
                  </a:cubicBezTo>
                  <a:cubicBezTo>
                    <a:pt x="15" y="2"/>
                    <a:pt x="15" y="3"/>
                    <a:pt x="15" y="3"/>
                  </a:cubicBezTo>
                  <a:cubicBezTo>
                    <a:pt x="17" y="11"/>
                    <a:pt x="23" y="29"/>
                    <a:pt x="25" y="37"/>
                  </a:cubicBezTo>
                  <a:cubicBezTo>
                    <a:pt x="26" y="38"/>
                    <a:pt x="26" y="39"/>
                    <a:pt x="26" y="40"/>
                  </a:cubicBezTo>
                  <a:cubicBezTo>
                    <a:pt x="27" y="40"/>
                    <a:pt x="27" y="40"/>
                    <a:pt x="27" y="40"/>
                  </a:cubicBezTo>
                  <a:cubicBezTo>
                    <a:pt x="27" y="39"/>
                    <a:pt x="28" y="38"/>
                    <a:pt x="28" y="37"/>
                  </a:cubicBezTo>
                  <a:cubicBezTo>
                    <a:pt x="31" y="29"/>
                    <a:pt x="36" y="13"/>
                    <a:pt x="38" y="4"/>
                  </a:cubicBezTo>
                  <a:cubicBezTo>
                    <a:pt x="38" y="2"/>
                    <a:pt x="38" y="2"/>
                    <a:pt x="37" y="2"/>
                  </a:cubicBezTo>
                  <a:cubicBezTo>
                    <a:pt x="33" y="1"/>
                    <a:pt x="33" y="1"/>
                    <a:pt x="33" y="1"/>
                  </a:cubicBezTo>
                  <a:cubicBezTo>
                    <a:pt x="32" y="1"/>
                    <a:pt x="32" y="1"/>
                    <a:pt x="32" y="0"/>
                  </a:cubicBezTo>
                  <a:cubicBezTo>
                    <a:pt x="32" y="0"/>
                    <a:pt x="32" y="0"/>
                    <a:pt x="32" y="0"/>
                  </a:cubicBezTo>
                  <a:lnTo>
                    <a:pt x="4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6" name="Freeform 45">
              <a:extLst>
                <a:ext uri="{FF2B5EF4-FFF2-40B4-BE49-F238E27FC236}">
                  <a16:creationId xmlns:a16="http://schemas.microsoft.com/office/drawing/2014/main" id="{04BBAE89-31B8-D74D-B9A0-6A709319630D}"/>
                </a:ext>
              </a:extLst>
            </p:cNvPr>
            <p:cNvSpPr>
              <a:spLocks/>
            </p:cNvSpPr>
            <p:nvPr userDrawn="1"/>
          </p:nvSpPr>
          <p:spPr bwMode="gray">
            <a:xfrm>
              <a:off x="4816475" y="6445250"/>
              <a:ext cx="57150" cy="76200"/>
            </a:xfrm>
            <a:custGeom>
              <a:avLst/>
              <a:gdLst/>
              <a:ahLst/>
              <a:cxnLst>
                <a:cxn ang="0">
                  <a:pos x="18" y="23"/>
                </a:cxn>
                <a:cxn ang="0">
                  <a:pos x="12" y="24"/>
                </a:cxn>
                <a:cxn ang="0">
                  <a:pos x="0" y="12"/>
                </a:cxn>
                <a:cxn ang="0">
                  <a:pos x="13" y="0"/>
                </a:cxn>
                <a:cxn ang="0">
                  <a:pos x="18" y="1"/>
                </a:cxn>
                <a:cxn ang="0">
                  <a:pos x="18" y="3"/>
                </a:cxn>
                <a:cxn ang="0">
                  <a:pos x="13" y="2"/>
                </a:cxn>
                <a:cxn ang="0">
                  <a:pos x="4" y="12"/>
                </a:cxn>
                <a:cxn ang="0">
                  <a:pos x="13" y="22"/>
                </a:cxn>
                <a:cxn ang="0">
                  <a:pos x="18" y="21"/>
                </a:cxn>
                <a:cxn ang="0">
                  <a:pos x="18" y="23"/>
                </a:cxn>
              </a:cxnLst>
              <a:rect l="0" t="0" r="r" b="b"/>
              <a:pathLst>
                <a:path w="18" h="24">
                  <a:moveTo>
                    <a:pt x="18" y="23"/>
                  </a:moveTo>
                  <a:cubicBezTo>
                    <a:pt x="17" y="24"/>
                    <a:pt x="15" y="24"/>
                    <a:pt x="12" y="24"/>
                  </a:cubicBezTo>
                  <a:cubicBezTo>
                    <a:pt x="5" y="24"/>
                    <a:pt x="0" y="20"/>
                    <a:pt x="0" y="12"/>
                  </a:cubicBezTo>
                  <a:cubicBezTo>
                    <a:pt x="0" y="5"/>
                    <a:pt x="5" y="0"/>
                    <a:pt x="13" y="0"/>
                  </a:cubicBezTo>
                  <a:cubicBezTo>
                    <a:pt x="16" y="0"/>
                    <a:pt x="18" y="0"/>
                    <a:pt x="18" y="1"/>
                  </a:cubicBezTo>
                  <a:cubicBezTo>
                    <a:pt x="18" y="3"/>
                    <a:pt x="18" y="3"/>
                    <a:pt x="18" y="3"/>
                  </a:cubicBezTo>
                  <a:cubicBezTo>
                    <a:pt x="16" y="3"/>
                    <a:pt x="15" y="2"/>
                    <a:pt x="13" y="2"/>
                  </a:cubicBezTo>
                  <a:cubicBezTo>
                    <a:pt x="7" y="2"/>
                    <a:pt x="4" y="6"/>
                    <a:pt x="4" y="12"/>
                  </a:cubicBezTo>
                  <a:cubicBezTo>
                    <a:pt x="4" y="18"/>
                    <a:pt x="7" y="22"/>
                    <a:pt x="13" y="22"/>
                  </a:cubicBezTo>
                  <a:cubicBezTo>
                    <a:pt x="15" y="22"/>
                    <a:pt x="16" y="21"/>
                    <a:pt x="18" y="21"/>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7" name="Freeform 46">
              <a:extLst>
                <a:ext uri="{FF2B5EF4-FFF2-40B4-BE49-F238E27FC236}">
                  <a16:creationId xmlns:a16="http://schemas.microsoft.com/office/drawing/2014/main" id="{F6BF25AA-3B89-114F-9520-60CA93016612}"/>
                </a:ext>
              </a:extLst>
            </p:cNvPr>
            <p:cNvSpPr>
              <a:spLocks/>
            </p:cNvSpPr>
            <p:nvPr userDrawn="1"/>
          </p:nvSpPr>
          <p:spPr bwMode="gray">
            <a:xfrm>
              <a:off x="4892675" y="6445250"/>
              <a:ext cx="57150" cy="76200"/>
            </a:xfrm>
            <a:custGeom>
              <a:avLst/>
              <a:gdLst/>
              <a:ahLst/>
              <a:cxnLst>
                <a:cxn ang="0">
                  <a:pos x="6" y="0"/>
                </a:cxn>
                <a:cxn ang="0">
                  <a:pos x="6" y="20"/>
                </a:cxn>
                <a:cxn ang="0">
                  <a:pos x="30" y="20"/>
                </a:cxn>
                <a:cxn ang="0">
                  <a:pos x="30" y="0"/>
                </a:cxn>
                <a:cxn ang="0">
                  <a:pos x="36" y="0"/>
                </a:cxn>
                <a:cxn ang="0">
                  <a:pos x="36" y="48"/>
                </a:cxn>
                <a:cxn ang="0">
                  <a:pos x="30" y="48"/>
                </a:cxn>
                <a:cxn ang="0">
                  <a:pos x="30" y="26"/>
                </a:cxn>
                <a:cxn ang="0">
                  <a:pos x="6" y="26"/>
                </a:cxn>
                <a:cxn ang="0">
                  <a:pos x="6" y="48"/>
                </a:cxn>
                <a:cxn ang="0">
                  <a:pos x="0" y="48"/>
                </a:cxn>
                <a:cxn ang="0">
                  <a:pos x="0" y="0"/>
                </a:cxn>
                <a:cxn ang="0">
                  <a:pos x="6" y="0"/>
                </a:cxn>
              </a:cxnLst>
              <a:rect l="0" t="0" r="r" b="b"/>
              <a:pathLst>
                <a:path w="36" h="48">
                  <a:moveTo>
                    <a:pt x="6" y="0"/>
                  </a:moveTo>
                  <a:lnTo>
                    <a:pt x="6" y="20"/>
                  </a:lnTo>
                  <a:lnTo>
                    <a:pt x="30" y="20"/>
                  </a:lnTo>
                  <a:lnTo>
                    <a:pt x="30" y="0"/>
                  </a:lnTo>
                  <a:lnTo>
                    <a:pt x="36" y="0"/>
                  </a:lnTo>
                  <a:lnTo>
                    <a:pt x="36" y="48"/>
                  </a:lnTo>
                  <a:lnTo>
                    <a:pt x="30" y="48"/>
                  </a:lnTo>
                  <a:lnTo>
                    <a:pt x="30" y="26"/>
                  </a:lnTo>
                  <a:lnTo>
                    <a:pt x="6" y="26"/>
                  </a:lnTo>
                  <a:lnTo>
                    <a:pt x="6" y="48"/>
                  </a:lnTo>
                  <a:lnTo>
                    <a:pt x="0" y="48"/>
                  </a:lnTo>
                  <a:lnTo>
                    <a:pt x="0" y="0"/>
                  </a:lnTo>
                  <a:lnTo>
                    <a:pt x="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8" name="Freeform 47">
              <a:extLst>
                <a:ext uri="{FF2B5EF4-FFF2-40B4-BE49-F238E27FC236}">
                  <a16:creationId xmlns:a16="http://schemas.microsoft.com/office/drawing/2014/main" id="{36D67D9C-2509-B443-8CDE-EE726599A4EA}"/>
                </a:ext>
              </a:extLst>
            </p:cNvPr>
            <p:cNvSpPr>
              <a:spLocks noEditPoints="1"/>
            </p:cNvSpPr>
            <p:nvPr userDrawn="1"/>
          </p:nvSpPr>
          <p:spPr bwMode="gray">
            <a:xfrm>
              <a:off x="4965700" y="6445250"/>
              <a:ext cx="63500" cy="76200"/>
            </a:xfrm>
            <a:custGeom>
              <a:avLst/>
              <a:gdLst/>
              <a:ahLst/>
              <a:cxnLst>
                <a:cxn ang="0">
                  <a:pos x="6" y="16"/>
                </a:cxn>
                <a:cxn ang="0">
                  <a:pos x="4" y="24"/>
                </a:cxn>
                <a:cxn ang="0">
                  <a:pos x="0" y="24"/>
                </a:cxn>
                <a:cxn ang="0">
                  <a:pos x="9" y="0"/>
                </a:cxn>
                <a:cxn ang="0">
                  <a:pos x="12" y="0"/>
                </a:cxn>
                <a:cxn ang="0">
                  <a:pos x="20" y="24"/>
                </a:cxn>
                <a:cxn ang="0">
                  <a:pos x="17" y="24"/>
                </a:cxn>
                <a:cxn ang="0">
                  <a:pos x="15" y="16"/>
                </a:cxn>
                <a:cxn ang="0">
                  <a:pos x="6" y="16"/>
                </a:cxn>
                <a:cxn ang="0">
                  <a:pos x="14" y="14"/>
                </a:cxn>
                <a:cxn ang="0">
                  <a:pos x="12" y="7"/>
                </a:cxn>
                <a:cxn ang="0">
                  <a:pos x="10" y="3"/>
                </a:cxn>
                <a:cxn ang="0">
                  <a:pos x="10" y="3"/>
                </a:cxn>
                <a:cxn ang="0">
                  <a:pos x="9" y="7"/>
                </a:cxn>
                <a:cxn ang="0">
                  <a:pos x="7" y="14"/>
                </a:cxn>
                <a:cxn ang="0">
                  <a:pos x="14" y="14"/>
                </a:cxn>
              </a:cxnLst>
              <a:rect l="0" t="0" r="r" b="b"/>
              <a:pathLst>
                <a:path w="20" h="24">
                  <a:moveTo>
                    <a:pt x="6" y="16"/>
                  </a:moveTo>
                  <a:cubicBezTo>
                    <a:pt x="4" y="24"/>
                    <a:pt x="4" y="24"/>
                    <a:pt x="4" y="24"/>
                  </a:cubicBezTo>
                  <a:cubicBezTo>
                    <a:pt x="0" y="24"/>
                    <a:pt x="0" y="24"/>
                    <a:pt x="0" y="24"/>
                  </a:cubicBezTo>
                  <a:cubicBezTo>
                    <a:pt x="9" y="0"/>
                    <a:pt x="9" y="0"/>
                    <a:pt x="9" y="0"/>
                  </a:cubicBezTo>
                  <a:cubicBezTo>
                    <a:pt x="12" y="0"/>
                    <a:pt x="12" y="0"/>
                    <a:pt x="12" y="0"/>
                  </a:cubicBezTo>
                  <a:cubicBezTo>
                    <a:pt x="20" y="24"/>
                    <a:pt x="20" y="24"/>
                    <a:pt x="20" y="24"/>
                  </a:cubicBezTo>
                  <a:cubicBezTo>
                    <a:pt x="17" y="24"/>
                    <a:pt x="17" y="24"/>
                    <a:pt x="17" y="24"/>
                  </a:cubicBezTo>
                  <a:cubicBezTo>
                    <a:pt x="15" y="16"/>
                    <a:pt x="15" y="16"/>
                    <a:pt x="15" y="16"/>
                  </a:cubicBezTo>
                  <a:lnTo>
                    <a:pt x="6" y="16"/>
                  </a:lnTo>
                  <a:close/>
                  <a:moveTo>
                    <a:pt x="14" y="14"/>
                  </a:moveTo>
                  <a:cubicBezTo>
                    <a:pt x="12" y="7"/>
                    <a:pt x="12" y="7"/>
                    <a:pt x="12" y="7"/>
                  </a:cubicBezTo>
                  <a:cubicBezTo>
                    <a:pt x="11" y="6"/>
                    <a:pt x="11" y="4"/>
                    <a:pt x="10" y="3"/>
                  </a:cubicBezTo>
                  <a:cubicBezTo>
                    <a:pt x="10" y="3"/>
                    <a:pt x="10" y="3"/>
                    <a:pt x="10" y="3"/>
                  </a:cubicBezTo>
                  <a:cubicBezTo>
                    <a:pt x="10" y="4"/>
                    <a:pt x="10" y="6"/>
                    <a:pt x="9" y="7"/>
                  </a:cubicBezTo>
                  <a:cubicBezTo>
                    <a:pt x="7" y="14"/>
                    <a:pt x="7" y="14"/>
                    <a:pt x="7" y="14"/>
                  </a:cubicBezTo>
                  <a:lnTo>
                    <a:pt x="14"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9" name="Freeform 48">
              <a:extLst>
                <a:ext uri="{FF2B5EF4-FFF2-40B4-BE49-F238E27FC236}">
                  <a16:creationId xmlns:a16="http://schemas.microsoft.com/office/drawing/2014/main" id="{B72926B1-9759-B34D-AA74-F3DBDCDA1EAE}"/>
                </a:ext>
              </a:extLst>
            </p:cNvPr>
            <p:cNvSpPr>
              <a:spLocks noEditPoints="1"/>
            </p:cNvSpPr>
            <p:nvPr userDrawn="1"/>
          </p:nvSpPr>
          <p:spPr bwMode="gray">
            <a:xfrm>
              <a:off x="5048250" y="6445250"/>
              <a:ext cx="47625" cy="76200"/>
            </a:xfrm>
            <a:custGeom>
              <a:avLst/>
              <a:gdLst/>
              <a:ahLst/>
              <a:cxnLst>
                <a:cxn ang="0">
                  <a:pos x="0" y="0"/>
                </a:cxn>
                <a:cxn ang="0">
                  <a:pos x="6" y="0"/>
                </a:cxn>
                <a:cxn ang="0">
                  <a:pos x="13" y="2"/>
                </a:cxn>
                <a:cxn ang="0">
                  <a:pos x="15" y="6"/>
                </a:cxn>
                <a:cxn ang="0">
                  <a:pos x="10" y="12"/>
                </a:cxn>
                <a:cxn ang="0">
                  <a:pos x="10" y="13"/>
                </a:cxn>
                <a:cxn ang="0">
                  <a:pos x="14" y="17"/>
                </a:cxn>
                <a:cxn ang="0">
                  <a:pos x="15" y="24"/>
                </a:cxn>
                <a:cxn ang="0">
                  <a:pos x="12" y="24"/>
                </a:cxn>
                <a:cxn ang="0">
                  <a:pos x="11" y="18"/>
                </a:cxn>
                <a:cxn ang="0">
                  <a:pos x="6" y="14"/>
                </a:cxn>
                <a:cxn ang="0">
                  <a:pos x="3" y="14"/>
                </a:cxn>
                <a:cxn ang="0">
                  <a:pos x="3" y="24"/>
                </a:cxn>
                <a:cxn ang="0">
                  <a:pos x="0" y="24"/>
                </a:cxn>
                <a:cxn ang="0">
                  <a:pos x="0" y="0"/>
                </a:cxn>
                <a:cxn ang="0">
                  <a:pos x="3" y="11"/>
                </a:cxn>
                <a:cxn ang="0">
                  <a:pos x="6" y="11"/>
                </a:cxn>
                <a:cxn ang="0">
                  <a:pos x="11" y="7"/>
                </a:cxn>
                <a:cxn ang="0">
                  <a:pos x="6" y="2"/>
                </a:cxn>
                <a:cxn ang="0">
                  <a:pos x="3" y="3"/>
                </a:cxn>
                <a:cxn ang="0">
                  <a:pos x="3" y="11"/>
                </a:cxn>
              </a:cxnLst>
              <a:rect l="0" t="0" r="r" b="b"/>
              <a:pathLst>
                <a:path w="15" h="24">
                  <a:moveTo>
                    <a:pt x="0" y="0"/>
                  </a:moveTo>
                  <a:cubicBezTo>
                    <a:pt x="1" y="0"/>
                    <a:pt x="4" y="0"/>
                    <a:pt x="6" y="0"/>
                  </a:cubicBezTo>
                  <a:cubicBezTo>
                    <a:pt x="9" y="0"/>
                    <a:pt x="11" y="1"/>
                    <a:pt x="13" y="2"/>
                  </a:cubicBezTo>
                  <a:cubicBezTo>
                    <a:pt x="14" y="3"/>
                    <a:pt x="15" y="5"/>
                    <a:pt x="15" y="6"/>
                  </a:cubicBezTo>
                  <a:cubicBezTo>
                    <a:pt x="15" y="10"/>
                    <a:pt x="13" y="12"/>
                    <a:pt x="10" y="12"/>
                  </a:cubicBezTo>
                  <a:cubicBezTo>
                    <a:pt x="10" y="13"/>
                    <a:pt x="10" y="13"/>
                    <a:pt x="10" y="13"/>
                  </a:cubicBezTo>
                  <a:cubicBezTo>
                    <a:pt x="12" y="13"/>
                    <a:pt x="13" y="15"/>
                    <a:pt x="14" y="17"/>
                  </a:cubicBezTo>
                  <a:cubicBezTo>
                    <a:pt x="14" y="21"/>
                    <a:pt x="15" y="23"/>
                    <a:pt x="15" y="24"/>
                  </a:cubicBezTo>
                  <a:cubicBezTo>
                    <a:pt x="12" y="24"/>
                    <a:pt x="12" y="24"/>
                    <a:pt x="12" y="24"/>
                  </a:cubicBezTo>
                  <a:cubicBezTo>
                    <a:pt x="12" y="23"/>
                    <a:pt x="11" y="21"/>
                    <a:pt x="11" y="18"/>
                  </a:cubicBezTo>
                  <a:cubicBezTo>
                    <a:pt x="10" y="15"/>
                    <a:pt x="9" y="14"/>
                    <a:pt x="6" y="14"/>
                  </a:cubicBezTo>
                  <a:cubicBezTo>
                    <a:pt x="3" y="14"/>
                    <a:pt x="3" y="14"/>
                    <a:pt x="3" y="14"/>
                  </a:cubicBezTo>
                  <a:cubicBezTo>
                    <a:pt x="3" y="24"/>
                    <a:pt x="3" y="24"/>
                    <a:pt x="3" y="24"/>
                  </a:cubicBezTo>
                  <a:cubicBezTo>
                    <a:pt x="0" y="24"/>
                    <a:pt x="0" y="24"/>
                    <a:pt x="0" y="24"/>
                  </a:cubicBezTo>
                  <a:lnTo>
                    <a:pt x="0" y="0"/>
                  </a:lnTo>
                  <a:close/>
                  <a:moveTo>
                    <a:pt x="3" y="11"/>
                  </a:moveTo>
                  <a:cubicBezTo>
                    <a:pt x="6" y="11"/>
                    <a:pt x="6" y="11"/>
                    <a:pt x="6" y="11"/>
                  </a:cubicBezTo>
                  <a:cubicBezTo>
                    <a:pt x="9" y="11"/>
                    <a:pt x="11" y="9"/>
                    <a:pt x="11" y="7"/>
                  </a:cubicBezTo>
                  <a:cubicBezTo>
                    <a:pt x="11" y="4"/>
                    <a:pt x="9" y="2"/>
                    <a:pt x="6" y="2"/>
                  </a:cubicBezTo>
                  <a:cubicBezTo>
                    <a:pt x="5" y="2"/>
                    <a:pt x="4" y="2"/>
                    <a:pt x="3" y="3"/>
                  </a:cubicBezTo>
                  <a:lnTo>
                    <a:pt x="3" y="1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0" name="Freeform 49">
              <a:extLst>
                <a:ext uri="{FF2B5EF4-FFF2-40B4-BE49-F238E27FC236}">
                  <a16:creationId xmlns:a16="http://schemas.microsoft.com/office/drawing/2014/main" id="{3F899399-A230-C044-8674-E4184BE74E26}"/>
                </a:ext>
              </a:extLst>
            </p:cNvPr>
            <p:cNvSpPr>
              <a:spLocks/>
            </p:cNvSpPr>
            <p:nvPr userDrawn="1"/>
          </p:nvSpPr>
          <p:spPr bwMode="gray">
            <a:xfrm>
              <a:off x="5108575" y="6445250"/>
              <a:ext cx="53975" cy="76200"/>
            </a:xfrm>
            <a:custGeom>
              <a:avLst/>
              <a:gdLst/>
              <a:ahLst/>
              <a:cxnLst>
                <a:cxn ang="0">
                  <a:pos x="14" y="6"/>
                </a:cxn>
                <a:cxn ang="0">
                  <a:pos x="0" y="6"/>
                </a:cxn>
                <a:cxn ang="0">
                  <a:pos x="0" y="0"/>
                </a:cxn>
                <a:cxn ang="0">
                  <a:pos x="34" y="0"/>
                </a:cxn>
                <a:cxn ang="0">
                  <a:pos x="34" y="6"/>
                </a:cxn>
                <a:cxn ang="0">
                  <a:pos x="20" y="6"/>
                </a:cxn>
                <a:cxn ang="0">
                  <a:pos x="20" y="48"/>
                </a:cxn>
                <a:cxn ang="0">
                  <a:pos x="14" y="48"/>
                </a:cxn>
                <a:cxn ang="0">
                  <a:pos x="14" y="6"/>
                </a:cxn>
              </a:cxnLst>
              <a:rect l="0" t="0" r="r" b="b"/>
              <a:pathLst>
                <a:path w="34" h="48">
                  <a:moveTo>
                    <a:pt x="14" y="6"/>
                  </a:moveTo>
                  <a:lnTo>
                    <a:pt x="0" y="6"/>
                  </a:lnTo>
                  <a:lnTo>
                    <a:pt x="0" y="0"/>
                  </a:lnTo>
                  <a:lnTo>
                    <a:pt x="34" y="0"/>
                  </a:lnTo>
                  <a:lnTo>
                    <a:pt x="34" y="6"/>
                  </a:lnTo>
                  <a:lnTo>
                    <a:pt x="20" y="6"/>
                  </a:lnTo>
                  <a:lnTo>
                    <a:pt x="20" y="48"/>
                  </a:lnTo>
                  <a:lnTo>
                    <a:pt x="14" y="48"/>
                  </a:lnTo>
                  <a:lnTo>
                    <a:pt x="14"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1" name="Freeform 50">
              <a:extLst>
                <a:ext uri="{FF2B5EF4-FFF2-40B4-BE49-F238E27FC236}">
                  <a16:creationId xmlns:a16="http://schemas.microsoft.com/office/drawing/2014/main" id="{88B22216-798E-044E-A1F1-37177EE1D834}"/>
                </a:ext>
              </a:extLst>
            </p:cNvPr>
            <p:cNvSpPr>
              <a:spLocks/>
            </p:cNvSpPr>
            <p:nvPr userDrawn="1"/>
          </p:nvSpPr>
          <p:spPr bwMode="gray">
            <a:xfrm>
              <a:off x="5178425" y="6445250"/>
              <a:ext cx="41275" cy="76200"/>
            </a:xfrm>
            <a:custGeom>
              <a:avLst/>
              <a:gdLst/>
              <a:ahLst/>
              <a:cxnLst>
                <a:cxn ang="0">
                  <a:pos x="24" y="26"/>
                </a:cxn>
                <a:cxn ang="0">
                  <a:pos x="6" y="26"/>
                </a:cxn>
                <a:cxn ang="0">
                  <a:pos x="6" y="42"/>
                </a:cxn>
                <a:cxn ang="0">
                  <a:pos x="26" y="42"/>
                </a:cxn>
                <a:cxn ang="0">
                  <a:pos x="26" y="48"/>
                </a:cxn>
                <a:cxn ang="0">
                  <a:pos x="0" y="48"/>
                </a:cxn>
                <a:cxn ang="0">
                  <a:pos x="0" y="0"/>
                </a:cxn>
                <a:cxn ang="0">
                  <a:pos x="26" y="0"/>
                </a:cxn>
                <a:cxn ang="0">
                  <a:pos x="26" y="6"/>
                </a:cxn>
                <a:cxn ang="0">
                  <a:pos x="6" y="6"/>
                </a:cxn>
                <a:cxn ang="0">
                  <a:pos x="6" y="20"/>
                </a:cxn>
                <a:cxn ang="0">
                  <a:pos x="24" y="20"/>
                </a:cxn>
                <a:cxn ang="0">
                  <a:pos x="24" y="26"/>
                </a:cxn>
              </a:cxnLst>
              <a:rect l="0" t="0" r="r" b="b"/>
              <a:pathLst>
                <a:path w="26" h="48">
                  <a:moveTo>
                    <a:pt x="24" y="26"/>
                  </a:moveTo>
                  <a:lnTo>
                    <a:pt x="6" y="26"/>
                  </a:lnTo>
                  <a:lnTo>
                    <a:pt x="6" y="42"/>
                  </a:lnTo>
                  <a:lnTo>
                    <a:pt x="26" y="42"/>
                  </a:lnTo>
                  <a:lnTo>
                    <a:pt x="26" y="48"/>
                  </a:lnTo>
                  <a:lnTo>
                    <a:pt x="0" y="48"/>
                  </a:lnTo>
                  <a:lnTo>
                    <a:pt x="0" y="0"/>
                  </a:lnTo>
                  <a:lnTo>
                    <a:pt x="26" y="0"/>
                  </a:lnTo>
                  <a:lnTo>
                    <a:pt x="26" y="6"/>
                  </a:lnTo>
                  <a:lnTo>
                    <a:pt x="6" y="6"/>
                  </a:lnTo>
                  <a:lnTo>
                    <a:pt x="6" y="20"/>
                  </a:lnTo>
                  <a:lnTo>
                    <a:pt x="24" y="20"/>
                  </a:lnTo>
                  <a:lnTo>
                    <a:pt x="24" y="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2" name="Freeform 51">
              <a:extLst>
                <a:ext uri="{FF2B5EF4-FFF2-40B4-BE49-F238E27FC236}">
                  <a16:creationId xmlns:a16="http://schemas.microsoft.com/office/drawing/2014/main" id="{15A67C64-C658-C342-91F8-AD722A6BD2CD}"/>
                </a:ext>
              </a:extLst>
            </p:cNvPr>
            <p:cNvSpPr>
              <a:spLocks noEditPoints="1"/>
            </p:cNvSpPr>
            <p:nvPr userDrawn="1"/>
          </p:nvSpPr>
          <p:spPr bwMode="gray">
            <a:xfrm>
              <a:off x="5238750" y="6445250"/>
              <a:ext cx="50800" cy="76200"/>
            </a:xfrm>
            <a:custGeom>
              <a:avLst/>
              <a:gdLst/>
              <a:ahLst/>
              <a:cxnLst>
                <a:cxn ang="0">
                  <a:pos x="0" y="0"/>
                </a:cxn>
                <a:cxn ang="0">
                  <a:pos x="6" y="0"/>
                </a:cxn>
                <a:cxn ang="0">
                  <a:pos x="13" y="2"/>
                </a:cxn>
                <a:cxn ang="0">
                  <a:pos x="15" y="6"/>
                </a:cxn>
                <a:cxn ang="0">
                  <a:pos x="10" y="12"/>
                </a:cxn>
                <a:cxn ang="0">
                  <a:pos x="10" y="13"/>
                </a:cxn>
                <a:cxn ang="0">
                  <a:pos x="14" y="17"/>
                </a:cxn>
                <a:cxn ang="0">
                  <a:pos x="16" y="24"/>
                </a:cxn>
                <a:cxn ang="0">
                  <a:pos x="13" y="24"/>
                </a:cxn>
                <a:cxn ang="0">
                  <a:pos x="11" y="18"/>
                </a:cxn>
                <a:cxn ang="0">
                  <a:pos x="6" y="14"/>
                </a:cxn>
                <a:cxn ang="0">
                  <a:pos x="3" y="14"/>
                </a:cxn>
                <a:cxn ang="0">
                  <a:pos x="3" y="24"/>
                </a:cxn>
                <a:cxn ang="0">
                  <a:pos x="0" y="24"/>
                </a:cxn>
                <a:cxn ang="0">
                  <a:pos x="0" y="0"/>
                </a:cxn>
                <a:cxn ang="0">
                  <a:pos x="3" y="11"/>
                </a:cxn>
                <a:cxn ang="0">
                  <a:pos x="6" y="11"/>
                </a:cxn>
                <a:cxn ang="0">
                  <a:pos x="12" y="7"/>
                </a:cxn>
                <a:cxn ang="0">
                  <a:pos x="6" y="2"/>
                </a:cxn>
                <a:cxn ang="0">
                  <a:pos x="3" y="3"/>
                </a:cxn>
                <a:cxn ang="0">
                  <a:pos x="3" y="11"/>
                </a:cxn>
              </a:cxnLst>
              <a:rect l="0" t="0" r="r" b="b"/>
              <a:pathLst>
                <a:path w="16" h="24">
                  <a:moveTo>
                    <a:pt x="0" y="0"/>
                  </a:moveTo>
                  <a:cubicBezTo>
                    <a:pt x="2" y="0"/>
                    <a:pt x="4" y="0"/>
                    <a:pt x="6" y="0"/>
                  </a:cubicBezTo>
                  <a:cubicBezTo>
                    <a:pt x="9" y="0"/>
                    <a:pt x="12" y="1"/>
                    <a:pt x="13" y="2"/>
                  </a:cubicBezTo>
                  <a:cubicBezTo>
                    <a:pt x="14" y="3"/>
                    <a:pt x="15" y="5"/>
                    <a:pt x="15" y="6"/>
                  </a:cubicBezTo>
                  <a:cubicBezTo>
                    <a:pt x="15" y="10"/>
                    <a:pt x="13" y="12"/>
                    <a:pt x="10" y="12"/>
                  </a:cubicBezTo>
                  <a:cubicBezTo>
                    <a:pt x="10" y="13"/>
                    <a:pt x="10" y="13"/>
                    <a:pt x="10" y="13"/>
                  </a:cubicBezTo>
                  <a:cubicBezTo>
                    <a:pt x="12" y="13"/>
                    <a:pt x="13" y="15"/>
                    <a:pt x="14" y="17"/>
                  </a:cubicBezTo>
                  <a:cubicBezTo>
                    <a:pt x="15" y="21"/>
                    <a:pt x="15" y="23"/>
                    <a:pt x="16" y="24"/>
                  </a:cubicBezTo>
                  <a:cubicBezTo>
                    <a:pt x="13" y="24"/>
                    <a:pt x="13" y="24"/>
                    <a:pt x="13" y="24"/>
                  </a:cubicBezTo>
                  <a:cubicBezTo>
                    <a:pt x="12" y="23"/>
                    <a:pt x="12" y="21"/>
                    <a:pt x="11" y="18"/>
                  </a:cubicBezTo>
                  <a:cubicBezTo>
                    <a:pt x="10" y="15"/>
                    <a:pt x="9" y="14"/>
                    <a:pt x="6" y="14"/>
                  </a:cubicBezTo>
                  <a:cubicBezTo>
                    <a:pt x="3" y="14"/>
                    <a:pt x="3" y="14"/>
                    <a:pt x="3" y="14"/>
                  </a:cubicBezTo>
                  <a:cubicBezTo>
                    <a:pt x="3" y="24"/>
                    <a:pt x="3" y="24"/>
                    <a:pt x="3" y="24"/>
                  </a:cubicBezTo>
                  <a:cubicBezTo>
                    <a:pt x="0" y="24"/>
                    <a:pt x="0" y="24"/>
                    <a:pt x="0" y="24"/>
                  </a:cubicBezTo>
                  <a:lnTo>
                    <a:pt x="0" y="0"/>
                  </a:lnTo>
                  <a:close/>
                  <a:moveTo>
                    <a:pt x="3" y="11"/>
                  </a:moveTo>
                  <a:cubicBezTo>
                    <a:pt x="6" y="11"/>
                    <a:pt x="6" y="11"/>
                    <a:pt x="6" y="11"/>
                  </a:cubicBezTo>
                  <a:cubicBezTo>
                    <a:pt x="10" y="11"/>
                    <a:pt x="12" y="9"/>
                    <a:pt x="12" y="7"/>
                  </a:cubicBezTo>
                  <a:cubicBezTo>
                    <a:pt x="12" y="4"/>
                    <a:pt x="10" y="2"/>
                    <a:pt x="6" y="2"/>
                  </a:cubicBezTo>
                  <a:cubicBezTo>
                    <a:pt x="5" y="2"/>
                    <a:pt x="4" y="2"/>
                    <a:pt x="3" y="3"/>
                  </a:cubicBezTo>
                  <a:lnTo>
                    <a:pt x="3" y="1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3" name="Freeform 52">
              <a:extLst>
                <a:ext uri="{FF2B5EF4-FFF2-40B4-BE49-F238E27FC236}">
                  <a16:creationId xmlns:a16="http://schemas.microsoft.com/office/drawing/2014/main" id="{E8E7D28C-6FD1-EB4F-A858-517D723839BC}"/>
                </a:ext>
              </a:extLst>
            </p:cNvPr>
            <p:cNvSpPr>
              <a:spLocks/>
            </p:cNvSpPr>
            <p:nvPr userDrawn="1"/>
          </p:nvSpPr>
          <p:spPr bwMode="gray">
            <a:xfrm>
              <a:off x="5305425" y="6445250"/>
              <a:ext cx="44450" cy="76200"/>
            </a:xfrm>
            <a:custGeom>
              <a:avLst/>
              <a:gdLst/>
              <a:ahLst/>
              <a:cxnLst>
                <a:cxn ang="0">
                  <a:pos x="26" y="26"/>
                </a:cxn>
                <a:cxn ang="0">
                  <a:pos x="6" y="26"/>
                </a:cxn>
                <a:cxn ang="0">
                  <a:pos x="6" y="42"/>
                </a:cxn>
                <a:cxn ang="0">
                  <a:pos x="28" y="42"/>
                </a:cxn>
                <a:cxn ang="0">
                  <a:pos x="28" y="48"/>
                </a:cxn>
                <a:cxn ang="0">
                  <a:pos x="0" y="48"/>
                </a:cxn>
                <a:cxn ang="0">
                  <a:pos x="0" y="0"/>
                </a:cxn>
                <a:cxn ang="0">
                  <a:pos x="26" y="0"/>
                </a:cxn>
                <a:cxn ang="0">
                  <a:pos x="26" y="6"/>
                </a:cxn>
                <a:cxn ang="0">
                  <a:pos x="6" y="6"/>
                </a:cxn>
                <a:cxn ang="0">
                  <a:pos x="6" y="20"/>
                </a:cxn>
                <a:cxn ang="0">
                  <a:pos x="26" y="20"/>
                </a:cxn>
                <a:cxn ang="0">
                  <a:pos x="26" y="26"/>
                </a:cxn>
              </a:cxnLst>
              <a:rect l="0" t="0" r="r" b="b"/>
              <a:pathLst>
                <a:path w="28" h="48">
                  <a:moveTo>
                    <a:pt x="26" y="26"/>
                  </a:moveTo>
                  <a:lnTo>
                    <a:pt x="6" y="26"/>
                  </a:lnTo>
                  <a:lnTo>
                    <a:pt x="6" y="42"/>
                  </a:lnTo>
                  <a:lnTo>
                    <a:pt x="28" y="42"/>
                  </a:lnTo>
                  <a:lnTo>
                    <a:pt x="28" y="48"/>
                  </a:lnTo>
                  <a:lnTo>
                    <a:pt x="0" y="48"/>
                  </a:lnTo>
                  <a:lnTo>
                    <a:pt x="0" y="0"/>
                  </a:lnTo>
                  <a:lnTo>
                    <a:pt x="26" y="0"/>
                  </a:lnTo>
                  <a:lnTo>
                    <a:pt x="26" y="6"/>
                  </a:lnTo>
                  <a:lnTo>
                    <a:pt x="6" y="6"/>
                  </a:lnTo>
                  <a:lnTo>
                    <a:pt x="6" y="20"/>
                  </a:lnTo>
                  <a:lnTo>
                    <a:pt x="26" y="20"/>
                  </a:lnTo>
                  <a:lnTo>
                    <a:pt x="26" y="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4" name="Freeform 53">
              <a:extLst>
                <a:ext uri="{FF2B5EF4-FFF2-40B4-BE49-F238E27FC236}">
                  <a16:creationId xmlns:a16="http://schemas.microsoft.com/office/drawing/2014/main" id="{4DC1EB11-F0B3-524D-B44F-D9492B0A1147}"/>
                </a:ext>
              </a:extLst>
            </p:cNvPr>
            <p:cNvSpPr>
              <a:spLocks noEditPoints="1"/>
            </p:cNvSpPr>
            <p:nvPr userDrawn="1"/>
          </p:nvSpPr>
          <p:spPr bwMode="gray">
            <a:xfrm>
              <a:off x="5368925" y="6445250"/>
              <a:ext cx="58738" cy="76200"/>
            </a:xfrm>
            <a:custGeom>
              <a:avLst/>
              <a:gdLst/>
              <a:ahLst/>
              <a:cxnLst>
                <a:cxn ang="0">
                  <a:pos x="0" y="0"/>
                </a:cxn>
                <a:cxn ang="0">
                  <a:pos x="6" y="0"/>
                </a:cxn>
                <a:cxn ang="0">
                  <a:pos x="16" y="3"/>
                </a:cxn>
                <a:cxn ang="0">
                  <a:pos x="19" y="11"/>
                </a:cxn>
                <a:cxn ang="0">
                  <a:pos x="16" y="21"/>
                </a:cxn>
                <a:cxn ang="0">
                  <a:pos x="5" y="24"/>
                </a:cxn>
                <a:cxn ang="0">
                  <a:pos x="0" y="24"/>
                </a:cxn>
                <a:cxn ang="0">
                  <a:pos x="0" y="0"/>
                </a:cxn>
                <a:cxn ang="0">
                  <a:pos x="3" y="22"/>
                </a:cxn>
                <a:cxn ang="0">
                  <a:pos x="6" y="22"/>
                </a:cxn>
                <a:cxn ang="0">
                  <a:pos x="16" y="12"/>
                </a:cxn>
                <a:cxn ang="0">
                  <a:pos x="6" y="2"/>
                </a:cxn>
                <a:cxn ang="0">
                  <a:pos x="3" y="3"/>
                </a:cxn>
                <a:cxn ang="0">
                  <a:pos x="3" y="22"/>
                </a:cxn>
              </a:cxnLst>
              <a:rect l="0" t="0" r="r" b="b"/>
              <a:pathLst>
                <a:path w="19" h="24">
                  <a:moveTo>
                    <a:pt x="0" y="0"/>
                  </a:moveTo>
                  <a:cubicBezTo>
                    <a:pt x="2" y="0"/>
                    <a:pt x="4" y="0"/>
                    <a:pt x="6" y="0"/>
                  </a:cubicBezTo>
                  <a:cubicBezTo>
                    <a:pt x="11" y="0"/>
                    <a:pt x="14" y="1"/>
                    <a:pt x="16" y="3"/>
                  </a:cubicBezTo>
                  <a:cubicBezTo>
                    <a:pt x="18" y="5"/>
                    <a:pt x="19" y="8"/>
                    <a:pt x="19" y="11"/>
                  </a:cubicBezTo>
                  <a:cubicBezTo>
                    <a:pt x="19" y="15"/>
                    <a:pt x="18" y="19"/>
                    <a:pt x="16" y="21"/>
                  </a:cubicBezTo>
                  <a:cubicBezTo>
                    <a:pt x="14" y="23"/>
                    <a:pt x="10" y="24"/>
                    <a:pt x="5" y="24"/>
                  </a:cubicBezTo>
                  <a:cubicBezTo>
                    <a:pt x="3" y="24"/>
                    <a:pt x="1" y="24"/>
                    <a:pt x="0" y="24"/>
                  </a:cubicBezTo>
                  <a:lnTo>
                    <a:pt x="0" y="0"/>
                  </a:lnTo>
                  <a:close/>
                  <a:moveTo>
                    <a:pt x="3" y="22"/>
                  </a:moveTo>
                  <a:cubicBezTo>
                    <a:pt x="4" y="22"/>
                    <a:pt x="5" y="22"/>
                    <a:pt x="6" y="22"/>
                  </a:cubicBezTo>
                  <a:cubicBezTo>
                    <a:pt x="12" y="22"/>
                    <a:pt x="16" y="18"/>
                    <a:pt x="16" y="12"/>
                  </a:cubicBezTo>
                  <a:cubicBezTo>
                    <a:pt x="16" y="6"/>
                    <a:pt x="13" y="2"/>
                    <a:pt x="6" y="2"/>
                  </a:cubicBezTo>
                  <a:cubicBezTo>
                    <a:pt x="5" y="2"/>
                    <a:pt x="4" y="3"/>
                    <a:pt x="3" y="3"/>
                  </a:cubicBezTo>
                  <a:lnTo>
                    <a:pt x="3"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5" name="Freeform 54">
              <a:extLst>
                <a:ext uri="{FF2B5EF4-FFF2-40B4-BE49-F238E27FC236}">
                  <a16:creationId xmlns:a16="http://schemas.microsoft.com/office/drawing/2014/main" id="{295216A1-4E49-AB48-815D-ECC09ADF8AA2}"/>
                </a:ext>
              </a:extLst>
            </p:cNvPr>
            <p:cNvSpPr>
              <a:spLocks noEditPoints="1"/>
            </p:cNvSpPr>
            <p:nvPr userDrawn="1"/>
          </p:nvSpPr>
          <p:spPr bwMode="gray">
            <a:xfrm>
              <a:off x="5472113" y="6445250"/>
              <a:ext cx="63500" cy="76200"/>
            </a:xfrm>
            <a:custGeom>
              <a:avLst/>
              <a:gdLst/>
              <a:ahLst/>
              <a:cxnLst>
                <a:cxn ang="0">
                  <a:pos x="6" y="16"/>
                </a:cxn>
                <a:cxn ang="0">
                  <a:pos x="3" y="24"/>
                </a:cxn>
                <a:cxn ang="0">
                  <a:pos x="0" y="24"/>
                </a:cxn>
                <a:cxn ang="0">
                  <a:pos x="8" y="0"/>
                </a:cxn>
                <a:cxn ang="0">
                  <a:pos x="12" y="0"/>
                </a:cxn>
                <a:cxn ang="0">
                  <a:pos x="20" y="24"/>
                </a:cxn>
                <a:cxn ang="0">
                  <a:pos x="17" y="24"/>
                </a:cxn>
                <a:cxn ang="0">
                  <a:pos x="14" y="16"/>
                </a:cxn>
                <a:cxn ang="0">
                  <a:pos x="6" y="16"/>
                </a:cxn>
                <a:cxn ang="0">
                  <a:pos x="13" y="14"/>
                </a:cxn>
                <a:cxn ang="0">
                  <a:pos x="11" y="7"/>
                </a:cxn>
                <a:cxn ang="0">
                  <a:pos x="10" y="3"/>
                </a:cxn>
                <a:cxn ang="0">
                  <a:pos x="10" y="3"/>
                </a:cxn>
                <a:cxn ang="0">
                  <a:pos x="9" y="7"/>
                </a:cxn>
                <a:cxn ang="0">
                  <a:pos x="6" y="14"/>
                </a:cxn>
                <a:cxn ang="0">
                  <a:pos x="13" y="14"/>
                </a:cxn>
              </a:cxnLst>
              <a:rect l="0" t="0" r="r" b="b"/>
              <a:pathLst>
                <a:path w="20" h="24">
                  <a:moveTo>
                    <a:pt x="6" y="16"/>
                  </a:moveTo>
                  <a:cubicBezTo>
                    <a:pt x="3" y="24"/>
                    <a:pt x="3" y="24"/>
                    <a:pt x="3" y="24"/>
                  </a:cubicBezTo>
                  <a:cubicBezTo>
                    <a:pt x="0" y="24"/>
                    <a:pt x="0" y="24"/>
                    <a:pt x="0" y="24"/>
                  </a:cubicBezTo>
                  <a:cubicBezTo>
                    <a:pt x="8" y="0"/>
                    <a:pt x="8" y="0"/>
                    <a:pt x="8" y="0"/>
                  </a:cubicBezTo>
                  <a:cubicBezTo>
                    <a:pt x="12" y="0"/>
                    <a:pt x="12" y="0"/>
                    <a:pt x="12" y="0"/>
                  </a:cubicBezTo>
                  <a:cubicBezTo>
                    <a:pt x="20" y="24"/>
                    <a:pt x="20" y="24"/>
                    <a:pt x="20" y="24"/>
                  </a:cubicBezTo>
                  <a:cubicBezTo>
                    <a:pt x="17" y="24"/>
                    <a:pt x="17" y="24"/>
                    <a:pt x="17" y="24"/>
                  </a:cubicBezTo>
                  <a:cubicBezTo>
                    <a:pt x="14" y="16"/>
                    <a:pt x="14" y="16"/>
                    <a:pt x="14" y="16"/>
                  </a:cubicBezTo>
                  <a:lnTo>
                    <a:pt x="6" y="16"/>
                  </a:lnTo>
                  <a:close/>
                  <a:moveTo>
                    <a:pt x="13" y="14"/>
                  </a:moveTo>
                  <a:cubicBezTo>
                    <a:pt x="11" y="7"/>
                    <a:pt x="11" y="7"/>
                    <a:pt x="11" y="7"/>
                  </a:cubicBezTo>
                  <a:cubicBezTo>
                    <a:pt x="11" y="6"/>
                    <a:pt x="10" y="4"/>
                    <a:pt x="10" y="3"/>
                  </a:cubicBezTo>
                  <a:cubicBezTo>
                    <a:pt x="10" y="3"/>
                    <a:pt x="10" y="3"/>
                    <a:pt x="10" y="3"/>
                  </a:cubicBezTo>
                  <a:cubicBezTo>
                    <a:pt x="9" y="4"/>
                    <a:pt x="9" y="6"/>
                    <a:pt x="9" y="7"/>
                  </a:cubicBezTo>
                  <a:cubicBezTo>
                    <a:pt x="6" y="14"/>
                    <a:pt x="6" y="14"/>
                    <a:pt x="6" y="14"/>
                  </a:cubicBezTo>
                  <a:lnTo>
                    <a:pt x="13"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6" name="Freeform 55">
              <a:extLst>
                <a:ext uri="{FF2B5EF4-FFF2-40B4-BE49-F238E27FC236}">
                  <a16:creationId xmlns:a16="http://schemas.microsoft.com/office/drawing/2014/main" id="{5A184FCE-C47B-4446-BA1D-E286DDD84B06}"/>
                </a:ext>
              </a:extLst>
            </p:cNvPr>
            <p:cNvSpPr>
              <a:spLocks/>
            </p:cNvSpPr>
            <p:nvPr userDrawn="1"/>
          </p:nvSpPr>
          <p:spPr bwMode="gray">
            <a:xfrm>
              <a:off x="5548313" y="6445250"/>
              <a:ext cx="57150" cy="76200"/>
            </a:xfrm>
            <a:custGeom>
              <a:avLst/>
              <a:gdLst/>
              <a:ahLst/>
              <a:cxnLst>
                <a:cxn ang="0">
                  <a:pos x="18" y="23"/>
                </a:cxn>
                <a:cxn ang="0">
                  <a:pos x="11" y="24"/>
                </a:cxn>
                <a:cxn ang="0">
                  <a:pos x="0" y="12"/>
                </a:cxn>
                <a:cxn ang="0">
                  <a:pos x="12" y="0"/>
                </a:cxn>
                <a:cxn ang="0">
                  <a:pos x="18" y="1"/>
                </a:cxn>
                <a:cxn ang="0">
                  <a:pos x="17" y="3"/>
                </a:cxn>
                <a:cxn ang="0">
                  <a:pos x="12" y="2"/>
                </a:cxn>
                <a:cxn ang="0">
                  <a:pos x="3" y="12"/>
                </a:cxn>
                <a:cxn ang="0">
                  <a:pos x="12" y="22"/>
                </a:cxn>
                <a:cxn ang="0">
                  <a:pos x="17" y="21"/>
                </a:cxn>
                <a:cxn ang="0">
                  <a:pos x="18" y="23"/>
                </a:cxn>
              </a:cxnLst>
              <a:rect l="0" t="0" r="r" b="b"/>
              <a:pathLst>
                <a:path w="18" h="24">
                  <a:moveTo>
                    <a:pt x="18" y="23"/>
                  </a:moveTo>
                  <a:cubicBezTo>
                    <a:pt x="16" y="24"/>
                    <a:pt x="14" y="24"/>
                    <a:pt x="11" y="24"/>
                  </a:cubicBezTo>
                  <a:cubicBezTo>
                    <a:pt x="5" y="24"/>
                    <a:pt x="0" y="20"/>
                    <a:pt x="0" y="12"/>
                  </a:cubicBezTo>
                  <a:cubicBezTo>
                    <a:pt x="0" y="5"/>
                    <a:pt x="5" y="0"/>
                    <a:pt x="12" y="0"/>
                  </a:cubicBezTo>
                  <a:cubicBezTo>
                    <a:pt x="15" y="0"/>
                    <a:pt x="17" y="0"/>
                    <a:pt x="18" y="1"/>
                  </a:cubicBezTo>
                  <a:cubicBezTo>
                    <a:pt x="17" y="3"/>
                    <a:pt x="17" y="3"/>
                    <a:pt x="17" y="3"/>
                  </a:cubicBezTo>
                  <a:cubicBezTo>
                    <a:pt x="16" y="3"/>
                    <a:pt x="14" y="2"/>
                    <a:pt x="12" y="2"/>
                  </a:cubicBezTo>
                  <a:cubicBezTo>
                    <a:pt x="6" y="2"/>
                    <a:pt x="3" y="6"/>
                    <a:pt x="3" y="12"/>
                  </a:cubicBezTo>
                  <a:cubicBezTo>
                    <a:pt x="3" y="18"/>
                    <a:pt x="6" y="22"/>
                    <a:pt x="12" y="22"/>
                  </a:cubicBezTo>
                  <a:cubicBezTo>
                    <a:pt x="14" y="22"/>
                    <a:pt x="16" y="21"/>
                    <a:pt x="17" y="21"/>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7" name="Freeform 56">
              <a:extLst>
                <a:ext uri="{FF2B5EF4-FFF2-40B4-BE49-F238E27FC236}">
                  <a16:creationId xmlns:a16="http://schemas.microsoft.com/office/drawing/2014/main" id="{7650BDEC-1252-284F-B324-192B5232D5E8}"/>
                </a:ext>
              </a:extLst>
            </p:cNvPr>
            <p:cNvSpPr>
              <a:spLocks/>
            </p:cNvSpPr>
            <p:nvPr userDrawn="1"/>
          </p:nvSpPr>
          <p:spPr bwMode="gray">
            <a:xfrm>
              <a:off x="5614988" y="6445250"/>
              <a:ext cx="57150" cy="76200"/>
            </a:xfrm>
            <a:custGeom>
              <a:avLst/>
              <a:gdLst/>
              <a:ahLst/>
              <a:cxnLst>
                <a:cxn ang="0">
                  <a:pos x="18" y="23"/>
                </a:cxn>
                <a:cxn ang="0">
                  <a:pos x="12" y="24"/>
                </a:cxn>
                <a:cxn ang="0">
                  <a:pos x="0" y="12"/>
                </a:cxn>
                <a:cxn ang="0">
                  <a:pos x="13" y="0"/>
                </a:cxn>
                <a:cxn ang="0">
                  <a:pos x="18" y="1"/>
                </a:cxn>
                <a:cxn ang="0">
                  <a:pos x="18" y="3"/>
                </a:cxn>
                <a:cxn ang="0">
                  <a:pos x="13" y="2"/>
                </a:cxn>
                <a:cxn ang="0">
                  <a:pos x="4" y="12"/>
                </a:cxn>
                <a:cxn ang="0">
                  <a:pos x="13" y="22"/>
                </a:cxn>
                <a:cxn ang="0">
                  <a:pos x="18" y="21"/>
                </a:cxn>
                <a:cxn ang="0">
                  <a:pos x="18" y="23"/>
                </a:cxn>
              </a:cxnLst>
              <a:rect l="0" t="0" r="r" b="b"/>
              <a:pathLst>
                <a:path w="18" h="24">
                  <a:moveTo>
                    <a:pt x="18" y="23"/>
                  </a:moveTo>
                  <a:cubicBezTo>
                    <a:pt x="17" y="24"/>
                    <a:pt x="15" y="24"/>
                    <a:pt x="12" y="24"/>
                  </a:cubicBezTo>
                  <a:cubicBezTo>
                    <a:pt x="5" y="24"/>
                    <a:pt x="0" y="20"/>
                    <a:pt x="0" y="12"/>
                  </a:cubicBezTo>
                  <a:cubicBezTo>
                    <a:pt x="0" y="5"/>
                    <a:pt x="5" y="0"/>
                    <a:pt x="13" y="0"/>
                  </a:cubicBezTo>
                  <a:cubicBezTo>
                    <a:pt x="16" y="0"/>
                    <a:pt x="18" y="0"/>
                    <a:pt x="18" y="1"/>
                  </a:cubicBezTo>
                  <a:cubicBezTo>
                    <a:pt x="18" y="3"/>
                    <a:pt x="18" y="3"/>
                    <a:pt x="18" y="3"/>
                  </a:cubicBezTo>
                  <a:cubicBezTo>
                    <a:pt x="17" y="3"/>
                    <a:pt x="15" y="2"/>
                    <a:pt x="13" y="2"/>
                  </a:cubicBezTo>
                  <a:cubicBezTo>
                    <a:pt x="7" y="2"/>
                    <a:pt x="4" y="6"/>
                    <a:pt x="4" y="12"/>
                  </a:cubicBezTo>
                  <a:cubicBezTo>
                    <a:pt x="4" y="18"/>
                    <a:pt x="7" y="22"/>
                    <a:pt x="13" y="22"/>
                  </a:cubicBezTo>
                  <a:cubicBezTo>
                    <a:pt x="15" y="22"/>
                    <a:pt x="17" y="21"/>
                    <a:pt x="18" y="21"/>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8" name="Freeform 57">
              <a:extLst>
                <a:ext uri="{FF2B5EF4-FFF2-40B4-BE49-F238E27FC236}">
                  <a16:creationId xmlns:a16="http://schemas.microsoft.com/office/drawing/2014/main" id="{E7AA754E-863D-8D4E-880A-9688B2FA106D}"/>
                </a:ext>
              </a:extLst>
            </p:cNvPr>
            <p:cNvSpPr>
              <a:spLocks noEditPoints="1"/>
            </p:cNvSpPr>
            <p:nvPr userDrawn="1"/>
          </p:nvSpPr>
          <p:spPr bwMode="gray">
            <a:xfrm>
              <a:off x="5684838" y="6445250"/>
              <a:ext cx="69850" cy="76200"/>
            </a:xfrm>
            <a:custGeom>
              <a:avLst/>
              <a:gdLst/>
              <a:ahLst/>
              <a:cxnLst>
                <a:cxn ang="0">
                  <a:pos x="11" y="24"/>
                </a:cxn>
                <a:cxn ang="0">
                  <a:pos x="0" y="12"/>
                </a:cxn>
                <a:cxn ang="0">
                  <a:pos x="11" y="0"/>
                </a:cxn>
                <a:cxn ang="0">
                  <a:pos x="22" y="12"/>
                </a:cxn>
                <a:cxn ang="0">
                  <a:pos x="11" y="24"/>
                </a:cxn>
                <a:cxn ang="0">
                  <a:pos x="11" y="22"/>
                </a:cxn>
                <a:cxn ang="0">
                  <a:pos x="19" y="12"/>
                </a:cxn>
                <a:cxn ang="0">
                  <a:pos x="11" y="2"/>
                </a:cxn>
                <a:cxn ang="0">
                  <a:pos x="3" y="12"/>
                </a:cxn>
                <a:cxn ang="0">
                  <a:pos x="11" y="22"/>
                </a:cxn>
              </a:cxnLst>
              <a:rect l="0" t="0" r="r" b="b"/>
              <a:pathLst>
                <a:path w="22" h="24">
                  <a:moveTo>
                    <a:pt x="11" y="24"/>
                  </a:moveTo>
                  <a:cubicBezTo>
                    <a:pt x="4" y="24"/>
                    <a:pt x="0" y="19"/>
                    <a:pt x="0" y="12"/>
                  </a:cubicBezTo>
                  <a:cubicBezTo>
                    <a:pt x="0" y="5"/>
                    <a:pt x="5" y="0"/>
                    <a:pt x="11" y="0"/>
                  </a:cubicBezTo>
                  <a:cubicBezTo>
                    <a:pt x="18" y="0"/>
                    <a:pt x="22" y="5"/>
                    <a:pt x="22" y="12"/>
                  </a:cubicBezTo>
                  <a:cubicBezTo>
                    <a:pt x="22" y="20"/>
                    <a:pt x="17" y="24"/>
                    <a:pt x="11" y="24"/>
                  </a:cubicBezTo>
                  <a:close/>
                  <a:moveTo>
                    <a:pt x="11" y="22"/>
                  </a:moveTo>
                  <a:cubicBezTo>
                    <a:pt x="16" y="22"/>
                    <a:pt x="19" y="17"/>
                    <a:pt x="19" y="12"/>
                  </a:cubicBezTo>
                  <a:cubicBezTo>
                    <a:pt x="19" y="7"/>
                    <a:pt x="16" y="2"/>
                    <a:pt x="11" y="2"/>
                  </a:cubicBezTo>
                  <a:cubicBezTo>
                    <a:pt x="6" y="2"/>
                    <a:pt x="3" y="7"/>
                    <a:pt x="3" y="12"/>
                  </a:cubicBezTo>
                  <a:cubicBezTo>
                    <a:pt x="3" y="17"/>
                    <a:pt x="6" y="22"/>
                    <a:pt x="11" y="2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9" name="Freeform 58">
              <a:extLst>
                <a:ext uri="{FF2B5EF4-FFF2-40B4-BE49-F238E27FC236}">
                  <a16:creationId xmlns:a16="http://schemas.microsoft.com/office/drawing/2014/main" id="{84DB7819-658F-A34B-9126-9F2AE4653F96}"/>
                </a:ext>
              </a:extLst>
            </p:cNvPr>
            <p:cNvSpPr>
              <a:spLocks/>
            </p:cNvSpPr>
            <p:nvPr userDrawn="1"/>
          </p:nvSpPr>
          <p:spPr bwMode="gray">
            <a:xfrm>
              <a:off x="5773738" y="6445250"/>
              <a:ext cx="53975" cy="76200"/>
            </a:xfrm>
            <a:custGeom>
              <a:avLst/>
              <a:gdLst/>
              <a:ahLst/>
              <a:cxnLst>
                <a:cxn ang="0">
                  <a:pos x="3" y="0"/>
                </a:cxn>
                <a:cxn ang="0">
                  <a:pos x="3" y="14"/>
                </a:cxn>
                <a:cxn ang="0">
                  <a:pos x="9" y="22"/>
                </a:cxn>
                <a:cxn ang="0">
                  <a:pos x="14" y="14"/>
                </a:cxn>
                <a:cxn ang="0">
                  <a:pos x="14" y="0"/>
                </a:cxn>
                <a:cxn ang="0">
                  <a:pos x="17" y="0"/>
                </a:cxn>
                <a:cxn ang="0">
                  <a:pos x="17" y="14"/>
                </a:cxn>
                <a:cxn ang="0">
                  <a:pos x="8" y="24"/>
                </a:cxn>
                <a:cxn ang="0">
                  <a:pos x="0" y="14"/>
                </a:cxn>
                <a:cxn ang="0">
                  <a:pos x="0" y="0"/>
                </a:cxn>
                <a:cxn ang="0">
                  <a:pos x="3" y="0"/>
                </a:cxn>
              </a:cxnLst>
              <a:rect l="0" t="0" r="r" b="b"/>
              <a:pathLst>
                <a:path w="17" h="24">
                  <a:moveTo>
                    <a:pt x="3" y="0"/>
                  </a:moveTo>
                  <a:cubicBezTo>
                    <a:pt x="3" y="14"/>
                    <a:pt x="3" y="14"/>
                    <a:pt x="3" y="14"/>
                  </a:cubicBezTo>
                  <a:cubicBezTo>
                    <a:pt x="3" y="20"/>
                    <a:pt x="5" y="22"/>
                    <a:pt x="9" y="22"/>
                  </a:cubicBezTo>
                  <a:cubicBezTo>
                    <a:pt x="12" y="22"/>
                    <a:pt x="14" y="19"/>
                    <a:pt x="14" y="14"/>
                  </a:cubicBezTo>
                  <a:cubicBezTo>
                    <a:pt x="14" y="0"/>
                    <a:pt x="14" y="0"/>
                    <a:pt x="14" y="0"/>
                  </a:cubicBezTo>
                  <a:cubicBezTo>
                    <a:pt x="17" y="0"/>
                    <a:pt x="17" y="0"/>
                    <a:pt x="17" y="0"/>
                  </a:cubicBezTo>
                  <a:cubicBezTo>
                    <a:pt x="17" y="14"/>
                    <a:pt x="17" y="14"/>
                    <a:pt x="17" y="14"/>
                  </a:cubicBezTo>
                  <a:cubicBezTo>
                    <a:pt x="17" y="21"/>
                    <a:pt x="14" y="24"/>
                    <a:pt x="8" y="24"/>
                  </a:cubicBezTo>
                  <a:cubicBezTo>
                    <a:pt x="4" y="24"/>
                    <a:pt x="0" y="22"/>
                    <a:pt x="0" y="14"/>
                  </a:cubicBezTo>
                  <a:cubicBezTo>
                    <a:pt x="0" y="0"/>
                    <a:pt x="0" y="0"/>
                    <a:pt x="0" y="0"/>
                  </a:cubicBezTo>
                  <a:lnTo>
                    <a:pt x="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0" name="Freeform 59">
              <a:extLst>
                <a:ext uri="{FF2B5EF4-FFF2-40B4-BE49-F238E27FC236}">
                  <a16:creationId xmlns:a16="http://schemas.microsoft.com/office/drawing/2014/main" id="{68F19E23-4072-8643-B801-45EB60AB012F}"/>
                </a:ext>
              </a:extLst>
            </p:cNvPr>
            <p:cNvSpPr>
              <a:spLocks/>
            </p:cNvSpPr>
            <p:nvPr userDrawn="1"/>
          </p:nvSpPr>
          <p:spPr bwMode="gray">
            <a:xfrm>
              <a:off x="5853113" y="6445250"/>
              <a:ext cx="57150" cy="76200"/>
            </a:xfrm>
            <a:custGeom>
              <a:avLst/>
              <a:gdLst/>
              <a:ahLst/>
              <a:cxnLst>
                <a:cxn ang="0">
                  <a:pos x="0" y="24"/>
                </a:cxn>
                <a:cxn ang="0">
                  <a:pos x="0" y="0"/>
                </a:cxn>
                <a:cxn ang="0">
                  <a:pos x="3" y="0"/>
                </a:cxn>
                <a:cxn ang="0">
                  <a:pos x="11" y="12"/>
                </a:cxn>
                <a:cxn ang="0">
                  <a:pos x="15" y="20"/>
                </a:cxn>
                <a:cxn ang="0">
                  <a:pos x="15" y="20"/>
                </a:cxn>
                <a:cxn ang="0">
                  <a:pos x="15" y="10"/>
                </a:cxn>
                <a:cxn ang="0">
                  <a:pos x="15" y="0"/>
                </a:cxn>
                <a:cxn ang="0">
                  <a:pos x="18" y="0"/>
                </a:cxn>
                <a:cxn ang="0">
                  <a:pos x="18" y="24"/>
                </a:cxn>
                <a:cxn ang="0">
                  <a:pos x="15" y="24"/>
                </a:cxn>
                <a:cxn ang="0">
                  <a:pos x="7" y="12"/>
                </a:cxn>
                <a:cxn ang="0">
                  <a:pos x="3" y="4"/>
                </a:cxn>
                <a:cxn ang="0">
                  <a:pos x="3" y="4"/>
                </a:cxn>
                <a:cxn ang="0">
                  <a:pos x="3" y="14"/>
                </a:cxn>
                <a:cxn ang="0">
                  <a:pos x="3" y="24"/>
                </a:cxn>
                <a:cxn ang="0">
                  <a:pos x="0" y="24"/>
                </a:cxn>
              </a:cxnLst>
              <a:rect l="0" t="0" r="r" b="b"/>
              <a:pathLst>
                <a:path w="18" h="24">
                  <a:moveTo>
                    <a:pt x="0" y="24"/>
                  </a:moveTo>
                  <a:cubicBezTo>
                    <a:pt x="0" y="0"/>
                    <a:pt x="0" y="0"/>
                    <a:pt x="0" y="0"/>
                  </a:cubicBezTo>
                  <a:cubicBezTo>
                    <a:pt x="3" y="0"/>
                    <a:pt x="3" y="0"/>
                    <a:pt x="3" y="0"/>
                  </a:cubicBezTo>
                  <a:cubicBezTo>
                    <a:pt x="11" y="12"/>
                    <a:pt x="11" y="12"/>
                    <a:pt x="11" y="12"/>
                  </a:cubicBezTo>
                  <a:cubicBezTo>
                    <a:pt x="13" y="15"/>
                    <a:pt x="14" y="17"/>
                    <a:pt x="15" y="20"/>
                  </a:cubicBezTo>
                  <a:cubicBezTo>
                    <a:pt x="15" y="20"/>
                    <a:pt x="15" y="20"/>
                    <a:pt x="15" y="20"/>
                  </a:cubicBezTo>
                  <a:cubicBezTo>
                    <a:pt x="15" y="17"/>
                    <a:pt x="15" y="14"/>
                    <a:pt x="15" y="10"/>
                  </a:cubicBezTo>
                  <a:cubicBezTo>
                    <a:pt x="15" y="0"/>
                    <a:pt x="15" y="0"/>
                    <a:pt x="15" y="0"/>
                  </a:cubicBezTo>
                  <a:cubicBezTo>
                    <a:pt x="18" y="0"/>
                    <a:pt x="18" y="0"/>
                    <a:pt x="18" y="0"/>
                  </a:cubicBezTo>
                  <a:cubicBezTo>
                    <a:pt x="18" y="24"/>
                    <a:pt x="18" y="24"/>
                    <a:pt x="18" y="24"/>
                  </a:cubicBezTo>
                  <a:cubicBezTo>
                    <a:pt x="15" y="24"/>
                    <a:pt x="15" y="24"/>
                    <a:pt x="15" y="24"/>
                  </a:cubicBezTo>
                  <a:cubicBezTo>
                    <a:pt x="7" y="12"/>
                    <a:pt x="7" y="12"/>
                    <a:pt x="7" y="12"/>
                  </a:cubicBezTo>
                  <a:cubicBezTo>
                    <a:pt x="5" y="9"/>
                    <a:pt x="4" y="6"/>
                    <a:pt x="3" y="4"/>
                  </a:cubicBezTo>
                  <a:cubicBezTo>
                    <a:pt x="3" y="4"/>
                    <a:pt x="3" y="4"/>
                    <a:pt x="3" y="4"/>
                  </a:cubicBezTo>
                  <a:cubicBezTo>
                    <a:pt x="3" y="7"/>
                    <a:pt x="3" y="10"/>
                    <a:pt x="3" y="14"/>
                  </a:cubicBezTo>
                  <a:cubicBezTo>
                    <a:pt x="3" y="24"/>
                    <a:pt x="3" y="24"/>
                    <a:pt x="3" y="24"/>
                  </a:cubicBezTo>
                  <a:lnTo>
                    <a:pt x="0" y="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1" name="Freeform 60">
              <a:extLst>
                <a:ext uri="{FF2B5EF4-FFF2-40B4-BE49-F238E27FC236}">
                  <a16:creationId xmlns:a16="http://schemas.microsoft.com/office/drawing/2014/main" id="{EDAAEB5A-913B-5149-8D4C-6226360A848C}"/>
                </a:ext>
              </a:extLst>
            </p:cNvPr>
            <p:cNvSpPr>
              <a:spLocks/>
            </p:cNvSpPr>
            <p:nvPr userDrawn="1"/>
          </p:nvSpPr>
          <p:spPr bwMode="gray">
            <a:xfrm>
              <a:off x="5922963" y="6445250"/>
              <a:ext cx="57150" cy="76200"/>
            </a:xfrm>
            <a:custGeom>
              <a:avLst/>
              <a:gdLst/>
              <a:ahLst/>
              <a:cxnLst>
                <a:cxn ang="0">
                  <a:pos x="16" y="6"/>
                </a:cxn>
                <a:cxn ang="0">
                  <a:pos x="0" y="6"/>
                </a:cxn>
                <a:cxn ang="0">
                  <a:pos x="0" y="0"/>
                </a:cxn>
                <a:cxn ang="0">
                  <a:pos x="36" y="0"/>
                </a:cxn>
                <a:cxn ang="0">
                  <a:pos x="36" y="6"/>
                </a:cxn>
                <a:cxn ang="0">
                  <a:pos x="22" y="6"/>
                </a:cxn>
                <a:cxn ang="0">
                  <a:pos x="22" y="48"/>
                </a:cxn>
                <a:cxn ang="0">
                  <a:pos x="16" y="48"/>
                </a:cxn>
                <a:cxn ang="0">
                  <a:pos x="16" y="6"/>
                </a:cxn>
              </a:cxnLst>
              <a:rect l="0" t="0" r="r" b="b"/>
              <a:pathLst>
                <a:path w="36" h="48">
                  <a:moveTo>
                    <a:pt x="16" y="6"/>
                  </a:moveTo>
                  <a:lnTo>
                    <a:pt x="0" y="6"/>
                  </a:lnTo>
                  <a:lnTo>
                    <a:pt x="0" y="0"/>
                  </a:lnTo>
                  <a:lnTo>
                    <a:pt x="36" y="0"/>
                  </a:lnTo>
                  <a:lnTo>
                    <a:pt x="36" y="6"/>
                  </a:lnTo>
                  <a:lnTo>
                    <a:pt x="22" y="6"/>
                  </a:lnTo>
                  <a:lnTo>
                    <a:pt x="22" y="48"/>
                  </a:lnTo>
                  <a:lnTo>
                    <a:pt x="16" y="48"/>
                  </a:lnTo>
                  <a:lnTo>
                    <a:pt x="16"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2" name="Freeform 61">
              <a:extLst>
                <a:ext uri="{FF2B5EF4-FFF2-40B4-BE49-F238E27FC236}">
                  <a16:creationId xmlns:a16="http://schemas.microsoft.com/office/drawing/2014/main" id="{9D6B94BE-F458-EA4C-A6AD-EF06C16D8B5E}"/>
                </a:ext>
              </a:extLst>
            </p:cNvPr>
            <p:cNvSpPr>
              <a:spLocks noEditPoints="1"/>
            </p:cNvSpPr>
            <p:nvPr userDrawn="1"/>
          </p:nvSpPr>
          <p:spPr bwMode="gray">
            <a:xfrm>
              <a:off x="5980113" y="6445250"/>
              <a:ext cx="63500" cy="76200"/>
            </a:xfrm>
            <a:custGeom>
              <a:avLst/>
              <a:gdLst/>
              <a:ahLst/>
              <a:cxnLst>
                <a:cxn ang="0">
                  <a:pos x="6" y="16"/>
                </a:cxn>
                <a:cxn ang="0">
                  <a:pos x="3" y="24"/>
                </a:cxn>
                <a:cxn ang="0">
                  <a:pos x="0" y="24"/>
                </a:cxn>
                <a:cxn ang="0">
                  <a:pos x="8" y="0"/>
                </a:cxn>
                <a:cxn ang="0">
                  <a:pos x="12" y="0"/>
                </a:cxn>
                <a:cxn ang="0">
                  <a:pos x="20" y="24"/>
                </a:cxn>
                <a:cxn ang="0">
                  <a:pos x="17" y="24"/>
                </a:cxn>
                <a:cxn ang="0">
                  <a:pos x="14" y="16"/>
                </a:cxn>
                <a:cxn ang="0">
                  <a:pos x="6" y="16"/>
                </a:cxn>
                <a:cxn ang="0">
                  <a:pos x="14" y="14"/>
                </a:cxn>
                <a:cxn ang="0">
                  <a:pos x="11" y="7"/>
                </a:cxn>
                <a:cxn ang="0">
                  <a:pos x="10" y="3"/>
                </a:cxn>
                <a:cxn ang="0">
                  <a:pos x="10" y="3"/>
                </a:cxn>
                <a:cxn ang="0">
                  <a:pos x="9" y="7"/>
                </a:cxn>
                <a:cxn ang="0">
                  <a:pos x="7" y="14"/>
                </a:cxn>
                <a:cxn ang="0">
                  <a:pos x="14" y="14"/>
                </a:cxn>
              </a:cxnLst>
              <a:rect l="0" t="0" r="r" b="b"/>
              <a:pathLst>
                <a:path w="20" h="24">
                  <a:moveTo>
                    <a:pt x="6" y="16"/>
                  </a:moveTo>
                  <a:cubicBezTo>
                    <a:pt x="3" y="24"/>
                    <a:pt x="3" y="24"/>
                    <a:pt x="3" y="24"/>
                  </a:cubicBezTo>
                  <a:cubicBezTo>
                    <a:pt x="0" y="24"/>
                    <a:pt x="0" y="24"/>
                    <a:pt x="0" y="24"/>
                  </a:cubicBezTo>
                  <a:cubicBezTo>
                    <a:pt x="8" y="0"/>
                    <a:pt x="8" y="0"/>
                    <a:pt x="8" y="0"/>
                  </a:cubicBezTo>
                  <a:cubicBezTo>
                    <a:pt x="12" y="0"/>
                    <a:pt x="12" y="0"/>
                    <a:pt x="12" y="0"/>
                  </a:cubicBezTo>
                  <a:cubicBezTo>
                    <a:pt x="20" y="24"/>
                    <a:pt x="20" y="24"/>
                    <a:pt x="20" y="24"/>
                  </a:cubicBezTo>
                  <a:cubicBezTo>
                    <a:pt x="17" y="24"/>
                    <a:pt x="17" y="24"/>
                    <a:pt x="17" y="24"/>
                  </a:cubicBezTo>
                  <a:cubicBezTo>
                    <a:pt x="14" y="16"/>
                    <a:pt x="14" y="16"/>
                    <a:pt x="14" y="16"/>
                  </a:cubicBezTo>
                  <a:lnTo>
                    <a:pt x="6" y="16"/>
                  </a:lnTo>
                  <a:close/>
                  <a:moveTo>
                    <a:pt x="14" y="14"/>
                  </a:moveTo>
                  <a:cubicBezTo>
                    <a:pt x="11" y="7"/>
                    <a:pt x="11" y="7"/>
                    <a:pt x="11" y="7"/>
                  </a:cubicBezTo>
                  <a:cubicBezTo>
                    <a:pt x="11" y="6"/>
                    <a:pt x="11" y="4"/>
                    <a:pt x="10" y="3"/>
                  </a:cubicBezTo>
                  <a:cubicBezTo>
                    <a:pt x="10" y="3"/>
                    <a:pt x="10" y="3"/>
                    <a:pt x="10" y="3"/>
                  </a:cubicBezTo>
                  <a:cubicBezTo>
                    <a:pt x="10" y="4"/>
                    <a:pt x="9" y="6"/>
                    <a:pt x="9" y="7"/>
                  </a:cubicBezTo>
                  <a:cubicBezTo>
                    <a:pt x="7" y="14"/>
                    <a:pt x="7" y="14"/>
                    <a:pt x="7" y="14"/>
                  </a:cubicBezTo>
                  <a:lnTo>
                    <a:pt x="14"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3" name="Freeform 62">
              <a:extLst>
                <a:ext uri="{FF2B5EF4-FFF2-40B4-BE49-F238E27FC236}">
                  <a16:creationId xmlns:a16="http://schemas.microsoft.com/office/drawing/2014/main" id="{92029383-DF5D-824B-8BAA-7730BD7E9995}"/>
                </a:ext>
              </a:extLst>
            </p:cNvPr>
            <p:cNvSpPr>
              <a:spLocks/>
            </p:cNvSpPr>
            <p:nvPr userDrawn="1"/>
          </p:nvSpPr>
          <p:spPr bwMode="gray">
            <a:xfrm>
              <a:off x="6062663" y="6445250"/>
              <a:ext cx="57150" cy="76200"/>
            </a:xfrm>
            <a:custGeom>
              <a:avLst/>
              <a:gdLst/>
              <a:ahLst/>
              <a:cxnLst>
                <a:cxn ang="0">
                  <a:pos x="0" y="24"/>
                </a:cxn>
                <a:cxn ang="0">
                  <a:pos x="0" y="0"/>
                </a:cxn>
                <a:cxn ang="0">
                  <a:pos x="3" y="0"/>
                </a:cxn>
                <a:cxn ang="0">
                  <a:pos x="11" y="12"/>
                </a:cxn>
                <a:cxn ang="0">
                  <a:pos x="15" y="20"/>
                </a:cxn>
                <a:cxn ang="0">
                  <a:pos x="15" y="20"/>
                </a:cxn>
                <a:cxn ang="0">
                  <a:pos x="15" y="10"/>
                </a:cxn>
                <a:cxn ang="0">
                  <a:pos x="15" y="0"/>
                </a:cxn>
                <a:cxn ang="0">
                  <a:pos x="18" y="0"/>
                </a:cxn>
                <a:cxn ang="0">
                  <a:pos x="18" y="24"/>
                </a:cxn>
                <a:cxn ang="0">
                  <a:pos x="15" y="24"/>
                </a:cxn>
                <a:cxn ang="0">
                  <a:pos x="7" y="12"/>
                </a:cxn>
                <a:cxn ang="0">
                  <a:pos x="3" y="4"/>
                </a:cxn>
                <a:cxn ang="0">
                  <a:pos x="2" y="4"/>
                </a:cxn>
                <a:cxn ang="0">
                  <a:pos x="3" y="14"/>
                </a:cxn>
                <a:cxn ang="0">
                  <a:pos x="3" y="24"/>
                </a:cxn>
                <a:cxn ang="0">
                  <a:pos x="0" y="24"/>
                </a:cxn>
              </a:cxnLst>
              <a:rect l="0" t="0" r="r" b="b"/>
              <a:pathLst>
                <a:path w="18" h="24">
                  <a:moveTo>
                    <a:pt x="0" y="24"/>
                  </a:moveTo>
                  <a:cubicBezTo>
                    <a:pt x="0" y="0"/>
                    <a:pt x="0" y="0"/>
                    <a:pt x="0" y="0"/>
                  </a:cubicBezTo>
                  <a:cubicBezTo>
                    <a:pt x="3" y="0"/>
                    <a:pt x="3" y="0"/>
                    <a:pt x="3" y="0"/>
                  </a:cubicBezTo>
                  <a:cubicBezTo>
                    <a:pt x="11" y="12"/>
                    <a:pt x="11" y="12"/>
                    <a:pt x="11" y="12"/>
                  </a:cubicBezTo>
                  <a:cubicBezTo>
                    <a:pt x="12" y="15"/>
                    <a:pt x="14" y="17"/>
                    <a:pt x="15" y="20"/>
                  </a:cubicBezTo>
                  <a:cubicBezTo>
                    <a:pt x="15" y="20"/>
                    <a:pt x="15" y="20"/>
                    <a:pt x="15" y="20"/>
                  </a:cubicBezTo>
                  <a:cubicBezTo>
                    <a:pt x="15" y="17"/>
                    <a:pt x="15" y="14"/>
                    <a:pt x="15" y="10"/>
                  </a:cubicBezTo>
                  <a:cubicBezTo>
                    <a:pt x="15" y="0"/>
                    <a:pt x="15" y="0"/>
                    <a:pt x="15" y="0"/>
                  </a:cubicBezTo>
                  <a:cubicBezTo>
                    <a:pt x="18" y="0"/>
                    <a:pt x="18" y="0"/>
                    <a:pt x="18" y="0"/>
                  </a:cubicBezTo>
                  <a:cubicBezTo>
                    <a:pt x="18" y="24"/>
                    <a:pt x="18" y="24"/>
                    <a:pt x="18" y="24"/>
                  </a:cubicBezTo>
                  <a:cubicBezTo>
                    <a:pt x="15" y="24"/>
                    <a:pt x="15" y="24"/>
                    <a:pt x="15" y="24"/>
                  </a:cubicBezTo>
                  <a:cubicBezTo>
                    <a:pt x="7" y="12"/>
                    <a:pt x="7" y="12"/>
                    <a:pt x="7" y="12"/>
                  </a:cubicBezTo>
                  <a:cubicBezTo>
                    <a:pt x="5" y="9"/>
                    <a:pt x="4" y="6"/>
                    <a:pt x="3" y="4"/>
                  </a:cubicBezTo>
                  <a:cubicBezTo>
                    <a:pt x="2" y="4"/>
                    <a:pt x="2" y="4"/>
                    <a:pt x="2" y="4"/>
                  </a:cubicBezTo>
                  <a:cubicBezTo>
                    <a:pt x="3" y="7"/>
                    <a:pt x="3" y="10"/>
                    <a:pt x="3" y="14"/>
                  </a:cubicBezTo>
                  <a:cubicBezTo>
                    <a:pt x="3" y="24"/>
                    <a:pt x="3" y="24"/>
                    <a:pt x="3" y="24"/>
                  </a:cubicBezTo>
                  <a:lnTo>
                    <a:pt x="0" y="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4" name="Freeform 63">
              <a:extLst>
                <a:ext uri="{FF2B5EF4-FFF2-40B4-BE49-F238E27FC236}">
                  <a16:creationId xmlns:a16="http://schemas.microsoft.com/office/drawing/2014/main" id="{5BA3FC7A-DD70-B441-9DD6-BE680E63D1FF}"/>
                </a:ext>
              </a:extLst>
            </p:cNvPr>
            <p:cNvSpPr>
              <a:spLocks/>
            </p:cNvSpPr>
            <p:nvPr userDrawn="1"/>
          </p:nvSpPr>
          <p:spPr bwMode="gray">
            <a:xfrm>
              <a:off x="6132513" y="6445250"/>
              <a:ext cx="57150" cy="76200"/>
            </a:xfrm>
            <a:custGeom>
              <a:avLst/>
              <a:gdLst/>
              <a:ahLst/>
              <a:cxnLst>
                <a:cxn ang="0">
                  <a:pos x="16" y="6"/>
                </a:cxn>
                <a:cxn ang="0">
                  <a:pos x="0" y="6"/>
                </a:cxn>
                <a:cxn ang="0">
                  <a:pos x="0" y="0"/>
                </a:cxn>
                <a:cxn ang="0">
                  <a:pos x="36" y="0"/>
                </a:cxn>
                <a:cxn ang="0">
                  <a:pos x="36" y="6"/>
                </a:cxn>
                <a:cxn ang="0">
                  <a:pos x="22" y="6"/>
                </a:cxn>
                <a:cxn ang="0">
                  <a:pos x="22" y="48"/>
                </a:cxn>
                <a:cxn ang="0">
                  <a:pos x="16" y="48"/>
                </a:cxn>
                <a:cxn ang="0">
                  <a:pos x="16" y="6"/>
                </a:cxn>
              </a:cxnLst>
              <a:rect l="0" t="0" r="r" b="b"/>
              <a:pathLst>
                <a:path w="36" h="48">
                  <a:moveTo>
                    <a:pt x="16" y="6"/>
                  </a:moveTo>
                  <a:lnTo>
                    <a:pt x="0" y="6"/>
                  </a:lnTo>
                  <a:lnTo>
                    <a:pt x="0" y="0"/>
                  </a:lnTo>
                  <a:lnTo>
                    <a:pt x="36" y="0"/>
                  </a:lnTo>
                  <a:lnTo>
                    <a:pt x="36" y="6"/>
                  </a:lnTo>
                  <a:lnTo>
                    <a:pt x="22" y="6"/>
                  </a:lnTo>
                  <a:lnTo>
                    <a:pt x="22" y="48"/>
                  </a:lnTo>
                  <a:lnTo>
                    <a:pt x="16" y="48"/>
                  </a:lnTo>
                  <a:lnTo>
                    <a:pt x="16"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5" name="Freeform 64">
              <a:extLst>
                <a:ext uri="{FF2B5EF4-FFF2-40B4-BE49-F238E27FC236}">
                  <a16:creationId xmlns:a16="http://schemas.microsoft.com/office/drawing/2014/main" id="{C659A941-A4F0-8343-81F4-0281EEF2ADF2}"/>
                </a:ext>
              </a:extLst>
            </p:cNvPr>
            <p:cNvSpPr>
              <a:spLocks/>
            </p:cNvSpPr>
            <p:nvPr userDrawn="1"/>
          </p:nvSpPr>
          <p:spPr bwMode="gray">
            <a:xfrm>
              <a:off x="6199188" y="6445250"/>
              <a:ext cx="47625" cy="76200"/>
            </a:xfrm>
            <a:custGeom>
              <a:avLst/>
              <a:gdLst/>
              <a:ahLst/>
              <a:cxnLst>
                <a:cxn ang="0">
                  <a:pos x="1" y="20"/>
                </a:cxn>
                <a:cxn ang="0">
                  <a:pos x="6" y="22"/>
                </a:cxn>
                <a:cxn ang="0">
                  <a:pos x="11" y="18"/>
                </a:cxn>
                <a:cxn ang="0">
                  <a:pos x="7" y="13"/>
                </a:cxn>
                <a:cxn ang="0">
                  <a:pos x="1" y="6"/>
                </a:cxn>
                <a:cxn ang="0">
                  <a:pos x="8" y="0"/>
                </a:cxn>
                <a:cxn ang="0">
                  <a:pos x="14" y="1"/>
                </a:cxn>
                <a:cxn ang="0">
                  <a:pos x="13" y="3"/>
                </a:cxn>
                <a:cxn ang="0">
                  <a:pos x="8" y="2"/>
                </a:cxn>
                <a:cxn ang="0">
                  <a:pos x="4" y="6"/>
                </a:cxn>
                <a:cxn ang="0">
                  <a:pos x="9" y="10"/>
                </a:cxn>
                <a:cxn ang="0">
                  <a:pos x="15" y="17"/>
                </a:cxn>
                <a:cxn ang="0">
                  <a:pos x="6" y="24"/>
                </a:cxn>
                <a:cxn ang="0">
                  <a:pos x="0" y="23"/>
                </a:cxn>
                <a:cxn ang="0">
                  <a:pos x="1" y="20"/>
                </a:cxn>
              </a:cxnLst>
              <a:rect l="0" t="0" r="r" b="b"/>
              <a:pathLst>
                <a:path w="15" h="24">
                  <a:moveTo>
                    <a:pt x="1" y="20"/>
                  </a:moveTo>
                  <a:cubicBezTo>
                    <a:pt x="2" y="21"/>
                    <a:pt x="4" y="22"/>
                    <a:pt x="6" y="22"/>
                  </a:cubicBezTo>
                  <a:cubicBezTo>
                    <a:pt x="10" y="22"/>
                    <a:pt x="11" y="20"/>
                    <a:pt x="11" y="18"/>
                  </a:cubicBezTo>
                  <a:cubicBezTo>
                    <a:pt x="11" y="15"/>
                    <a:pt x="10" y="14"/>
                    <a:pt x="7" y="13"/>
                  </a:cubicBezTo>
                  <a:cubicBezTo>
                    <a:pt x="3" y="12"/>
                    <a:pt x="1" y="10"/>
                    <a:pt x="1" y="6"/>
                  </a:cubicBezTo>
                  <a:cubicBezTo>
                    <a:pt x="1" y="2"/>
                    <a:pt x="4" y="0"/>
                    <a:pt x="8" y="0"/>
                  </a:cubicBezTo>
                  <a:cubicBezTo>
                    <a:pt x="11" y="0"/>
                    <a:pt x="13" y="0"/>
                    <a:pt x="14" y="1"/>
                  </a:cubicBezTo>
                  <a:cubicBezTo>
                    <a:pt x="13" y="3"/>
                    <a:pt x="13" y="3"/>
                    <a:pt x="13" y="3"/>
                  </a:cubicBezTo>
                  <a:cubicBezTo>
                    <a:pt x="12" y="3"/>
                    <a:pt x="10" y="2"/>
                    <a:pt x="8" y="2"/>
                  </a:cubicBezTo>
                  <a:cubicBezTo>
                    <a:pt x="5" y="2"/>
                    <a:pt x="4" y="4"/>
                    <a:pt x="4" y="6"/>
                  </a:cubicBezTo>
                  <a:cubicBezTo>
                    <a:pt x="4" y="8"/>
                    <a:pt x="5" y="9"/>
                    <a:pt x="9" y="10"/>
                  </a:cubicBezTo>
                  <a:cubicBezTo>
                    <a:pt x="13" y="12"/>
                    <a:pt x="15" y="14"/>
                    <a:pt x="15" y="17"/>
                  </a:cubicBezTo>
                  <a:cubicBezTo>
                    <a:pt x="15" y="21"/>
                    <a:pt x="12" y="24"/>
                    <a:pt x="6" y="24"/>
                  </a:cubicBezTo>
                  <a:cubicBezTo>
                    <a:pt x="4" y="24"/>
                    <a:pt x="1" y="24"/>
                    <a:pt x="0" y="23"/>
                  </a:cubicBezTo>
                  <a:lnTo>
                    <a:pt x="1" y="2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grpSp>
    </p:spTree>
    <p:extLst>
      <p:ext uri="{BB962C8B-B14F-4D97-AF65-F5344CB8AC3E}">
        <p14:creationId xmlns:p14="http://schemas.microsoft.com/office/powerpoint/2010/main" val="238445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extLst mod="1">
    <p:ext uri="{DCECCB84-F9BA-43D5-87BE-67443E8EF086}">
      <p15:sldGuideLst xmlns:p15="http://schemas.microsoft.com/office/powerpoint/2012/main">
        <p15:guide id="1" orient="horz" pos="1620">
          <p15:clr>
            <a:srgbClr val="FBAE40"/>
          </p15:clr>
        </p15:guide>
        <p15:guide id="2" pos="2880">
          <p15:clr>
            <a:srgbClr val="FBAE40"/>
          </p15:clr>
        </p15:guide>
        <p15:guide id="3" pos="5579">
          <p15:clr>
            <a:srgbClr val="FBAE40"/>
          </p15:clr>
        </p15:guide>
        <p15:guide id="4" orient="horz" pos="188">
          <p15:clr>
            <a:srgbClr val="FBAE40"/>
          </p15:clr>
        </p15:guide>
        <p15:guide id="5" pos="5278">
          <p15:clr>
            <a:srgbClr val="FBAE40"/>
          </p15:clr>
        </p15:guide>
        <p15:guide id="6" pos="476">
          <p15:clr>
            <a:srgbClr val="FBAE40"/>
          </p15:clr>
        </p15:guide>
        <p15:guide id="7" pos="4578">
          <p15:clr>
            <a:srgbClr val="FBAE40"/>
          </p15:clr>
        </p15:guide>
        <p15:guide id="8" pos="3466">
          <p15:clr>
            <a:srgbClr val="FBAE40"/>
          </p15:clr>
        </p15:guide>
        <p15:guide id="9" pos="2344">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rocess x 5">
    <p:spTree>
      <p:nvGrpSpPr>
        <p:cNvPr id="1" name=""/>
        <p:cNvGrpSpPr/>
        <p:nvPr/>
      </p:nvGrpSpPr>
      <p:grpSpPr>
        <a:xfrm>
          <a:off x="0" y="0"/>
          <a:ext cx="0" cy="0"/>
          <a:chOff x="0" y="0"/>
          <a:chExt cx="0" cy="0"/>
        </a:xfrm>
      </p:grpSpPr>
      <p:sp>
        <p:nvSpPr>
          <p:cNvPr id="30" name="Text Placeholder 23">
            <a:extLst>
              <a:ext uri="{FF2B5EF4-FFF2-40B4-BE49-F238E27FC236}">
                <a16:creationId xmlns:a16="http://schemas.microsoft.com/office/drawing/2014/main" id="{325DA0C4-9B46-004E-92AD-7F727FA59404}"/>
              </a:ext>
            </a:extLst>
          </p:cNvPr>
          <p:cNvSpPr>
            <a:spLocks noGrp="1"/>
          </p:cNvSpPr>
          <p:nvPr userDrawn="1">
            <p:ph type="body" sz="quarter" idx="10" hasCustomPrompt="1"/>
          </p:nvPr>
        </p:nvSpPr>
        <p:spPr>
          <a:xfrm>
            <a:off x="0" y="1248464"/>
            <a:ext cx="9143999" cy="346503"/>
          </a:xfrm>
          <a:prstGeom prst="rect">
            <a:avLst/>
          </a:prstGeom>
        </p:spPr>
        <p:txBody>
          <a:bodyPr lIns="0" tIns="0" rIns="0" bIns="0"/>
          <a:lstStyle>
            <a:lvl1pPr marL="3175" indent="-3175" algn="ctr">
              <a:buNone/>
              <a:tabLst/>
              <a:defRPr sz="2400" b="0" i="0" spc="60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EDIT PROCESS TITLE</a:t>
            </a:r>
          </a:p>
        </p:txBody>
      </p:sp>
      <p:sp>
        <p:nvSpPr>
          <p:cNvPr id="41" name="Text Placeholder 23">
            <a:extLst>
              <a:ext uri="{FF2B5EF4-FFF2-40B4-BE49-F238E27FC236}">
                <a16:creationId xmlns:a16="http://schemas.microsoft.com/office/drawing/2014/main" id="{14492546-6A5A-CC4C-A7C2-7F84A8639E3E}"/>
              </a:ext>
            </a:extLst>
          </p:cNvPr>
          <p:cNvSpPr>
            <a:spLocks noGrp="1"/>
          </p:cNvSpPr>
          <p:nvPr>
            <p:ph type="body" sz="quarter" idx="24" hasCustomPrompt="1"/>
          </p:nvPr>
        </p:nvSpPr>
        <p:spPr>
          <a:xfrm>
            <a:off x="423190" y="2273432"/>
            <a:ext cx="1432456" cy="693051"/>
          </a:xfrm>
          <a:prstGeom prst="rect">
            <a:avLst/>
          </a:prstGeom>
        </p:spPr>
        <p:txBody>
          <a:bodyPr lIns="0" tIns="0" rIns="0" bIns="0" numCol="1" spcCol="360000"/>
          <a:lstStyle>
            <a:lvl1pPr marL="3175" indent="-3175" algn="ctr">
              <a:spcBef>
                <a:spcPts val="0"/>
              </a:spcBef>
              <a:buNone/>
              <a:tabLst/>
              <a:defRPr sz="12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edit process body copy</a:t>
            </a:r>
          </a:p>
        </p:txBody>
      </p:sp>
      <p:sp>
        <p:nvSpPr>
          <p:cNvPr id="15" name="Title 1">
            <a:extLst>
              <a:ext uri="{FF2B5EF4-FFF2-40B4-BE49-F238E27FC236}">
                <a16:creationId xmlns:a16="http://schemas.microsoft.com/office/drawing/2014/main" id="{638E22A9-C74B-D047-802D-BB8D34879C6D}"/>
              </a:ext>
            </a:extLst>
          </p:cNvPr>
          <p:cNvSpPr txBox="1">
            <a:spLocks/>
          </p:cNvSpPr>
          <p:nvPr userDrawn="1"/>
        </p:nvSpPr>
        <p:spPr bwMode="gray">
          <a:xfrm>
            <a:off x="402191" y="217970"/>
            <a:ext cx="2498764" cy="184301"/>
          </a:xfrm>
          <a:prstGeom prst="rect">
            <a:avLst/>
          </a:prstGeom>
        </p:spPr>
        <p:txBody>
          <a:bodyPr vert="horz" lIns="0" tIns="0" rIns="0" bIns="0" rtlCol="0" anchor="t" anchorCtr="0">
            <a:normAutofit/>
          </a:bodyPr>
          <a:lstStyle>
            <a:lvl1pPr algn="l" defTabSz="685800" rtl="0" eaLnBrk="1" latinLnBrk="0" hangingPunct="1">
              <a:spcBef>
                <a:spcPct val="0"/>
              </a:spcBef>
              <a:buNone/>
              <a:defRPr lang="en-GB" sz="4000" kern="1200" dirty="0">
                <a:solidFill>
                  <a:srgbClr val="00766B"/>
                </a:solidFill>
                <a:latin typeface="+mn-lt"/>
                <a:ea typeface="Arial" charset="0"/>
                <a:cs typeface="Arial" charset="0"/>
              </a:defRPr>
            </a:lvl1pPr>
          </a:lstStyle>
          <a:p>
            <a:pPr defTabSz="913271">
              <a:lnSpc>
                <a:spcPct val="90000"/>
              </a:lnSpc>
              <a:spcBef>
                <a:spcPts val="1000"/>
              </a:spcBef>
              <a:buFont typeface="Arial" panose="020B0604020202020204" pitchFamily="34" charset="0"/>
              <a:buNone/>
            </a:pPr>
            <a:r>
              <a:rPr lang="en-GB" sz="750" dirty="0">
                <a:solidFill>
                  <a:schemeClr val="bg1"/>
                </a:solidFill>
                <a:latin typeface="Calibri Light" panose="020F0302020204030204" pitchFamily="34" charset="0"/>
                <a:cs typeface="Calibri Light" panose="020F0302020204030204" pitchFamily="34" charset="0"/>
              </a:rPr>
              <a:t>Page </a:t>
            </a:r>
            <a:fld id="{53E7601D-6FDA-7B44-B5BA-3778DAD9E216}" type="slidenum">
              <a:rPr lang="en-GB" sz="750" smtClean="0">
                <a:solidFill>
                  <a:schemeClr val="bg1"/>
                </a:solidFill>
                <a:latin typeface="Calibri Light" panose="020F0302020204030204" pitchFamily="34" charset="0"/>
                <a:cs typeface="Calibri Light" panose="020F0302020204030204" pitchFamily="34" charset="0"/>
              </a:rPr>
              <a:t>‹#›</a:t>
            </a:fld>
            <a:endParaRPr lang="en-GB" sz="750" dirty="0">
              <a:solidFill>
                <a:schemeClr val="bg1"/>
              </a:solidFill>
              <a:latin typeface="Calibri Light" panose="020F0302020204030204" pitchFamily="34" charset="0"/>
              <a:cs typeface="Calibri Light" panose="020F0302020204030204" pitchFamily="34" charset="0"/>
            </a:endParaRPr>
          </a:p>
        </p:txBody>
      </p:sp>
      <p:sp>
        <p:nvSpPr>
          <p:cNvPr id="19" name="Rectangle 18">
            <a:extLst>
              <a:ext uri="{FF2B5EF4-FFF2-40B4-BE49-F238E27FC236}">
                <a16:creationId xmlns:a16="http://schemas.microsoft.com/office/drawing/2014/main" id="{6F8F950C-AD59-D54D-A8BF-83AE3F044714}"/>
              </a:ext>
            </a:extLst>
          </p:cNvPr>
          <p:cNvSpPr/>
          <p:nvPr userDrawn="1"/>
        </p:nvSpPr>
        <p:spPr>
          <a:xfrm rot="16200000">
            <a:off x="594713" y="-193605"/>
            <a:ext cx="98580" cy="485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Calibri Light" panose="020F0302020204030204" pitchFamily="34" charset="0"/>
              <a:cs typeface="Calibri Light" panose="020F0302020204030204" pitchFamily="34" charset="0"/>
            </a:endParaRPr>
          </a:p>
        </p:txBody>
      </p:sp>
      <p:sp>
        <p:nvSpPr>
          <p:cNvPr id="20" name="Oval 19">
            <a:extLst>
              <a:ext uri="{FF2B5EF4-FFF2-40B4-BE49-F238E27FC236}">
                <a16:creationId xmlns:a16="http://schemas.microsoft.com/office/drawing/2014/main" id="{4EF9E8FD-B89A-0A43-9F23-EEA76FA44DD2}"/>
              </a:ext>
            </a:extLst>
          </p:cNvPr>
          <p:cNvSpPr/>
          <p:nvPr userDrawn="1"/>
        </p:nvSpPr>
        <p:spPr>
          <a:xfrm>
            <a:off x="969838" y="3165125"/>
            <a:ext cx="319642" cy="319642"/>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r>
              <a:rPr lang="en-US" sz="1200">
                <a:solidFill>
                  <a:schemeClr val="bg1"/>
                </a:solidFill>
                <a:latin typeface="Calibri Light" panose="020F0302020204030204" pitchFamily="34" charset="0"/>
                <a:ea typeface="Lato Light" panose="020F0502020204030203" pitchFamily="34" charset="0"/>
                <a:cs typeface="Calibri Light" panose="020F0302020204030204" pitchFamily="34" charset="0"/>
              </a:rPr>
              <a:t>1</a:t>
            </a:r>
          </a:p>
        </p:txBody>
      </p:sp>
      <p:sp>
        <p:nvSpPr>
          <p:cNvPr id="26" name="Oval 25">
            <a:extLst>
              <a:ext uri="{FF2B5EF4-FFF2-40B4-BE49-F238E27FC236}">
                <a16:creationId xmlns:a16="http://schemas.microsoft.com/office/drawing/2014/main" id="{D759CB25-0290-5343-8B0E-627C02B73098}"/>
              </a:ext>
            </a:extLst>
          </p:cNvPr>
          <p:cNvSpPr/>
          <p:nvPr userDrawn="1"/>
        </p:nvSpPr>
        <p:spPr>
          <a:xfrm>
            <a:off x="2689100" y="3165125"/>
            <a:ext cx="319642" cy="319642"/>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r>
              <a:rPr lang="en-US" sz="1200" dirty="0">
                <a:solidFill>
                  <a:schemeClr val="bg1"/>
                </a:solidFill>
                <a:latin typeface="Calibri Light" panose="020F0302020204030204" pitchFamily="34" charset="0"/>
                <a:ea typeface="Lato Light" panose="020F0502020204030203" pitchFamily="34" charset="0"/>
                <a:cs typeface="Calibri Light" panose="020F0302020204030204" pitchFamily="34" charset="0"/>
              </a:rPr>
              <a:t>2</a:t>
            </a:r>
          </a:p>
        </p:txBody>
      </p:sp>
      <p:sp>
        <p:nvSpPr>
          <p:cNvPr id="27" name="Oval 26">
            <a:extLst>
              <a:ext uri="{FF2B5EF4-FFF2-40B4-BE49-F238E27FC236}">
                <a16:creationId xmlns:a16="http://schemas.microsoft.com/office/drawing/2014/main" id="{8C81047E-DFEC-624D-BA83-7E99706101ED}"/>
              </a:ext>
            </a:extLst>
          </p:cNvPr>
          <p:cNvSpPr/>
          <p:nvPr userDrawn="1"/>
        </p:nvSpPr>
        <p:spPr>
          <a:xfrm>
            <a:off x="4408362" y="3165125"/>
            <a:ext cx="319642" cy="319642"/>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r>
              <a:rPr lang="en-US" sz="1200" dirty="0">
                <a:solidFill>
                  <a:schemeClr val="bg1"/>
                </a:solidFill>
                <a:latin typeface="Calibri Light" panose="020F0302020204030204" pitchFamily="34" charset="0"/>
                <a:ea typeface="Lato Light" panose="020F0502020204030203" pitchFamily="34" charset="0"/>
                <a:cs typeface="Calibri Light" panose="020F0302020204030204" pitchFamily="34" charset="0"/>
              </a:rPr>
              <a:t>3</a:t>
            </a:r>
          </a:p>
        </p:txBody>
      </p:sp>
      <p:sp>
        <p:nvSpPr>
          <p:cNvPr id="28" name="Oval 27">
            <a:extLst>
              <a:ext uri="{FF2B5EF4-FFF2-40B4-BE49-F238E27FC236}">
                <a16:creationId xmlns:a16="http://schemas.microsoft.com/office/drawing/2014/main" id="{DF47B015-88E8-0541-B9FD-ECC752425658}"/>
              </a:ext>
            </a:extLst>
          </p:cNvPr>
          <p:cNvSpPr/>
          <p:nvPr userDrawn="1"/>
        </p:nvSpPr>
        <p:spPr>
          <a:xfrm>
            <a:off x="6127624" y="3165125"/>
            <a:ext cx="319642" cy="319642"/>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r>
              <a:rPr lang="en-US" sz="1200" dirty="0">
                <a:solidFill>
                  <a:schemeClr val="bg1"/>
                </a:solidFill>
                <a:latin typeface="Calibri Light" panose="020F0302020204030204" pitchFamily="34" charset="0"/>
                <a:ea typeface="Lato Light" panose="020F0502020204030203" pitchFamily="34" charset="0"/>
                <a:cs typeface="Calibri Light" panose="020F0302020204030204" pitchFamily="34" charset="0"/>
              </a:rPr>
              <a:t>4</a:t>
            </a:r>
          </a:p>
        </p:txBody>
      </p:sp>
      <p:sp>
        <p:nvSpPr>
          <p:cNvPr id="29" name="Oval 28">
            <a:extLst>
              <a:ext uri="{FF2B5EF4-FFF2-40B4-BE49-F238E27FC236}">
                <a16:creationId xmlns:a16="http://schemas.microsoft.com/office/drawing/2014/main" id="{FEE996A0-D23D-214C-95F3-BAC871E8593B}"/>
              </a:ext>
            </a:extLst>
          </p:cNvPr>
          <p:cNvSpPr/>
          <p:nvPr userDrawn="1"/>
        </p:nvSpPr>
        <p:spPr>
          <a:xfrm>
            <a:off x="7846887" y="3165125"/>
            <a:ext cx="319642" cy="319642"/>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r>
              <a:rPr lang="en-US" sz="1200" dirty="0">
                <a:solidFill>
                  <a:schemeClr val="bg1"/>
                </a:solidFill>
                <a:latin typeface="Calibri Light" panose="020F0302020204030204" pitchFamily="34" charset="0"/>
                <a:ea typeface="Lato Light" panose="020F0502020204030203" pitchFamily="34" charset="0"/>
                <a:cs typeface="Calibri Light" panose="020F0302020204030204" pitchFamily="34" charset="0"/>
              </a:rPr>
              <a:t>5</a:t>
            </a:r>
          </a:p>
        </p:txBody>
      </p:sp>
      <p:cxnSp>
        <p:nvCxnSpPr>
          <p:cNvPr id="31" name="Straight Connector 30">
            <a:extLst>
              <a:ext uri="{FF2B5EF4-FFF2-40B4-BE49-F238E27FC236}">
                <a16:creationId xmlns:a16="http://schemas.microsoft.com/office/drawing/2014/main" id="{C7F63791-500F-0F45-85E3-7D9DD4FF5797}"/>
              </a:ext>
            </a:extLst>
          </p:cNvPr>
          <p:cNvCxnSpPr>
            <a:cxnSpLocks/>
          </p:cNvCxnSpPr>
          <p:nvPr userDrawn="1"/>
        </p:nvCxnSpPr>
        <p:spPr>
          <a:xfrm>
            <a:off x="1369807" y="3329163"/>
            <a:ext cx="123896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C09F03C-5BE3-9E45-8D38-68373535FBD8}"/>
              </a:ext>
            </a:extLst>
          </p:cNvPr>
          <p:cNvCxnSpPr>
            <a:cxnSpLocks/>
          </p:cNvCxnSpPr>
          <p:nvPr userDrawn="1"/>
        </p:nvCxnSpPr>
        <p:spPr>
          <a:xfrm>
            <a:off x="3089069" y="3329163"/>
            <a:ext cx="123896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4BF988C-8549-B64C-BA2C-D6C60E44598B}"/>
              </a:ext>
            </a:extLst>
          </p:cNvPr>
          <p:cNvCxnSpPr>
            <a:cxnSpLocks/>
          </p:cNvCxnSpPr>
          <p:nvPr userDrawn="1"/>
        </p:nvCxnSpPr>
        <p:spPr>
          <a:xfrm>
            <a:off x="4808331" y="3329163"/>
            <a:ext cx="123896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E075A35-F239-1841-B539-814A5932F8DF}"/>
              </a:ext>
            </a:extLst>
          </p:cNvPr>
          <p:cNvCxnSpPr>
            <a:cxnSpLocks/>
          </p:cNvCxnSpPr>
          <p:nvPr userDrawn="1"/>
        </p:nvCxnSpPr>
        <p:spPr>
          <a:xfrm>
            <a:off x="6527593" y="3329163"/>
            <a:ext cx="123896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 Placeholder 23">
            <a:extLst>
              <a:ext uri="{FF2B5EF4-FFF2-40B4-BE49-F238E27FC236}">
                <a16:creationId xmlns:a16="http://schemas.microsoft.com/office/drawing/2014/main" id="{0E0D4824-67EF-E34C-AC3A-DD4FD806EB8E}"/>
              </a:ext>
            </a:extLst>
          </p:cNvPr>
          <p:cNvSpPr>
            <a:spLocks noGrp="1"/>
          </p:cNvSpPr>
          <p:nvPr>
            <p:ph type="body" sz="quarter" idx="25" hasCustomPrompt="1"/>
          </p:nvPr>
        </p:nvSpPr>
        <p:spPr>
          <a:xfrm>
            <a:off x="2140072" y="2273432"/>
            <a:ext cx="1432456" cy="693051"/>
          </a:xfrm>
          <a:prstGeom prst="rect">
            <a:avLst/>
          </a:prstGeom>
        </p:spPr>
        <p:txBody>
          <a:bodyPr lIns="0" tIns="0" rIns="0" bIns="0" numCol="1" spcCol="360000"/>
          <a:lstStyle>
            <a:lvl1pPr marL="3175" indent="-3175" algn="ctr">
              <a:spcBef>
                <a:spcPts val="0"/>
              </a:spcBef>
              <a:buNone/>
              <a:tabLst/>
              <a:defRPr sz="12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edit process body copy</a:t>
            </a:r>
          </a:p>
        </p:txBody>
      </p:sp>
      <p:sp>
        <p:nvSpPr>
          <p:cNvPr id="36" name="Text Placeholder 23">
            <a:extLst>
              <a:ext uri="{FF2B5EF4-FFF2-40B4-BE49-F238E27FC236}">
                <a16:creationId xmlns:a16="http://schemas.microsoft.com/office/drawing/2014/main" id="{099B8353-116D-A540-A91D-4F8827834658}"/>
              </a:ext>
            </a:extLst>
          </p:cNvPr>
          <p:cNvSpPr>
            <a:spLocks noGrp="1"/>
          </p:cNvSpPr>
          <p:nvPr>
            <p:ph type="body" sz="quarter" idx="26" hasCustomPrompt="1"/>
          </p:nvPr>
        </p:nvSpPr>
        <p:spPr>
          <a:xfrm>
            <a:off x="3856954" y="2273432"/>
            <a:ext cx="1432456" cy="693051"/>
          </a:xfrm>
          <a:prstGeom prst="rect">
            <a:avLst/>
          </a:prstGeom>
        </p:spPr>
        <p:txBody>
          <a:bodyPr lIns="0" tIns="0" rIns="0" bIns="0" numCol="1" spcCol="360000"/>
          <a:lstStyle>
            <a:lvl1pPr marL="3175" indent="-3175" algn="ctr">
              <a:spcBef>
                <a:spcPts val="0"/>
              </a:spcBef>
              <a:buNone/>
              <a:tabLst/>
              <a:defRPr sz="12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edit process body copy</a:t>
            </a:r>
          </a:p>
        </p:txBody>
      </p:sp>
      <p:sp>
        <p:nvSpPr>
          <p:cNvPr id="37" name="Text Placeholder 23">
            <a:extLst>
              <a:ext uri="{FF2B5EF4-FFF2-40B4-BE49-F238E27FC236}">
                <a16:creationId xmlns:a16="http://schemas.microsoft.com/office/drawing/2014/main" id="{9E25B88E-3EAD-8E47-93FA-264508565921}"/>
              </a:ext>
            </a:extLst>
          </p:cNvPr>
          <p:cNvSpPr>
            <a:spLocks noGrp="1"/>
          </p:cNvSpPr>
          <p:nvPr>
            <p:ph type="body" sz="quarter" idx="27" hasCustomPrompt="1"/>
          </p:nvPr>
        </p:nvSpPr>
        <p:spPr>
          <a:xfrm>
            <a:off x="5573836" y="2273432"/>
            <a:ext cx="1432456" cy="693051"/>
          </a:xfrm>
          <a:prstGeom prst="rect">
            <a:avLst/>
          </a:prstGeom>
        </p:spPr>
        <p:txBody>
          <a:bodyPr lIns="0" tIns="0" rIns="0" bIns="0" numCol="1" spcCol="360000"/>
          <a:lstStyle>
            <a:lvl1pPr marL="3175" indent="-3175" algn="ctr">
              <a:spcBef>
                <a:spcPts val="0"/>
              </a:spcBef>
              <a:buNone/>
              <a:tabLst/>
              <a:defRPr sz="12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edit process body copy</a:t>
            </a:r>
          </a:p>
        </p:txBody>
      </p:sp>
      <p:sp>
        <p:nvSpPr>
          <p:cNvPr id="38" name="Text Placeholder 23">
            <a:extLst>
              <a:ext uri="{FF2B5EF4-FFF2-40B4-BE49-F238E27FC236}">
                <a16:creationId xmlns:a16="http://schemas.microsoft.com/office/drawing/2014/main" id="{11503D44-F711-FE4C-8919-24BF2A642EE8}"/>
              </a:ext>
            </a:extLst>
          </p:cNvPr>
          <p:cNvSpPr>
            <a:spLocks noGrp="1"/>
          </p:cNvSpPr>
          <p:nvPr>
            <p:ph type="body" sz="quarter" idx="28" hasCustomPrompt="1"/>
          </p:nvPr>
        </p:nvSpPr>
        <p:spPr>
          <a:xfrm>
            <a:off x="7290717" y="2273432"/>
            <a:ext cx="1432456" cy="693051"/>
          </a:xfrm>
          <a:prstGeom prst="rect">
            <a:avLst/>
          </a:prstGeom>
        </p:spPr>
        <p:txBody>
          <a:bodyPr lIns="0" tIns="0" rIns="0" bIns="0" numCol="1" spcCol="360000"/>
          <a:lstStyle>
            <a:lvl1pPr marL="3175" indent="-3175" algn="ctr">
              <a:spcBef>
                <a:spcPts val="0"/>
              </a:spcBef>
              <a:buNone/>
              <a:tabLst/>
              <a:defRPr sz="12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edit process body copy</a:t>
            </a:r>
          </a:p>
        </p:txBody>
      </p:sp>
      <p:grpSp>
        <p:nvGrpSpPr>
          <p:cNvPr id="22" name="Group 21">
            <a:extLst>
              <a:ext uri="{FF2B5EF4-FFF2-40B4-BE49-F238E27FC236}">
                <a16:creationId xmlns:a16="http://schemas.microsoft.com/office/drawing/2014/main" id="{38773A36-8220-0740-B96C-83A5F83F77D1}"/>
              </a:ext>
            </a:extLst>
          </p:cNvPr>
          <p:cNvGrpSpPr>
            <a:grpSpLocks noChangeAspect="1"/>
          </p:cNvGrpSpPr>
          <p:nvPr userDrawn="1"/>
        </p:nvGrpSpPr>
        <p:grpSpPr bwMode="gray">
          <a:xfrm>
            <a:off x="7974612" y="291900"/>
            <a:ext cx="792000" cy="153571"/>
            <a:chOff x="4375150" y="6157913"/>
            <a:chExt cx="1874838" cy="363537"/>
          </a:xfrm>
        </p:grpSpPr>
        <p:sp>
          <p:nvSpPr>
            <p:cNvPr id="23" name="Freeform 22">
              <a:extLst>
                <a:ext uri="{FF2B5EF4-FFF2-40B4-BE49-F238E27FC236}">
                  <a16:creationId xmlns:a16="http://schemas.microsoft.com/office/drawing/2014/main" id="{CB15671B-C3EC-E245-80C2-28031C15E97D}"/>
                </a:ext>
              </a:extLst>
            </p:cNvPr>
            <p:cNvSpPr>
              <a:spLocks noEditPoints="1"/>
            </p:cNvSpPr>
            <p:nvPr userDrawn="1"/>
          </p:nvSpPr>
          <p:spPr bwMode="gray">
            <a:xfrm>
              <a:off x="4375150" y="6176963"/>
              <a:ext cx="193675" cy="341312"/>
            </a:xfrm>
            <a:custGeom>
              <a:avLst/>
              <a:gdLst/>
              <a:ahLst/>
              <a:cxnLst>
                <a:cxn ang="0">
                  <a:pos x="0" y="0"/>
                </a:cxn>
                <a:cxn ang="0">
                  <a:pos x="0" y="108"/>
                </a:cxn>
                <a:cxn ang="0">
                  <a:pos x="61" y="108"/>
                </a:cxn>
                <a:cxn ang="0">
                  <a:pos x="61" y="0"/>
                </a:cxn>
                <a:cxn ang="0">
                  <a:pos x="0" y="0"/>
                </a:cxn>
                <a:cxn ang="0">
                  <a:pos x="33" y="71"/>
                </a:cxn>
                <a:cxn ang="0">
                  <a:pos x="20" y="64"/>
                </a:cxn>
                <a:cxn ang="0">
                  <a:pos x="19" y="87"/>
                </a:cxn>
                <a:cxn ang="0">
                  <a:pos x="28" y="90"/>
                </a:cxn>
                <a:cxn ang="0">
                  <a:pos x="28" y="91"/>
                </a:cxn>
                <a:cxn ang="0">
                  <a:pos x="6" y="91"/>
                </a:cxn>
                <a:cxn ang="0">
                  <a:pos x="6" y="90"/>
                </a:cxn>
                <a:cxn ang="0">
                  <a:pos x="12" y="87"/>
                </a:cxn>
                <a:cxn ang="0">
                  <a:pos x="11" y="21"/>
                </a:cxn>
                <a:cxn ang="0">
                  <a:pos x="5" y="21"/>
                </a:cxn>
                <a:cxn ang="0">
                  <a:pos x="5" y="19"/>
                </a:cxn>
                <a:cxn ang="0">
                  <a:pos x="20" y="16"/>
                </a:cxn>
                <a:cxn ang="0">
                  <a:pos x="20" y="44"/>
                </a:cxn>
                <a:cxn ang="0">
                  <a:pos x="42" y="16"/>
                </a:cxn>
                <a:cxn ang="0">
                  <a:pos x="54" y="36"/>
                </a:cxn>
                <a:cxn ang="0">
                  <a:pos x="33" y="71"/>
                </a:cxn>
              </a:cxnLst>
              <a:rect l="0" t="0" r="r" b="b"/>
              <a:pathLst>
                <a:path w="61" h="108">
                  <a:moveTo>
                    <a:pt x="0" y="0"/>
                  </a:moveTo>
                  <a:cubicBezTo>
                    <a:pt x="0" y="108"/>
                    <a:pt x="0" y="108"/>
                    <a:pt x="0" y="108"/>
                  </a:cubicBezTo>
                  <a:cubicBezTo>
                    <a:pt x="61" y="108"/>
                    <a:pt x="61" y="108"/>
                    <a:pt x="61" y="108"/>
                  </a:cubicBezTo>
                  <a:cubicBezTo>
                    <a:pt x="61" y="0"/>
                    <a:pt x="61" y="0"/>
                    <a:pt x="61" y="0"/>
                  </a:cubicBezTo>
                  <a:lnTo>
                    <a:pt x="0" y="0"/>
                  </a:lnTo>
                  <a:close/>
                  <a:moveTo>
                    <a:pt x="33" y="71"/>
                  </a:moveTo>
                  <a:cubicBezTo>
                    <a:pt x="23" y="71"/>
                    <a:pt x="20" y="64"/>
                    <a:pt x="20" y="64"/>
                  </a:cubicBezTo>
                  <a:cubicBezTo>
                    <a:pt x="19" y="87"/>
                    <a:pt x="19" y="87"/>
                    <a:pt x="19" y="87"/>
                  </a:cubicBezTo>
                  <a:cubicBezTo>
                    <a:pt x="28" y="90"/>
                    <a:pt x="28" y="90"/>
                    <a:pt x="28" y="90"/>
                  </a:cubicBezTo>
                  <a:cubicBezTo>
                    <a:pt x="28" y="91"/>
                    <a:pt x="28" y="91"/>
                    <a:pt x="28" y="91"/>
                  </a:cubicBezTo>
                  <a:cubicBezTo>
                    <a:pt x="6" y="91"/>
                    <a:pt x="6" y="91"/>
                    <a:pt x="6" y="91"/>
                  </a:cubicBezTo>
                  <a:cubicBezTo>
                    <a:pt x="6" y="90"/>
                    <a:pt x="6" y="90"/>
                    <a:pt x="6" y="90"/>
                  </a:cubicBezTo>
                  <a:cubicBezTo>
                    <a:pt x="12" y="87"/>
                    <a:pt x="12" y="87"/>
                    <a:pt x="12" y="87"/>
                  </a:cubicBezTo>
                  <a:cubicBezTo>
                    <a:pt x="11" y="21"/>
                    <a:pt x="11" y="21"/>
                    <a:pt x="11" y="21"/>
                  </a:cubicBezTo>
                  <a:cubicBezTo>
                    <a:pt x="5" y="21"/>
                    <a:pt x="5" y="21"/>
                    <a:pt x="5" y="21"/>
                  </a:cubicBezTo>
                  <a:cubicBezTo>
                    <a:pt x="5" y="21"/>
                    <a:pt x="5" y="19"/>
                    <a:pt x="5" y="19"/>
                  </a:cubicBezTo>
                  <a:cubicBezTo>
                    <a:pt x="20" y="16"/>
                    <a:pt x="20" y="16"/>
                    <a:pt x="20" y="16"/>
                  </a:cubicBezTo>
                  <a:cubicBezTo>
                    <a:pt x="20" y="44"/>
                    <a:pt x="20" y="44"/>
                    <a:pt x="20" y="44"/>
                  </a:cubicBezTo>
                  <a:cubicBezTo>
                    <a:pt x="26" y="23"/>
                    <a:pt x="36" y="16"/>
                    <a:pt x="42" y="16"/>
                  </a:cubicBezTo>
                  <a:cubicBezTo>
                    <a:pt x="47" y="16"/>
                    <a:pt x="54" y="19"/>
                    <a:pt x="54" y="36"/>
                  </a:cubicBezTo>
                  <a:cubicBezTo>
                    <a:pt x="54" y="67"/>
                    <a:pt x="38" y="71"/>
                    <a:pt x="33" y="7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4" name="Freeform 23">
              <a:extLst>
                <a:ext uri="{FF2B5EF4-FFF2-40B4-BE49-F238E27FC236}">
                  <a16:creationId xmlns:a16="http://schemas.microsoft.com/office/drawing/2014/main" id="{846EF31E-3418-7A49-80B5-9483B5C07B34}"/>
                </a:ext>
              </a:extLst>
            </p:cNvPr>
            <p:cNvSpPr>
              <a:spLocks/>
            </p:cNvSpPr>
            <p:nvPr userDrawn="1"/>
          </p:nvSpPr>
          <p:spPr bwMode="gray">
            <a:xfrm>
              <a:off x="4435475" y="6246813"/>
              <a:ext cx="82550" cy="147637"/>
            </a:xfrm>
            <a:custGeom>
              <a:avLst/>
              <a:gdLst/>
              <a:ahLst/>
              <a:cxnLst>
                <a:cxn ang="0">
                  <a:pos x="19" y="0"/>
                </a:cxn>
                <a:cxn ang="0">
                  <a:pos x="0" y="33"/>
                </a:cxn>
                <a:cxn ang="0">
                  <a:pos x="14" y="47"/>
                </a:cxn>
                <a:cxn ang="0">
                  <a:pos x="26" y="17"/>
                </a:cxn>
                <a:cxn ang="0">
                  <a:pos x="19" y="0"/>
                </a:cxn>
              </a:cxnLst>
              <a:rect l="0" t="0" r="r" b="b"/>
              <a:pathLst>
                <a:path w="26" h="47">
                  <a:moveTo>
                    <a:pt x="19" y="0"/>
                  </a:moveTo>
                  <a:cubicBezTo>
                    <a:pt x="9" y="0"/>
                    <a:pt x="0" y="28"/>
                    <a:pt x="0" y="33"/>
                  </a:cubicBezTo>
                  <a:cubicBezTo>
                    <a:pt x="0" y="34"/>
                    <a:pt x="4" y="47"/>
                    <a:pt x="14" y="47"/>
                  </a:cubicBezTo>
                  <a:cubicBezTo>
                    <a:pt x="24" y="47"/>
                    <a:pt x="26" y="27"/>
                    <a:pt x="26" y="17"/>
                  </a:cubicBezTo>
                  <a:cubicBezTo>
                    <a:pt x="26" y="7"/>
                    <a:pt x="23" y="0"/>
                    <a:pt x="19"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5" name="Freeform 24">
              <a:extLst>
                <a:ext uri="{FF2B5EF4-FFF2-40B4-BE49-F238E27FC236}">
                  <a16:creationId xmlns:a16="http://schemas.microsoft.com/office/drawing/2014/main" id="{D4A5FD6C-ACBD-E648-8CC6-4D14A371C5CE}"/>
                </a:ext>
              </a:extLst>
            </p:cNvPr>
            <p:cNvSpPr>
              <a:spLocks/>
            </p:cNvSpPr>
            <p:nvPr userDrawn="1"/>
          </p:nvSpPr>
          <p:spPr bwMode="gray">
            <a:xfrm>
              <a:off x="4625975" y="6300788"/>
              <a:ext cx="98425" cy="144462"/>
            </a:xfrm>
            <a:custGeom>
              <a:avLst/>
              <a:gdLst/>
              <a:ahLst/>
              <a:cxnLst>
                <a:cxn ang="0">
                  <a:pos x="18" y="0"/>
                </a:cxn>
                <a:cxn ang="0">
                  <a:pos x="7" y="22"/>
                </a:cxn>
                <a:cxn ang="0">
                  <a:pos x="23" y="46"/>
                </a:cxn>
                <a:cxn ang="0">
                  <a:pos x="31" y="27"/>
                </a:cxn>
                <a:cxn ang="0">
                  <a:pos x="18" y="0"/>
                </a:cxn>
              </a:cxnLst>
              <a:rect l="0" t="0" r="r" b="b"/>
              <a:pathLst>
                <a:path w="31" h="46">
                  <a:moveTo>
                    <a:pt x="18" y="0"/>
                  </a:moveTo>
                  <a:cubicBezTo>
                    <a:pt x="17" y="0"/>
                    <a:pt x="0" y="4"/>
                    <a:pt x="7" y="22"/>
                  </a:cubicBezTo>
                  <a:cubicBezTo>
                    <a:pt x="15" y="46"/>
                    <a:pt x="22" y="46"/>
                    <a:pt x="23" y="46"/>
                  </a:cubicBezTo>
                  <a:cubicBezTo>
                    <a:pt x="25" y="46"/>
                    <a:pt x="31" y="45"/>
                    <a:pt x="31" y="27"/>
                  </a:cubicBezTo>
                  <a:cubicBezTo>
                    <a:pt x="30" y="8"/>
                    <a:pt x="25" y="0"/>
                    <a:pt x="18"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9" name="Freeform 38">
              <a:extLst>
                <a:ext uri="{FF2B5EF4-FFF2-40B4-BE49-F238E27FC236}">
                  <a16:creationId xmlns:a16="http://schemas.microsoft.com/office/drawing/2014/main" id="{C5C25555-2E21-0C4E-BB50-D3BD5936928B}"/>
                </a:ext>
              </a:extLst>
            </p:cNvPr>
            <p:cNvSpPr>
              <a:spLocks noEditPoints="1"/>
            </p:cNvSpPr>
            <p:nvPr userDrawn="1"/>
          </p:nvSpPr>
          <p:spPr bwMode="gray">
            <a:xfrm>
              <a:off x="4581525" y="6176963"/>
              <a:ext cx="193675" cy="341312"/>
            </a:xfrm>
            <a:custGeom>
              <a:avLst/>
              <a:gdLst/>
              <a:ahLst/>
              <a:cxnLst>
                <a:cxn ang="0">
                  <a:pos x="0" y="0"/>
                </a:cxn>
                <a:cxn ang="0">
                  <a:pos x="0" y="108"/>
                </a:cxn>
                <a:cxn ang="0">
                  <a:pos x="61" y="108"/>
                </a:cxn>
                <a:cxn ang="0">
                  <a:pos x="61" y="0"/>
                </a:cxn>
                <a:cxn ang="0">
                  <a:pos x="0" y="0"/>
                </a:cxn>
                <a:cxn ang="0">
                  <a:pos x="42" y="91"/>
                </a:cxn>
                <a:cxn ang="0">
                  <a:pos x="19" y="63"/>
                </a:cxn>
                <a:cxn ang="0">
                  <a:pos x="20" y="91"/>
                </a:cxn>
                <a:cxn ang="0">
                  <a:pos x="5" y="88"/>
                </a:cxn>
                <a:cxn ang="0">
                  <a:pos x="4" y="86"/>
                </a:cxn>
                <a:cxn ang="0">
                  <a:pos x="11" y="86"/>
                </a:cxn>
                <a:cxn ang="0">
                  <a:pos x="11" y="19"/>
                </a:cxn>
                <a:cxn ang="0">
                  <a:pos x="6" y="17"/>
                </a:cxn>
                <a:cxn ang="0">
                  <a:pos x="5" y="16"/>
                </a:cxn>
                <a:cxn ang="0">
                  <a:pos x="28" y="16"/>
                </a:cxn>
                <a:cxn ang="0">
                  <a:pos x="27" y="18"/>
                </a:cxn>
                <a:cxn ang="0">
                  <a:pos x="19" y="19"/>
                </a:cxn>
                <a:cxn ang="0">
                  <a:pos x="19" y="43"/>
                </a:cxn>
                <a:cxn ang="0">
                  <a:pos x="32" y="37"/>
                </a:cxn>
                <a:cxn ang="0">
                  <a:pos x="53" y="70"/>
                </a:cxn>
                <a:cxn ang="0">
                  <a:pos x="42" y="91"/>
                </a:cxn>
              </a:cxnLst>
              <a:rect l="0" t="0" r="r" b="b"/>
              <a:pathLst>
                <a:path w="61" h="108">
                  <a:moveTo>
                    <a:pt x="0" y="0"/>
                  </a:moveTo>
                  <a:cubicBezTo>
                    <a:pt x="0" y="108"/>
                    <a:pt x="0" y="108"/>
                    <a:pt x="0" y="108"/>
                  </a:cubicBezTo>
                  <a:cubicBezTo>
                    <a:pt x="61" y="108"/>
                    <a:pt x="61" y="108"/>
                    <a:pt x="61" y="108"/>
                  </a:cubicBezTo>
                  <a:cubicBezTo>
                    <a:pt x="61" y="0"/>
                    <a:pt x="61" y="0"/>
                    <a:pt x="61" y="0"/>
                  </a:cubicBezTo>
                  <a:lnTo>
                    <a:pt x="0" y="0"/>
                  </a:lnTo>
                  <a:close/>
                  <a:moveTo>
                    <a:pt x="42" y="91"/>
                  </a:moveTo>
                  <a:cubicBezTo>
                    <a:pt x="26" y="91"/>
                    <a:pt x="19" y="63"/>
                    <a:pt x="19" y="63"/>
                  </a:cubicBezTo>
                  <a:cubicBezTo>
                    <a:pt x="20" y="91"/>
                    <a:pt x="20" y="91"/>
                    <a:pt x="20" y="91"/>
                  </a:cubicBezTo>
                  <a:cubicBezTo>
                    <a:pt x="20" y="91"/>
                    <a:pt x="6" y="89"/>
                    <a:pt x="5" y="88"/>
                  </a:cubicBezTo>
                  <a:cubicBezTo>
                    <a:pt x="4" y="88"/>
                    <a:pt x="4" y="86"/>
                    <a:pt x="4" y="86"/>
                  </a:cubicBezTo>
                  <a:cubicBezTo>
                    <a:pt x="11" y="86"/>
                    <a:pt x="11" y="86"/>
                    <a:pt x="11" y="86"/>
                  </a:cubicBezTo>
                  <a:cubicBezTo>
                    <a:pt x="11" y="86"/>
                    <a:pt x="12" y="21"/>
                    <a:pt x="11" y="19"/>
                  </a:cubicBezTo>
                  <a:cubicBezTo>
                    <a:pt x="11" y="18"/>
                    <a:pt x="6" y="17"/>
                    <a:pt x="6" y="17"/>
                  </a:cubicBezTo>
                  <a:cubicBezTo>
                    <a:pt x="5" y="16"/>
                    <a:pt x="5" y="16"/>
                    <a:pt x="5" y="16"/>
                  </a:cubicBezTo>
                  <a:cubicBezTo>
                    <a:pt x="28" y="16"/>
                    <a:pt x="28" y="16"/>
                    <a:pt x="28" y="16"/>
                  </a:cubicBezTo>
                  <a:cubicBezTo>
                    <a:pt x="27" y="18"/>
                    <a:pt x="27" y="18"/>
                    <a:pt x="27" y="18"/>
                  </a:cubicBezTo>
                  <a:cubicBezTo>
                    <a:pt x="24" y="18"/>
                    <a:pt x="19" y="19"/>
                    <a:pt x="19" y="19"/>
                  </a:cubicBezTo>
                  <a:cubicBezTo>
                    <a:pt x="19" y="43"/>
                    <a:pt x="19" y="43"/>
                    <a:pt x="19" y="43"/>
                  </a:cubicBezTo>
                  <a:cubicBezTo>
                    <a:pt x="19" y="43"/>
                    <a:pt x="24" y="37"/>
                    <a:pt x="32" y="37"/>
                  </a:cubicBezTo>
                  <a:cubicBezTo>
                    <a:pt x="53" y="37"/>
                    <a:pt x="53" y="67"/>
                    <a:pt x="53" y="70"/>
                  </a:cubicBezTo>
                  <a:cubicBezTo>
                    <a:pt x="53" y="73"/>
                    <a:pt x="54" y="91"/>
                    <a:pt x="42" y="9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0" name="Freeform 39">
              <a:extLst>
                <a:ext uri="{FF2B5EF4-FFF2-40B4-BE49-F238E27FC236}">
                  <a16:creationId xmlns:a16="http://schemas.microsoft.com/office/drawing/2014/main" id="{B5000CB5-8FA5-3B48-8335-EAB6EDA5BE77}"/>
                </a:ext>
              </a:extLst>
            </p:cNvPr>
            <p:cNvSpPr>
              <a:spLocks noEditPoints="1"/>
            </p:cNvSpPr>
            <p:nvPr userDrawn="1"/>
          </p:nvSpPr>
          <p:spPr bwMode="gray">
            <a:xfrm>
              <a:off x="4816475" y="6176963"/>
              <a:ext cx="139700" cy="193675"/>
            </a:xfrm>
            <a:custGeom>
              <a:avLst/>
              <a:gdLst/>
              <a:ahLst/>
              <a:cxnLst>
                <a:cxn ang="0">
                  <a:pos x="18" y="35"/>
                </a:cxn>
                <a:cxn ang="0">
                  <a:pos x="14" y="33"/>
                </a:cxn>
                <a:cxn ang="0">
                  <a:pos x="15" y="3"/>
                </a:cxn>
                <a:cxn ang="0">
                  <a:pos x="20" y="1"/>
                </a:cxn>
                <a:cxn ang="0">
                  <a:pos x="35" y="17"/>
                </a:cxn>
                <a:cxn ang="0">
                  <a:pos x="18" y="35"/>
                </a:cxn>
                <a:cxn ang="0">
                  <a:pos x="5" y="3"/>
                </a:cxn>
                <a:cxn ang="0">
                  <a:pos x="6" y="4"/>
                </a:cxn>
                <a:cxn ang="0">
                  <a:pos x="6" y="29"/>
                </a:cxn>
                <a:cxn ang="0">
                  <a:pos x="7" y="57"/>
                </a:cxn>
                <a:cxn ang="0">
                  <a:pos x="5" y="59"/>
                </a:cxn>
                <a:cxn ang="0">
                  <a:pos x="1" y="60"/>
                </a:cxn>
                <a:cxn ang="0">
                  <a:pos x="1" y="61"/>
                </a:cxn>
                <a:cxn ang="0">
                  <a:pos x="1" y="61"/>
                </a:cxn>
                <a:cxn ang="0">
                  <a:pos x="10" y="61"/>
                </a:cxn>
                <a:cxn ang="0">
                  <a:pos x="22" y="61"/>
                </a:cxn>
                <a:cxn ang="0">
                  <a:pos x="22" y="61"/>
                </a:cxn>
                <a:cxn ang="0">
                  <a:pos x="22" y="60"/>
                </a:cxn>
                <a:cxn ang="0">
                  <a:pos x="15" y="58"/>
                </a:cxn>
                <a:cxn ang="0">
                  <a:pos x="14" y="57"/>
                </a:cxn>
                <a:cxn ang="0">
                  <a:pos x="14" y="36"/>
                </a:cxn>
                <a:cxn ang="0">
                  <a:pos x="19" y="36"/>
                </a:cxn>
                <a:cxn ang="0">
                  <a:pos x="44" y="16"/>
                </a:cxn>
                <a:cxn ang="0">
                  <a:pos x="21" y="0"/>
                </a:cxn>
                <a:cxn ang="0">
                  <a:pos x="0" y="1"/>
                </a:cxn>
                <a:cxn ang="0">
                  <a:pos x="0" y="1"/>
                </a:cxn>
                <a:cxn ang="0">
                  <a:pos x="1" y="2"/>
                </a:cxn>
                <a:cxn ang="0">
                  <a:pos x="5" y="3"/>
                </a:cxn>
              </a:cxnLst>
              <a:rect l="0" t="0" r="r" b="b"/>
              <a:pathLst>
                <a:path w="44" h="61">
                  <a:moveTo>
                    <a:pt x="18" y="35"/>
                  </a:moveTo>
                  <a:cubicBezTo>
                    <a:pt x="16" y="35"/>
                    <a:pt x="14" y="34"/>
                    <a:pt x="14" y="33"/>
                  </a:cubicBezTo>
                  <a:cubicBezTo>
                    <a:pt x="14" y="31"/>
                    <a:pt x="14" y="13"/>
                    <a:pt x="15" y="3"/>
                  </a:cubicBezTo>
                  <a:cubicBezTo>
                    <a:pt x="15" y="2"/>
                    <a:pt x="16" y="1"/>
                    <a:pt x="20" y="1"/>
                  </a:cubicBezTo>
                  <a:cubicBezTo>
                    <a:pt x="29" y="1"/>
                    <a:pt x="35" y="8"/>
                    <a:pt x="35" y="17"/>
                  </a:cubicBezTo>
                  <a:cubicBezTo>
                    <a:pt x="35" y="28"/>
                    <a:pt x="27" y="35"/>
                    <a:pt x="18" y="35"/>
                  </a:cubicBezTo>
                  <a:close/>
                  <a:moveTo>
                    <a:pt x="5" y="3"/>
                  </a:moveTo>
                  <a:cubicBezTo>
                    <a:pt x="6" y="3"/>
                    <a:pt x="6" y="3"/>
                    <a:pt x="6" y="4"/>
                  </a:cubicBezTo>
                  <a:cubicBezTo>
                    <a:pt x="6" y="7"/>
                    <a:pt x="6" y="25"/>
                    <a:pt x="6" y="29"/>
                  </a:cubicBezTo>
                  <a:cubicBezTo>
                    <a:pt x="6" y="34"/>
                    <a:pt x="7" y="54"/>
                    <a:pt x="7" y="57"/>
                  </a:cubicBezTo>
                  <a:cubicBezTo>
                    <a:pt x="7" y="58"/>
                    <a:pt x="6" y="58"/>
                    <a:pt x="5" y="59"/>
                  </a:cubicBezTo>
                  <a:cubicBezTo>
                    <a:pt x="1" y="60"/>
                    <a:pt x="1" y="60"/>
                    <a:pt x="1" y="60"/>
                  </a:cubicBezTo>
                  <a:cubicBezTo>
                    <a:pt x="1" y="60"/>
                    <a:pt x="1" y="60"/>
                    <a:pt x="1" y="61"/>
                  </a:cubicBezTo>
                  <a:cubicBezTo>
                    <a:pt x="1" y="61"/>
                    <a:pt x="1" y="61"/>
                    <a:pt x="1" y="61"/>
                  </a:cubicBezTo>
                  <a:cubicBezTo>
                    <a:pt x="3" y="61"/>
                    <a:pt x="7" y="61"/>
                    <a:pt x="10" y="61"/>
                  </a:cubicBezTo>
                  <a:cubicBezTo>
                    <a:pt x="14" y="61"/>
                    <a:pt x="18" y="61"/>
                    <a:pt x="22" y="61"/>
                  </a:cubicBezTo>
                  <a:cubicBezTo>
                    <a:pt x="22" y="61"/>
                    <a:pt x="22" y="61"/>
                    <a:pt x="22" y="61"/>
                  </a:cubicBezTo>
                  <a:cubicBezTo>
                    <a:pt x="22" y="60"/>
                    <a:pt x="22" y="60"/>
                    <a:pt x="22" y="60"/>
                  </a:cubicBezTo>
                  <a:cubicBezTo>
                    <a:pt x="15" y="58"/>
                    <a:pt x="15" y="58"/>
                    <a:pt x="15" y="58"/>
                  </a:cubicBezTo>
                  <a:cubicBezTo>
                    <a:pt x="14" y="58"/>
                    <a:pt x="14" y="58"/>
                    <a:pt x="14" y="57"/>
                  </a:cubicBezTo>
                  <a:cubicBezTo>
                    <a:pt x="14" y="55"/>
                    <a:pt x="14" y="39"/>
                    <a:pt x="14" y="36"/>
                  </a:cubicBezTo>
                  <a:cubicBezTo>
                    <a:pt x="15" y="36"/>
                    <a:pt x="17" y="36"/>
                    <a:pt x="19" y="36"/>
                  </a:cubicBezTo>
                  <a:cubicBezTo>
                    <a:pt x="34" y="36"/>
                    <a:pt x="44" y="27"/>
                    <a:pt x="44" y="16"/>
                  </a:cubicBezTo>
                  <a:cubicBezTo>
                    <a:pt x="44" y="6"/>
                    <a:pt x="37" y="0"/>
                    <a:pt x="21" y="0"/>
                  </a:cubicBezTo>
                  <a:cubicBezTo>
                    <a:pt x="13" y="0"/>
                    <a:pt x="3" y="1"/>
                    <a:pt x="0" y="1"/>
                  </a:cubicBezTo>
                  <a:cubicBezTo>
                    <a:pt x="0" y="1"/>
                    <a:pt x="0" y="1"/>
                    <a:pt x="0" y="1"/>
                  </a:cubicBezTo>
                  <a:cubicBezTo>
                    <a:pt x="0" y="2"/>
                    <a:pt x="0" y="2"/>
                    <a:pt x="1" y="2"/>
                  </a:cubicBezTo>
                  <a:lnTo>
                    <a:pt x="5" y="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2" name="Freeform 41">
              <a:extLst>
                <a:ext uri="{FF2B5EF4-FFF2-40B4-BE49-F238E27FC236}">
                  <a16:creationId xmlns:a16="http://schemas.microsoft.com/office/drawing/2014/main" id="{8079FB22-5781-BE4B-8072-1501CD47DFAA}"/>
                </a:ext>
              </a:extLst>
            </p:cNvPr>
            <p:cNvSpPr>
              <a:spLocks/>
            </p:cNvSpPr>
            <p:nvPr userDrawn="1"/>
          </p:nvSpPr>
          <p:spPr bwMode="gray">
            <a:xfrm>
              <a:off x="4972050" y="6224588"/>
              <a:ext cx="117475" cy="146050"/>
            </a:xfrm>
            <a:custGeom>
              <a:avLst/>
              <a:gdLst/>
              <a:ahLst/>
              <a:cxnLst>
                <a:cxn ang="0">
                  <a:pos x="14" y="26"/>
                </a:cxn>
                <a:cxn ang="0">
                  <a:pos x="15" y="23"/>
                </a:cxn>
                <a:cxn ang="0">
                  <a:pos x="33" y="0"/>
                </a:cxn>
                <a:cxn ang="0">
                  <a:pos x="36" y="1"/>
                </a:cxn>
                <a:cxn ang="0">
                  <a:pos x="36" y="2"/>
                </a:cxn>
                <a:cxn ang="0">
                  <a:pos x="37" y="13"/>
                </a:cxn>
                <a:cxn ang="0">
                  <a:pos x="36" y="14"/>
                </a:cxn>
                <a:cxn ang="0">
                  <a:pos x="36" y="13"/>
                </a:cxn>
                <a:cxn ang="0">
                  <a:pos x="33" y="7"/>
                </a:cxn>
                <a:cxn ang="0">
                  <a:pos x="30" y="5"/>
                </a:cxn>
                <a:cxn ang="0">
                  <a:pos x="15" y="33"/>
                </a:cxn>
                <a:cxn ang="0">
                  <a:pos x="14" y="42"/>
                </a:cxn>
                <a:cxn ang="0">
                  <a:pos x="15" y="44"/>
                </a:cxn>
                <a:cxn ang="0">
                  <a:pos x="22" y="45"/>
                </a:cxn>
                <a:cxn ang="0">
                  <a:pos x="23" y="46"/>
                </a:cxn>
                <a:cxn ang="0">
                  <a:pos x="23" y="46"/>
                </a:cxn>
                <a:cxn ang="0">
                  <a:pos x="11" y="46"/>
                </a:cxn>
                <a:cxn ang="0">
                  <a:pos x="1" y="46"/>
                </a:cxn>
                <a:cxn ang="0">
                  <a:pos x="1" y="46"/>
                </a:cxn>
                <a:cxn ang="0">
                  <a:pos x="2" y="45"/>
                </a:cxn>
                <a:cxn ang="0">
                  <a:pos x="6" y="44"/>
                </a:cxn>
                <a:cxn ang="0">
                  <a:pos x="7" y="43"/>
                </a:cxn>
                <a:cxn ang="0">
                  <a:pos x="7" y="23"/>
                </a:cxn>
                <a:cxn ang="0">
                  <a:pos x="7" y="6"/>
                </a:cxn>
                <a:cxn ang="0">
                  <a:pos x="6" y="4"/>
                </a:cxn>
                <a:cxn ang="0">
                  <a:pos x="1" y="4"/>
                </a:cxn>
                <a:cxn ang="0">
                  <a:pos x="0" y="3"/>
                </a:cxn>
                <a:cxn ang="0">
                  <a:pos x="1" y="3"/>
                </a:cxn>
                <a:cxn ang="0">
                  <a:pos x="14" y="0"/>
                </a:cxn>
                <a:cxn ang="0">
                  <a:pos x="15" y="1"/>
                </a:cxn>
                <a:cxn ang="0">
                  <a:pos x="14" y="22"/>
                </a:cxn>
                <a:cxn ang="0">
                  <a:pos x="14" y="26"/>
                </a:cxn>
              </a:cxnLst>
              <a:rect l="0" t="0" r="r" b="b"/>
              <a:pathLst>
                <a:path w="37" h="46">
                  <a:moveTo>
                    <a:pt x="14" y="26"/>
                  </a:moveTo>
                  <a:cubicBezTo>
                    <a:pt x="15" y="25"/>
                    <a:pt x="15" y="24"/>
                    <a:pt x="15" y="23"/>
                  </a:cubicBezTo>
                  <a:cubicBezTo>
                    <a:pt x="17" y="14"/>
                    <a:pt x="23" y="0"/>
                    <a:pt x="33" y="0"/>
                  </a:cubicBezTo>
                  <a:cubicBezTo>
                    <a:pt x="34" y="0"/>
                    <a:pt x="35" y="0"/>
                    <a:pt x="36" y="1"/>
                  </a:cubicBezTo>
                  <a:cubicBezTo>
                    <a:pt x="36" y="1"/>
                    <a:pt x="36" y="1"/>
                    <a:pt x="36" y="2"/>
                  </a:cubicBezTo>
                  <a:cubicBezTo>
                    <a:pt x="37" y="13"/>
                    <a:pt x="37" y="13"/>
                    <a:pt x="37" y="13"/>
                  </a:cubicBezTo>
                  <a:cubicBezTo>
                    <a:pt x="37" y="13"/>
                    <a:pt x="36" y="14"/>
                    <a:pt x="36" y="14"/>
                  </a:cubicBezTo>
                  <a:cubicBezTo>
                    <a:pt x="36" y="14"/>
                    <a:pt x="36" y="13"/>
                    <a:pt x="36" y="13"/>
                  </a:cubicBezTo>
                  <a:cubicBezTo>
                    <a:pt x="35" y="11"/>
                    <a:pt x="34" y="9"/>
                    <a:pt x="33" y="7"/>
                  </a:cubicBezTo>
                  <a:cubicBezTo>
                    <a:pt x="32" y="6"/>
                    <a:pt x="31" y="5"/>
                    <a:pt x="30" y="5"/>
                  </a:cubicBezTo>
                  <a:cubicBezTo>
                    <a:pt x="22" y="5"/>
                    <a:pt x="17" y="21"/>
                    <a:pt x="15" y="33"/>
                  </a:cubicBezTo>
                  <a:cubicBezTo>
                    <a:pt x="14" y="36"/>
                    <a:pt x="14" y="41"/>
                    <a:pt x="14" y="42"/>
                  </a:cubicBezTo>
                  <a:cubicBezTo>
                    <a:pt x="14" y="43"/>
                    <a:pt x="14" y="43"/>
                    <a:pt x="15" y="44"/>
                  </a:cubicBezTo>
                  <a:cubicBezTo>
                    <a:pt x="22" y="45"/>
                    <a:pt x="22" y="45"/>
                    <a:pt x="22" y="45"/>
                  </a:cubicBezTo>
                  <a:cubicBezTo>
                    <a:pt x="23" y="45"/>
                    <a:pt x="23" y="45"/>
                    <a:pt x="23" y="46"/>
                  </a:cubicBezTo>
                  <a:cubicBezTo>
                    <a:pt x="23" y="46"/>
                    <a:pt x="23" y="46"/>
                    <a:pt x="23" y="46"/>
                  </a:cubicBezTo>
                  <a:cubicBezTo>
                    <a:pt x="21" y="46"/>
                    <a:pt x="16" y="46"/>
                    <a:pt x="11" y="46"/>
                  </a:cubicBezTo>
                  <a:cubicBezTo>
                    <a:pt x="6" y="46"/>
                    <a:pt x="3" y="46"/>
                    <a:pt x="1" y="46"/>
                  </a:cubicBezTo>
                  <a:cubicBezTo>
                    <a:pt x="1" y="46"/>
                    <a:pt x="1" y="46"/>
                    <a:pt x="1" y="46"/>
                  </a:cubicBezTo>
                  <a:cubicBezTo>
                    <a:pt x="1" y="45"/>
                    <a:pt x="1" y="45"/>
                    <a:pt x="2" y="45"/>
                  </a:cubicBezTo>
                  <a:cubicBezTo>
                    <a:pt x="6" y="44"/>
                    <a:pt x="6" y="44"/>
                    <a:pt x="6" y="44"/>
                  </a:cubicBezTo>
                  <a:cubicBezTo>
                    <a:pt x="7" y="43"/>
                    <a:pt x="7" y="43"/>
                    <a:pt x="7" y="43"/>
                  </a:cubicBezTo>
                  <a:cubicBezTo>
                    <a:pt x="7" y="40"/>
                    <a:pt x="7" y="28"/>
                    <a:pt x="7" y="23"/>
                  </a:cubicBezTo>
                  <a:cubicBezTo>
                    <a:pt x="7" y="18"/>
                    <a:pt x="7" y="8"/>
                    <a:pt x="7" y="6"/>
                  </a:cubicBezTo>
                  <a:cubicBezTo>
                    <a:pt x="7" y="5"/>
                    <a:pt x="6" y="4"/>
                    <a:pt x="6" y="4"/>
                  </a:cubicBezTo>
                  <a:cubicBezTo>
                    <a:pt x="1" y="4"/>
                    <a:pt x="1" y="4"/>
                    <a:pt x="1" y="4"/>
                  </a:cubicBezTo>
                  <a:cubicBezTo>
                    <a:pt x="0" y="4"/>
                    <a:pt x="0" y="3"/>
                    <a:pt x="0" y="3"/>
                  </a:cubicBezTo>
                  <a:cubicBezTo>
                    <a:pt x="0" y="3"/>
                    <a:pt x="0" y="3"/>
                    <a:pt x="1" y="3"/>
                  </a:cubicBezTo>
                  <a:cubicBezTo>
                    <a:pt x="14" y="0"/>
                    <a:pt x="14" y="0"/>
                    <a:pt x="14" y="0"/>
                  </a:cubicBezTo>
                  <a:cubicBezTo>
                    <a:pt x="15" y="0"/>
                    <a:pt x="15" y="0"/>
                    <a:pt x="15" y="1"/>
                  </a:cubicBezTo>
                  <a:cubicBezTo>
                    <a:pt x="15" y="3"/>
                    <a:pt x="14" y="17"/>
                    <a:pt x="14" y="22"/>
                  </a:cubicBezTo>
                  <a:cubicBezTo>
                    <a:pt x="14" y="24"/>
                    <a:pt x="14" y="25"/>
                    <a:pt x="14" y="2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3" name="Freeform 42">
              <a:extLst>
                <a:ext uri="{FF2B5EF4-FFF2-40B4-BE49-F238E27FC236}">
                  <a16:creationId xmlns:a16="http://schemas.microsoft.com/office/drawing/2014/main" id="{F37F23CE-F62C-A547-B89F-C7CC061F66CE}"/>
                </a:ext>
              </a:extLst>
            </p:cNvPr>
            <p:cNvSpPr>
              <a:spLocks noEditPoints="1"/>
            </p:cNvSpPr>
            <p:nvPr userDrawn="1"/>
          </p:nvSpPr>
          <p:spPr bwMode="gray">
            <a:xfrm>
              <a:off x="5099050" y="6176963"/>
              <a:ext cx="66675" cy="193675"/>
            </a:xfrm>
            <a:custGeom>
              <a:avLst/>
              <a:gdLst/>
              <a:ahLst/>
              <a:cxnLst>
                <a:cxn ang="0">
                  <a:pos x="10" y="0"/>
                </a:cxn>
                <a:cxn ang="0">
                  <a:pos x="14" y="4"/>
                </a:cxn>
                <a:cxn ang="0">
                  <a:pos x="10" y="9"/>
                </a:cxn>
                <a:cxn ang="0">
                  <a:pos x="5" y="4"/>
                </a:cxn>
                <a:cxn ang="0">
                  <a:pos x="10" y="0"/>
                </a:cxn>
                <a:cxn ang="0">
                  <a:pos x="14" y="15"/>
                </a:cxn>
                <a:cxn ang="0">
                  <a:pos x="15" y="16"/>
                </a:cxn>
                <a:cxn ang="0">
                  <a:pos x="14" y="39"/>
                </a:cxn>
                <a:cxn ang="0">
                  <a:pos x="14" y="58"/>
                </a:cxn>
                <a:cxn ang="0">
                  <a:pos x="15" y="59"/>
                </a:cxn>
                <a:cxn ang="0">
                  <a:pos x="20" y="60"/>
                </a:cxn>
                <a:cxn ang="0">
                  <a:pos x="21" y="61"/>
                </a:cxn>
                <a:cxn ang="0">
                  <a:pos x="20" y="61"/>
                </a:cxn>
                <a:cxn ang="0">
                  <a:pos x="11" y="61"/>
                </a:cxn>
                <a:cxn ang="0">
                  <a:pos x="1" y="61"/>
                </a:cxn>
                <a:cxn ang="0">
                  <a:pos x="1" y="61"/>
                </a:cxn>
                <a:cxn ang="0">
                  <a:pos x="1" y="60"/>
                </a:cxn>
                <a:cxn ang="0">
                  <a:pos x="6" y="59"/>
                </a:cxn>
                <a:cxn ang="0">
                  <a:pos x="7" y="58"/>
                </a:cxn>
                <a:cxn ang="0">
                  <a:pos x="7" y="38"/>
                </a:cxn>
                <a:cxn ang="0">
                  <a:pos x="7" y="21"/>
                </a:cxn>
                <a:cxn ang="0">
                  <a:pos x="6" y="19"/>
                </a:cxn>
                <a:cxn ang="0">
                  <a:pos x="1" y="19"/>
                </a:cxn>
                <a:cxn ang="0">
                  <a:pos x="0" y="18"/>
                </a:cxn>
                <a:cxn ang="0">
                  <a:pos x="0" y="18"/>
                </a:cxn>
                <a:cxn ang="0">
                  <a:pos x="14" y="15"/>
                </a:cxn>
              </a:cxnLst>
              <a:rect l="0" t="0" r="r" b="b"/>
              <a:pathLst>
                <a:path w="21" h="61">
                  <a:moveTo>
                    <a:pt x="10" y="0"/>
                  </a:moveTo>
                  <a:cubicBezTo>
                    <a:pt x="13" y="0"/>
                    <a:pt x="14" y="2"/>
                    <a:pt x="14" y="4"/>
                  </a:cubicBezTo>
                  <a:cubicBezTo>
                    <a:pt x="14" y="7"/>
                    <a:pt x="12" y="9"/>
                    <a:pt x="10" y="9"/>
                  </a:cubicBezTo>
                  <a:cubicBezTo>
                    <a:pt x="8" y="9"/>
                    <a:pt x="5" y="7"/>
                    <a:pt x="5" y="4"/>
                  </a:cubicBezTo>
                  <a:cubicBezTo>
                    <a:pt x="5" y="2"/>
                    <a:pt x="7" y="0"/>
                    <a:pt x="10" y="0"/>
                  </a:cubicBezTo>
                  <a:close/>
                  <a:moveTo>
                    <a:pt x="14" y="15"/>
                  </a:moveTo>
                  <a:cubicBezTo>
                    <a:pt x="15" y="15"/>
                    <a:pt x="15" y="15"/>
                    <a:pt x="15" y="16"/>
                  </a:cubicBezTo>
                  <a:cubicBezTo>
                    <a:pt x="15" y="20"/>
                    <a:pt x="14" y="34"/>
                    <a:pt x="14" y="39"/>
                  </a:cubicBezTo>
                  <a:cubicBezTo>
                    <a:pt x="14" y="43"/>
                    <a:pt x="14" y="55"/>
                    <a:pt x="14" y="58"/>
                  </a:cubicBezTo>
                  <a:cubicBezTo>
                    <a:pt x="14" y="58"/>
                    <a:pt x="14" y="59"/>
                    <a:pt x="15" y="59"/>
                  </a:cubicBezTo>
                  <a:cubicBezTo>
                    <a:pt x="20" y="60"/>
                    <a:pt x="20" y="60"/>
                    <a:pt x="20" y="60"/>
                  </a:cubicBezTo>
                  <a:cubicBezTo>
                    <a:pt x="20" y="60"/>
                    <a:pt x="21" y="60"/>
                    <a:pt x="21" y="61"/>
                  </a:cubicBezTo>
                  <a:cubicBezTo>
                    <a:pt x="21" y="61"/>
                    <a:pt x="20" y="61"/>
                    <a:pt x="20" y="61"/>
                  </a:cubicBezTo>
                  <a:cubicBezTo>
                    <a:pt x="18" y="61"/>
                    <a:pt x="15" y="61"/>
                    <a:pt x="11" y="61"/>
                  </a:cubicBezTo>
                  <a:cubicBezTo>
                    <a:pt x="7" y="61"/>
                    <a:pt x="3" y="61"/>
                    <a:pt x="1" y="61"/>
                  </a:cubicBezTo>
                  <a:cubicBezTo>
                    <a:pt x="1" y="61"/>
                    <a:pt x="1" y="61"/>
                    <a:pt x="1" y="61"/>
                  </a:cubicBezTo>
                  <a:cubicBezTo>
                    <a:pt x="1" y="60"/>
                    <a:pt x="1" y="60"/>
                    <a:pt x="1" y="60"/>
                  </a:cubicBezTo>
                  <a:cubicBezTo>
                    <a:pt x="6" y="59"/>
                    <a:pt x="6" y="59"/>
                    <a:pt x="6" y="59"/>
                  </a:cubicBezTo>
                  <a:cubicBezTo>
                    <a:pt x="7" y="58"/>
                    <a:pt x="7" y="58"/>
                    <a:pt x="7" y="58"/>
                  </a:cubicBezTo>
                  <a:cubicBezTo>
                    <a:pt x="7" y="55"/>
                    <a:pt x="7" y="43"/>
                    <a:pt x="7" y="38"/>
                  </a:cubicBezTo>
                  <a:cubicBezTo>
                    <a:pt x="7" y="34"/>
                    <a:pt x="7" y="23"/>
                    <a:pt x="7" y="21"/>
                  </a:cubicBezTo>
                  <a:cubicBezTo>
                    <a:pt x="6" y="20"/>
                    <a:pt x="6" y="19"/>
                    <a:pt x="6" y="19"/>
                  </a:cubicBezTo>
                  <a:cubicBezTo>
                    <a:pt x="1" y="19"/>
                    <a:pt x="1" y="19"/>
                    <a:pt x="1" y="19"/>
                  </a:cubicBezTo>
                  <a:cubicBezTo>
                    <a:pt x="0" y="19"/>
                    <a:pt x="0" y="18"/>
                    <a:pt x="0" y="18"/>
                  </a:cubicBezTo>
                  <a:cubicBezTo>
                    <a:pt x="0" y="18"/>
                    <a:pt x="0" y="18"/>
                    <a:pt x="0" y="18"/>
                  </a:cubicBezTo>
                  <a:lnTo>
                    <a:pt x="14" y="1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4" name="Freeform 43">
              <a:extLst>
                <a:ext uri="{FF2B5EF4-FFF2-40B4-BE49-F238E27FC236}">
                  <a16:creationId xmlns:a16="http://schemas.microsoft.com/office/drawing/2014/main" id="{77AD480E-49FF-AD4A-A91A-69E44C369372}"/>
                </a:ext>
              </a:extLst>
            </p:cNvPr>
            <p:cNvSpPr>
              <a:spLocks/>
            </p:cNvSpPr>
            <p:nvPr userDrawn="1"/>
          </p:nvSpPr>
          <p:spPr bwMode="gray">
            <a:xfrm>
              <a:off x="5181600" y="6224588"/>
              <a:ext cx="111125" cy="146050"/>
            </a:xfrm>
            <a:custGeom>
              <a:avLst/>
              <a:gdLst/>
              <a:ahLst/>
              <a:cxnLst>
                <a:cxn ang="0">
                  <a:pos x="0" y="27"/>
                </a:cxn>
                <a:cxn ang="0">
                  <a:pos x="9" y="6"/>
                </a:cxn>
                <a:cxn ang="0">
                  <a:pos x="25" y="0"/>
                </a:cxn>
                <a:cxn ang="0">
                  <a:pos x="33" y="1"/>
                </a:cxn>
                <a:cxn ang="0">
                  <a:pos x="33" y="2"/>
                </a:cxn>
                <a:cxn ang="0">
                  <a:pos x="34" y="12"/>
                </a:cxn>
                <a:cxn ang="0">
                  <a:pos x="33" y="13"/>
                </a:cxn>
                <a:cxn ang="0">
                  <a:pos x="33" y="13"/>
                </a:cxn>
                <a:cxn ang="0">
                  <a:pos x="29" y="5"/>
                </a:cxn>
                <a:cxn ang="0">
                  <a:pos x="28" y="3"/>
                </a:cxn>
                <a:cxn ang="0">
                  <a:pos x="24" y="2"/>
                </a:cxn>
                <a:cxn ang="0">
                  <a:pos x="12" y="10"/>
                </a:cxn>
                <a:cxn ang="0">
                  <a:pos x="8" y="27"/>
                </a:cxn>
                <a:cxn ang="0">
                  <a:pos x="21" y="43"/>
                </a:cxn>
                <a:cxn ang="0">
                  <a:pos x="27" y="43"/>
                </a:cxn>
                <a:cxn ang="0">
                  <a:pos x="35" y="39"/>
                </a:cxn>
                <a:cxn ang="0">
                  <a:pos x="35" y="40"/>
                </a:cxn>
                <a:cxn ang="0">
                  <a:pos x="35" y="41"/>
                </a:cxn>
                <a:cxn ang="0">
                  <a:pos x="25" y="46"/>
                </a:cxn>
                <a:cxn ang="0">
                  <a:pos x="18" y="46"/>
                </a:cxn>
                <a:cxn ang="0">
                  <a:pos x="0" y="27"/>
                </a:cxn>
              </a:cxnLst>
              <a:rect l="0" t="0" r="r" b="b"/>
              <a:pathLst>
                <a:path w="35" h="46">
                  <a:moveTo>
                    <a:pt x="0" y="27"/>
                  </a:moveTo>
                  <a:cubicBezTo>
                    <a:pt x="0" y="20"/>
                    <a:pt x="3" y="12"/>
                    <a:pt x="9" y="6"/>
                  </a:cubicBezTo>
                  <a:cubicBezTo>
                    <a:pt x="13" y="2"/>
                    <a:pt x="19" y="0"/>
                    <a:pt x="25" y="0"/>
                  </a:cubicBezTo>
                  <a:cubicBezTo>
                    <a:pt x="29" y="0"/>
                    <a:pt x="31" y="1"/>
                    <a:pt x="33" y="1"/>
                  </a:cubicBezTo>
                  <a:cubicBezTo>
                    <a:pt x="33" y="2"/>
                    <a:pt x="33" y="2"/>
                    <a:pt x="33" y="2"/>
                  </a:cubicBezTo>
                  <a:cubicBezTo>
                    <a:pt x="34" y="12"/>
                    <a:pt x="34" y="12"/>
                    <a:pt x="34" y="12"/>
                  </a:cubicBezTo>
                  <a:cubicBezTo>
                    <a:pt x="34" y="13"/>
                    <a:pt x="33" y="13"/>
                    <a:pt x="33" y="13"/>
                  </a:cubicBezTo>
                  <a:cubicBezTo>
                    <a:pt x="33" y="13"/>
                    <a:pt x="33" y="13"/>
                    <a:pt x="33" y="13"/>
                  </a:cubicBezTo>
                  <a:cubicBezTo>
                    <a:pt x="31" y="10"/>
                    <a:pt x="30" y="8"/>
                    <a:pt x="29" y="5"/>
                  </a:cubicBezTo>
                  <a:cubicBezTo>
                    <a:pt x="29" y="4"/>
                    <a:pt x="28" y="4"/>
                    <a:pt x="28" y="3"/>
                  </a:cubicBezTo>
                  <a:cubicBezTo>
                    <a:pt x="27" y="3"/>
                    <a:pt x="25" y="2"/>
                    <a:pt x="24" y="2"/>
                  </a:cubicBezTo>
                  <a:cubicBezTo>
                    <a:pt x="19" y="2"/>
                    <a:pt x="15" y="5"/>
                    <a:pt x="12" y="10"/>
                  </a:cubicBezTo>
                  <a:cubicBezTo>
                    <a:pt x="10" y="14"/>
                    <a:pt x="8" y="20"/>
                    <a:pt x="8" y="27"/>
                  </a:cubicBezTo>
                  <a:cubicBezTo>
                    <a:pt x="8" y="38"/>
                    <a:pt x="14" y="43"/>
                    <a:pt x="21" y="43"/>
                  </a:cubicBezTo>
                  <a:cubicBezTo>
                    <a:pt x="24" y="43"/>
                    <a:pt x="26" y="43"/>
                    <a:pt x="27" y="43"/>
                  </a:cubicBezTo>
                  <a:cubicBezTo>
                    <a:pt x="30" y="42"/>
                    <a:pt x="32" y="41"/>
                    <a:pt x="35" y="39"/>
                  </a:cubicBezTo>
                  <a:cubicBezTo>
                    <a:pt x="35" y="39"/>
                    <a:pt x="35" y="40"/>
                    <a:pt x="35" y="40"/>
                  </a:cubicBezTo>
                  <a:cubicBezTo>
                    <a:pt x="35" y="40"/>
                    <a:pt x="35" y="41"/>
                    <a:pt x="35" y="41"/>
                  </a:cubicBezTo>
                  <a:cubicBezTo>
                    <a:pt x="33" y="42"/>
                    <a:pt x="29" y="44"/>
                    <a:pt x="25" y="46"/>
                  </a:cubicBezTo>
                  <a:cubicBezTo>
                    <a:pt x="24" y="46"/>
                    <a:pt x="22" y="46"/>
                    <a:pt x="18" y="46"/>
                  </a:cubicBezTo>
                  <a:cubicBezTo>
                    <a:pt x="7" y="46"/>
                    <a:pt x="0" y="40"/>
                    <a:pt x="0" y="2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5" name="Freeform 44">
              <a:extLst>
                <a:ext uri="{FF2B5EF4-FFF2-40B4-BE49-F238E27FC236}">
                  <a16:creationId xmlns:a16="http://schemas.microsoft.com/office/drawing/2014/main" id="{EBC727E0-F742-6B45-B468-6E1A28AB6550}"/>
                </a:ext>
              </a:extLst>
            </p:cNvPr>
            <p:cNvSpPr>
              <a:spLocks noEditPoints="1"/>
            </p:cNvSpPr>
            <p:nvPr userDrawn="1"/>
          </p:nvSpPr>
          <p:spPr bwMode="gray">
            <a:xfrm>
              <a:off x="5308600" y="6224588"/>
              <a:ext cx="119063" cy="146050"/>
            </a:xfrm>
            <a:custGeom>
              <a:avLst/>
              <a:gdLst/>
              <a:ahLst/>
              <a:cxnLst>
                <a:cxn ang="0">
                  <a:pos x="20" y="2"/>
                </a:cxn>
                <a:cxn ang="0">
                  <a:pos x="29" y="18"/>
                </a:cxn>
                <a:cxn ang="0">
                  <a:pos x="27" y="21"/>
                </a:cxn>
                <a:cxn ang="0">
                  <a:pos x="9" y="21"/>
                </a:cxn>
                <a:cxn ang="0">
                  <a:pos x="20" y="2"/>
                </a:cxn>
                <a:cxn ang="0">
                  <a:pos x="38" y="20"/>
                </a:cxn>
                <a:cxn ang="0">
                  <a:pos x="21" y="0"/>
                </a:cxn>
                <a:cxn ang="0">
                  <a:pos x="0" y="27"/>
                </a:cxn>
                <a:cxn ang="0">
                  <a:pos x="19" y="46"/>
                </a:cxn>
                <a:cxn ang="0">
                  <a:pos x="26" y="45"/>
                </a:cxn>
                <a:cxn ang="0">
                  <a:pos x="37" y="40"/>
                </a:cxn>
                <a:cxn ang="0">
                  <a:pos x="37" y="40"/>
                </a:cxn>
                <a:cxn ang="0">
                  <a:pos x="37" y="39"/>
                </a:cxn>
                <a:cxn ang="0">
                  <a:pos x="29" y="42"/>
                </a:cxn>
                <a:cxn ang="0">
                  <a:pos x="22" y="43"/>
                </a:cxn>
                <a:cxn ang="0">
                  <a:pos x="9" y="29"/>
                </a:cxn>
                <a:cxn ang="0">
                  <a:pos x="9" y="23"/>
                </a:cxn>
                <a:cxn ang="0">
                  <a:pos x="35" y="22"/>
                </a:cxn>
                <a:cxn ang="0">
                  <a:pos x="38" y="20"/>
                </a:cxn>
              </a:cxnLst>
              <a:rect l="0" t="0" r="r" b="b"/>
              <a:pathLst>
                <a:path w="38" h="46">
                  <a:moveTo>
                    <a:pt x="20" y="2"/>
                  </a:moveTo>
                  <a:cubicBezTo>
                    <a:pt x="26" y="2"/>
                    <a:pt x="29" y="13"/>
                    <a:pt x="29" y="18"/>
                  </a:cubicBezTo>
                  <a:cubicBezTo>
                    <a:pt x="29" y="20"/>
                    <a:pt x="28" y="20"/>
                    <a:pt x="27" y="21"/>
                  </a:cubicBezTo>
                  <a:cubicBezTo>
                    <a:pt x="24" y="21"/>
                    <a:pt x="15" y="22"/>
                    <a:pt x="9" y="21"/>
                  </a:cubicBezTo>
                  <a:cubicBezTo>
                    <a:pt x="9" y="9"/>
                    <a:pt x="14" y="2"/>
                    <a:pt x="20" y="2"/>
                  </a:cubicBezTo>
                  <a:close/>
                  <a:moveTo>
                    <a:pt x="38" y="20"/>
                  </a:moveTo>
                  <a:cubicBezTo>
                    <a:pt x="38" y="11"/>
                    <a:pt x="33" y="0"/>
                    <a:pt x="21" y="0"/>
                  </a:cubicBezTo>
                  <a:cubicBezTo>
                    <a:pt x="9" y="0"/>
                    <a:pt x="0" y="14"/>
                    <a:pt x="0" y="27"/>
                  </a:cubicBezTo>
                  <a:cubicBezTo>
                    <a:pt x="0" y="40"/>
                    <a:pt x="8" y="46"/>
                    <a:pt x="19" y="46"/>
                  </a:cubicBezTo>
                  <a:cubicBezTo>
                    <a:pt x="22" y="46"/>
                    <a:pt x="25" y="46"/>
                    <a:pt x="26" y="45"/>
                  </a:cubicBezTo>
                  <a:cubicBezTo>
                    <a:pt x="30" y="44"/>
                    <a:pt x="35" y="42"/>
                    <a:pt x="37" y="40"/>
                  </a:cubicBezTo>
                  <a:cubicBezTo>
                    <a:pt x="37" y="40"/>
                    <a:pt x="37" y="40"/>
                    <a:pt x="37" y="40"/>
                  </a:cubicBezTo>
                  <a:cubicBezTo>
                    <a:pt x="37" y="39"/>
                    <a:pt x="37" y="39"/>
                    <a:pt x="37" y="39"/>
                  </a:cubicBezTo>
                  <a:cubicBezTo>
                    <a:pt x="34" y="40"/>
                    <a:pt x="31" y="41"/>
                    <a:pt x="29" y="42"/>
                  </a:cubicBezTo>
                  <a:cubicBezTo>
                    <a:pt x="27" y="43"/>
                    <a:pt x="25" y="43"/>
                    <a:pt x="22" y="43"/>
                  </a:cubicBezTo>
                  <a:cubicBezTo>
                    <a:pt x="16" y="43"/>
                    <a:pt x="10" y="38"/>
                    <a:pt x="9" y="29"/>
                  </a:cubicBezTo>
                  <a:cubicBezTo>
                    <a:pt x="9" y="27"/>
                    <a:pt x="9" y="25"/>
                    <a:pt x="9" y="23"/>
                  </a:cubicBezTo>
                  <a:cubicBezTo>
                    <a:pt x="13" y="23"/>
                    <a:pt x="31" y="23"/>
                    <a:pt x="35" y="22"/>
                  </a:cubicBezTo>
                  <a:cubicBezTo>
                    <a:pt x="37" y="22"/>
                    <a:pt x="38" y="21"/>
                    <a:pt x="38" y="2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6" name="Freeform 45">
              <a:extLst>
                <a:ext uri="{FF2B5EF4-FFF2-40B4-BE49-F238E27FC236}">
                  <a16:creationId xmlns:a16="http://schemas.microsoft.com/office/drawing/2014/main" id="{E6DDB773-26B3-EC4C-9477-74CE4F904CFC}"/>
                </a:ext>
              </a:extLst>
            </p:cNvPr>
            <p:cNvSpPr>
              <a:spLocks noEditPoints="1"/>
            </p:cNvSpPr>
            <p:nvPr userDrawn="1"/>
          </p:nvSpPr>
          <p:spPr bwMode="gray">
            <a:xfrm>
              <a:off x="5503863" y="6176963"/>
              <a:ext cx="146050" cy="193675"/>
            </a:xfrm>
            <a:custGeom>
              <a:avLst/>
              <a:gdLst/>
              <a:ahLst/>
              <a:cxnLst>
                <a:cxn ang="0">
                  <a:pos x="19" y="1"/>
                </a:cxn>
                <a:cxn ang="0">
                  <a:pos x="34" y="14"/>
                </a:cxn>
                <a:cxn ang="0">
                  <a:pos x="16" y="29"/>
                </a:cxn>
                <a:cxn ang="0">
                  <a:pos x="14" y="28"/>
                </a:cxn>
                <a:cxn ang="0">
                  <a:pos x="15" y="3"/>
                </a:cxn>
                <a:cxn ang="0">
                  <a:pos x="19" y="1"/>
                </a:cxn>
                <a:cxn ang="0">
                  <a:pos x="28" y="28"/>
                </a:cxn>
                <a:cxn ang="0">
                  <a:pos x="30" y="28"/>
                </a:cxn>
                <a:cxn ang="0">
                  <a:pos x="43" y="14"/>
                </a:cxn>
                <a:cxn ang="0">
                  <a:pos x="20" y="0"/>
                </a:cxn>
                <a:cxn ang="0">
                  <a:pos x="0" y="1"/>
                </a:cxn>
                <a:cxn ang="0">
                  <a:pos x="0" y="1"/>
                </a:cxn>
                <a:cxn ang="0">
                  <a:pos x="0" y="2"/>
                </a:cxn>
                <a:cxn ang="0">
                  <a:pos x="5" y="3"/>
                </a:cxn>
                <a:cxn ang="0">
                  <a:pos x="6" y="4"/>
                </a:cxn>
                <a:cxn ang="0">
                  <a:pos x="6" y="30"/>
                </a:cxn>
                <a:cxn ang="0">
                  <a:pos x="6" y="57"/>
                </a:cxn>
                <a:cxn ang="0">
                  <a:pos x="5" y="59"/>
                </a:cxn>
                <a:cxn ang="0">
                  <a:pos x="1" y="60"/>
                </a:cxn>
                <a:cxn ang="0">
                  <a:pos x="0" y="61"/>
                </a:cxn>
                <a:cxn ang="0">
                  <a:pos x="0" y="61"/>
                </a:cxn>
                <a:cxn ang="0">
                  <a:pos x="9" y="61"/>
                </a:cxn>
                <a:cxn ang="0">
                  <a:pos x="17" y="61"/>
                </a:cxn>
                <a:cxn ang="0">
                  <a:pos x="46" y="44"/>
                </a:cxn>
                <a:cxn ang="0">
                  <a:pos x="30" y="29"/>
                </a:cxn>
                <a:cxn ang="0">
                  <a:pos x="28" y="29"/>
                </a:cxn>
                <a:cxn ang="0">
                  <a:pos x="28" y="28"/>
                </a:cxn>
                <a:cxn ang="0">
                  <a:pos x="37" y="45"/>
                </a:cxn>
                <a:cxn ang="0">
                  <a:pos x="18" y="59"/>
                </a:cxn>
                <a:cxn ang="0">
                  <a:pos x="13" y="57"/>
                </a:cxn>
                <a:cxn ang="0">
                  <a:pos x="14" y="31"/>
                </a:cxn>
                <a:cxn ang="0">
                  <a:pos x="19" y="30"/>
                </a:cxn>
                <a:cxn ang="0">
                  <a:pos x="37" y="45"/>
                </a:cxn>
              </a:cxnLst>
              <a:rect l="0" t="0" r="r" b="b"/>
              <a:pathLst>
                <a:path w="46" h="61">
                  <a:moveTo>
                    <a:pt x="19" y="1"/>
                  </a:moveTo>
                  <a:cubicBezTo>
                    <a:pt x="29" y="1"/>
                    <a:pt x="34" y="6"/>
                    <a:pt x="34" y="14"/>
                  </a:cubicBezTo>
                  <a:cubicBezTo>
                    <a:pt x="34" y="24"/>
                    <a:pt x="25" y="29"/>
                    <a:pt x="16" y="29"/>
                  </a:cubicBezTo>
                  <a:cubicBezTo>
                    <a:pt x="15" y="29"/>
                    <a:pt x="14" y="28"/>
                    <a:pt x="14" y="28"/>
                  </a:cubicBezTo>
                  <a:cubicBezTo>
                    <a:pt x="14" y="26"/>
                    <a:pt x="14" y="10"/>
                    <a:pt x="15" y="3"/>
                  </a:cubicBezTo>
                  <a:cubicBezTo>
                    <a:pt x="15" y="2"/>
                    <a:pt x="16" y="1"/>
                    <a:pt x="19" y="1"/>
                  </a:cubicBezTo>
                  <a:close/>
                  <a:moveTo>
                    <a:pt x="28" y="28"/>
                  </a:moveTo>
                  <a:cubicBezTo>
                    <a:pt x="28" y="28"/>
                    <a:pt x="29" y="28"/>
                    <a:pt x="30" y="28"/>
                  </a:cubicBezTo>
                  <a:cubicBezTo>
                    <a:pt x="36" y="26"/>
                    <a:pt x="43" y="21"/>
                    <a:pt x="43" y="14"/>
                  </a:cubicBezTo>
                  <a:cubicBezTo>
                    <a:pt x="43" y="5"/>
                    <a:pt x="36" y="0"/>
                    <a:pt x="20" y="0"/>
                  </a:cubicBezTo>
                  <a:cubicBezTo>
                    <a:pt x="12" y="0"/>
                    <a:pt x="4" y="0"/>
                    <a:pt x="0" y="1"/>
                  </a:cubicBezTo>
                  <a:cubicBezTo>
                    <a:pt x="0" y="1"/>
                    <a:pt x="0" y="1"/>
                    <a:pt x="0" y="1"/>
                  </a:cubicBezTo>
                  <a:cubicBezTo>
                    <a:pt x="0" y="2"/>
                    <a:pt x="0" y="2"/>
                    <a:pt x="0" y="2"/>
                  </a:cubicBezTo>
                  <a:cubicBezTo>
                    <a:pt x="5" y="3"/>
                    <a:pt x="5" y="3"/>
                    <a:pt x="5" y="3"/>
                  </a:cubicBezTo>
                  <a:cubicBezTo>
                    <a:pt x="6" y="3"/>
                    <a:pt x="6" y="3"/>
                    <a:pt x="6" y="4"/>
                  </a:cubicBezTo>
                  <a:cubicBezTo>
                    <a:pt x="6" y="9"/>
                    <a:pt x="6" y="24"/>
                    <a:pt x="6" y="30"/>
                  </a:cubicBezTo>
                  <a:cubicBezTo>
                    <a:pt x="6" y="34"/>
                    <a:pt x="7" y="54"/>
                    <a:pt x="6" y="57"/>
                  </a:cubicBezTo>
                  <a:cubicBezTo>
                    <a:pt x="6" y="58"/>
                    <a:pt x="6" y="58"/>
                    <a:pt x="5" y="59"/>
                  </a:cubicBezTo>
                  <a:cubicBezTo>
                    <a:pt x="1" y="60"/>
                    <a:pt x="1" y="60"/>
                    <a:pt x="1" y="60"/>
                  </a:cubicBezTo>
                  <a:cubicBezTo>
                    <a:pt x="0" y="60"/>
                    <a:pt x="0" y="60"/>
                    <a:pt x="0" y="61"/>
                  </a:cubicBezTo>
                  <a:cubicBezTo>
                    <a:pt x="0" y="61"/>
                    <a:pt x="0" y="61"/>
                    <a:pt x="0" y="61"/>
                  </a:cubicBezTo>
                  <a:cubicBezTo>
                    <a:pt x="3" y="61"/>
                    <a:pt x="7" y="61"/>
                    <a:pt x="9" y="61"/>
                  </a:cubicBezTo>
                  <a:cubicBezTo>
                    <a:pt x="11" y="61"/>
                    <a:pt x="15" y="61"/>
                    <a:pt x="17" y="61"/>
                  </a:cubicBezTo>
                  <a:cubicBezTo>
                    <a:pt x="33" y="61"/>
                    <a:pt x="46" y="56"/>
                    <a:pt x="46" y="44"/>
                  </a:cubicBezTo>
                  <a:cubicBezTo>
                    <a:pt x="46" y="36"/>
                    <a:pt x="39" y="30"/>
                    <a:pt x="30" y="29"/>
                  </a:cubicBezTo>
                  <a:cubicBezTo>
                    <a:pt x="29" y="29"/>
                    <a:pt x="28" y="29"/>
                    <a:pt x="28" y="29"/>
                  </a:cubicBezTo>
                  <a:lnTo>
                    <a:pt x="28" y="28"/>
                  </a:lnTo>
                  <a:close/>
                  <a:moveTo>
                    <a:pt x="37" y="45"/>
                  </a:moveTo>
                  <a:cubicBezTo>
                    <a:pt x="37" y="55"/>
                    <a:pt x="28" y="59"/>
                    <a:pt x="18" y="59"/>
                  </a:cubicBezTo>
                  <a:cubicBezTo>
                    <a:pt x="16" y="59"/>
                    <a:pt x="13" y="58"/>
                    <a:pt x="13" y="57"/>
                  </a:cubicBezTo>
                  <a:cubicBezTo>
                    <a:pt x="13" y="56"/>
                    <a:pt x="14" y="33"/>
                    <a:pt x="14" y="31"/>
                  </a:cubicBezTo>
                  <a:cubicBezTo>
                    <a:pt x="14" y="30"/>
                    <a:pt x="16" y="30"/>
                    <a:pt x="19" y="30"/>
                  </a:cubicBezTo>
                  <a:cubicBezTo>
                    <a:pt x="30" y="30"/>
                    <a:pt x="37" y="37"/>
                    <a:pt x="37" y="4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7" name="Freeform 46">
              <a:extLst>
                <a:ext uri="{FF2B5EF4-FFF2-40B4-BE49-F238E27FC236}">
                  <a16:creationId xmlns:a16="http://schemas.microsoft.com/office/drawing/2014/main" id="{2ED4ABDA-23FE-4A44-8CA1-396D7262AABB}"/>
                </a:ext>
              </a:extLst>
            </p:cNvPr>
            <p:cNvSpPr>
              <a:spLocks noEditPoints="1"/>
            </p:cNvSpPr>
            <p:nvPr userDrawn="1"/>
          </p:nvSpPr>
          <p:spPr bwMode="gray">
            <a:xfrm>
              <a:off x="5672138" y="6224588"/>
              <a:ext cx="136525" cy="146050"/>
            </a:xfrm>
            <a:custGeom>
              <a:avLst/>
              <a:gdLst/>
              <a:ahLst/>
              <a:cxnLst>
                <a:cxn ang="0">
                  <a:pos x="16" y="43"/>
                </a:cxn>
                <a:cxn ang="0">
                  <a:pos x="8" y="32"/>
                </a:cxn>
                <a:cxn ang="0">
                  <a:pos x="18" y="18"/>
                </a:cxn>
                <a:cxn ang="0">
                  <a:pos x="29" y="25"/>
                </a:cxn>
                <a:cxn ang="0">
                  <a:pos x="30" y="27"/>
                </a:cxn>
                <a:cxn ang="0">
                  <a:pos x="29" y="29"/>
                </a:cxn>
                <a:cxn ang="0">
                  <a:pos x="16" y="43"/>
                </a:cxn>
                <a:cxn ang="0">
                  <a:pos x="29" y="21"/>
                </a:cxn>
                <a:cxn ang="0">
                  <a:pos x="28" y="20"/>
                </a:cxn>
                <a:cxn ang="0">
                  <a:pos x="17" y="16"/>
                </a:cxn>
                <a:cxn ang="0">
                  <a:pos x="0" y="34"/>
                </a:cxn>
                <a:cxn ang="0">
                  <a:pos x="11" y="46"/>
                </a:cxn>
                <a:cxn ang="0">
                  <a:pos x="28" y="35"/>
                </a:cxn>
                <a:cxn ang="0">
                  <a:pos x="30" y="33"/>
                </a:cxn>
                <a:cxn ang="0">
                  <a:pos x="30" y="33"/>
                </a:cxn>
                <a:cxn ang="0">
                  <a:pos x="30" y="36"/>
                </a:cxn>
                <a:cxn ang="0">
                  <a:pos x="30" y="45"/>
                </a:cxn>
                <a:cxn ang="0">
                  <a:pos x="31" y="46"/>
                </a:cxn>
                <a:cxn ang="0">
                  <a:pos x="36" y="46"/>
                </a:cxn>
                <a:cxn ang="0">
                  <a:pos x="43" y="46"/>
                </a:cxn>
                <a:cxn ang="0">
                  <a:pos x="43" y="45"/>
                </a:cxn>
                <a:cxn ang="0">
                  <a:pos x="42" y="45"/>
                </a:cxn>
                <a:cxn ang="0">
                  <a:pos x="38" y="43"/>
                </a:cxn>
                <a:cxn ang="0">
                  <a:pos x="37" y="42"/>
                </a:cxn>
                <a:cxn ang="0">
                  <a:pos x="37" y="31"/>
                </a:cxn>
                <a:cxn ang="0">
                  <a:pos x="37" y="20"/>
                </a:cxn>
                <a:cxn ang="0">
                  <a:pos x="24" y="0"/>
                </a:cxn>
                <a:cxn ang="0">
                  <a:pos x="4" y="10"/>
                </a:cxn>
                <a:cxn ang="0">
                  <a:pos x="5" y="12"/>
                </a:cxn>
                <a:cxn ang="0">
                  <a:pos x="5" y="12"/>
                </a:cxn>
                <a:cxn ang="0">
                  <a:pos x="20" y="4"/>
                </a:cxn>
                <a:cxn ang="0">
                  <a:pos x="29" y="14"/>
                </a:cxn>
                <a:cxn ang="0">
                  <a:pos x="30" y="21"/>
                </a:cxn>
                <a:cxn ang="0">
                  <a:pos x="29" y="21"/>
                </a:cxn>
              </a:cxnLst>
              <a:rect l="0" t="0" r="r" b="b"/>
              <a:pathLst>
                <a:path w="43" h="46">
                  <a:moveTo>
                    <a:pt x="16" y="43"/>
                  </a:moveTo>
                  <a:cubicBezTo>
                    <a:pt x="11" y="43"/>
                    <a:pt x="8" y="39"/>
                    <a:pt x="8" y="32"/>
                  </a:cubicBezTo>
                  <a:cubicBezTo>
                    <a:pt x="8" y="25"/>
                    <a:pt x="12" y="18"/>
                    <a:pt x="18" y="18"/>
                  </a:cubicBezTo>
                  <a:cubicBezTo>
                    <a:pt x="24" y="18"/>
                    <a:pt x="27" y="22"/>
                    <a:pt x="29" y="25"/>
                  </a:cubicBezTo>
                  <a:cubicBezTo>
                    <a:pt x="29" y="26"/>
                    <a:pt x="30" y="27"/>
                    <a:pt x="30" y="27"/>
                  </a:cubicBezTo>
                  <a:cubicBezTo>
                    <a:pt x="30" y="28"/>
                    <a:pt x="29" y="29"/>
                    <a:pt x="29" y="29"/>
                  </a:cubicBezTo>
                  <a:cubicBezTo>
                    <a:pt x="27" y="37"/>
                    <a:pt x="21" y="43"/>
                    <a:pt x="16" y="43"/>
                  </a:cubicBezTo>
                  <a:close/>
                  <a:moveTo>
                    <a:pt x="29" y="21"/>
                  </a:moveTo>
                  <a:cubicBezTo>
                    <a:pt x="29" y="21"/>
                    <a:pt x="28" y="20"/>
                    <a:pt x="28" y="20"/>
                  </a:cubicBezTo>
                  <a:cubicBezTo>
                    <a:pt x="26" y="18"/>
                    <a:pt x="22" y="16"/>
                    <a:pt x="17" y="16"/>
                  </a:cubicBezTo>
                  <a:cubicBezTo>
                    <a:pt x="5" y="16"/>
                    <a:pt x="0" y="26"/>
                    <a:pt x="0" y="34"/>
                  </a:cubicBezTo>
                  <a:cubicBezTo>
                    <a:pt x="0" y="42"/>
                    <a:pt x="5" y="46"/>
                    <a:pt x="11" y="46"/>
                  </a:cubicBezTo>
                  <a:cubicBezTo>
                    <a:pt x="20" y="46"/>
                    <a:pt x="26" y="40"/>
                    <a:pt x="28" y="35"/>
                  </a:cubicBezTo>
                  <a:cubicBezTo>
                    <a:pt x="29" y="34"/>
                    <a:pt x="29" y="33"/>
                    <a:pt x="30" y="33"/>
                  </a:cubicBezTo>
                  <a:cubicBezTo>
                    <a:pt x="30" y="33"/>
                    <a:pt x="30" y="33"/>
                    <a:pt x="30" y="33"/>
                  </a:cubicBezTo>
                  <a:cubicBezTo>
                    <a:pt x="30" y="34"/>
                    <a:pt x="30" y="35"/>
                    <a:pt x="30" y="36"/>
                  </a:cubicBezTo>
                  <a:cubicBezTo>
                    <a:pt x="30" y="38"/>
                    <a:pt x="30" y="44"/>
                    <a:pt x="30" y="45"/>
                  </a:cubicBezTo>
                  <a:cubicBezTo>
                    <a:pt x="30" y="45"/>
                    <a:pt x="30" y="46"/>
                    <a:pt x="31" y="46"/>
                  </a:cubicBezTo>
                  <a:cubicBezTo>
                    <a:pt x="32" y="46"/>
                    <a:pt x="34" y="46"/>
                    <a:pt x="36" y="46"/>
                  </a:cubicBezTo>
                  <a:cubicBezTo>
                    <a:pt x="39" y="46"/>
                    <a:pt x="42" y="46"/>
                    <a:pt x="43" y="46"/>
                  </a:cubicBezTo>
                  <a:cubicBezTo>
                    <a:pt x="43" y="46"/>
                    <a:pt x="43" y="46"/>
                    <a:pt x="43" y="45"/>
                  </a:cubicBezTo>
                  <a:cubicBezTo>
                    <a:pt x="43" y="45"/>
                    <a:pt x="43" y="45"/>
                    <a:pt x="42" y="45"/>
                  </a:cubicBezTo>
                  <a:cubicBezTo>
                    <a:pt x="38" y="43"/>
                    <a:pt x="38" y="43"/>
                    <a:pt x="38" y="43"/>
                  </a:cubicBezTo>
                  <a:cubicBezTo>
                    <a:pt x="37" y="43"/>
                    <a:pt x="37" y="43"/>
                    <a:pt x="37" y="42"/>
                  </a:cubicBezTo>
                  <a:cubicBezTo>
                    <a:pt x="37" y="40"/>
                    <a:pt x="37" y="34"/>
                    <a:pt x="37" y="31"/>
                  </a:cubicBezTo>
                  <a:cubicBezTo>
                    <a:pt x="37" y="28"/>
                    <a:pt x="37" y="22"/>
                    <a:pt x="37" y="20"/>
                  </a:cubicBezTo>
                  <a:cubicBezTo>
                    <a:pt x="37" y="10"/>
                    <a:pt x="35" y="0"/>
                    <a:pt x="24" y="0"/>
                  </a:cubicBezTo>
                  <a:cubicBezTo>
                    <a:pt x="15" y="0"/>
                    <a:pt x="9" y="4"/>
                    <a:pt x="4" y="10"/>
                  </a:cubicBezTo>
                  <a:cubicBezTo>
                    <a:pt x="4" y="11"/>
                    <a:pt x="4" y="12"/>
                    <a:pt x="5" y="12"/>
                  </a:cubicBezTo>
                  <a:cubicBezTo>
                    <a:pt x="5" y="12"/>
                    <a:pt x="5" y="12"/>
                    <a:pt x="5" y="12"/>
                  </a:cubicBezTo>
                  <a:cubicBezTo>
                    <a:pt x="9" y="7"/>
                    <a:pt x="14" y="4"/>
                    <a:pt x="20" y="4"/>
                  </a:cubicBezTo>
                  <a:cubicBezTo>
                    <a:pt x="25" y="4"/>
                    <a:pt x="28" y="8"/>
                    <a:pt x="29" y="14"/>
                  </a:cubicBezTo>
                  <a:cubicBezTo>
                    <a:pt x="29" y="16"/>
                    <a:pt x="29" y="19"/>
                    <a:pt x="30" y="21"/>
                  </a:cubicBezTo>
                  <a:lnTo>
                    <a:pt x="29" y="2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8" name="Freeform 47">
              <a:extLst>
                <a:ext uri="{FF2B5EF4-FFF2-40B4-BE49-F238E27FC236}">
                  <a16:creationId xmlns:a16="http://schemas.microsoft.com/office/drawing/2014/main" id="{04A122A7-509A-BC43-A647-BE0C1AD19D35}"/>
                </a:ext>
              </a:extLst>
            </p:cNvPr>
            <p:cNvSpPr>
              <a:spLocks noEditPoints="1"/>
            </p:cNvSpPr>
            <p:nvPr userDrawn="1"/>
          </p:nvSpPr>
          <p:spPr bwMode="gray">
            <a:xfrm>
              <a:off x="5818188" y="6176963"/>
              <a:ext cx="63500" cy="193675"/>
            </a:xfrm>
            <a:custGeom>
              <a:avLst/>
              <a:gdLst/>
              <a:ahLst/>
              <a:cxnLst>
                <a:cxn ang="0">
                  <a:pos x="10" y="0"/>
                </a:cxn>
                <a:cxn ang="0">
                  <a:pos x="14" y="4"/>
                </a:cxn>
                <a:cxn ang="0">
                  <a:pos x="10" y="9"/>
                </a:cxn>
                <a:cxn ang="0">
                  <a:pos x="5" y="4"/>
                </a:cxn>
                <a:cxn ang="0">
                  <a:pos x="10" y="0"/>
                </a:cxn>
                <a:cxn ang="0">
                  <a:pos x="14" y="15"/>
                </a:cxn>
                <a:cxn ang="0">
                  <a:pos x="15" y="16"/>
                </a:cxn>
                <a:cxn ang="0">
                  <a:pos x="14" y="39"/>
                </a:cxn>
                <a:cxn ang="0">
                  <a:pos x="14" y="58"/>
                </a:cxn>
                <a:cxn ang="0">
                  <a:pos x="15" y="59"/>
                </a:cxn>
                <a:cxn ang="0">
                  <a:pos x="20" y="60"/>
                </a:cxn>
                <a:cxn ang="0">
                  <a:pos x="20" y="61"/>
                </a:cxn>
                <a:cxn ang="0">
                  <a:pos x="20" y="61"/>
                </a:cxn>
                <a:cxn ang="0">
                  <a:pos x="10" y="61"/>
                </a:cxn>
                <a:cxn ang="0">
                  <a:pos x="1" y="61"/>
                </a:cxn>
                <a:cxn ang="0">
                  <a:pos x="1" y="61"/>
                </a:cxn>
                <a:cxn ang="0">
                  <a:pos x="1" y="60"/>
                </a:cxn>
                <a:cxn ang="0">
                  <a:pos x="6" y="59"/>
                </a:cxn>
                <a:cxn ang="0">
                  <a:pos x="7" y="58"/>
                </a:cxn>
                <a:cxn ang="0">
                  <a:pos x="7" y="38"/>
                </a:cxn>
                <a:cxn ang="0">
                  <a:pos x="6" y="21"/>
                </a:cxn>
                <a:cxn ang="0">
                  <a:pos x="5" y="19"/>
                </a:cxn>
                <a:cxn ang="0">
                  <a:pos x="0" y="19"/>
                </a:cxn>
                <a:cxn ang="0">
                  <a:pos x="0" y="18"/>
                </a:cxn>
                <a:cxn ang="0">
                  <a:pos x="0" y="18"/>
                </a:cxn>
                <a:cxn ang="0">
                  <a:pos x="14" y="15"/>
                </a:cxn>
              </a:cxnLst>
              <a:rect l="0" t="0" r="r" b="b"/>
              <a:pathLst>
                <a:path w="20" h="61">
                  <a:moveTo>
                    <a:pt x="10" y="0"/>
                  </a:moveTo>
                  <a:cubicBezTo>
                    <a:pt x="12" y="0"/>
                    <a:pt x="14" y="2"/>
                    <a:pt x="14" y="4"/>
                  </a:cubicBezTo>
                  <a:cubicBezTo>
                    <a:pt x="14" y="7"/>
                    <a:pt x="12" y="9"/>
                    <a:pt x="10" y="9"/>
                  </a:cubicBezTo>
                  <a:cubicBezTo>
                    <a:pt x="7" y="9"/>
                    <a:pt x="5" y="7"/>
                    <a:pt x="5" y="4"/>
                  </a:cubicBezTo>
                  <a:cubicBezTo>
                    <a:pt x="5" y="2"/>
                    <a:pt x="7" y="0"/>
                    <a:pt x="10" y="0"/>
                  </a:cubicBezTo>
                  <a:close/>
                  <a:moveTo>
                    <a:pt x="14" y="15"/>
                  </a:moveTo>
                  <a:cubicBezTo>
                    <a:pt x="15" y="15"/>
                    <a:pt x="15" y="15"/>
                    <a:pt x="15" y="16"/>
                  </a:cubicBezTo>
                  <a:cubicBezTo>
                    <a:pt x="15" y="20"/>
                    <a:pt x="14" y="34"/>
                    <a:pt x="14" y="39"/>
                  </a:cubicBezTo>
                  <a:cubicBezTo>
                    <a:pt x="14" y="43"/>
                    <a:pt x="14" y="55"/>
                    <a:pt x="14" y="58"/>
                  </a:cubicBezTo>
                  <a:cubicBezTo>
                    <a:pt x="14" y="58"/>
                    <a:pt x="14" y="59"/>
                    <a:pt x="15" y="59"/>
                  </a:cubicBezTo>
                  <a:cubicBezTo>
                    <a:pt x="20" y="60"/>
                    <a:pt x="20" y="60"/>
                    <a:pt x="20" y="60"/>
                  </a:cubicBezTo>
                  <a:cubicBezTo>
                    <a:pt x="20" y="60"/>
                    <a:pt x="20" y="60"/>
                    <a:pt x="20" y="61"/>
                  </a:cubicBezTo>
                  <a:cubicBezTo>
                    <a:pt x="20" y="61"/>
                    <a:pt x="20" y="61"/>
                    <a:pt x="20" y="61"/>
                  </a:cubicBezTo>
                  <a:cubicBezTo>
                    <a:pt x="18" y="61"/>
                    <a:pt x="15" y="61"/>
                    <a:pt x="10" y="61"/>
                  </a:cubicBezTo>
                  <a:cubicBezTo>
                    <a:pt x="6" y="61"/>
                    <a:pt x="3" y="61"/>
                    <a:pt x="1" y="61"/>
                  </a:cubicBezTo>
                  <a:cubicBezTo>
                    <a:pt x="1" y="61"/>
                    <a:pt x="1" y="61"/>
                    <a:pt x="1" y="61"/>
                  </a:cubicBezTo>
                  <a:cubicBezTo>
                    <a:pt x="1" y="60"/>
                    <a:pt x="1" y="60"/>
                    <a:pt x="1" y="60"/>
                  </a:cubicBezTo>
                  <a:cubicBezTo>
                    <a:pt x="6" y="59"/>
                    <a:pt x="6" y="59"/>
                    <a:pt x="6" y="59"/>
                  </a:cubicBezTo>
                  <a:cubicBezTo>
                    <a:pt x="7" y="58"/>
                    <a:pt x="7" y="58"/>
                    <a:pt x="7" y="58"/>
                  </a:cubicBezTo>
                  <a:cubicBezTo>
                    <a:pt x="7" y="55"/>
                    <a:pt x="7" y="43"/>
                    <a:pt x="7" y="38"/>
                  </a:cubicBezTo>
                  <a:cubicBezTo>
                    <a:pt x="7" y="34"/>
                    <a:pt x="6" y="23"/>
                    <a:pt x="6" y="21"/>
                  </a:cubicBezTo>
                  <a:cubicBezTo>
                    <a:pt x="6" y="20"/>
                    <a:pt x="6" y="19"/>
                    <a:pt x="5" y="19"/>
                  </a:cubicBezTo>
                  <a:cubicBezTo>
                    <a:pt x="0" y="19"/>
                    <a:pt x="0" y="19"/>
                    <a:pt x="0" y="19"/>
                  </a:cubicBezTo>
                  <a:cubicBezTo>
                    <a:pt x="0" y="19"/>
                    <a:pt x="0" y="18"/>
                    <a:pt x="0" y="18"/>
                  </a:cubicBezTo>
                  <a:cubicBezTo>
                    <a:pt x="0" y="18"/>
                    <a:pt x="0" y="18"/>
                    <a:pt x="0" y="18"/>
                  </a:cubicBezTo>
                  <a:lnTo>
                    <a:pt x="14" y="1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9" name="Freeform 48">
              <a:extLst>
                <a:ext uri="{FF2B5EF4-FFF2-40B4-BE49-F238E27FC236}">
                  <a16:creationId xmlns:a16="http://schemas.microsoft.com/office/drawing/2014/main" id="{F5D4C3C2-F5EE-3244-9BE4-0FD99AB5841E}"/>
                </a:ext>
              </a:extLst>
            </p:cNvPr>
            <p:cNvSpPr>
              <a:spLocks/>
            </p:cNvSpPr>
            <p:nvPr userDrawn="1"/>
          </p:nvSpPr>
          <p:spPr bwMode="gray">
            <a:xfrm>
              <a:off x="5891213" y="6157913"/>
              <a:ext cx="66675" cy="212725"/>
            </a:xfrm>
            <a:custGeom>
              <a:avLst/>
              <a:gdLst/>
              <a:ahLst/>
              <a:cxnLst>
                <a:cxn ang="0">
                  <a:pos x="15" y="0"/>
                </a:cxn>
                <a:cxn ang="0">
                  <a:pos x="16" y="1"/>
                </a:cxn>
                <a:cxn ang="0">
                  <a:pos x="15" y="33"/>
                </a:cxn>
                <a:cxn ang="0">
                  <a:pos x="14" y="64"/>
                </a:cxn>
                <a:cxn ang="0">
                  <a:pos x="15" y="65"/>
                </a:cxn>
                <a:cxn ang="0">
                  <a:pos x="21" y="66"/>
                </a:cxn>
                <a:cxn ang="0">
                  <a:pos x="21" y="67"/>
                </a:cxn>
                <a:cxn ang="0">
                  <a:pos x="21" y="67"/>
                </a:cxn>
                <a:cxn ang="0">
                  <a:pos x="11" y="67"/>
                </a:cxn>
                <a:cxn ang="0">
                  <a:pos x="2" y="67"/>
                </a:cxn>
                <a:cxn ang="0">
                  <a:pos x="2" y="67"/>
                </a:cxn>
                <a:cxn ang="0">
                  <a:pos x="2" y="66"/>
                </a:cxn>
                <a:cxn ang="0">
                  <a:pos x="7" y="65"/>
                </a:cxn>
                <a:cxn ang="0">
                  <a:pos x="8" y="64"/>
                </a:cxn>
                <a:cxn ang="0">
                  <a:pos x="8" y="33"/>
                </a:cxn>
                <a:cxn ang="0">
                  <a:pos x="7" y="5"/>
                </a:cxn>
                <a:cxn ang="0">
                  <a:pos x="6" y="3"/>
                </a:cxn>
                <a:cxn ang="0">
                  <a:pos x="0" y="3"/>
                </a:cxn>
                <a:cxn ang="0">
                  <a:pos x="0" y="2"/>
                </a:cxn>
                <a:cxn ang="0">
                  <a:pos x="0" y="2"/>
                </a:cxn>
                <a:cxn ang="0">
                  <a:pos x="15" y="0"/>
                </a:cxn>
              </a:cxnLst>
              <a:rect l="0" t="0" r="r" b="b"/>
              <a:pathLst>
                <a:path w="21" h="67">
                  <a:moveTo>
                    <a:pt x="15" y="0"/>
                  </a:moveTo>
                  <a:cubicBezTo>
                    <a:pt x="16" y="0"/>
                    <a:pt x="16" y="0"/>
                    <a:pt x="16" y="1"/>
                  </a:cubicBezTo>
                  <a:cubicBezTo>
                    <a:pt x="16" y="2"/>
                    <a:pt x="15" y="22"/>
                    <a:pt x="15" y="33"/>
                  </a:cubicBezTo>
                  <a:cubicBezTo>
                    <a:pt x="15" y="40"/>
                    <a:pt x="14" y="62"/>
                    <a:pt x="14" y="64"/>
                  </a:cubicBezTo>
                  <a:cubicBezTo>
                    <a:pt x="14" y="64"/>
                    <a:pt x="15" y="64"/>
                    <a:pt x="15" y="65"/>
                  </a:cubicBezTo>
                  <a:cubicBezTo>
                    <a:pt x="21" y="66"/>
                    <a:pt x="21" y="66"/>
                    <a:pt x="21" y="66"/>
                  </a:cubicBezTo>
                  <a:cubicBezTo>
                    <a:pt x="21" y="66"/>
                    <a:pt x="21" y="66"/>
                    <a:pt x="21" y="67"/>
                  </a:cubicBezTo>
                  <a:cubicBezTo>
                    <a:pt x="21" y="67"/>
                    <a:pt x="21" y="67"/>
                    <a:pt x="21" y="67"/>
                  </a:cubicBezTo>
                  <a:cubicBezTo>
                    <a:pt x="19" y="67"/>
                    <a:pt x="15" y="67"/>
                    <a:pt x="11" y="67"/>
                  </a:cubicBezTo>
                  <a:cubicBezTo>
                    <a:pt x="7" y="67"/>
                    <a:pt x="4" y="67"/>
                    <a:pt x="2" y="67"/>
                  </a:cubicBezTo>
                  <a:cubicBezTo>
                    <a:pt x="2" y="67"/>
                    <a:pt x="2" y="67"/>
                    <a:pt x="2" y="67"/>
                  </a:cubicBezTo>
                  <a:cubicBezTo>
                    <a:pt x="2" y="66"/>
                    <a:pt x="2" y="66"/>
                    <a:pt x="2" y="66"/>
                  </a:cubicBezTo>
                  <a:cubicBezTo>
                    <a:pt x="7" y="65"/>
                    <a:pt x="7" y="65"/>
                    <a:pt x="7" y="65"/>
                  </a:cubicBezTo>
                  <a:cubicBezTo>
                    <a:pt x="7" y="65"/>
                    <a:pt x="8" y="64"/>
                    <a:pt x="8" y="64"/>
                  </a:cubicBezTo>
                  <a:cubicBezTo>
                    <a:pt x="8" y="61"/>
                    <a:pt x="8" y="38"/>
                    <a:pt x="8" y="33"/>
                  </a:cubicBezTo>
                  <a:cubicBezTo>
                    <a:pt x="8" y="28"/>
                    <a:pt x="7" y="8"/>
                    <a:pt x="7" y="5"/>
                  </a:cubicBezTo>
                  <a:cubicBezTo>
                    <a:pt x="7" y="4"/>
                    <a:pt x="7" y="3"/>
                    <a:pt x="6" y="3"/>
                  </a:cubicBezTo>
                  <a:cubicBezTo>
                    <a:pt x="0" y="3"/>
                    <a:pt x="0" y="3"/>
                    <a:pt x="0" y="3"/>
                  </a:cubicBezTo>
                  <a:cubicBezTo>
                    <a:pt x="0" y="3"/>
                    <a:pt x="0" y="2"/>
                    <a:pt x="0" y="2"/>
                  </a:cubicBezTo>
                  <a:cubicBezTo>
                    <a:pt x="0" y="2"/>
                    <a:pt x="0" y="2"/>
                    <a:pt x="0" y="2"/>
                  </a:cubicBezTo>
                  <a:lnTo>
                    <a:pt x="15"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0" name="Freeform 49">
              <a:extLst>
                <a:ext uri="{FF2B5EF4-FFF2-40B4-BE49-F238E27FC236}">
                  <a16:creationId xmlns:a16="http://schemas.microsoft.com/office/drawing/2014/main" id="{9443B11F-71F4-8E49-BE90-4CB4DB1BA1D9}"/>
                </a:ext>
              </a:extLst>
            </p:cNvPr>
            <p:cNvSpPr>
              <a:spLocks noEditPoints="1"/>
            </p:cNvSpPr>
            <p:nvPr userDrawn="1"/>
          </p:nvSpPr>
          <p:spPr bwMode="gray">
            <a:xfrm>
              <a:off x="5973763" y="6224588"/>
              <a:ext cx="117475" cy="146050"/>
            </a:xfrm>
            <a:custGeom>
              <a:avLst/>
              <a:gdLst/>
              <a:ahLst/>
              <a:cxnLst>
                <a:cxn ang="0">
                  <a:pos x="20" y="2"/>
                </a:cxn>
                <a:cxn ang="0">
                  <a:pos x="29" y="18"/>
                </a:cxn>
                <a:cxn ang="0">
                  <a:pos x="27" y="21"/>
                </a:cxn>
                <a:cxn ang="0">
                  <a:pos x="9" y="21"/>
                </a:cxn>
                <a:cxn ang="0">
                  <a:pos x="20" y="2"/>
                </a:cxn>
                <a:cxn ang="0">
                  <a:pos x="37" y="20"/>
                </a:cxn>
                <a:cxn ang="0">
                  <a:pos x="21" y="0"/>
                </a:cxn>
                <a:cxn ang="0">
                  <a:pos x="0" y="27"/>
                </a:cxn>
                <a:cxn ang="0">
                  <a:pos x="19" y="46"/>
                </a:cxn>
                <a:cxn ang="0">
                  <a:pos x="26" y="45"/>
                </a:cxn>
                <a:cxn ang="0">
                  <a:pos x="37" y="40"/>
                </a:cxn>
                <a:cxn ang="0">
                  <a:pos x="37" y="40"/>
                </a:cxn>
                <a:cxn ang="0">
                  <a:pos x="36" y="39"/>
                </a:cxn>
                <a:cxn ang="0">
                  <a:pos x="28" y="42"/>
                </a:cxn>
                <a:cxn ang="0">
                  <a:pos x="22" y="43"/>
                </a:cxn>
                <a:cxn ang="0">
                  <a:pos x="9" y="29"/>
                </a:cxn>
                <a:cxn ang="0">
                  <a:pos x="9" y="23"/>
                </a:cxn>
                <a:cxn ang="0">
                  <a:pos x="35" y="22"/>
                </a:cxn>
                <a:cxn ang="0">
                  <a:pos x="37" y="20"/>
                </a:cxn>
              </a:cxnLst>
              <a:rect l="0" t="0" r="r" b="b"/>
              <a:pathLst>
                <a:path w="37" h="46">
                  <a:moveTo>
                    <a:pt x="20" y="2"/>
                  </a:moveTo>
                  <a:cubicBezTo>
                    <a:pt x="26" y="2"/>
                    <a:pt x="29" y="13"/>
                    <a:pt x="29" y="18"/>
                  </a:cubicBezTo>
                  <a:cubicBezTo>
                    <a:pt x="29" y="20"/>
                    <a:pt x="28" y="20"/>
                    <a:pt x="27" y="21"/>
                  </a:cubicBezTo>
                  <a:cubicBezTo>
                    <a:pt x="24" y="21"/>
                    <a:pt x="14" y="22"/>
                    <a:pt x="9" y="21"/>
                  </a:cubicBezTo>
                  <a:cubicBezTo>
                    <a:pt x="9" y="9"/>
                    <a:pt x="14" y="2"/>
                    <a:pt x="20" y="2"/>
                  </a:cubicBezTo>
                  <a:close/>
                  <a:moveTo>
                    <a:pt x="37" y="20"/>
                  </a:moveTo>
                  <a:cubicBezTo>
                    <a:pt x="37" y="11"/>
                    <a:pt x="32" y="0"/>
                    <a:pt x="21" y="0"/>
                  </a:cubicBezTo>
                  <a:cubicBezTo>
                    <a:pt x="9" y="0"/>
                    <a:pt x="0" y="14"/>
                    <a:pt x="0" y="27"/>
                  </a:cubicBezTo>
                  <a:cubicBezTo>
                    <a:pt x="0" y="40"/>
                    <a:pt x="8" y="46"/>
                    <a:pt x="19" y="46"/>
                  </a:cubicBezTo>
                  <a:cubicBezTo>
                    <a:pt x="22" y="46"/>
                    <a:pt x="25" y="46"/>
                    <a:pt x="26" y="45"/>
                  </a:cubicBezTo>
                  <a:cubicBezTo>
                    <a:pt x="30" y="44"/>
                    <a:pt x="34" y="42"/>
                    <a:pt x="37" y="40"/>
                  </a:cubicBezTo>
                  <a:cubicBezTo>
                    <a:pt x="37" y="40"/>
                    <a:pt x="37" y="40"/>
                    <a:pt x="37" y="40"/>
                  </a:cubicBezTo>
                  <a:cubicBezTo>
                    <a:pt x="37" y="39"/>
                    <a:pt x="37" y="39"/>
                    <a:pt x="36" y="39"/>
                  </a:cubicBezTo>
                  <a:cubicBezTo>
                    <a:pt x="34" y="40"/>
                    <a:pt x="31" y="41"/>
                    <a:pt x="28" y="42"/>
                  </a:cubicBezTo>
                  <a:cubicBezTo>
                    <a:pt x="27" y="43"/>
                    <a:pt x="25" y="43"/>
                    <a:pt x="22" y="43"/>
                  </a:cubicBezTo>
                  <a:cubicBezTo>
                    <a:pt x="15" y="43"/>
                    <a:pt x="10" y="38"/>
                    <a:pt x="9" y="29"/>
                  </a:cubicBezTo>
                  <a:cubicBezTo>
                    <a:pt x="9" y="27"/>
                    <a:pt x="9" y="25"/>
                    <a:pt x="9" y="23"/>
                  </a:cubicBezTo>
                  <a:cubicBezTo>
                    <a:pt x="13" y="23"/>
                    <a:pt x="31" y="23"/>
                    <a:pt x="35" y="22"/>
                  </a:cubicBezTo>
                  <a:cubicBezTo>
                    <a:pt x="36" y="22"/>
                    <a:pt x="37" y="21"/>
                    <a:pt x="37" y="2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1" name="Freeform 50">
              <a:extLst>
                <a:ext uri="{FF2B5EF4-FFF2-40B4-BE49-F238E27FC236}">
                  <a16:creationId xmlns:a16="http://schemas.microsoft.com/office/drawing/2014/main" id="{51017DC1-24EA-4D40-856A-036B0F212E0D}"/>
                </a:ext>
              </a:extLst>
            </p:cNvPr>
            <p:cNvSpPr>
              <a:spLocks/>
            </p:cNvSpPr>
            <p:nvPr userDrawn="1"/>
          </p:nvSpPr>
          <p:spPr bwMode="gray">
            <a:xfrm>
              <a:off x="6097588" y="6227763"/>
              <a:ext cx="152400" cy="201612"/>
            </a:xfrm>
            <a:custGeom>
              <a:avLst/>
              <a:gdLst/>
              <a:ahLst/>
              <a:cxnLst>
                <a:cxn ang="0">
                  <a:pos x="48" y="0"/>
                </a:cxn>
                <a:cxn ang="0">
                  <a:pos x="48" y="0"/>
                </a:cxn>
                <a:cxn ang="0">
                  <a:pos x="47" y="1"/>
                </a:cxn>
                <a:cxn ang="0">
                  <a:pos x="45" y="2"/>
                </a:cxn>
                <a:cxn ang="0">
                  <a:pos x="44" y="4"/>
                </a:cxn>
                <a:cxn ang="0">
                  <a:pos x="27" y="43"/>
                </a:cxn>
                <a:cxn ang="0">
                  <a:pos x="6" y="64"/>
                </a:cxn>
                <a:cxn ang="0">
                  <a:pos x="3" y="63"/>
                </a:cxn>
                <a:cxn ang="0">
                  <a:pos x="0" y="54"/>
                </a:cxn>
                <a:cxn ang="0">
                  <a:pos x="1" y="53"/>
                </a:cxn>
                <a:cxn ang="0">
                  <a:pos x="2" y="53"/>
                </a:cxn>
                <a:cxn ang="0">
                  <a:pos x="5" y="57"/>
                </a:cxn>
                <a:cxn ang="0">
                  <a:pos x="7" y="59"/>
                </a:cxn>
                <a:cxn ang="0">
                  <a:pos x="21" y="48"/>
                </a:cxn>
                <a:cxn ang="0">
                  <a:pos x="21" y="45"/>
                </a:cxn>
                <a:cxn ang="0">
                  <a:pos x="6" y="3"/>
                </a:cxn>
                <a:cxn ang="0">
                  <a:pos x="5" y="2"/>
                </a:cxn>
                <a:cxn ang="0">
                  <a:pos x="2" y="1"/>
                </a:cxn>
                <a:cxn ang="0">
                  <a:pos x="1" y="0"/>
                </a:cxn>
                <a:cxn ang="0">
                  <a:pos x="1" y="0"/>
                </a:cxn>
                <a:cxn ang="0">
                  <a:pos x="21" y="0"/>
                </a:cxn>
                <a:cxn ang="0">
                  <a:pos x="21" y="0"/>
                </a:cxn>
                <a:cxn ang="0">
                  <a:pos x="21" y="1"/>
                </a:cxn>
                <a:cxn ang="0">
                  <a:pos x="16" y="2"/>
                </a:cxn>
                <a:cxn ang="0">
                  <a:pos x="15" y="3"/>
                </a:cxn>
                <a:cxn ang="0">
                  <a:pos x="25" y="37"/>
                </a:cxn>
                <a:cxn ang="0">
                  <a:pos x="26" y="40"/>
                </a:cxn>
                <a:cxn ang="0">
                  <a:pos x="27" y="40"/>
                </a:cxn>
                <a:cxn ang="0">
                  <a:pos x="28" y="37"/>
                </a:cxn>
                <a:cxn ang="0">
                  <a:pos x="38" y="4"/>
                </a:cxn>
                <a:cxn ang="0">
                  <a:pos x="37" y="2"/>
                </a:cxn>
                <a:cxn ang="0">
                  <a:pos x="33" y="1"/>
                </a:cxn>
                <a:cxn ang="0">
                  <a:pos x="32" y="0"/>
                </a:cxn>
                <a:cxn ang="0">
                  <a:pos x="32" y="0"/>
                </a:cxn>
                <a:cxn ang="0">
                  <a:pos x="48" y="0"/>
                </a:cxn>
              </a:cxnLst>
              <a:rect l="0" t="0" r="r" b="b"/>
              <a:pathLst>
                <a:path w="48" h="64">
                  <a:moveTo>
                    <a:pt x="48" y="0"/>
                  </a:moveTo>
                  <a:cubicBezTo>
                    <a:pt x="48" y="0"/>
                    <a:pt x="48" y="0"/>
                    <a:pt x="48" y="0"/>
                  </a:cubicBezTo>
                  <a:cubicBezTo>
                    <a:pt x="48" y="1"/>
                    <a:pt x="48" y="1"/>
                    <a:pt x="47" y="1"/>
                  </a:cubicBezTo>
                  <a:cubicBezTo>
                    <a:pt x="45" y="2"/>
                    <a:pt x="45" y="2"/>
                    <a:pt x="45" y="2"/>
                  </a:cubicBezTo>
                  <a:cubicBezTo>
                    <a:pt x="45" y="2"/>
                    <a:pt x="44" y="3"/>
                    <a:pt x="44" y="4"/>
                  </a:cubicBezTo>
                  <a:cubicBezTo>
                    <a:pt x="42" y="10"/>
                    <a:pt x="33" y="33"/>
                    <a:pt x="27" y="43"/>
                  </a:cubicBezTo>
                  <a:cubicBezTo>
                    <a:pt x="22" y="52"/>
                    <a:pt x="14" y="64"/>
                    <a:pt x="6" y="64"/>
                  </a:cubicBezTo>
                  <a:cubicBezTo>
                    <a:pt x="3" y="64"/>
                    <a:pt x="3" y="63"/>
                    <a:pt x="3" y="63"/>
                  </a:cubicBezTo>
                  <a:cubicBezTo>
                    <a:pt x="0" y="54"/>
                    <a:pt x="0" y="54"/>
                    <a:pt x="0" y="54"/>
                  </a:cubicBezTo>
                  <a:cubicBezTo>
                    <a:pt x="0" y="53"/>
                    <a:pt x="1" y="53"/>
                    <a:pt x="1" y="53"/>
                  </a:cubicBezTo>
                  <a:cubicBezTo>
                    <a:pt x="1" y="53"/>
                    <a:pt x="1" y="53"/>
                    <a:pt x="2" y="53"/>
                  </a:cubicBezTo>
                  <a:cubicBezTo>
                    <a:pt x="5" y="57"/>
                    <a:pt x="5" y="57"/>
                    <a:pt x="5" y="57"/>
                  </a:cubicBezTo>
                  <a:cubicBezTo>
                    <a:pt x="5" y="58"/>
                    <a:pt x="6" y="59"/>
                    <a:pt x="7" y="59"/>
                  </a:cubicBezTo>
                  <a:cubicBezTo>
                    <a:pt x="11" y="59"/>
                    <a:pt x="17" y="54"/>
                    <a:pt x="21" y="48"/>
                  </a:cubicBezTo>
                  <a:cubicBezTo>
                    <a:pt x="22" y="47"/>
                    <a:pt x="22" y="46"/>
                    <a:pt x="21" y="45"/>
                  </a:cubicBezTo>
                  <a:cubicBezTo>
                    <a:pt x="18" y="37"/>
                    <a:pt x="9" y="13"/>
                    <a:pt x="6" y="3"/>
                  </a:cubicBezTo>
                  <a:cubicBezTo>
                    <a:pt x="5" y="3"/>
                    <a:pt x="5" y="2"/>
                    <a:pt x="5" y="2"/>
                  </a:cubicBezTo>
                  <a:cubicBezTo>
                    <a:pt x="2" y="1"/>
                    <a:pt x="2" y="1"/>
                    <a:pt x="2" y="1"/>
                  </a:cubicBezTo>
                  <a:cubicBezTo>
                    <a:pt x="1" y="1"/>
                    <a:pt x="1" y="1"/>
                    <a:pt x="1" y="0"/>
                  </a:cubicBezTo>
                  <a:cubicBezTo>
                    <a:pt x="1" y="0"/>
                    <a:pt x="1" y="0"/>
                    <a:pt x="1" y="0"/>
                  </a:cubicBezTo>
                  <a:cubicBezTo>
                    <a:pt x="21" y="0"/>
                    <a:pt x="21" y="0"/>
                    <a:pt x="21" y="0"/>
                  </a:cubicBezTo>
                  <a:cubicBezTo>
                    <a:pt x="21" y="0"/>
                    <a:pt x="21" y="0"/>
                    <a:pt x="21" y="0"/>
                  </a:cubicBezTo>
                  <a:cubicBezTo>
                    <a:pt x="21" y="1"/>
                    <a:pt x="21" y="1"/>
                    <a:pt x="21" y="1"/>
                  </a:cubicBezTo>
                  <a:cubicBezTo>
                    <a:pt x="16" y="2"/>
                    <a:pt x="16" y="2"/>
                    <a:pt x="16" y="2"/>
                  </a:cubicBezTo>
                  <a:cubicBezTo>
                    <a:pt x="15" y="2"/>
                    <a:pt x="15" y="3"/>
                    <a:pt x="15" y="3"/>
                  </a:cubicBezTo>
                  <a:cubicBezTo>
                    <a:pt x="17" y="11"/>
                    <a:pt x="23" y="29"/>
                    <a:pt x="25" y="37"/>
                  </a:cubicBezTo>
                  <a:cubicBezTo>
                    <a:pt x="26" y="38"/>
                    <a:pt x="26" y="39"/>
                    <a:pt x="26" y="40"/>
                  </a:cubicBezTo>
                  <a:cubicBezTo>
                    <a:pt x="27" y="40"/>
                    <a:pt x="27" y="40"/>
                    <a:pt x="27" y="40"/>
                  </a:cubicBezTo>
                  <a:cubicBezTo>
                    <a:pt x="27" y="39"/>
                    <a:pt x="28" y="38"/>
                    <a:pt x="28" y="37"/>
                  </a:cubicBezTo>
                  <a:cubicBezTo>
                    <a:pt x="31" y="29"/>
                    <a:pt x="36" y="13"/>
                    <a:pt x="38" y="4"/>
                  </a:cubicBezTo>
                  <a:cubicBezTo>
                    <a:pt x="38" y="2"/>
                    <a:pt x="38" y="2"/>
                    <a:pt x="37" y="2"/>
                  </a:cubicBezTo>
                  <a:cubicBezTo>
                    <a:pt x="33" y="1"/>
                    <a:pt x="33" y="1"/>
                    <a:pt x="33" y="1"/>
                  </a:cubicBezTo>
                  <a:cubicBezTo>
                    <a:pt x="32" y="1"/>
                    <a:pt x="32" y="1"/>
                    <a:pt x="32" y="0"/>
                  </a:cubicBezTo>
                  <a:cubicBezTo>
                    <a:pt x="32" y="0"/>
                    <a:pt x="32" y="0"/>
                    <a:pt x="32" y="0"/>
                  </a:cubicBezTo>
                  <a:lnTo>
                    <a:pt x="4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2" name="Freeform 51">
              <a:extLst>
                <a:ext uri="{FF2B5EF4-FFF2-40B4-BE49-F238E27FC236}">
                  <a16:creationId xmlns:a16="http://schemas.microsoft.com/office/drawing/2014/main" id="{04BBAE89-31B8-D74D-B9A0-6A709319630D}"/>
                </a:ext>
              </a:extLst>
            </p:cNvPr>
            <p:cNvSpPr>
              <a:spLocks/>
            </p:cNvSpPr>
            <p:nvPr userDrawn="1"/>
          </p:nvSpPr>
          <p:spPr bwMode="gray">
            <a:xfrm>
              <a:off x="4816475" y="6445250"/>
              <a:ext cx="57150" cy="76200"/>
            </a:xfrm>
            <a:custGeom>
              <a:avLst/>
              <a:gdLst/>
              <a:ahLst/>
              <a:cxnLst>
                <a:cxn ang="0">
                  <a:pos x="18" y="23"/>
                </a:cxn>
                <a:cxn ang="0">
                  <a:pos x="12" y="24"/>
                </a:cxn>
                <a:cxn ang="0">
                  <a:pos x="0" y="12"/>
                </a:cxn>
                <a:cxn ang="0">
                  <a:pos x="13" y="0"/>
                </a:cxn>
                <a:cxn ang="0">
                  <a:pos x="18" y="1"/>
                </a:cxn>
                <a:cxn ang="0">
                  <a:pos x="18" y="3"/>
                </a:cxn>
                <a:cxn ang="0">
                  <a:pos x="13" y="2"/>
                </a:cxn>
                <a:cxn ang="0">
                  <a:pos x="4" y="12"/>
                </a:cxn>
                <a:cxn ang="0">
                  <a:pos x="13" y="22"/>
                </a:cxn>
                <a:cxn ang="0">
                  <a:pos x="18" y="21"/>
                </a:cxn>
                <a:cxn ang="0">
                  <a:pos x="18" y="23"/>
                </a:cxn>
              </a:cxnLst>
              <a:rect l="0" t="0" r="r" b="b"/>
              <a:pathLst>
                <a:path w="18" h="24">
                  <a:moveTo>
                    <a:pt x="18" y="23"/>
                  </a:moveTo>
                  <a:cubicBezTo>
                    <a:pt x="17" y="24"/>
                    <a:pt x="15" y="24"/>
                    <a:pt x="12" y="24"/>
                  </a:cubicBezTo>
                  <a:cubicBezTo>
                    <a:pt x="5" y="24"/>
                    <a:pt x="0" y="20"/>
                    <a:pt x="0" y="12"/>
                  </a:cubicBezTo>
                  <a:cubicBezTo>
                    <a:pt x="0" y="5"/>
                    <a:pt x="5" y="0"/>
                    <a:pt x="13" y="0"/>
                  </a:cubicBezTo>
                  <a:cubicBezTo>
                    <a:pt x="16" y="0"/>
                    <a:pt x="18" y="0"/>
                    <a:pt x="18" y="1"/>
                  </a:cubicBezTo>
                  <a:cubicBezTo>
                    <a:pt x="18" y="3"/>
                    <a:pt x="18" y="3"/>
                    <a:pt x="18" y="3"/>
                  </a:cubicBezTo>
                  <a:cubicBezTo>
                    <a:pt x="16" y="3"/>
                    <a:pt x="15" y="2"/>
                    <a:pt x="13" y="2"/>
                  </a:cubicBezTo>
                  <a:cubicBezTo>
                    <a:pt x="7" y="2"/>
                    <a:pt x="4" y="6"/>
                    <a:pt x="4" y="12"/>
                  </a:cubicBezTo>
                  <a:cubicBezTo>
                    <a:pt x="4" y="18"/>
                    <a:pt x="7" y="22"/>
                    <a:pt x="13" y="22"/>
                  </a:cubicBezTo>
                  <a:cubicBezTo>
                    <a:pt x="15" y="22"/>
                    <a:pt x="16" y="21"/>
                    <a:pt x="18" y="21"/>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3" name="Freeform 52">
              <a:extLst>
                <a:ext uri="{FF2B5EF4-FFF2-40B4-BE49-F238E27FC236}">
                  <a16:creationId xmlns:a16="http://schemas.microsoft.com/office/drawing/2014/main" id="{F6BF25AA-3B89-114F-9520-60CA93016612}"/>
                </a:ext>
              </a:extLst>
            </p:cNvPr>
            <p:cNvSpPr>
              <a:spLocks/>
            </p:cNvSpPr>
            <p:nvPr userDrawn="1"/>
          </p:nvSpPr>
          <p:spPr bwMode="gray">
            <a:xfrm>
              <a:off x="4892675" y="6445250"/>
              <a:ext cx="57150" cy="76200"/>
            </a:xfrm>
            <a:custGeom>
              <a:avLst/>
              <a:gdLst/>
              <a:ahLst/>
              <a:cxnLst>
                <a:cxn ang="0">
                  <a:pos x="6" y="0"/>
                </a:cxn>
                <a:cxn ang="0">
                  <a:pos x="6" y="20"/>
                </a:cxn>
                <a:cxn ang="0">
                  <a:pos x="30" y="20"/>
                </a:cxn>
                <a:cxn ang="0">
                  <a:pos x="30" y="0"/>
                </a:cxn>
                <a:cxn ang="0">
                  <a:pos x="36" y="0"/>
                </a:cxn>
                <a:cxn ang="0">
                  <a:pos x="36" y="48"/>
                </a:cxn>
                <a:cxn ang="0">
                  <a:pos x="30" y="48"/>
                </a:cxn>
                <a:cxn ang="0">
                  <a:pos x="30" y="26"/>
                </a:cxn>
                <a:cxn ang="0">
                  <a:pos x="6" y="26"/>
                </a:cxn>
                <a:cxn ang="0">
                  <a:pos x="6" y="48"/>
                </a:cxn>
                <a:cxn ang="0">
                  <a:pos x="0" y="48"/>
                </a:cxn>
                <a:cxn ang="0">
                  <a:pos x="0" y="0"/>
                </a:cxn>
                <a:cxn ang="0">
                  <a:pos x="6" y="0"/>
                </a:cxn>
              </a:cxnLst>
              <a:rect l="0" t="0" r="r" b="b"/>
              <a:pathLst>
                <a:path w="36" h="48">
                  <a:moveTo>
                    <a:pt x="6" y="0"/>
                  </a:moveTo>
                  <a:lnTo>
                    <a:pt x="6" y="20"/>
                  </a:lnTo>
                  <a:lnTo>
                    <a:pt x="30" y="20"/>
                  </a:lnTo>
                  <a:lnTo>
                    <a:pt x="30" y="0"/>
                  </a:lnTo>
                  <a:lnTo>
                    <a:pt x="36" y="0"/>
                  </a:lnTo>
                  <a:lnTo>
                    <a:pt x="36" y="48"/>
                  </a:lnTo>
                  <a:lnTo>
                    <a:pt x="30" y="48"/>
                  </a:lnTo>
                  <a:lnTo>
                    <a:pt x="30" y="26"/>
                  </a:lnTo>
                  <a:lnTo>
                    <a:pt x="6" y="26"/>
                  </a:lnTo>
                  <a:lnTo>
                    <a:pt x="6" y="48"/>
                  </a:lnTo>
                  <a:lnTo>
                    <a:pt x="0" y="48"/>
                  </a:lnTo>
                  <a:lnTo>
                    <a:pt x="0" y="0"/>
                  </a:lnTo>
                  <a:lnTo>
                    <a:pt x="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4" name="Freeform 53">
              <a:extLst>
                <a:ext uri="{FF2B5EF4-FFF2-40B4-BE49-F238E27FC236}">
                  <a16:creationId xmlns:a16="http://schemas.microsoft.com/office/drawing/2014/main" id="{36D67D9C-2509-B443-8CDE-EE726599A4EA}"/>
                </a:ext>
              </a:extLst>
            </p:cNvPr>
            <p:cNvSpPr>
              <a:spLocks noEditPoints="1"/>
            </p:cNvSpPr>
            <p:nvPr userDrawn="1"/>
          </p:nvSpPr>
          <p:spPr bwMode="gray">
            <a:xfrm>
              <a:off x="4965700" y="6445250"/>
              <a:ext cx="63500" cy="76200"/>
            </a:xfrm>
            <a:custGeom>
              <a:avLst/>
              <a:gdLst/>
              <a:ahLst/>
              <a:cxnLst>
                <a:cxn ang="0">
                  <a:pos x="6" y="16"/>
                </a:cxn>
                <a:cxn ang="0">
                  <a:pos x="4" y="24"/>
                </a:cxn>
                <a:cxn ang="0">
                  <a:pos x="0" y="24"/>
                </a:cxn>
                <a:cxn ang="0">
                  <a:pos x="9" y="0"/>
                </a:cxn>
                <a:cxn ang="0">
                  <a:pos x="12" y="0"/>
                </a:cxn>
                <a:cxn ang="0">
                  <a:pos x="20" y="24"/>
                </a:cxn>
                <a:cxn ang="0">
                  <a:pos x="17" y="24"/>
                </a:cxn>
                <a:cxn ang="0">
                  <a:pos x="15" y="16"/>
                </a:cxn>
                <a:cxn ang="0">
                  <a:pos x="6" y="16"/>
                </a:cxn>
                <a:cxn ang="0">
                  <a:pos x="14" y="14"/>
                </a:cxn>
                <a:cxn ang="0">
                  <a:pos x="12" y="7"/>
                </a:cxn>
                <a:cxn ang="0">
                  <a:pos x="10" y="3"/>
                </a:cxn>
                <a:cxn ang="0">
                  <a:pos x="10" y="3"/>
                </a:cxn>
                <a:cxn ang="0">
                  <a:pos x="9" y="7"/>
                </a:cxn>
                <a:cxn ang="0">
                  <a:pos x="7" y="14"/>
                </a:cxn>
                <a:cxn ang="0">
                  <a:pos x="14" y="14"/>
                </a:cxn>
              </a:cxnLst>
              <a:rect l="0" t="0" r="r" b="b"/>
              <a:pathLst>
                <a:path w="20" h="24">
                  <a:moveTo>
                    <a:pt x="6" y="16"/>
                  </a:moveTo>
                  <a:cubicBezTo>
                    <a:pt x="4" y="24"/>
                    <a:pt x="4" y="24"/>
                    <a:pt x="4" y="24"/>
                  </a:cubicBezTo>
                  <a:cubicBezTo>
                    <a:pt x="0" y="24"/>
                    <a:pt x="0" y="24"/>
                    <a:pt x="0" y="24"/>
                  </a:cubicBezTo>
                  <a:cubicBezTo>
                    <a:pt x="9" y="0"/>
                    <a:pt x="9" y="0"/>
                    <a:pt x="9" y="0"/>
                  </a:cubicBezTo>
                  <a:cubicBezTo>
                    <a:pt x="12" y="0"/>
                    <a:pt x="12" y="0"/>
                    <a:pt x="12" y="0"/>
                  </a:cubicBezTo>
                  <a:cubicBezTo>
                    <a:pt x="20" y="24"/>
                    <a:pt x="20" y="24"/>
                    <a:pt x="20" y="24"/>
                  </a:cubicBezTo>
                  <a:cubicBezTo>
                    <a:pt x="17" y="24"/>
                    <a:pt x="17" y="24"/>
                    <a:pt x="17" y="24"/>
                  </a:cubicBezTo>
                  <a:cubicBezTo>
                    <a:pt x="15" y="16"/>
                    <a:pt x="15" y="16"/>
                    <a:pt x="15" y="16"/>
                  </a:cubicBezTo>
                  <a:lnTo>
                    <a:pt x="6" y="16"/>
                  </a:lnTo>
                  <a:close/>
                  <a:moveTo>
                    <a:pt x="14" y="14"/>
                  </a:moveTo>
                  <a:cubicBezTo>
                    <a:pt x="12" y="7"/>
                    <a:pt x="12" y="7"/>
                    <a:pt x="12" y="7"/>
                  </a:cubicBezTo>
                  <a:cubicBezTo>
                    <a:pt x="11" y="6"/>
                    <a:pt x="11" y="4"/>
                    <a:pt x="10" y="3"/>
                  </a:cubicBezTo>
                  <a:cubicBezTo>
                    <a:pt x="10" y="3"/>
                    <a:pt x="10" y="3"/>
                    <a:pt x="10" y="3"/>
                  </a:cubicBezTo>
                  <a:cubicBezTo>
                    <a:pt x="10" y="4"/>
                    <a:pt x="10" y="6"/>
                    <a:pt x="9" y="7"/>
                  </a:cubicBezTo>
                  <a:cubicBezTo>
                    <a:pt x="7" y="14"/>
                    <a:pt x="7" y="14"/>
                    <a:pt x="7" y="14"/>
                  </a:cubicBezTo>
                  <a:lnTo>
                    <a:pt x="14"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5" name="Freeform 54">
              <a:extLst>
                <a:ext uri="{FF2B5EF4-FFF2-40B4-BE49-F238E27FC236}">
                  <a16:creationId xmlns:a16="http://schemas.microsoft.com/office/drawing/2014/main" id="{B72926B1-9759-B34D-AA74-F3DBDCDA1EAE}"/>
                </a:ext>
              </a:extLst>
            </p:cNvPr>
            <p:cNvSpPr>
              <a:spLocks noEditPoints="1"/>
            </p:cNvSpPr>
            <p:nvPr userDrawn="1"/>
          </p:nvSpPr>
          <p:spPr bwMode="gray">
            <a:xfrm>
              <a:off x="5048250" y="6445250"/>
              <a:ext cx="47625" cy="76200"/>
            </a:xfrm>
            <a:custGeom>
              <a:avLst/>
              <a:gdLst/>
              <a:ahLst/>
              <a:cxnLst>
                <a:cxn ang="0">
                  <a:pos x="0" y="0"/>
                </a:cxn>
                <a:cxn ang="0">
                  <a:pos x="6" y="0"/>
                </a:cxn>
                <a:cxn ang="0">
                  <a:pos x="13" y="2"/>
                </a:cxn>
                <a:cxn ang="0">
                  <a:pos x="15" y="6"/>
                </a:cxn>
                <a:cxn ang="0">
                  <a:pos x="10" y="12"/>
                </a:cxn>
                <a:cxn ang="0">
                  <a:pos x="10" y="13"/>
                </a:cxn>
                <a:cxn ang="0">
                  <a:pos x="14" y="17"/>
                </a:cxn>
                <a:cxn ang="0">
                  <a:pos x="15" y="24"/>
                </a:cxn>
                <a:cxn ang="0">
                  <a:pos x="12" y="24"/>
                </a:cxn>
                <a:cxn ang="0">
                  <a:pos x="11" y="18"/>
                </a:cxn>
                <a:cxn ang="0">
                  <a:pos x="6" y="14"/>
                </a:cxn>
                <a:cxn ang="0">
                  <a:pos x="3" y="14"/>
                </a:cxn>
                <a:cxn ang="0">
                  <a:pos x="3" y="24"/>
                </a:cxn>
                <a:cxn ang="0">
                  <a:pos x="0" y="24"/>
                </a:cxn>
                <a:cxn ang="0">
                  <a:pos x="0" y="0"/>
                </a:cxn>
                <a:cxn ang="0">
                  <a:pos x="3" y="11"/>
                </a:cxn>
                <a:cxn ang="0">
                  <a:pos x="6" y="11"/>
                </a:cxn>
                <a:cxn ang="0">
                  <a:pos x="11" y="7"/>
                </a:cxn>
                <a:cxn ang="0">
                  <a:pos x="6" y="2"/>
                </a:cxn>
                <a:cxn ang="0">
                  <a:pos x="3" y="3"/>
                </a:cxn>
                <a:cxn ang="0">
                  <a:pos x="3" y="11"/>
                </a:cxn>
              </a:cxnLst>
              <a:rect l="0" t="0" r="r" b="b"/>
              <a:pathLst>
                <a:path w="15" h="24">
                  <a:moveTo>
                    <a:pt x="0" y="0"/>
                  </a:moveTo>
                  <a:cubicBezTo>
                    <a:pt x="1" y="0"/>
                    <a:pt x="4" y="0"/>
                    <a:pt x="6" y="0"/>
                  </a:cubicBezTo>
                  <a:cubicBezTo>
                    <a:pt x="9" y="0"/>
                    <a:pt x="11" y="1"/>
                    <a:pt x="13" y="2"/>
                  </a:cubicBezTo>
                  <a:cubicBezTo>
                    <a:pt x="14" y="3"/>
                    <a:pt x="15" y="5"/>
                    <a:pt x="15" y="6"/>
                  </a:cubicBezTo>
                  <a:cubicBezTo>
                    <a:pt x="15" y="10"/>
                    <a:pt x="13" y="12"/>
                    <a:pt x="10" y="12"/>
                  </a:cubicBezTo>
                  <a:cubicBezTo>
                    <a:pt x="10" y="13"/>
                    <a:pt x="10" y="13"/>
                    <a:pt x="10" y="13"/>
                  </a:cubicBezTo>
                  <a:cubicBezTo>
                    <a:pt x="12" y="13"/>
                    <a:pt x="13" y="15"/>
                    <a:pt x="14" y="17"/>
                  </a:cubicBezTo>
                  <a:cubicBezTo>
                    <a:pt x="14" y="21"/>
                    <a:pt x="15" y="23"/>
                    <a:pt x="15" y="24"/>
                  </a:cubicBezTo>
                  <a:cubicBezTo>
                    <a:pt x="12" y="24"/>
                    <a:pt x="12" y="24"/>
                    <a:pt x="12" y="24"/>
                  </a:cubicBezTo>
                  <a:cubicBezTo>
                    <a:pt x="12" y="23"/>
                    <a:pt x="11" y="21"/>
                    <a:pt x="11" y="18"/>
                  </a:cubicBezTo>
                  <a:cubicBezTo>
                    <a:pt x="10" y="15"/>
                    <a:pt x="9" y="14"/>
                    <a:pt x="6" y="14"/>
                  </a:cubicBezTo>
                  <a:cubicBezTo>
                    <a:pt x="3" y="14"/>
                    <a:pt x="3" y="14"/>
                    <a:pt x="3" y="14"/>
                  </a:cubicBezTo>
                  <a:cubicBezTo>
                    <a:pt x="3" y="24"/>
                    <a:pt x="3" y="24"/>
                    <a:pt x="3" y="24"/>
                  </a:cubicBezTo>
                  <a:cubicBezTo>
                    <a:pt x="0" y="24"/>
                    <a:pt x="0" y="24"/>
                    <a:pt x="0" y="24"/>
                  </a:cubicBezTo>
                  <a:lnTo>
                    <a:pt x="0" y="0"/>
                  </a:lnTo>
                  <a:close/>
                  <a:moveTo>
                    <a:pt x="3" y="11"/>
                  </a:moveTo>
                  <a:cubicBezTo>
                    <a:pt x="6" y="11"/>
                    <a:pt x="6" y="11"/>
                    <a:pt x="6" y="11"/>
                  </a:cubicBezTo>
                  <a:cubicBezTo>
                    <a:pt x="9" y="11"/>
                    <a:pt x="11" y="9"/>
                    <a:pt x="11" y="7"/>
                  </a:cubicBezTo>
                  <a:cubicBezTo>
                    <a:pt x="11" y="4"/>
                    <a:pt x="9" y="2"/>
                    <a:pt x="6" y="2"/>
                  </a:cubicBezTo>
                  <a:cubicBezTo>
                    <a:pt x="5" y="2"/>
                    <a:pt x="4" y="2"/>
                    <a:pt x="3" y="3"/>
                  </a:cubicBezTo>
                  <a:lnTo>
                    <a:pt x="3" y="1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6" name="Freeform 55">
              <a:extLst>
                <a:ext uri="{FF2B5EF4-FFF2-40B4-BE49-F238E27FC236}">
                  <a16:creationId xmlns:a16="http://schemas.microsoft.com/office/drawing/2014/main" id="{3F899399-A230-C044-8674-E4184BE74E26}"/>
                </a:ext>
              </a:extLst>
            </p:cNvPr>
            <p:cNvSpPr>
              <a:spLocks/>
            </p:cNvSpPr>
            <p:nvPr userDrawn="1"/>
          </p:nvSpPr>
          <p:spPr bwMode="gray">
            <a:xfrm>
              <a:off x="5108575" y="6445250"/>
              <a:ext cx="53975" cy="76200"/>
            </a:xfrm>
            <a:custGeom>
              <a:avLst/>
              <a:gdLst/>
              <a:ahLst/>
              <a:cxnLst>
                <a:cxn ang="0">
                  <a:pos x="14" y="6"/>
                </a:cxn>
                <a:cxn ang="0">
                  <a:pos x="0" y="6"/>
                </a:cxn>
                <a:cxn ang="0">
                  <a:pos x="0" y="0"/>
                </a:cxn>
                <a:cxn ang="0">
                  <a:pos x="34" y="0"/>
                </a:cxn>
                <a:cxn ang="0">
                  <a:pos x="34" y="6"/>
                </a:cxn>
                <a:cxn ang="0">
                  <a:pos x="20" y="6"/>
                </a:cxn>
                <a:cxn ang="0">
                  <a:pos x="20" y="48"/>
                </a:cxn>
                <a:cxn ang="0">
                  <a:pos x="14" y="48"/>
                </a:cxn>
                <a:cxn ang="0">
                  <a:pos x="14" y="6"/>
                </a:cxn>
              </a:cxnLst>
              <a:rect l="0" t="0" r="r" b="b"/>
              <a:pathLst>
                <a:path w="34" h="48">
                  <a:moveTo>
                    <a:pt x="14" y="6"/>
                  </a:moveTo>
                  <a:lnTo>
                    <a:pt x="0" y="6"/>
                  </a:lnTo>
                  <a:lnTo>
                    <a:pt x="0" y="0"/>
                  </a:lnTo>
                  <a:lnTo>
                    <a:pt x="34" y="0"/>
                  </a:lnTo>
                  <a:lnTo>
                    <a:pt x="34" y="6"/>
                  </a:lnTo>
                  <a:lnTo>
                    <a:pt x="20" y="6"/>
                  </a:lnTo>
                  <a:lnTo>
                    <a:pt x="20" y="48"/>
                  </a:lnTo>
                  <a:lnTo>
                    <a:pt x="14" y="48"/>
                  </a:lnTo>
                  <a:lnTo>
                    <a:pt x="14"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7" name="Freeform 56">
              <a:extLst>
                <a:ext uri="{FF2B5EF4-FFF2-40B4-BE49-F238E27FC236}">
                  <a16:creationId xmlns:a16="http://schemas.microsoft.com/office/drawing/2014/main" id="{88B22216-798E-044E-A1F1-37177EE1D834}"/>
                </a:ext>
              </a:extLst>
            </p:cNvPr>
            <p:cNvSpPr>
              <a:spLocks/>
            </p:cNvSpPr>
            <p:nvPr userDrawn="1"/>
          </p:nvSpPr>
          <p:spPr bwMode="gray">
            <a:xfrm>
              <a:off x="5178425" y="6445250"/>
              <a:ext cx="41275" cy="76200"/>
            </a:xfrm>
            <a:custGeom>
              <a:avLst/>
              <a:gdLst/>
              <a:ahLst/>
              <a:cxnLst>
                <a:cxn ang="0">
                  <a:pos x="24" y="26"/>
                </a:cxn>
                <a:cxn ang="0">
                  <a:pos x="6" y="26"/>
                </a:cxn>
                <a:cxn ang="0">
                  <a:pos x="6" y="42"/>
                </a:cxn>
                <a:cxn ang="0">
                  <a:pos x="26" y="42"/>
                </a:cxn>
                <a:cxn ang="0">
                  <a:pos x="26" y="48"/>
                </a:cxn>
                <a:cxn ang="0">
                  <a:pos x="0" y="48"/>
                </a:cxn>
                <a:cxn ang="0">
                  <a:pos x="0" y="0"/>
                </a:cxn>
                <a:cxn ang="0">
                  <a:pos x="26" y="0"/>
                </a:cxn>
                <a:cxn ang="0">
                  <a:pos x="26" y="6"/>
                </a:cxn>
                <a:cxn ang="0">
                  <a:pos x="6" y="6"/>
                </a:cxn>
                <a:cxn ang="0">
                  <a:pos x="6" y="20"/>
                </a:cxn>
                <a:cxn ang="0">
                  <a:pos x="24" y="20"/>
                </a:cxn>
                <a:cxn ang="0">
                  <a:pos x="24" y="26"/>
                </a:cxn>
              </a:cxnLst>
              <a:rect l="0" t="0" r="r" b="b"/>
              <a:pathLst>
                <a:path w="26" h="48">
                  <a:moveTo>
                    <a:pt x="24" y="26"/>
                  </a:moveTo>
                  <a:lnTo>
                    <a:pt x="6" y="26"/>
                  </a:lnTo>
                  <a:lnTo>
                    <a:pt x="6" y="42"/>
                  </a:lnTo>
                  <a:lnTo>
                    <a:pt x="26" y="42"/>
                  </a:lnTo>
                  <a:lnTo>
                    <a:pt x="26" y="48"/>
                  </a:lnTo>
                  <a:lnTo>
                    <a:pt x="0" y="48"/>
                  </a:lnTo>
                  <a:lnTo>
                    <a:pt x="0" y="0"/>
                  </a:lnTo>
                  <a:lnTo>
                    <a:pt x="26" y="0"/>
                  </a:lnTo>
                  <a:lnTo>
                    <a:pt x="26" y="6"/>
                  </a:lnTo>
                  <a:lnTo>
                    <a:pt x="6" y="6"/>
                  </a:lnTo>
                  <a:lnTo>
                    <a:pt x="6" y="20"/>
                  </a:lnTo>
                  <a:lnTo>
                    <a:pt x="24" y="20"/>
                  </a:lnTo>
                  <a:lnTo>
                    <a:pt x="24" y="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8" name="Freeform 57">
              <a:extLst>
                <a:ext uri="{FF2B5EF4-FFF2-40B4-BE49-F238E27FC236}">
                  <a16:creationId xmlns:a16="http://schemas.microsoft.com/office/drawing/2014/main" id="{15A67C64-C658-C342-91F8-AD722A6BD2CD}"/>
                </a:ext>
              </a:extLst>
            </p:cNvPr>
            <p:cNvSpPr>
              <a:spLocks noEditPoints="1"/>
            </p:cNvSpPr>
            <p:nvPr userDrawn="1"/>
          </p:nvSpPr>
          <p:spPr bwMode="gray">
            <a:xfrm>
              <a:off x="5238750" y="6445250"/>
              <a:ext cx="50800" cy="76200"/>
            </a:xfrm>
            <a:custGeom>
              <a:avLst/>
              <a:gdLst/>
              <a:ahLst/>
              <a:cxnLst>
                <a:cxn ang="0">
                  <a:pos x="0" y="0"/>
                </a:cxn>
                <a:cxn ang="0">
                  <a:pos x="6" y="0"/>
                </a:cxn>
                <a:cxn ang="0">
                  <a:pos x="13" y="2"/>
                </a:cxn>
                <a:cxn ang="0">
                  <a:pos x="15" y="6"/>
                </a:cxn>
                <a:cxn ang="0">
                  <a:pos x="10" y="12"/>
                </a:cxn>
                <a:cxn ang="0">
                  <a:pos x="10" y="13"/>
                </a:cxn>
                <a:cxn ang="0">
                  <a:pos x="14" y="17"/>
                </a:cxn>
                <a:cxn ang="0">
                  <a:pos x="16" y="24"/>
                </a:cxn>
                <a:cxn ang="0">
                  <a:pos x="13" y="24"/>
                </a:cxn>
                <a:cxn ang="0">
                  <a:pos x="11" y="18"/>
                </a:cxn>
                <a:cxn ang="0">
                  <a:pos x="6" y="14"/>
                </a:cxn>
                <a:cxn ang="0">
                  <a:pos x="3" y="14"/>
                </a:cxn>
                <a:cxn ang="0">
                  <a:pos x="3" y="24"/>
                </a:cxn>
                <a:cxn ang="0">
                  <a:pos x="0" y="24"/>
                </a:cxn>
                <a:cxn ang="0">
                  <a:pos x="0" y="0"/>
                </a:cxn>
                <a:cxn ang="0">
                  <a:pos x="3" y="11"/>
                </a:cxn>
                <a:cxn ang="0">
                  <a:pos x="6" y="11"/>
                </a:cxn>
                <a:cxn ang="0">
                  <a:pos x="12" y="7"/>
                </a:cxn>
                <a:cxn ang="0">
                  <a:pos x="6" y="2"/>
                </a:cxn>
                <a:cxn ang="0">
                  <a:pos x="3" y="3"/>
                </a:cxn>
                <a:cxn ang="0">
                  <a:pos x="3" y="11"/>
                </a:cxn>
              </a:cxnLst>
              <a:rect l="0" t="0" r="r" b="b"/>
              <a:pathLst>
                <a:path w="16" h="24">
                  <a:moveTo>
                    <a:pt x="0" y="0"/>
                  </a:moveTo>
                  <a:cubicBezTo>
                    <a:pt x="2" y="0"/>
                    <a:pt x="4" y="0"/>
                    <a:pt x="6" y="0"/>
                  </a:cubicBezTo>
                  <a:cubicBezTo>
                    <a:pt x="9" y="0"/>
                    <a:pt x="12" y="1"/>
                    <a:pt x="13" y="2"/>
                  </a:cubicBezTo>
                  <a:cubicBezTo>
                    <a:pt x="14" y="3"/>
                    <a:pt x="15" y="5"/>
                    <a:pt x="15" y="6"/>
                  </a:cubicBezTo>
                  <a:cubicBezTo>
                    <a:pt x="15" y="10"/>
                    <a:pt x="13" y="12"/>
                    <a:pt x="10" y="12"/>
                  </a:cubicBezTo>
                  <a:cubicBezTo>
                    <a:pt x="10" y="13"/>
                    <a:pt x="10" y="13"/>
                    <a:pt x="10" y="13"/>
                  </a:cubicBezTo>
                  <a:cubicBezTo>
                    <a:pt x="12" y="13"/>
                    <a:pt x="13" y="15"/>
                    <a:pt x="14" y="17"/>
                  </a:cubicBezTo>
                  <a:cubicBezTo>
                    <a:pt x="15" y="21"/>
                    <a:pt x="15" y="23"/>
                    <a:pt x="16" y="24"/>
                  </a:cubicBezTo>
                  <a:cubicBezTo>
                    <a:pt x="13" y="24"/>
                    <a:pt x="13" y="24"/>
                    <a:pt x="13" y="24"/>
                  </a:cubicBezTo>
                  <a:cubicBezTo>
                    <a:pt x="12" y="23"/>
                    <a:pt x="12" y="21"/>
                    <a:pt x="11" y="18"/>
                  </a:cubicBezTo>
                  <a:cubicBezTo>
                    <a:pt x="10" y="15"/>
                    <a:pt x="9" y="14"/>
                    <a:pt x="6" y="14"/>
                  </a:cubicBezTo>
                  <a:cubicBezTo>
                    <a:pt x="3" y="14"/>
                    <a:pt x="3" y="14"/>
                    <a:pt x="3" y="14"/>
                  </a:cubicBezTo>
                  <a:cubicBezTo>
                    <a:pt x="3" y="24"/>
                    <a:pt x="3" y="24"/>
                    <a:pt x="3" y="24"/>
                  </a:cubicBezTo>
                  <a:cubicBezTo>
                    <a:pt x="0" y="24"/>
                    <a:pt x="0" y="24"/>
                    <a:pt x="0" y="24"/>
                  </a:cubicBezTo>
                  <a:lnTo>
                    <a:pt x="0" y="0"/>
                  </a:lnTo>
                  <a:close/>
                  <a:moveTo>
                    <a:pt x="3" y="11"/>
                  </a:moveTo>
                  <a:cubicBezTo>
                    <a:pt x="6" y="11"/>
                    <a:pt x="6" y="11"/>
                    <a:pt x="6" y="11"/>
                  </a:cubicBezTo>
                  <a:cubicBezTo>
                    <a:pt x="10" y="11"/>
                    <a:pt x="12" y="9"/>
                    <a:pt x="12" y="7"/>
                  </a:cubicBezTo>
                  <a:cubicBezTo>
                    <a:pt x="12" y="4"/>
                    <a:pt x="10" y="2"/>
                    <a:pt x="6" y="2"/>
                  </a:cubicBezTo>
                  <a:cubicBezTo>
                    <a:pt x="5" y="2"/>
                    <a:pt x="4" y="2"/>
                    <a:pt x="3" y="3"/>
                  </a:cubicBezTo>
                  <a:lnTo>
                    <a:pt x="3" y="1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9" name="Freeform 58">
              <a:extLst>
                <a:ext uri="{FF2B5EF4-FFF2-40B4-BE49-F238E27FC236}">
                  <a16:creationId xmlns:a16="http://schemas.microsoft.com/office/drawing/2014/main" id="{E8E7D28C-6FD1-EB4F-A858-517D723839BC}"/>
                </a:ext>
              </a:extLst>
            </p:cNvPr>
            <p:cNvSpPr>
              <a:spLocks/>
            </p:cNvSpPr>
            <p:nvPr userDrawn="1"/>
          </p:nvSpPr>
          <p:spPr bwMode="gray">
            <a:xfrm>
              <a:off x="5305425" y="6445250"/>
              <a:ext cx="44450" cy="76200"/>
            </a:xfrm>
            <a:custGeom>
              <a:avLst/>
              <a:gdLst/>
              <a:ahLst/>
              <a:cxnLst>
                <a:cxn ang="0">
                  <a:pos x="26" y="26"/>
                </a:cxn>
                <a:cxn ang="0">
                  <a:pos x="6" y="26"/>
                </a:cxn>
                <a:cxn ang="0">
                  <a:pos x="6" y="42"/>
                </a:cxn>
                <a:cxn ang="0">
                  <a:pos x="28" y="42"/>
                </a:cxn>
                <a:cxn ang="0">
                  <a:pos x="28" y="48"/>
                </a:cxn>
                <a:cxn ang="0">
                  <a:pos x="0" y="48"/>
                </a:cxn>
                <a:cxn ang="0">
                  <a:pos x="0" y="0"/>
                </a:cxn>
                <a:cxn ang="0">
                  <a:pos x="26" y="0"/>
                </a:cxn>
                <a:cxn ang="0">
                  <a:pos x="26" y="6"/>
                </a:cxn>
                <a:cxn ang="0">
                  <a:pos x="6" y="6"/>
                </a:cxn>
                <a:cxn ang="0">
                  <a:pos x="6" y="20"/>
                </a:cxn>
                <a:cxn ang="0">
                  <a:pos x="26" y="20"/>
                </a:cxn>
                <a:cxn ang="0">
                  <a:pos x="26" y="26"/>
                </a:cxn>
              </a:cxnLst>
              <a:rect l="0" t="0" r="r" b="b"/>
              <a:pathLst>
                <a:path w="28" h="48">
                  <a:moveTo>
                    <a:pt x="26" y="26"/>
                  </a:moveTo>
                  <a:lnTo>
                    <a:pt x="6" y="26"/>
                  </a:lnTo>
                  <a:lnTo>
                    <a:pt x="6" y="42"/>
                  </a:lnTo>
                  <a:lnTo>
                    <a:pt x="28" y="42"/>
                  </a:lnTo>
                  <a:lnTo>
                    <a:pt x="28" y="48"/>
                  </a:lnTo>
                  <a:lnTo>
                    <a:pt x="0" y="48"/>
                  </a:lnTo>
                  <a:lnTo>
                    <a:pt x="0" y="0"/>
                  </a:lnTo>
                  <a:lnTo>
                    <a:pt x="26" y="0"/>
                  </a:lnTo>
                  <a:lnTo>
                    <a:pt x="26" y="6"/>
                  </a:lnTo>
                  <a:lnTo>
                    <a:pt x="6" y="6"/>
                  </a:lnTo>
                  <a:lnTo>
                    <a:pt x="6" y="20"/>
                  </a:lnTo>
                  <a:lnTo>
                    <a:pt x="26" y="20"/>
                  </a:lnTo>
                  <a:lnTo>
                    <a:pt x="26" y="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0" name="Freeform 59">
              <a:extLst>
                <a:ext uri="{FF2B5EF4-FFF2-40B4-BE49-F238E27FC236}">
                  <a16:creationId xmlns:a16="http://schemas.microsoft.com/office/drawing/2014/main" id="{4DC1EB11-F0B3-524D-B44F-D9492B0A1147}"/>
                </a:ext>
              </a:extLst>
            </p:cNvPr>
            <p:cNvSpPr>
              <a:spLocks noEditPoints="1"/>
            </p:cNvSpPr>
            <p:nvPr userDrawn="1"/>
          </p:nvSpPr>
          <p:spPr bwMode="gray">
            <a:xfrm>
              <a:off x="5368925" y="6445250"/>
              <a:ext cx="58738" cy="76200"/>
            </a:xfrm>
            <a:custGeom>
              <a:avLst/>
              <a:gdLst/>
              <a:ahLst/>
              <a:cxnLst>
                <a:cxn ang="0">
                  <a:pos x="0" y="0"/>
                </a:cxn>
                <a:cxn ang="0">
                  <a:pos x="6" y="0"/>
                </a:cxn>
                <a:cxn ang="0">
                  <a:pos x="16" y="3"/>
                </a:cxn>
                <a:cxn ang="0">
                  <a:pos x="19" y="11"/>
                </a:cxn>
                <a:cxn ang="0">
                  <a:pos x="16" y="21"/>
                </a:cxn>
                <a:cxn ang="0">
                  <a:pos x="5" y="24"/>
                </a:cxn>
                <a:cxn ang="0">
                  <a:pos x="0" y="24"/>
                </a:cxn>
                <a:cxn ang="0">
                  <a:pos x="0" y="0"/>
                </a:cxn>
                <a:cxn ang="0">
                  <a:pos x="3" y="22"/>
                </a:cxn>
                <a:cxn ang="0">
                  <a:pos x="6" y="22"/>
                </a:cxn>
                <a:cxn ang="0">
                  <a:pos x="16" y="12"/>
                </a:cxn>
                <a:cxn ang="0">
                  <a:pos x="6" y="2"/>
                </a:cxn>
                <a:cxn ang="0">
                  <a:pos x="3" y="3"/>
                </a:cxn>
                <a:cxn ang="0">
                  <a:pos x="3" y="22"/>
                </a:cxn>
              </a:cxnLst>
              <a:rect l="0" t="0" r="r" b="b"/>
              <a:pathLst>
                <a:path w="19" h="24">
                  <a:moveTo>
                    <a:pt x="0" y="0"/>
                  </a:moveTo>
                  <a:cubicBezTo>
                    <a:pt x="2" y="0"/>
                    <a:pt x="4" y="0"/>
                    <a:pt x="6" y="0"/>
                  </a:cubicBezTo>
                  <a:cubicBezTo>
                    <a:pt x="11" y="0"/>
                    <a:pt x="14" y="1"/>
                    <a:pt x="16" y="3"/>
                  </a:cubicBezTo>
                  <a:cubicBezTo>
                    <a:pt x="18" y="5"/>
                    <a:pt x="19" y="8"/>
                    <a:pt x="19" y="11"/>
                  </a:cubicBezTo>
                  <a:cubicBezTo>
                    <a:pt x="19" y="15"/>
                    <a:pt x="18" y="19"/>
                    <a:pt x="16" y="21"/>
                  </a:cubicBezTo>
                  <a:cubicBezTo>
                    <a:pt x="14" y="23"/>
                    <a:pt x="10" y="24"/>
                    <a:pt x="5" y="24"/>
                  </a:cubicBezTo>
                  <a:cubicBezTo>
                    <a:pt x="3" y="24"/>
                    <a:pt x="1" y="24"/>
                    <a:pt x="0" y="24"/>
                  </a:cubicBezTo>
                  <a:lnTo>
                    <a:pt x="0" y="0"/>
                  </a:lnTo>
                  <a:close/>
                  <a:moveTo>
                    <a:pt x="3" y="22"/>
                  </a:moveTo>
                  <a:cubicBezTo>
                    <a:pt x="4" y="22"/>
                    <a:pt x="5" y="22"/>
                    <a:pt x="6" y="22"/>
                  </a:cubicBezTo>
                  <a:cubicBezTo>
                    <a:pt x="12" y="22"/>
                    <a:pt x="16" y="18"/>
                    <a:pt x="16" y="12"/>
                  </a:cubicBezTo>
                  <a:cubicBezTo>
                    <a:pt x="16" y="6"/>
                    <a:pt x="13" y="2"/>
                    <a:pt x="6" y="2"/>
                  </a:cubicBezTo>
                  <a:cubicBezTo>
                    <a:pt x="5" y="2"/>
                    <a:pt x="4" y="3"/>
                    <a:pt x="3" y="3"/>
                  </a:cubicBezTo>
                  <a:lnTo>
                    <a:pt x="3"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1" name="Freeform 60">
              <a:extLst>
                <a:ext uri="{FF2B5EF4-FFF2-40B4-BE49-F238E27FC236}">
                  <a16:creationId xmlns:a16="http://schemas.microsoft.com/office/drawing/2014/main" id="{295216A1-4E49-AB48-815D-ECC09ADF8AA2}"/>
                </a:ext>
              </a:extLst>
            </p:cNvPr>
            <p:cNvSpPr>
              <a:spLocks noEditPoints="1"/>
            </p:cNvSpPr>
            <p:nvPr userDrawn="1"/>
          </p:nvSpPr>
          <p:spPr bwMode="gray">
            <a:xfrm>
              <a:off x="5472113" y="6445250"/>
              <a:ext cx="63500" cy="76200"/>
            </a:xfrm>
            <a:custGeom>
              <a:avLst/>
              <a:gdLst/>
              <a:ahLst/>
              <a:cxnLst>
                <a:cxn ang="0">
                  <a:pos x="6" y="16"/>
                </a:cxn>
                <a:cxn ang="0">
                  <a:pos x="3" y="24"/>
                </a:cxn>
                <a:cxn ang="0">
                  <a:pos x="0" y="24"/>
                </a:cxn>
                <a:cxn ang="0">
                  <a:pos x="8" y="0"/>
                </a:cxn>
                <a:cxn ang="0">
                  <a:pos x="12" y="0"/>
                </a:cxn>
                <a:cxn ang="0">
                  <a:pos x="20" y="24"/>
                </a:cxn>
                <a:cxn ang="0">
                  <a:pos x="17" y="24"/>
                </a:cxn>
                <a:cxn ang="0">
                  <a:pos x="14" y="16"/>
                </a:cxn>
                <a:cxn ang="0">
                  <a:pos x="6" y="16"/>
                </a:cxn>
                <a:cxn ang="0">
                  <a:pos x="13" y="14"/>
                </a:cxn>
                <a:cxn ang="0">
                  <a:pos x="11" y="7"/>
                </a:cxn>
                <a:cxn ang="0">
                  <a:pos x="10" y="3"/>
                </a:cxn>
                <a:cxn ang="0">
                  <a:pos x="10" y="3"/>
                </a:cxn>
                <a:cxn ang="0">
                  <a:pos x="9" y="7"/>
                </a:cxn>
                <a:cxn ang="0">
                  <a:pos x="6" y="14"/>
                </a:cxn>
                <a:cxn ang="0">
                  <a:pos x="13" y="14"/>
                </a:cxn>
              </a:cxnLst>
              <a:rect l="0" t="0" r="r" b="b"/>
              <a:pathLst>
                <a:path w="20" h="24">
                  <a:moveTo>
                    <a:pt x="6" y="16"/>
                  </a:moveTo>
                  <a:cubicBezTo>
                    <a:pt x="3" y="24"/>
                    <a:pt x="3" y="24"/>
                    <a:pt x="3" y="24"/>
                  </a:cubicBezTo>
                  <a:cubicBezTo>
                    <a:pt x="0" y="24"/>
                    <a:pt x="0" y="24"/>
                    <a:pt x="0" y="24"/>
                  </a:cubicBezTo>
                  <a:cubicBezTo>
                    <a:pt x="8" y="0"/>
                    <a:pt x="8" y="0"/>
                    <a:pt x="8" y="0"/>
                  </a:cubicBezTo>
                  <a:cubicBezTo>
                    <a:pt x="12" y="0"/>
                    <a:pt x="12" y="0"/>
                    <a:pt x="12" y="0"/>
                  </a:cubicBezTo>
                  <a:cubicBezTo>
                    <a:pt x="20" y="24"/>
                    <a:pt x="20" y="24"/>
                    <a:pt x="20" y="24"/>
                  </a:cubicBezTo>
                  <a:cubicBezTo>
                    <a:pt x="17" y="24"/>
                    <a:pt x="17" y="24"/>
                    <a:pt x="17" y="24"/>
                  </a:cubicBezTo>
                  <a:cubicBezTo>
                    <a:pt x="14" y="16"/>
                    <a:pt x="14" y="16"/>
                    <a:pt x="14" y="16"/>
                  </a:cubicBezTo>
                  <a:lnTo>
                    <a:pt x="6" y="16"/>
                  </a:lnTo>
                  <a:close/>
                  <a:moveTo>
                    <a:pt x="13" y="14"/>
                  </a:moveTo>
                  <a:cubicBezTo>
                    <a:pt x="11" y="7"/>
                    <a:pt x="11" y="7"/>
                    <a:pt x="11" y="7"/>
                  </a:cubicBezTo>
                  <a:cubicBezTo>
                    <a:pt x="11" y="6"/>
                    <a:pt x="10" y="4"/>
                    <a:pt x="10" y="3"/>
                  </a:cubicBezTo>
                  <a:cubicBezTo>
                    <a:pt x="10" y="3"/>
                    <a:pt x="10" y="3"/>
                    <a:pt x="10" y="3"/>
                  </a:cubicBezTo>
                  <a:cubicBezTo>
                    <a:pt x="9" y="4"/>
                    <a:pt x="9" y="6"/>
                    <a:pt x="9" y="7"/>
                  </a:cubicBezTo>
                  <a:cubicBezTo>
                    <a:pt x="6" y="14"/>
                    <a:pt x="6" y="14"/>
                    <a:pt x="6" y="14"/>
                  </a:cubicBezTo>
                  <a:lnTo>
                    <a:pt x="13"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2" name="Freeform 61">
              <a:extLst>
                <a:ext uri="{FF2B5EF4-FFF2-40B4-BE49-F238E27FC236}">
                  <a16:creationId xmlns:a16="http://schemas.microsoft.com/office/drawing/2014/main" id="{5A184FCE-C47B-4446-BA1D-E286DDD84B06}"/>
                </a:ext>
              </a:extLst>
            </p:cNvPr>
            <p:cNvSpPr>
              <a:spLocks/>
            </p:cNvSpPr>
            <p:nvPr userDrawn="1"/>
          </p:nvSpPr>
          <p:spPr bwMode="gray">
            <a:xfrm>
              <a:off x="5548313" y="6445250"/>
              <a:ext cx="57150" cy="76200"/>
            </a:xfrm>
            <a:custGeom>
              <a:avLst/>
              <a:gdLst/>
              <a:ahLst/>
              <a:cxnLst>
                <a:cxn ang="0">
                  <a:pos x="18" y="23"/>
                </a:cxn>
                <a:cxn ang="0">
                  <a:pos x="11" y="24"/>
                </a:cxn>
                <a:cxn ang="0">
                  <a:pos x="0" y="12"/>
                </a:cxn>
                <a:cxn ang="0">
                  <a:pos x="12" y="0"/>
                </a:cxn>
                <a:cxn ang="0">
                  <a:pos x="18" y="1"/>
                </a:cxn>
                <a:cxn ang="0">
                  <a:pos x="17" y="3"/>
                </a:cxn>
                <a:cxn ang="0">
                  <a:pos x="12" y="2"/>
                </a:cxn>
                <a:cxn ang="0">
                  <a:pos x="3" y="12"/>
                </a:cxn>
                <a:cxn ang="0">
                  <a:pos x="12" y="22"/>
                </a:cxn>
                <a:cxn ang="0">
                  <a:pos x="17" y="21"/>
                </a:cxn>
                <a:cxn ang="0">
                  <a:pos x="18" y="23"/>
                </a:cxn>
              </a:cxnLst>
              <a:rect l="0" t="0" r="r" b="b"/>
              <a:pathLst>
                <a:path w="18" h="24">
                  <a:moveTo>
                    <a:pt x="18" y="23"/>
                  </a:moveTo>
                  <a:cubicBezTo>
                    <a:pt x="16" y="24"/>
                    <a:pt x="14" y="24"/>
                    <a:pt x="11" y="24"/>
                  </a:cubicBezTo>
                  <a:cubicBezTo>
                    <a:pt x="5" y="24"/>
                    <a:pt x="0" y="20"/>
                    <a:pt x="0" y="12"/>
                  </a:cubicBezTo>
                  <a:cubicBezTo>
                    <a:pt x="0" y="5"/>
                    <a:pt x="5" y="0"/>
                    <a:pt x="12" y="0"/>
                  </a:cubicBezTo>
                  <a:cubicBezTo>
                    <a:pt x="15" y="0"/>
                    <a:pt x="17" y="0"/>
                    <a:pt x="18" y="1"/>
                  </a:cubicBezTo>
                  <a:cubicBezTo>
                    <a:pt x="17" y="3"/>
                    <a:pt x="17" y="3"/>
                    <a:pt x="17" y="3"/>
                  </a:cubicBezTo>
                  <a:cubicBezTo>
                    <a:pt x="16" y="3"/>
                    <a:pt x="14" y="2"/>
                    <a:pt x="12" y="2"/>
                  </a:cubicBezTo>
                  <a:cubicBezTo>
                    <a:pt x="6" y="2"/>
                    <a:pt x="3" y="6"/>
                    <a:pt x="3" y="12"/>
                  </a:cubicBezTo>
                  <a:cubicBezTo>
                    <a:pt x="3" y="18"/>
                    <a:pt x="6" y="22"/>
                    <a:pt x="12" y="22"/>
                  </a:cubicBezTo>
                  <a:cubicBezTo>
                    <a:pt x="14" y="22"/>
                    <a:pt x="16" y="21"/>
                    <a:pt x="17" y="21"/>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3" name="Freeform 62">
              <a:extLst>
                <a:ext uri="{FF2B5EF4-FFF2-40B4-BE49-F238E27FC236}">
                  <a16:creationId xmlns:a16="http://schemas.microsoft.com/office/drawing/2014/main" id="{7650BDEC-1252-284F-B324-192B5232D5E8}"/>
                </a:ext>
              </a:extLst>
            </p:cNvPr>
            <p:cNvSpPr>
              <a:spLocks/>
            </p:cNvSpPr>
            <p:nvPr userDrawn="1"/>
          </p:nvSpPr>
          <p:spPr bwMode="gray">
            <a:xfrm>
              <a:off x="5614988" y="6445250"/>
              <a:ext cx="57150" cy="76200"/>
            </a:xfrm>
            <a:custGeom>
              <a:avLst/>
              <a:gdLst/>
              <a:ahLst/>
              <a:cxnLst>
                <a:cxn ang="0">
                  <a:pos x="18" y="23"/>
                </a:cxn>
                <a:cxn ang="0">
                  <a:pos x="12" y="24"/>
                </a:cxn>
                <a:cxn ang="0">
                  <a:pos x="0" y="12"/>
                </a:cxn>
                <a:cxn ang="0">
                  <a:pos x="13" y="0"/>
                </a:cxn>
                <a:cxn ang="0">
                  <a:pos x="18" y="1"/>
                </a:cxn>
                <a:cxn ang="0">
                  <a:pos x="18" y="3"/>
                </a:cxn>
                <a:cxn ang="0">
                  <a:pos x="13" y="2"/>
                </a:cxn>
                <a:cxn ang="0">
                  <a:pos x="4" y="12"/>
                </a:cxn>
                <a:cxn ang="0">
                  <a:pos x="13" y="22"/>
                </a:cxn>
                <a:cxn ang="0">
                  <a:pos x="18" y="21"/>
                </a:cxn>
                <a:cxn ang="0">
                  <a:pos x="18" y="23"/>
                </a:cxn>
              </a:cxnLst>
              <a:rect l="0" t="0" r="r" b="b"/>
              <a:pathLst>
                <a:path w="18" h="24">
                  <a:moveTo>
                    <a:pt x="18" y="23"/>
                  </a:moveTo>
                  <a:cubicBezTo>
                    <a:pt x="17" y="24"/>
                    <a:pt x="15" y="24"/>
                    <a:pt x="12" y="24"/>
                  </a:cubicBezTo>
                  <a:cubicBezTo>
                    <a:pt x="5" y="24"/>
                    <a:pt x="0" y="20"/>
                    <a:pt x="0" y="12"/>
                  </a:cubicBezTo>
                  <a:cubicBezTo>
                    <a:pt x="0" y="5"/>
                    <a:pt x="5" y="0"/>
                    <a:pt x="13" y="0"/>
                  </a:cubicBezTo>
                  <a:cubicBezTo>
                    <a:pt x="16" y="0"/>
                    <a:pt x="18" y="0"/>
                    <a:pt x="18" y="1"/>
                  </a:cubicBezTo>
                  <a:cubicBezTo>
                    <a:pt x="18" y="3"/>
                    <a:pt x="18" y="3"/>
                    <a:pt x="18" y="3"/>
                  </a:cubicBezTo>
                  <a:cubicBezTo>
                    <a:pt x="17" y="3"/>
                    <a:pt x="15" y="2"/>
                    <a:pt x="13" y="2"/>
                  </a:cubicBezTo>
                  <a:cubicBezTo>
                    <a:pt x="7" y="2"/>
                    <a:pt x="4" y="6"/>
                    <a:pt x="4" y="12"/>
                  </a:cubicBezTo>
                  <a:cubicBezTo>
                    <a:pt x="4" y="18"/>
                    <a:pt x="7" y="22"/>
                    <a:pt x="13" y="22"/>
                  </a:cubicBezTo>
                  <a:cubicBezTo>
                    <a:pt x="15" y="22"/>
                    <a:pt x="17" y="21"/>
                    <a:pt x="18" y="21"/>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4" name="Freeform 63">
              <a:extLst>
                <a:ext uri="{FF2B5EF4-FFF2-40B4-BE49-F238E27FC236}">
                  <a16:creationId xmlns:a16="http://schemas.microsoft.com/office/drawing/2014/main" id="{E7AA754E-863D-8D4E-880A-9688B2FA106D}"/>
                </a:ext>
              </a:extLst>
            </p:cNvPr>
            <p:cNvSpPr>
              <a:spLocks noEditPoints="1"/>
            </p:cNvSpPr>
            <p:nvPr userDrawn="1"/>
          </p:nvSpPr>
          <p:spPr bwMode="gray">
            <a:xfrm>
              <a:off x="5684838" y="6445250"/>
              <a:ext cx="69850" cy="76200"/>
            </a:xfrm>
            <a:custGeom>
              <a:avLst/>
              <a:gdLst/>
              <a:ahLst/>
              <a:cxnLst>
                <a:cxn ang="0">
                  <a:pos x="11" y="24"/>
                </a:cxn>
                <a:cxn ang="0">
                  <a:pos x="0" y="12"/>
                </a:cxn>
                <a:cxn ang="0">
                  <a:pos x="11" y="0"/>
                </a:cxn>
                <a:cxn ang="0">
                  <a:pos x="22" y="12"/>
                </a:cxn>
                <a:cxn ang="0">
                  <a:pos x="11" y="24"/>
                </a:cxn>
                <a:cxn ang="0">
                  <a:pos x="11" y="22"/>
                </a:cxn>
                <a:cxn ang="0">
                  <a:pos x="19" y="12"/>
                </a:cxn>
                <a:cxn ang="0">
                  <a:pos x="11" y="2"/>
                </a:cxn>
                <a:cxn ang="0">
                  <a:pos x="3" y="12"/>
                </a:cxn>
                <a:cxn ang="0">
                  <a:pos x="11" y="22"/>
                </a:cxn>
              </a:cxnLst>
              <a:rect l="0" t="0" r="r" b="b"/>
              <a:pathLst>
                <a:path w="22" h="24">
                  <a:moveTo>
                    <a:pt x="11" y="24"/>
                  </a:moveTo>
                  <a:cubicBezTo>
                    <a:pt x="4" y="24"/>
                    <a:pt x="0" y="19"/>
                    <a:pt x="0" y="12"/>
                  </a:cubicBezTo>
                  <a:cubicBezTo>
                    <a:pt x="0" y="5"/>
                    <a:pt x="5" y="0"/>
                    <a:pt x="11" y="0"/>
                  </a:cubicBezTo>
                  <a:cubicBezTo>
                    <a:pt x="18" y="0"/>
                    <a:pt x="22" y="5"/>
                    <a:pt x="22" y="12"/>
                  </a:cubicBezTo>
                  <a:cubicBezTo>
                    <a:pt x="22" y="20"/>
                    <a:pt x="17" y="24"/>
                    <a:pt x="11" y="24"/>
                  </a:cubicBezTo>
                  <a:close/>
                  <a:moveTo>
                    <a:pt x="11" y="22"/>
                  </a:moveTo>
                  <a:cubicBezTo>
                    <a:pt x="16" y="22"/>
                    <a:pt x="19" y="17"/>
                    <a:pt x="19" y="12"/>
                  </a:cubicBezTo>
                  <a:cubicBezTo>
                    <a:pt x="19" y="7"/>
                    <a:pt x="16" y="2"/>
                    <a:pt x="11" y="2"/>
                  </a:cubicBezTo>
                  <a:cubicBezTo>
                    <a:pt x="6" y="2"/>
                    <a:pt x="3" y="7"/>
                    <a:pt x="3" y="12"/>
                  </a:cubicBezTo>
                  <a:cubicBezTo>
                    <a:pt x="3" y="17"/>
                    <a:pt x="6" y="22"/>
                    <a:pt x="11" y="2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5" name="Freeform 64">
              <a:extLst>
                <a:ext uri="{FF2B5EF4-FFF2-40B4-BE49-F238E27FC236}">
                  <a16:creationId xmlns:a16="http://schemas.microsoft.com/office/drawing/2014/main" id="{84DB7819-658F-A34B-9126-9F2AE4653F96}"/>
                </a:ext>
              </a:extLst>
            </p:cNvPr>
            <p:cNvSpPr>
              <a:spLocks/>
            </p:cNvSpPr>
            <p:nvPr userDrawn="1"/>
          </p:nvSpPr>
          <p:spPr bwMode="gray">
            <a:xfrm>
              <a:off x="5773738" y="6445250"/>
              <a:ext cx="53975" cy="76200"/>
            </a:xfrm>
            <a:custGeom>
              <a:avLst/>
              <a:gdLst/>
              <a:ahLst/>
              <a:cxnLst>
                <a:cxn ang="0">
                  <a:pos x="3" y="0"/>
                </a:cxn>
                <a:cxn ang="0">
                  <a:pos x="3" y="14"/>
                </a:cxn>
                <a:cxn ang="0">
                  <a:pos x="9" y="22"/>
                </a:cxn>
                <a:cxn ang="0">
                  <a:pos x="14" y="14"/>
                </a:cxn>
                <a:cxn ang="0">
                  <a:pos x="14" y="0"/>
                </a:cxn>
                <a:cxn ang="0">
                  <a:pos x="17" y="0"/>
                </a:cxn>
                <a:cxn ang="0">
                  <a:pos x="17" y="14"/>
                </a:cxn>
                <a:cxn ang="0">
                  <a:pos x="8" y="24"/>
                </a:cxn>
                <a:cxn ang="0">
                  <a:pos x="0" y="14"/>
                </a:cxn>
                <a:cxn ang="0">
                  <a:pos x="0" y="0"/>
                </a:cxn>
                <a:cxn ang="0">
                  <a:pos x="3" y="0"/>
                </a:cxn>
              </a:cxnLst>
              <a:rect l="0" t="0" r="r" b="b"/>
              <a:pathLst>
                <a:path w="17" h="24">
                  <a:moveTo>
                    <a:pt x="3" y="0"/>
                  </a:moveTo>
                  <a:cubicBezTo>
                    <a:pt x="3" y="14"/>
                    <a:pt x="3" y="14"/>
                    <a:pt x="3" y="14"/>
                  </a:cubicBezTo>
                  <a:cubicBezTo>
                    <a:pt x="3" y="20"/>
                    <a:pt x="5" y="22"/>
                    <a:pt x="9" y="22"/>
                  </a:cubicBezTo>
                  <a:cubicBezTo>
                    <a:pt x="12" y="22"/>
                    <a:pt x="14" y="19"/>
                    <a:pt x="14" y="14"/>
                  </a:cubicBezTo>
                  <a:cubicBezTo>
                    <a:pt x="14" y="0"/>
                    <a:pt x="14" y="0"/>
                    <a:pt x="14" y="0"/>
                  </a:cubicBezTo>
                  <a:cubicBezTo>
                    <a:pt x="17" y="0"/>
                    <a:pt x="17" y="0"/>
                    <a:pt x="17" y="0"/>
                  </a:cubicBezTo>
                  <a:cubicBezTo>
                    <a:pt x="17" y="14"/>
                    <a:pt x="17" y="14"/>
                    <a:pt x="17" y="14"/>
                  </a:cubicBezTo>
                  <a:cubicBezTo>
                    <a:pt x="17" y="21"/>
                    <a:pt x="14" y="24"/>
                    <a:pt x="8" y="24"/>
                  </a:cubicBezTo>
                  <a:cubicBezTo>
                    <a:pt x="4" y="24"/>
                    <a:pt x="0" y="22"/>
                    <a:pt x="0" y="14"/>
                  </a:cubicBezTo>
                  <a:cubicBezTo>
                    <a:pt x="0" y="0"/>
                    <a:pt x="0" y="0"/>
                    <a:pt x="0" y="0"/>
                  </a:cubicBezTo>
                  <a:lnTo>
                    <a:pt x="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6" name="Freeform 65">
              <a:extLst>
                <a:ext uri="{FF2B5EF4-FFF2-40B4-BE49-F238E27FC236}">
                  <a16:creationId xmlns:a16="http://schemas.microsoft.com/office/drawing/2014/main" id="{68F19E23-4072-8643-B801-45EB60AB012F}"/>
                </a:ext>
              </a:extLst>
            </p:cNvPr>
            <p:cNvSpPr>
              <a:spLocks/>
            </p:cNvSpPr>
            <p:nvPr userDrawn="1"/>
          </p:nvSpPr>
          <p:spPr bwMode="gray">
            <a:xfrm>
              <a:off x="5853113" y="6445250"/>
              <a:ext cx="57150" cy="76200"/>
            </a:xfrm>
            <a:custGeom>
              <a:avLst/>
              <a:gdLst/>
              <a:ahLst/>
              <a:cxnLst>
                <a:cxn ang="0">
                  <a:pos x="0" y="24"/>
                </a:cxn>
                <a:cxn ang="0">
                  <a:pos x="0" y="0"/>
                </a:cxn>
                <a:cxn ang="0">
                  <a:pos x="3" y="0"/>
                </a:cxn>
                <a:cxn ang="0">
                  <a:pos x="11" y="12"/>
                </a:cxn>
                <a:cxn ang="0">
                  <a:pos x="15" y="20"/>
                </a:cxn>
                <a:cxn ang="0">
                  <a:pos x="15" y="20"/>
                </a:cxn>
                <a:cxn ang="0">
                  <a:pos x="15" y="10"/>
                </a:cxn>
                <a:cxn ang="0">
                  <a:pos x="15" y="0"/>
                </a:cxn>
                <a:cxn ang="0">
                  <a:pos x="18" y="0"/>
                </a:cxn>
                <a:cxn ang="0">
                  <a:pos x="18" y="24"/>
                </a:cxn>
                <a:cxn ang="0">
                  <a:pos x="15" y="24"/>
                </a:cxn>
                <a:cxn ang="0">
                  <a:pos x="7" y="12"/>
                </a:cxn>
                <a:cxn ang="0">
                  <a:pos x="3" y="4"/>
                </a:cxn>
                <a:cxn ang="0">
                  <a:pos x="3" y="4"/>
                </a:cxn>
                <a:cxn ang="0">
                  <a:pos x="3" y="14"/>
                </a:cxn>
                <a:cxn ang="0">
                  <a:pos x="3" y="24"/>
                </a:cxn>
                <a:cxn ang="0">
                  <a:pos x="0" y="24"/>
                </a:cxn>
              </a:cxnLst>
              <a:rect l="0" t="0" r="r" b="b"/>
              <a:pathLst>
                <a:path w="18" h="24">
                  <a:moveTo>
                    <a:pt x="0" y="24"/>
                  </a:moveTo>
                  <a:cubicBezTo>
                    <a:pt x="0" y="0"/>
                    <a:pt x="0" y="0"/>
                    <a:pt x="0" y="0"/>
                  </a:cubicBezTo>
                  <a:cubicBezTo>
                    <a:pt x="3" y="0"/>
                    <a:pt x="3" y="0"/>
                    <a:pt x="3" y="0"/>
                  </a:cubicBezTo>
                  <a:cubicBezTo>
                    <a:pt x="11" y="12"/>
                    <a:pt x="11" y="12"/>
                    <a:pt x="11" y="12"/>
                  </a:cubicBezTo>
                  <a:cubicBezTo>
                    <a:pt x="13" y="15"/>
                    <a:pt x="14" y="17"/>
                    <a:pt x="15" y="20"/>
                  </a:cubicBezTo>
                  <a:cubicBezTo>
                    <a:pt x="15" y="20"/>
                    <a:pt x="15" y="20"/>
                    <a:pt x="15" y="20"/>
                  </a:cubicBezTo>
                  <a:cubicBezTo>
                    <a:pt x="15" y="17"/>
                    <a:pt x="15" y="14"/>
                    <a:pt x="15" y="10"/>
                  </a:cubicBezTo>
                  <a:cubicBezTo>
                    <a:pt x="15" y="0"/>
                    <a:pt x="15" y="0"/>
                    <a:pt x="15" y="0"/>
                  </a:cubicBezTo>
                  <a:cubicBezTo>
                    <a:pt x="18" y="0"/>
                    <a:pt x="18" y="0"/>
                    <a:pt x="18" y="0"/>
                  </a:cubicBezTo>
                  <a:cubicBezTo>
                    <a:pt x="18" y="24"/>
                    <a:pt x="18" y="24"/>
                    <a:pt x="18" y="24"/>
                  </a:cubicBezTo>
                  <a:cubicBezTo>
                    <a:pt x="15" y="24"/>
                    <a:pt x="15" y="24"/>
                    <a:pt x="15" y="24"/>
                  </a:cubicBezTo>
                  <a:cubicBezTo>
                    <a:pt x="7" y="12"/>
                    <a:pt x="7" y="12"/>
                    <a:pt x="7" y="12"/>
                  </a:cubicBezTo>
                  <a:cubicBezTo>
                    <a:pt x="5" y="9"/>
                    <a:pt x="4" y="6"/>
                    <a:pt x="3" y="4"/>
                  </a:cubicBezTo>
                  <a:cubicBezTo>
                    <a:pt x="3" y="4"/>
                    <a:pt x="3" y="4"/>
                    <a:pt x="3" y="4"/>
                  </a:cubicBezTo>
                  <a:cubicBezTo>
                    <a:pt x="3" y="7"/>
                    <a:pt x="3" y="10"/>
                    <a:pt x="3" y="14"/>
                  </a:cubicBezTo>
                  <a:cubicBezTo>
                    <a:pt x="3" y="24"/>
                    <a:pt x="3" y="24"/>
                    <a:pt x="3" y="24"/>
                  </a:cubicBezTo>
                  <a:lnTo>
                    <a:pt x="0" y="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7" name="Freeform 66">
              <a:extLst>
                <a:ext uri="{FF2B5EF4-FFF2-40B4-BE49-F238E27FC236}">
                  <a16:creationId xmlns:a16="http://schemas.microsoft.com/office/drawing/2014/main" id="{EDAAEB5A-913B-5149-8D4C-6226360A848C}"/>
                </a:ext>
              </a:extLst>
            </p:cNvPr>
            <p:cNvSpPr>
              <a:spLocks/>
            </p:cNvSpPr>
            <p:nvPr userDrawn="1"/>
          </p:nvSpPr>
          <p:spPr bwMode="gray">
            <a:xfrm>
              <a:off x="5922963" y="6445250"/>
              <a:ext cx="57150" cy="76200"/>
            </a:xfrm>
            <a:custGeom>
              <a:avLst/>
              <a:gdLst/>
              <a:ahLst/>
              <a:cxnLst>
                <a:cxn ang="0">
                  <a:pos x="16" y="6"/>
                </a:cxn>
                <a:cxn ang="0">
                  <a:pos x="0" y="6"/>
                </a:cxn>
                <a:cxn ang="0">
                  <a:pos x="0" y="0"/>
                </a:cxn>
                <a:cxn ang="0">
                  <a:pos x="36" y="0"/>
                </a:cxn>
                <a:cxn ang="0">
                  <a:pos x="36" y="6"/>
                </a:cxn>
                <a:cxn ang="0">
                  <a:pos x="22" y="6"/>
                </a:cxn>
                <a:cxn ang="0">
                  <a:pos x="22" y="48"/>
                </a:cxn>
                <a:cxn ang="0">
                  <a:pos x="16" y="48"/>
                </a:cxn>
                <a:cxn ang="0">
                  <a:pos x="16" y="6"/>
                </a:cxn>
              </a:cxnLst>
              <a:rect l="0" t="0" r="r" b="b"/>
              <a:pathLst>
                <a:path w="36" h="48">
                  <a:moveTo>
                    <a:pt x="16" y="6"/>
                  </a:moveTo>
                  <a:lnTo>
                    <a:pt x="0" y="6"/>
                  </a:lnTo>
                  <a:lnTo>
                    <a:pt x="0" y="0"/>
                  </a:lnTo>
                  <a:lnTo>
                    <a:pt x="36" y="0"/>
                  </a:lnTo>
                  <a:lnTo>
                    <a:pt x="36" y="6"/>
                  </a:lnTo>
                  <a:lnTo>
                    <a:pt x="22" y="6"/>
                  </a:lnTo>
                  <a:lnTo>
                    <a:pt x="22" y="48"/>
                  </a:lnTo>
                  <a:lnTo>
                    <a:pt x="16" y="48"/>
                  </a:lnTo>
                  <a:lnTo>
                    <a:pt x="16"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8" name="Freeform 67">
              <a:extLst>
                <a:ext uri="{FF2B5EF4-FFF2-40B4-BE49-F238E27FC236}">
                  <a16:creationId xmlns:a16="http://schemas.microsoft.com/office/drawing/2014/main" id="{9D6B94BE-F458-EA4C-A6AD-EF06C16D8B5E}"/>
                </a:ext>
              </a:extLst>
            </p:cNvPr>
            <p:cNvSpPr>
              <a:spLocks noEditPoints="1"/>
            </p:cNvSpPr>
            <p:nvPr userDrawn="1"/>
          </p:nvSpPr>
          <p:spPr bwMode="gray">
            <a:xfrm>
              <a:off x="5980113" y="6445250"/>
              <a:ext cx="63500" cy="76200"/>
            </a:xfrm>
            <a:custGeom>
              <a:avLst/>
              <a:gdLst/>
              <a:ahLst/>
              <a:cxnLst>
                <a:cxn ang="0">
                  <a:pos x="6" y="16"/>
                </a:cxn>
                <a:cxn ang="0">
                  <a:pos x="3" y="24"/>
                </a:cxn>
                <a:cxn ang="0">
                  <a:pos x="0" y="24"/>
                </a:cxn>
                <a:cxn ang="0">
                  <a:pos x="8" y="0"/>
                </a:cxn>
                <a:cxn ang="0">
                  <a:pos x="12" y="0"/>
                </a:cxn>
                <a:cxn ang="0">
                  <a:pos x="20" y="24"/>
                </a:cxn>
                <a:cxn ang="0">
                  <a:pos x="17" y="24"/>
                </a:cxn>
                <a:cxn ang="0">
                  <a:pos x="14" y="16"/>
                </a:cxn>
                <a:cxn ang="0">
                  <a:pos x="6" y="16"/>
                </a:cxn>
                <a:cxn ang="0">
                  <a:pos x="14" y="14"/>
                </a:cxn>
                <a:cxn ang="0">
                  <a:pos x="11" y="7"/>
                </a:cxn>
                <a:cxn ang="0">
                  <a:pos x="10" y="3"/>
                </a:cxn>
                <a:cxn ang="0">
                  <a:pos x="10" y="3"/>
                </a:cxn>
                <a:cxn ang="0">
                  <a:pos x="9" y="7"/>
                </a:cxn>
                <a:cxn ang="0">
                  <a:pos x="7" y="14"/>
                </a:cxn>
                <a:cxn ang="0">
                  <a:pos x="14" y="14"/>
                </a:cxn>
              </a:cxnLst>
              <a:rect l="0" t="0" r="r" b="b"/>
              <a:pathLst>
                <a:path w="20" h="24">
                  <a:moveTo>
                    <a:pt x="6" y="16"/>
                  </a:moveTo>
                  <a:cubicBezTo>
                    <a:pt x="3" y="24"/>
                    <a:pt x="3" y="24"/>
                    <a:pt x="3" y="24"/>
                  </a:cubicBezTo>
                  <a:cubicBezTo>
                    <a:pt x="0" y="24"/>
                    <a:pt x="0" y="24"/>
                    <a:pt x="0" y="24"/>
                  </a:cubicBezTo>
                  <a:cubicBezTo>
                    <a:pt x="8" y="0"/>
                    <a:pt x="8" y="0"/>
                    <a:pt x="8" y="0"/>
                  </a:cubicBezTo>
                  <a:cubicBezTo>
                    <a:pt x="12" y="0"/>
                    <a:pt x="12" y="0"/>
                    <a:pt x="12" y="0"/>
                  </a:cubicBezTo>
                  <a:cubicBezTo>
                    <a:pt x="20" y="24"/>
                    <a:pt x="20" y="24"/>
                    <a:pt x="20" y="24"/>
                  </a:cubicBezTo>
                  <a:cubicBezTo>
                    <a:pt x="17" y="24"/>
                    <a:pt x="17" y="24"/>
                    <a:pt x="17" y="24"/>
                  </a:cubicBezTo>
                  <a:cubicBezTo>
                    <a:pt x="14" y="16"/>
                    <a:pt x="14" y="16"/>
                    <a:pt x="14" y="16"/>
                  </a:cubicBezTo>
                  <a:lnTo>
                    <a:pt x="6" y="16"/>
                  </a:lnTo>
                  <a:close/>
                  <a:moveTo>
                    <a:pt x="14" y="14"/>
                  </a:moveTo>
                  <a:cubicBezTo>
                    <a:pt x="11" y="7"/>
                    <a:pt x="11" y="7"/>
                    <a:pt x="11" y="7"/>
                  </a:cubicBezTo>
                  <a:cubicBezTo>
                    <a:pt x="11" y="6"/>
                    <a:pt x="11" y="4"/>
                    <a:pt x="10" y="3"/>
                  </a:cubicBezTo>
                  <a:cubicBezTo>
                    <a:pt x="10" y="3"/>
                    <a:pt x="10" y="3"/>
                    <a:pt x="10" y="3"/>
                  </a:cubicBezTo>
                  <a:cubicBezTo>
                    <a:pt x="10" y="4"/>
                    <a:pt x="9" y="6"/>
                    <a:pt x="9" y="7"/>
                  </a:cubicBezTo>
                  <a:cubicBezTo>
                    <a:pt x="7" y="14"/>
                    <a:pt x="7" y="14"/>
                    <a:pt x="7" y="14"/>
                  </a:cubicBezTo>
                  <a:lnTo>
                    <a:pt x="14"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9" name="Freeform 68">
              <a:extLst>
                <a:ext uri="{FF2B5EF4-FFF2-40B4-BE49-F238E27FC236}">
                  <a16:creationId xmlns:a16="http://schemas.microsoft.com/office/drawing/2014/main" id="{92029383-DF5D-824B-8BAA-7730BD7E9995}"/>
                </a:ext>
              </a:extLst>
            </p:cNvPr>
            <p:cNvSpPr>
              <a:spLocks/>
            </p:cNvSpPr>
            <p:nvPr userDrawn="1"/>
          </p:nvSpPr>
          <p:spPr bwMode="gray">
            <a:xfrm>
              <a:off x="6062663" y="6445250"/>
              <a:ext cx="57150" cy="76200"/>
            </a:xfrm>
            <a:custGeom>
              <a:avLst/>
              <a:gdLst/>
              <a:ahLst/>
              <a:cxnLst>
                <a:cxn ang="0">
                  <a:pos x="0" y="24"/>
                </a:cxn>
                <a:cxn ang="0">
                  <a:pos x="0" y="0"/>
                </a:cxn>
                <a:cxn ang="0">
                  <a:pos x="3" y="0"/>
                </a:cxn>
                <a:cxn ang="0">
                  <a:pos x="11" y="12"/>
                </a:cxn>
                <a:cxn ang="0">
                  <a:pos x="15" y="20"/>
                </a:cxn>
                <a:cxn ang="0">
                  <a:pos x="15" y="20"/>
                </a:cxn>
                <a:cxn ang="0">
                  <a:pos x="15" y="10"/>
                </a:cxn>
                <a:cxn ang="0">
                  <a:pos x="15" y="0"/>
                </a:cxn>
                <a:cxn ang="0">
                  <a:pos x="18" y="0"/>
                </a:cxn>
                <a:cxn ang="0">
                  <a:pos x="18" y="24"/>
                </a:cxn>
                <a:cxn ang="0">
                  <a:pos x="15" y="24"/>
                </a:cxn>
                <a:cxn ang="0">
                  <a:pos x="7" y="12"/>
                </a:cxn>
                <a:cxn ang="0">
                  <a:pos x="3" y="4"/>
                </a:cxn>
                <a:cxn ang="0">
                  <a:pos x="2" y="4"/>
                </a:cxn>
                <a:cxn ang="0">
                  <a:pos x="3" y="14"/>
                </a:cxn>
                <a:cxn ang="0">
                  <a:pos x="3" y="24"/>
                </a:cxn>
                <a:cxn ang="0">
                  <a:pos x="0" y="24"/>
                </a:cxn>
              </a:cxnLst>
              <a:rect l="0" t="0" r="r" b="b"/>
              <a:pathLst>
                <a:path w="18" h="24">
                  <a:moveTo>
                    <a:pt x="0" y="24"/>
                  </a:moveTo>
                  <a:cubicBezTo>
                    <a:pt x="0" y="0"/>
                    <a:pt x="0" y="0"/>
                    <a:pt x="0" y="0"/>
                  </a:cubicBezTo>
                  <a:cubicBezTo>
                    <a:pt x="3" y="0"/>
                    <a:pt x="3" y="0"/>
                    <a:pt x="3" y="0"/>
                  </a:cubicBezTo>
                  <a:cubicBezTo>
                    <a:pt x="11" y="12"/>
                    <a:pt x="11" y="12"/>
                    <a:pt x="11" y="12"/>
                  </a:cubicBezTo>
                  <a:cubicBezTo>
                    <a:pt x="12" y="15"/>
                    <a:pt x="14" y="17"/>
                    <a:pt x="15" y="20"/>
                  </a:cubicBezTo>
                  <a:cubicBezTo>
                    <a:pt x="15" y="20"/>
                    <a:pt x="15" y="20"/>
                    <a:pt x="15" y="20"/>
                  </a:cubicBezTo>
                  <a:cubicBezTo>
                    <a:pt x="15" y="17"/>
                    <a:pt x="15" y="14"/>
                    <a:pt x="15" y="10"/>
                  </a:cubicBezTo>
                  <a:cubicBezTo>
                    <a:pt x="15" y="0"/>
                    <a:pt x="15" y="0"/>
                    <a:pt x="15" y="0"/>
                  </a:cubicBezTo>
                  <a:cubicBezTo>
                    <a:pt x="18" y="0"/>
                    <a:pt x="18" y="0"/>
                    <a:pt x="18" y="0"/>
                  </a:cubicBezTo>
                  <a:cubicBezTo>
                    <a:pt x="18" y="24"/>
                    <a:pt x="18" y="24"/>
                    <a:pt x="18" y="24"/>
                  </a:cubicBezTo>
                  <a:cubicBezTo>
                    <a:pt x="15" y="24"/>
                    <a:pt x="15" y="24"/>
                    <a:pt x="15" y="24"/>
                  </a:cubicBezTo>
                  <a:cubicBezTo>
                    <a:pt x="7" y="12"/>
                    <a:pt x="7" y="12"/>
                    <a:pt x="7" y="12"/>
                  </a:cubicBezTo>
                  <a:cubicBezTo>
                    <a:pt x="5" y="9"/>
                    <a:pt x="4" y="6"/>
                    <a:pt x="3" y="4"/>
                  </a:cubicBezTo>
                  <a:cubicBezTo>
                    <a:pt x="2" y="4"/>
                    <a:pt x="2" y="4"/>
                    <a:pt x="2" y="4"/>
                  </a:cubicBezTo>
                  <a:cubicBezTo>
                    <a:pt x="3" y="7"/>
                    <a:pt x="3" y="10"/>
                    <a:pt x="3" y="14"/>
                  </a:cubicBezTo>
                  <a:cubicBezTo>
                    <a:pt x="3" y="24"/>
                    <a:pt x="3" y="24"/>
                    <a:pt x="3" y="24"/>
                  </a:cubicBezTo>
                  <a:lnTo>
                    <a:pt x="0" y="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70" name="Freeform 69">
              <a:extLst>
                <a:ext uri="{FF2B5EF4-FFF2-40B4-BE49-F238E27FC236}">
                  <a16:creationId xmlns:a16="http://schemas.microsoft.com/office/drawing/2014/main" id="{5BA3FC7A-DD70-B441-9DD6-BE680E63D1FF}"/>
                </a:ext>
              </a:extLst>
            </p:cNvPr>
            <p:cNvSpPr>
              <a:spLocks/>
            </p:cNvSpPr>
            <p:nvPr userDrawn="1"/>
          </p:nvSpPr>
          <p:spPr bwMode="gray">
            <a:xfrm>
              <a:off x="6132513" y="6445250"/>
              <a:ext cx="57150" cy="76200"/>
            </a:xfrm>
            <a:custGeom>
              <a:avLst/>
              <a:gdLst/>
              <a:ahLst/>
              <a:cxnLst>
                <a:cxn ang="0">
                  <a:pos x="16" y="6"/>
                </a:cxn>
                <a:cxn ang="0">
                  <a:pos x="0" y="6"/>
                </a:cxn>
                <a:cxn ang="0">
                  <a:pos x="0" y="0"/>
                </a:cxn>
                <a:cxn ang="0">
                  <a:pos x="36" y="0"/>
                </a:cxn>
                <a:cxn ang="0">
                  <a:pos x="36" y="6"/>
                </a:cxn>
                <a:cxn ang="0">
                  <a:pos x="22" y="6"/>
                </a:cxn>
                <a:cxn ang="0">
                  <a:pos x="22" y="48"/>
                </a:cxn>
                <a:cxn ang="0">
                  <a:pos x="16" y="48"/>
                </a:cxn>
                <a:cxn ang="0">
                  <a:pos x="16" y="6"/>
                </a:cxn>
              </a:cxnLst>
              <a:rect l="0" t="0" r="r" b="b"/>
              <a:pathLst>
                <a:path w="36" h="48">
                  <a:moveTo>
                    <a:pt x="16" y="6"/>
                  </a:moveTo>
                  <a:lnTo>
                    <a:pt x="0" y="6"/>
                  </a:lnTo>
                  <a:lnTo>
                    <a:pt x="0" y="0"/>
                  </a:lnTo>
                  <a:lnTo>
                    <a:pt x="36" y="0"/>
                  </a:lnTo>
                  <a:lnTo>
                    <a:pt x="36" y="6"/>
                  </a:lnTo>
                  <a:lnTo>
                    <a:pt x="22" y="6"/>
                  </a:lnTo>
                  <a:lnTo>
                    <a:pt x="22" y="48"/>
                  </a:lnTo>
                  <a:lnTo>
                    <a:pt x="16" y="48"/>
                  </a:lnTo>
                  <a:lnTo>
                    <a:pt x="16"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71" name="Freeform 70">
              <a:extLst>
                <a:ext uri="{FF2B5EF4-FFF2-40B4-BE49-F238E27FC236}">
                  <a16:creationId xmlns:a16="http://schemas.microsoft.com/office/drawing/2014/main" id="{C659A941-A4F0-8343-81F4-0281EEF2ADF2}"/>
                </a:ext>
              </a:extLst>
            </p:cNvPr>
            <p:cNvSpPr>
              <a:spLocks/>
            </p:cNvSpPr>
            <p:nvPr userDrawn="1"/>
          </p:nvSpPr>
          <p:spPr bwMode="gray">
            <a:xfrm>
              <a:off x="6199188" y="6445250"/>
              <a:ext cx="47625" cy="76200"/>
            </a:xfrm>
            <a:custGeom>
              <a:avLst/>
              <a:gdLst/>
              <a:ahLst/>
              <a:cxnLst>
                <a:cxn ang="0">
                  <a:pos x="1" y="20"/>
                </a:cxn>
                <a:cxn ang="0">
                  <a:pos x="6" y="22"/>
                </a:cxn>
                <a:cxn ang="0">
                  <a:pos x="11" y="18"/>
                </a:cxn>
                <a:cxn ang="0">
                  <a:pos x="7" y="13"/>
                </a:cxn>
                <a:cxn ang="0">
                  <a:pos x="1" y="6"/>
                </a:cxn>
                <a:cxn ang="0">
                  <a:pos x="8" y="0"/>
                </a:cxn>
                <a:cxn ang="0">
                  <a:pos x="14" y="1"/>
                </a:cxn>
                <a:cxn ang="0">
                  <a:pos x="13" y="3"/>
                </a:cxn>
                <a:cxn ang="0">
                  <a:pos x="8" y="2"/>
                </a:cxn>
                <a:cxn ang="0">
                  <a:pos x="4" y="6"/>
                </a:cxn>
                <a:cxn ang="0">
                  <a:pos x="9" y="10"/>
                </a:cxn>
                <a:cxn ang="0">
                  <a:pos x="15" y="17"/>
                </a:cxn>
                <a:cxn ang="0">
                  <a:pos x="6" y="24"/>
                </a:cxn>
                <a:cxn ang="0">
                  <a:pos x="0" y="23"/>
                </a:cxn>
                <a:cxn ang="0">
                  <a:pos x="1" y="20"/>
                </a:cxn>
              </a:cxnLst>
              <a:rect l="0" t="0" r="r" b="b"/>
              <a:pathLst>
                <a:path w="15" h="24">
                  <a:moveTo>
                    <a:pt x="1" y="20"/>
                  </a:moveTo>
                  <a:cubicBezTo>
                    <a:pt x="2" y="21"/>
                    <a:pt x="4" y="22"/>
                    <a:pt x="6" y="22"/>
                  </a:cubicBezTo>
                  <a:cubicBezTo>
                    <a:pt x="10" y="22"/>
                    <a:pt x="11" y="20"/>
                    <a:pt x="11" y="18"/>
                  </a:cubicBezTo>
                  <a:cubicBezTo>
                    <a:pt x="11" y="15"/>
                    <a:pt x="10" y="14"/>
                    <a:pt x="7" y="13"/>
                  </a:cubicBezTo>
                  <a:cubicBezTo>
                    <a:pt x="3" y="12"/>
                    <a:pt x="1" y="10"/>
                    <a:pt x="1" y="6"/>
                  </a:cubicBezTo>
                  <a:cubicBezTo>
                    <a:pt x="1" y="2"/>
                    <a:pt x="4" y="0"/>
                    <a:pt x="8" y="0"/>
                  </a:cubicBezTo>
                  <a:cubicBezTo>
                    <a:pt x="11" y="0"/>
                    <a:pt x="13" y="0"/>
                    <a:pt x="14" y="1"/>
                  </a:cubicBezTo>
                  <a:cubicBezTo>
                    <a:pt x="13" y="3"/>
                    <a:pt x="13" y="3"/>
                    <a:pt x="13" y="3"/>
                  </a:cubicBezTo>
                  <a:cubicBezTo>
                    <a:pt x="12" y="3"/>
                    <a:pt x="10" y="2"/>
                    <a:pt x="8" y="2"/>
                  </a:cubicBezTo>
                  <a:cubicBezTo>
                    <a:pt x="5" y="2"/>
                    <a:pt x="4" y="4"/>
                    <a:pt x="4" y="6"/>
                  </a:cubicBezTo>
                  <a:cubicBezTo>
                    <a:pt x="4" y="8"/>
                    <a:pt x="5" y="9"/>
                    <a:pt x="9" y="10"/>
                  </a:cubicBezTo>
                  <a:cubicBezTo>
                    <a:pt x="13" y="12"/>
                    <a:pt x="15" y="14"/>
                    <a:pt x="15" y="17"/>
                  </a:cubicBezTo>
                  <a:cubicBezTo>
                    <a:pt x="15" y="21"/>
                    <a:pt x="12" y="24"/>
                    <a:pt x="6" y="24"/>
                  </a:cubicBezTo>
                  <a:cubicBezTo>
                    <a:pt x="4" y="24"/>
                    <a:pt x="1" y="24"/>
                    <a:pt x="0" y="23"/>
                  </a:cubicBezTo>
                  <a:lnTo>
                    <a:pt x="1" y="2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grpSp>
    </p:spTree>
    <p:extLst>
      <p:ext uri="{BB962C8B-B14F-4D97-AF65-F5344CB8AC3E}">
        <p14:creationId xmlns:p14="http://schemas.microsoft.com/office/powerpoint/2010/main" val="3055017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extLst mod="1">
    <p:ext uri="{DCECCB84-F9BA-43D5-87BE-67443E8EF086}">
      <p15:sldGuideLst xmlns:p15="http://schemas.microsoft.com/office/powerpoint/2012/main">
        <p15:guide id="1" orient="horz" pos="1620">
          <p15:clr>
            <a:srgbClr val="FBAE40"/>
          </p15:clr>
        </p15:guide>
        <p15:guide id="2" pos="2880">
          <p15:clr>
            <a:srgbClr val="FBAE40"/>
          </p15:clr>
        </p15:guide>
        <p15:guide id="3" pos="5579">
          <p15:clr>
            <a:srgbClr val="FBAE40"/>
          </p15:clr>
        </p15:guide>
        <p15:guide id="4" orient="horz" pos="188">
          <p15:clr>
            <a:srgbClr val="FBAE40"/>
          </p15:clr>
        </p15:guide>
        <p15:guide id="5" pos="5278">
          <p15:clr>
            <a:srgbClr val="FBAE40"/>
          </p15:clr>
        </p15:guide>
        <p15:guide id="6" pos="476">
          <p15:clr>
            <a:srgbClr val="FBAE40"/>
          </p15:clr>
        </p15:guide>
        <p15:guide id="7" pos="4578">
          <p15:clr>
            <a:srgbClr val="FBAE40"/>
          </p15:clr>
        </p15:guide>
        <p15:guide id="8" pos="3466">
          <p15:clr>
            <a:srgbClr val="FBAE40"/>
          </p15:clr>
        </p15:guide>
        <p15:guide id="9" pos="2344">
          <p15:clr>
            <a:srgbClr val="FBAE40"/>
          </p15:clr>
        </p15:guide>
        <p15:guide id="10" pos="24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E4CC636-801E-6C4F-8E5A-40A6F9F6FFC7}"/>
              </a:ext>
            </a:extLst>
          </p:cNvPr>
          <p:cNvSpPr txBox="1">
            <a:spLocks/>
          </p:cNvSpPr>
          <p:nvPr userDrawn="1"/>
        </p:nvSpPr>
        <p:spPr>
          <a:xfrm>
            <a:off x="0" y="713889"/>
            <a:ext cx="9144000" cy="4953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spc="600" dirty="0" smtClean="0">
                <a:solidFill>
                  <a:schemeClr val="bg1"/>
                </a:solidFill>
                <a:latin typeface="Calibri Light" panose="020F0302020204030204" pitchFamily="34" charset="0"/>
                <a:ea typeface="Lato" panose="020F0502020204030203" pitchFamily="34" charset="0"/>
                <a:cs typeface="Calibri Light" panose="020F0302020204030204" pitchFamily="34" charset="0"/>
              </a:rPr>
              <a:t>Agenda</a:t>
            </a:r>
            <a:endParaRPr lang="en-US" sz="2400" spc="600" dirty="0">
              <a:solidFill>
                <a:schemeClr val="bg1"/>
              </a:solidFill>
              <a:latin typeface="Calibri Light" panose="020F0302020204030204" pitchFamily="34" charset="0"/>
              <a:ea typeface="Lato" panose="020F0502020204030203" pitchFamily="34" charset="0"/>
              <a:cs typeface="Calibri Light" panose="020F0302020204030204" pitchFamily="34" charset="0"/>
            </a:endParaRPr>
          </a:p>
          <a:p>
            <a:pPr algn="ctr"/>
            <a:endParaRPr lang="en-US" sz="2400" spc="600" dirty="0">
              <a:solidFill>
                <a:schemeClr val="bg1"/>
              </a:solidFill>
              <a:latin typeface="Calibri Light" panose="020F0302020204030204" pitchFamily="34" charset="0"/>
              <a:ea typeface="Lato" panose="020F0502020204030203" pitchFamily="34" charset="0"/>
              <a:cs typeface="Calibri Light" panose="020F0302020204030204" pitchFamily="34" charset="0"/>
            </a:endParaRPr>
          </a:p>
        </p:txBody>
      </p:sp>
      <p:cxnSp>
        <p:nvCxnSpPr>
          <p:cNvPr id="10" name="Straight Connector 9">
            <a:extLst>
              <a:ext uri="{FF2B5EF4-FFF2-40B4-BE49-F238E27FC236}">
                <a16:creationId xmlns:a16="http://schemas.microsoft.com/office/drawing/2014/main" id="{78BADC31-0254-7942-B6C6-B7B046D4AC59}"/>
              </a:ext>
            </a:extLst>
          </p:cNvPr>
          <p:cNvCxnSpPr>
            <a:cxnSpLocks/>
          </p:cNvCxnSpPr>
          <p:nvPr userDrawn="1"/>
        </p:nvCxnSpPr>
        <p:spPr>
          <a:xfrm>
            <a:off x="752475" y="1319046"/>
            <a:ext cx="763661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38773A36-8220-0740-B96C-83A5F83F77D1}"/>
              </a:ext>
            </a:extLst>
          </p:cNvPr>
          <p:cNvGrpSpPr>
            <a:grpSpLocks noChangeAspect="1"/>
          </p:cNvGrpSpPr>
          <p:nvPr userDrawn="1"/>
        </p:nvGrpSpPr>
        <p:grpSpPr bwMode="gray">
          <a:xfrm>
            <a:off x="7974612" y="291900"/>
            <a:ext cx="792000" cy="153571"/>
            <a:chOff x="4375150" y="6157913"/>
            <a:chExt cx="1874838" cy="363537"/>
          </a:xfrm>
        </p:grpSpPr>
        <p:sp>
          <p:nvSpPr>
            <p:cNvPr id="6" name="Freeform 5">
              <a:extLst>
                <a:ext uri="{FF2B5EF4-FFF2-40B4-BE49-F238E27FC236}">
                  <a16:creationId xmlns:a16="http://schemas.microsoft.com/office/drawing/2014/main" id="{CB15671B-C3EC-E245-80C2-28031C15E97D}"/>
                </a:ext>
              </a:extLst>
            </p:cNvPr>
            <p:cNvSpPr>
              <a:spLocks noEditPoints="1"/>
            </p:cNvSpPr>
            <p:nvPr userDrawn="1"/>
          </p:nvSpPr>
          <p:spPr bwMode="gray">
            <a:xfrm>
              <a:off x="4375150" y="6176963"/>
              <a:ext cx="193675" cy="341312"/>
            </a:xfrm>
            <a:custGeom>
              <a:avLst/>
              <a:gdLst/>
              <a:ahLst/>
              <a:cxnLst>
                <a:cxn ang="0">
                  <a:pos x="0" y="0"/>
                </a:cxn>
                <a:cxn ang="0">
                  <a:pos x="0" y="108"/>
                </a:cxn>
                <a:cxn ang="0">
                  <a:pos x="61" y="108"/>
                </a:cxn>
                <a:cxn ang="0">
                  <a:pos x="61" y="0"/>
                </a:cxn>
                <a:cxn ang="0">
                  <a:pos x="0" y="0"/>
                </a:cxn>
                <a:cxn ang="0">
                  <a:pos x="33" y="71"/>
                </a:cxn>
                <a:cxn ang="0">
                  <a:pos x="20" y="64"/>
                </a:cxn>
                <a:cxn ang="0">
                  <a:pos x="19" y="87"/>
                </a:cxn>
                <a:cxn ang="0">
                  <a:pos x="28" y="90"/>
                </a:cxn>
                <a:cxn ang="0">
                  <a:pos x="28" y="91"/>
                </a:cxn>
                <a:cxn ang="0">
                  <a:pos x="6" y="91"/>
                </a:cxn>
                <a:cxn ang="0">
                  <a:pos x="6" y="90"/>
                </a:cxn>
                <a:cxn ang="0">
                  <a:pos x="12" y="87"/>
                </a:cxn>
                <a:cxn ang="0">
                  <a:pos x="11" y="21"/>
                </a:cxn>
                <a:cxn ang="0">
                  <a:pos x="5" y="21"/>
                </a:cxn>
                <a:cxn ang="0">
                  <a:pos x="5" y="19"/>
                </a:cxn>
                <a:cxn ang="0">
                  <a:pos x="20" y="16"/>
                </a:cxn>
                <a:cxn ang="0">
                  <a:pos x="20" y="44"/>
                </a:cxn>
                <a:cxn ang="0">
                  <a:pos x="42" y="16"/>
                </a:cxn>
                <a:cxn ang="0">
                  <a:pos x="54" y="36"/>
                </a:cxn>
                <a:cxn ang="0">
                  <a:pos x="33" y="71"/>
                </a:cxn>
              </a:cxnLst>
              <a:rect l="0" t="0" r="r" b="b"/>
              <a:pathLst>
                <a:path w="61" h="108">
                  <a:moveTo>
                    <a:pt x="0" y="0"/>
                  </a:moveTo>
                  <a:cubicBezTo>
                    <a:pt x="0" y="108"/>
                    <a:pt x="0" y="108"/>
                    <a:pt x="0" y="108"/>
                  </a:cubicBezTo>
                  <a:cubicBezTo>
                    <a:pt x="61" y="108"/>
                    <a:pt x="61" y="108"/>
                    <a:pt x="61" y="108"/>
                  </a:cubicBezTo>
                  <a:cubicBezTo>
                    <a:pt x="61" y="0"/>
                    <a:pt x="61" y="0"/>
                    <a:pt x="61" y="0"/>
                  </a:cubicBezTo>
                  <a:lnTo>
                    <a:pt x="0" y="0"/>
                  </a:lnTo>
                  <a:close/>
                  <a:moveTo>
                    <a:pt x="33" y="71"/>
                  </a:moveTo>
                  <a:cubicBezTo>
                    <a:pt x="23" y="71"/>
                    <a:pt x="20" y="64"/>
                    <a:pt x="20" y="64"/>
                  </a:cubicBezTo>
                  <a:cubicBezTo>
                    <a:pt x="19" y="87"/>
                    <a:pt x="19" y="87"/>
                    <a:pt x="19" y="87"/>
                  </a:cubicBezTo>
                  <a:cubicBezTo>
                    <a:pt x="28" y="90"/>
                    <a:pt x="28" y="90"/>
                    <a:pt x="28" y="90"/>
                  </a:cubicBezTo>
                  <a:cubicBezTo>
                    <a:pt x="28" y="91"/>
                    <a:pt x="28" y="91"/>
                    <a:pt x="28" y="91"/>
                  </a:cubicBezTo>
                  <a:cubicBezTo>
                    <a:pt x="6" y="91"/>
                    <a:pt x="6" y="91"/>
                    <a:pt x="6" y="91"/>
                  </a:cubicBezTo>
                  <a:cubicBezTo>
                    <a:pt x="6" y="90"/>
                    <a:pt x="6" y="90"/>
                    <a:pt x="6" y="90"/>
                  </a:cubicBezTo>
                  <a:cubicBezTo>
                    <a:pt x="12" y="87"/>
                    <a:pt x="12" y="87"/>
                    <a:pt x="12" y="87"/>
                  </a:cubicBezTo>
                  <a:cubicBezTo>
                    <a:pt x="11" y="21"/>
                    <a:pt x="11" y="21"/>
                    <a:pt x="11" y="21"/>
                  </a:cubicBezTo>
                  <a:cubicBezTo>
                    <a:pt x="5" y="21"/>
                    <a:pt x="5" y="21"/>
                    <a:pt x="5" y="21"/>
                  </a:cubicBezTo>
                  <a:cubicBezTo>
                    <a:pt x="5" y="21"/>
                    <a:pt x="5" y="19"/>
                    <a:pt x="5" y="19"/>
                  </a:cubicBezTo>
                  <a:cubicBezTo>
                    <a:pt x="20" y="16"/>
                    <a:pt x="20" y="16"/>
                    <a:pt x="20" y="16"/>
                  </a:cubicBezTo>
                  <a:cubicBezTo>
                    <a:pt x="20" y="44"/>
                    <a:pt x="20" y="44"/>
                    <a:pt x="20" y="44"/>
                  </a:cubicBezTo>
                  <a:cubicBezTo>
                    <a:pt x="26" y="23"/>
                    <a:pt x="36" y="16"/>
                    <a:pt x="42" y="16"/>
                  </a:cubicBezTo>
                  <a:cubicBezTo>
                    <a:pt x="47" y="16"/>
                    <a:pt x="54" y="19"/>
                    <a:pt x="54" y="36"/>
                  </a:cubicBezTo>
                  <a:cubicBezTo>
                    <a:pt x="54" y="67"/>
                    <a:pt x="38" y="71"/>
                    <a:pt x="33" y="7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8" name="Freeform 7">
              <a:extLst>
                <a:ext uri="{FF2B5EF4-FFF2-40B4-BE49-F238E27FC236}">
                  <a16:creationId xmlns:a16="http://schemas.microsoft.com/office/drawing/2014/main" id="{846EF31E-3418-7A49-80B5-9483B5C07B34}"/>
                </a:ext>
              </a:extLst>
            </p:cNvPr>
            <p:cNvSpPr>
              <a:spLocks/>
            </p:cNvSpPr>
            <p:nvPr userDrawn="1"/>
          </p:nvSpPr>
          <p:spPr bwMode="gray">
            <a:xfrm>
              <a:off x="4435475" y="6246813"/>
              <a:ext cx="82550" cy="147637"/>
            </a:xfrm>
            <a:custGeom>
              <a:avLst/>
              <a:gdLst/>
              <a:ahLst/>
              <a:cxnLst>
                <a:cxn ang="0">
                  <a:pos x="19" y="0"/>
                </a:cxn>
                <a:cxn ang="0">
                  <a:pos x="0" y="33"/>
                </a:cxn>
                <a:cxn ang="0">
                  <a:pos x="14" y="47"/>
                </a:cxn>
                <a:cxn ang="0">
                  <a:pos x="26" y="17"/>
                </a:cxn>
                <a:cxn ang="0">
                  <a:pos x="19" y="0"/>
                </a:cxn>
              </a:cxnLst>
              <a:rect l="0" t="0" r="r" b="b"/>
              <a:pathLst>
                <a:path w="26" h="47">
                  <a:moveTo>
                    <a:pt x="19" y="0"/>
                  </a:moveTo>
                  <a:cubicBezTo>
                    <a:pt x="9" y="0"/>
                    <a:pt x="0" y="28"/>
                    <a:pt x="0" y="33"/>
                  </a:cubicBezTo>
                  <a:cubicBezTo>
                    <a:pt x="0" y="34"/>
                    <a:pt x="4" y="47"/>
                    <a:pt x="14" y="47"/>
                  </a:cubicBezTo>
                  <a:cubicBezTo>
                    <a:pt x="24" y="47"/>
                    <a:pt x="26" y="27"/>
                    <a:pt x="26" y="17"/>
                  </a:cubicBezTo>
                  <a:cubicBezTo>
                    <a:pt x="26" y="7"/>
                    <a:pt x="23" y="0"/>
                    <a:pt x="19"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9" name="Freeform 8">
              <a:extLst>
                <a:ext uri="{FF2B5EF4-FFF2-40B4-BE49-F238E27FC236}">
                  <a16:creationId xmlns:a16="http://schemas.microsoft.com/office/drawing/2014/main" id="{D4A5FD6C-ACBD-E648-8CC6-4D14A371C5CE}"/>
                </a:ext>
              </a:extLst>
            </p:cNvPr>
            <p:cNvSpPr>
              <a:spLocks/>
            </p:cNvSpPr>
            <p:nvPr userDrawn="1"/>
          </p:nvSpPr>
          <p:spPr bwMode="gray">
            <a:xfrm>
              <a:off x="4625975" y="6300788"/>
              <a:ext cx="98425" cy="144462"/>
            </a:xfrm>
            <a:custGeom>
              <a:avLst/>
              <a:gdLst/>
              <a:ahLst/>
              <a:cxnLst>
                <a:cxn ang="0">
                  <a:pos x="18" y="0"/>
                </a:cxn>
                <a:cxn ang="0">
                  <a:pos x="7" y="22"/>
                </a:cxn>
                <a:cxn ang="0">
                  <a:pos x="23" y="46"/>
                </a:cxn>
                <a:cxn ang="0">
                  <a:pos x="31" y="27"/>
                </a:cxn>
                <a:cxn ang="0">
                  <a:pos x="18" y="0"/>
                </a:cxn>
              </a:cxnLst>
              <a:rect l="0" t="0" r="r" b="b"/>
              <a:pathLst>
                <a:path w="31" h="46">
                  <a:moveTo>
                    <a:pt x="18" y="0"/>
                  </a:moveTo>
                  <a:cubicBezTo>
                    <a:pt x="17" y="0"/>
                    <a:pt x="0" y="4"/>
                    <a:pt x="7" y="22"/>
                  </a:cubicBezTo>
                  <a:cubicBezTo>
                    <a:pt x="15" y="46"/>
                    <a:pt x="22" y="46"/>
                    <a:pt x="23" y="46"/>
                  </a:cubicBezTo>
                  <a:cubicBezTo>
                    <a:pt x="25" y="46"/>
                    <a:pt x="31" y="45"/>
                    <a:pt x="31" y="27"/>
                  </a:cubicBezTo>
                  <a:cubicBezTo>
                    <a:pt x="30" y="8"/>
                    <a:pt x="25" y="0"/>
                    <a:pt x="18"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11" name="Freeform 10">
              <a:extLst>
                <a:ext uri="{FF2B5EF4-FFF2-40B4-BE49-F238E27FC236}">
                  <a16:creationId xmlns:a16="http://schemas.microsoft.com/office/drawing/2014/main" id="{C5C25555-2E21-0C4E-BB50-D3BD5936928B}"/>
                </a:ext>
              </a:extLst>
            </p:cNvPr>
            <p:cNvSpPr>
              <a:spLocks noEditPoints="1"/>
            </p:cNvSpPr>
            <p:nvPr userDrawn="1"/>
          </p:nvSpPr>
          <p:spPr bwMode="gray">
            <a:xfrm>
              <a:off x="4581525" y="6176963"/>
              <a:ext cx="193675" cy="341312"/>
            </a:xfrm>
            <a:custGeom>
              <a:avLst/>
              <a:gdLst/>
              <a:ahLst/>
              <a:cxnLst>
                <a:cxn ang="0">
                  <a:pos x="0" y="0"/>
                </a:cxn>
                <a:cxn ang="0">
                  <a:pos x="0" y="108"/>
                </a:cxn>
                <a:cxn ang="0">
                  <a:pos x="61" y="108"/>
                </a:cxn>
                <a:cxn ang="0">
                  <a:pos x="61" y="0"/>
                </a:cxn>
                <a:cxn ang="0">
                  <a:pos x="0" y="0"/>
                </a:cxn>
                <a:cxn ang="0">
                  <a:pos x="42" y="91"/>
                </a:cxn>
                <a:cxn ang="0">
                  <a:pos x="19" y="63"/>
                </a:cxn>
                <a:cxn ang="0">
                  <a:pos x="20" y="91"/>
                </a:cxn>
                <a:cxn ang="0">
                  <a:pos x="5" y="88"/>
                </a:cxn>
                <a:cxn ang="0">
                  <a:pos x="4" y="86"/>
                </a:cxn>
                <a:cxn ang="0">
                  <a:pos x="11" y="86"/>
                </a:cxn>
                <a:cxn ang="0">
                  <a:pos x="11" y="19"/>
                </a:cxn>
                <a:cxn ang="0">
                  <a:pos x="6" y="17"/>
                </a:cxn>
                <a:cxn ang="0">
                  <a:pos x="5" y="16"/>
                </a:cxn>
                <a:cxn ang="0">
                  <a:pos x="28" y="16"/>
                </a:cxn>
                <a:cxn ang="0">
                  <a:pos x="27" y="18"/>
                </a:cxn>
                <a:cxn ang="0">
                  <a:pos x="19" y="19"/>
                </a:cxn>
                <a:cxn ang="0">
                  <a:pos x="19" y="43"/>
                </a:cxn>
                <a:cxn ang="0">
                  <a:pos x="32" y="37"/>
                </a:cxn>
                <a:cxn ang="0">
                  <a:pos x="53" y="70"/>
                </a:cxn>
                <a:cxn ang="0">
                  <a:pos x="42" y="91"/>
                </a:cxn>
              </a:cxnLst>
              <a:rect l="0" t="0" r="r" b="b"/>
              <a:pathLst>
                <a:path w="61" h="108">
                  <a:moveTo>
                    <a:pt x="0" y="0"/>
                  </a:moveTo>
                  <a:cubicBezTo>
                    <a:pt x="0" y="108"/>
                    <a:pt x="0" y="108"/>
                    <a:pt x="0" y="108"/>
                  </a:cubicBezTo>
                  <a:cubicBezTo>
                    <a:pt x="61" y="108"/>
                    <a:pt x="61" y="108"/>
                    <a:pt x="61" y="108"/>
                  </a:cubicBezTo>
                  <a:cubicBezTo>
                    <a:pt x="61" y="0"/>
                    <a:pt x="61" y="0"/>
                    <a:pt x="61" y="0"/>
                  </a:cubicBezTo>
                  <a:lnTo>
                    <a:pt x="0" y="0"/>
                  </a:lnTo>
                  <a:close/>
                  <a:moveTo>
                    <a:pt x="42" y="91"/>
                  </a:moveTo>
                  <a:cubicBezTo>
                    <a:pt x="26" y="91"/>
                    <a:pt x="19" y="63"/>
                    <a:pt x="19" y="63"/>
                  </a:cubicBezTo>
                  <a:cubicBezTo>
                    <a:pt x="20" y="91"/>
                    <a:pt x="20" y="91"/>
                    <a:pt x="20" y="91"/>
                  </a:cubicBezTo>
                  <a:cubicBezTo>
                    <a:pt x="20" y="91"/>
                    <a:pt x="6" y="89"/>
                    <a:pt x="5" y="88"/>
                  </a:cubicBezTo>
                  <a:cubicBezTo>
                    <a:pt x="4" y="88"/>
                    <a:pt x="4" y="86"/>
                    <a:pt x="4" y="86"/>
                  </a:cubicBezTo>
                  <a:cubicBezTo>
                    <a:pt x="11" y="86"/>
                    <a:pt x="11" y="86"/>
                    <a:pt x="11" y="86"/>
                  </a:cubicBezTo>
                  <a:cubicBezTo>
                    <a:pt x="11" y="86"/>
                    <a:pt x="12" y="21"/>
                    <a:pt x="11" y="19"/>
                  </a:cubicBezTo>
                  <a:cubicBezTo>
                    <a:pt x="11" y="18"/>
                    <a:pt x="6" y="17"/>
                    <a:pt x="6" y="17"/>
                  </a:cubicBezTo>
                  <a:cubicBezTo>
                    <a:pt x="5" y="16"/>
                    <a:pt x="5" y="16"/>
                    <a:pt x="5" y="16"/>
                  </a:cubicBezTo>
                  <a:cubicBezTo>
                    <a:pt x="28" y="16"/>
                    <a:pt x="28" y="16"/>
                    <a:pt x="28" y="16"/>
                  </a:cubicBezTo>
                  <a:cubicBezTo>
                    <a:pt x="27" y="18"/>
                    <a:pt x="27" y="18"/>
                    <a:pt x="27" y="18"/>
                  </a:cubicBezTo>
                  <a:cubicBezTo>
                    <a:pt x="24" y="18"/>
                    <a:pt x="19" y="19"/>
                    <a:pt x="19" y="19"/>
                  </a:cubicBezTo>
                  <a:cubicBezTo>
                    <a:pt x="19" y="43"/>
                    <a:pt x="19" y="43"/>
                    <a:pt x="19" y="43"/>
                  </a:cubicBezTo>
                  <a:cubicBezTo>
                    <a:pt x="19" y="43"/>
                    <a:pt x="24" y="37"/>
                    <a:pt x="32" y="37"/>
                  </a:cubicBezTo>
                  <a:cubicBezTo>
                    <a:pt x="53" y="37"/>
                    <a:pt x="53" y="67"/>
                    <a:pt x="53" y="70"/>
                  </a:cubicBezTo>
                  <a:cubicBezTo>
                    <a:pt x="53" y="73"/>
                    <a:pt x="54" y="91"/>
                    <a:pt x="42" y="9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12" name="Freeform 11">
              <a:extLst>
                <a:ext uri="{FF2B5EF4-FFF2-40B4-BE49-F238E27FC236}">
                  <a16:creationId xmlns:a16="http://schemas.microsoft.com/office/drawing/2014/main" id="{B5000CB5-8FA5-3B48-8335-EAB6EDA5BE77}"/>
                </a:ext>
              </a:extLst>
            </p:cNvPr>
            <p:cNvSpPr>
              <a:spLocks noEditPoints="1"/>
            </p:cNvSpPr>
            <p:nvPr userDrawn="1"/>
          </p:nvSpPr>
          <p:spPr bwMode="gray">
            <a:xfrm>
              <a:off x="4816475" y="6176963"/>
              <a:ext cx="139700" cy="193675"/>
            </a:xfrm>
            <a:custGeom>
              <a:avLst/>
              <a:gdLst/>
              <a:ahLst/>
              <a:cxnLst>
                <a:cxn ang="0">
                  <a:pos x="18" y="35"/>
                </a:cxn>
                <a:cxn ang="0">
                  <a:pos x="14" y="33"/>
                </a:cxn>
                <a:cxn ang="0">
                  <a:pos x="15" y="3"/>
                </a:cxn>
                <a:cxn ang="0">
                  <a:pos x="20" y="1"/>
                </a:cxn>
                <a:cxn ang="0">
                  <a:pos x="35" y="17"/>
                </a:cxn>
                <a:cxn ang="0">
                  <a:pos x="18" y="35"/>
                </a:cxn>
                <a:cxn ang="0">
                  <a:pos x="5" y="3"/>
                </a:cxn>
                <a:cxn ang="0">
                  <a:pos x="6" y="4"/>
                </a:cxn>
                <a:cxn ang="0">
                  <a:pos x="6" y="29"/>
                </a:cxn>
                <a:cxn ang="0">
                  <a:pos x="7" y="57"/>
                </a:cxn>
                <a:cxn ang="0">
                  <a:pos x="5" y="59"/>
                </a:cxn>
                <a:cxn ang="0">
                  <a:pos x="1" y="60"/>
                </a:cxn>
                <a:cxn ang="0">
                  <a:pos x="1" y="61"/>
                </a:cxn>
                <a:cxn ang="0">
                  <a:pos x="1" y="61"/>
                </a:cxn>
                <a:cxn ang="0">
                  <a:pos x="10" y="61"/>
                </a:cxn>
                <a:cxn ang="0">
                  <a:pos x="22" y="61"/>
                </a:cxn>
                <a:cxn ang="0">
                  <a:pos x="22" y="61"/>
                </a:cxn>
                <a:cxn ang="0">
                  <a:pos x="22" y="60"/>
                </a:cxn>
                <a:cxn ang="0">
                  <a:pos x="15" y="58"/>
                </a:cxn>
                <a:cxn ang="0">
                  <a:pos x="14" y="57"/>
                </a:cxn>
                <a:cxn ang="0">
                  <a:pos x="14" y="36"/>
                </a:cxn>
                <a:cxn ang="0">
                  <a:pos x="19" y="36"/>
                </a:cxn>
                <a:cxn ang="0">
                  <a:pos x="44" y="16"/>
                </a:cxn>
                <a:cxn ang="0">
                  <a:pos x="21" y="0"/>
                </a:cxn>
                <a:cxn ang="0">
                  <a:pos x="0" y="1"/>
                </a:cxn>
                <a:cxn ang="0">
                  <a:pos x="0" y="1"/>
                </a:cxn>
                <a:cxn ang="0">
                  <a:pos x="1" y="2"/>
                </a:cxn>
                <a:cxn ang="0">
                  <a:pos x="5" y="3"/>
                </a:cxn>
              </a:cxnLst>
              <a:rect l="0" t="0" r="r" b="b"/>
              <a:pathLst>
                <a:path w="44" h="61">
                  <a:moveTo>
                    <a:pt x="18" y="35"/>
                  </a:moveTo>
                  <a:cubicBezTo>
                    <a:pt x="16" y="35"/>
                    <a:pt x="14" y="34"/>
                    <a:pt x="14" y="33"/>
                  </a:cubicBezTo>
                  <a:cubicBezTo>
                    <a:pt x="14" y="31"/>
                    <a:pt x="14" y="13"/>
                    <a:pt x="15" y="3"/>
                  </a:cubicBezTo>
                  <a:cubicBezTo>
                    <a:pt x="15" y="2"/>
                    <a:pt x="16" y="1"/>
                    <a:pt x="20" y="1"/>
                  </a:cubicBezTo>
                  <a:cubicBezTo>
                    <a:pt x="29" y="1"/>
                    <a:pt x="35" y="8"/>
                    <a:pt x="35" y="17"/>
                  </a:cubicBezTo>
                  <a:cubicBezTo>
                    <a:pt x="35" y="28"/>
                    <a:pt x="27" y="35"/>
                    <a:pt x="18" y="35"/>
                  </a:cubicBezTo>
                  <a:close/>
                  <a:moveTo>
                    <a:pt x="5" y="3"/>
                  </a:moveTo>
                  <a:cubicBezTo>
                    <a:pt x="6" y="3"/>
                    <a:pt x="6" y="3"/>
                    <a:pt x="6" y="4"/>
                  </a:cubicBezTo>
                  <a:cubicBezTo>
                    <a:pt x="6" y="7"/>
                    <a:pt x="6" y="25"/>
                    <a:pt x="6" y="29"/>
                  </a:cubicBezTo>
                  <a:cubicBezTo>
                    <a:pt x="6" y="34"/>
                    <a:pt x="7" y="54"/>
                    <a:pt x="7" y="57"/>
                  </a:cubicBezTo>
                  <a:cubicBezTo>
                    <a:pt x="7" y="58"/>
                    <a:pt x="6" y="58"/>
                    <a:pt x="5" y="59"/>
                  </a:cubicBezTo>
                  <a:cubicBezTo>
                    <a:pt x="1" y="60"/>
                    <a:pt x="1" y="60"/>
                    <a:pt x="1" y="60"/>
                  </a:cubicBezTo>
                  <a:cubicBezTo>
                    <a:pt x="1" y="60"/>
                    <a:pt x="1" y="60"/>
                    <a:pt x="1" y="61"/>
                  </a:cubicBezTo>
                  <a:cubicBezTo>
                    <a:pt x="1" y="61"/>
                    <a:pt x="1" y="61"/>
                    <a:pt x="1" y="61"/>
                  </a:cubicBezTo>
                  <a:cubicBezTo>
                    <a:pt x="3" y="61"/>
                    <a:pt x="7" y="61"/>
                    <a:pt x="10" y="61"/>
                  </a:cubicBezTo>
                  <a:cubicBezTo>
                    <a:pt x="14" y="61"/>
                    <a:pt x="18" y="61"/>
                    <a:pt x="22" y="61"/>
                  </a:cubicBezTo>
                  <a:cubicBezTo>
                    <a:pt x="22" y="61"/>
                    <a:pt x="22" y="61"/>
                    <a:pt x="22" y="61"/>
                  </a:cubicBezTo>
                  <a:cubicBezTo>
                    <a:pt x="22" y="60"/>
                    <a:pt x="22" y="60"/>
                    <a:pt x="22" y="60"/>
                  </a:cubicBezTo>
                  <a:cubicBezTo>
                    <a:pt x="15" y="58"/>
                    <a:pt x="15" y="58"/>
                    <a:pt x="15" y="58"/>
                  </a:cubicBezTo>
                  <a:cubicBezTo>
                    <a:pt x="14" y="58"/>
                    <a:pt x="14" y="58"/>
                    <a:pt x="14" y="57"/>
                  </a:cubicBezTo>
                  <a:cubicBezTo>
                    <a:pt x="14" y="55"/>
                    <a:pt x="14" y="39"/>
                    <a:pt x="14" y="36"/>
                  </a:cubicBezTo>
                  <a:cubicBezTo>
                    <a:pt x="15" y="36"/>
                    <a:pt x="17" y="36"/>
                    <a:pt x="19" y="36"/>
                  </a:cubicBezTo>
                  <a:cubicBezTo>
                    <a:pt x="34" y="36"/>
                    <a:pt x="44" y="27"/>
                    <a:pt x="44" y="16"/>
                  </a:cubicBezTo>
                  <a:cubicBezTo>
                    <a:pt x="44" y="6"/>
                    <a:pt x="37" y="0"/>
                    <a:pt x="21" y="0"/>
                  </a:cubicBezTo>
                  <a:cubicBezTo>
                    <a:pt x="13" y="0"/>
                    <a:pt x="3" y="1"/>
                    <a:pt x="0" y="1"/>
                  </a:cubicBezTo>
                  <a:cubicBezTo>
                    <a:pt x="0" y="1"/>
                    <a:pt x="0" y="1"/>
                    <a:pt x="0" y="1"/>
                  </a:cubicBezTo>
                  <a:cubicBezTo>
                    <a:pt x="0" y="2"/>
                    <a:pt x="0" y="2"/>
                    <a:pt x="1" y="2"/>
                  </a:cubicBezTo>
                  <a:lnTo>
                    <a:pt x="5" y="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13" name="Freeform 12">
              <a:extLst>
                <a:ext uri="{FF2B5EF4-FFF2-40B4-BE49-F238E27FC236}">
                  <a16:creationId xmlns:a16="http://schemas.microsoft.com/office/drawing/2014/main" id="{8079FB22-5781-BE4B-8072-1501CD47DFAA}"/>
                </a:ext>
              </a:extLst>
            </p:cNvPr>
            <p:cNvSpPr>
              <a:spLocks/>
            </p:cNvSpPr>
            <p:nvPr userDrawn="1"/>
          </p:nvSpPr>
          <p:spPr bwMode="gray">
            <a:xfrm>
              <a:off x="4972050" y="6224588"/>
              <a:ext cx="117475" cy="146050"/>
            </a:xfrm>
            <a:custGeom>
              <a:avLst/>
              <a:gdLst/>
              <a:ahLst/>
              <a:cxnLst>
                <a:cxn ang="0">
                  <a:pos x="14" y="26"/>
                </a:cxn>
                <a:cxn ang="0">
                  <a:pos x="15" y="23"/>
                </a:cxn>
                <a:cxn ang="0">
                  <a:pos x="33" y="0"/>
                </a:cxn>
                <a:cxn ang="0">
                  <a:pos x="36" y="1"/>
                </a:cxn>
                <a:cxn ang="0">
                  <a:pos x="36" y="2"/>
                </a:cxn>
                <a:cxn ang="0">
                  <a:pos x="37" y="13"/>
                </a:cxn>
                <a:cxn ang="0">
                  <a:pos x="36" y="14"/>
                </a:cxn>
                <a:cxn ang="0">
                  <a:pos x="36" y="13"/>
                </a:cxn>
                <a:cxn ang="0">
                  <a:pos x="33" y="7"/>
                </a:cxn>
                <a:cxn ang="0">
                  <a:pos x="30" y="5"/>
                </a:cxn>
                <a:cxn ang="0">
                  <a:pos x="15" y="33"/>
                </a:cxn>
                <a:cxn ang="0">
                  <a:pos x="14" y="42"/>
                </a:cxn>
                <a:cxn ang="0">
                  <a:pos x="15" y="44"/>
                </a:cxn>
                <a:cxn ang="0">
                  <a:pos x="22" y="45"/>
                </a:cxn>
                <a:cxn ang="0">
                  <a:pos x="23" y="46"/>
                </a:cxn>
                <a:cxn ang="0">
                  <a:pos x="23" y="46"/>
                </a:cxn>
                <a:cxn ang="0">
                  <a:pos x="11" y="46"/>
                </a:cxn>
                <a:cxn ang="0">
                  <a:pos x="1" y="46"/>
                </a:cxn>
                <a:cxn ang="0">
                  <a:pos x="1" y="46"/>
                </a:cxn>
                <a:cxn ang="0">
                  <a:pos x="2" y="45"/>
                </a:cxn>
                <a:cxn ang="0">
                  <a:pos x="6" y="44"/>
                </a:cxn>
                <a:cxn ang="0">
                  <a:pos x="7" y="43"/>
                </a:cxn>
                <a:cxn ang="0">
                  <a:pos x="7" y="23"/>
                </a:cxn>
                <a:cxn ang="0">
                  <a:pos x="7" y="6"/>
                </a:cxn>
                <a:cxn ang="0">
                  <a:pos x="6" y="4"/>
                </a:cxn>
                <a:cxn ang="0">
                  <a:pos x="1" y="4"/>
                </a:cxn>
                <a:cxn ang="0">
                  <a:pos x="0" y="3"/>
                </a:cxn>
                <a:cxn ang="0">
                  <a:pos x="1" y="3"/>
                </a:cxn>
                <a:cxn ang="0">
                  <a:pos x="14" y="0"/>
                </a:cxn>
                <a:cxn ang="0">
                  <a:pos x="15" y="1"/>
                </a:cxn>
                <a:cxn ang="0">
                  <a:pos x="14" y="22"/>
                </a:cxn>
                <a:cxn ang="0">
                  <a:pos x="14" y="26"/>
                </a:cxn>
              </a:cxnLst>
              <a:rect l="0" t="0" r="r" b="b"/>
              <a:pathLst>
                <a:path w="37" h="46">
                  <a:moveTo>
                    <a:pt x="14" y="26"/>
                  </a:moveTo>
                  <a:cubicBezTo>
                    <a:pt x="15" y="25"/>
                    <a:pt x="15" y="24"/>
                    <a:pt x="15" y="23"/>
                  </a:cubicBezTo>
                  <a:cubicBezTo>
                    <a:pt x="17" y="14"/>
                    <a:pt x="23" y="0"/>
                    <a:pt x="33" y="0"/>
                  </a:cubicBezTo>
                  <a:cubicBezTo>
                    <a:pt x="34" y="0"/>
                    <a:pt x="35" y="0"/>
                    <a:pt x="36" y="1"/>
                  </a:cubicBezTo>
                  <a:cubicBezTo>
                    <a:pt x="36" y="1"/>
                    <a:pt x="36" y="1"/>
                    <a:pt x="36" y="2"/>
                  </a:cubicBezTo>
                  <a:cubicBezTo>
                    <a:pt x="37" y="13"/>
                    <a:pt x="37" y="13"/>
                    <a:pt x="37" y="13"/>
                  </a:cubicBezTo>
                  <a:cubicBezTo>
                    <a:pt x="37" y="13"/>
                    <a:pt x="36" y="14"/>
                    <a:pt x="36" y="14"/>
                  </a:cubicBezTo>
                  <a:cubicBezTo>
                    <a:pt x="36" y="14"/>
                    <a:pt x="36" y="13"/>
                    <a:pt x="36" y="13"/>
                  </a:cubicBezTo>
                  <a:cubicBezTo>
                    <a:pt x="35" y="11"/>
                    <a:pt x="34" y="9"/>
                    <a:pt x="33" y="7"/>
                  </a:cubicBezTo>
                  <a:cubicBezTo>
                    <a:pt x="32" y="6"/>
                    <a:pt x="31" y="5"/>
                    <a:pt x="30" y="5"/>
                  </a:cubicBezTo>
                  <a:cubicBezTo>
                    <a:pt x="22" y="5"/>
                    <a:pt x="17" y="21"/>
                    <a:pt x="15" y="33"/>
                  </a:cubicBezTo>
                  <a:cubicBezTo>
                    <a:pt x="14" y="36"/>
                    <a:pt x="14" y="41"/>
                    <a:pt x="14" y="42"/>
                  </a:cubicBezTo>
                  <a:cubicBezTo>
                    <a:pt x="14" y="43"/>
                    <a:pt x="14" y="43"/>
                    <a:pt x="15" y="44"/>
                  </a:cubicBezTo>
                  <a:cubicBezTo>
                    <a:pt x="22" y="45"/>
                    <a:pt x="22" y="45"/>
                    <a:pt x="22" y="45"/>
                  </a:cubicBezTo>
                  <a:cubicBezTo>
                    <a:pt x="23" y="45"/>
                    <a:pt x="23" y="45"/>
                    <a:pt x="23" y="46"/>
                  </a:cubicBezTo>
                  <a:cubicBezTo>
                    <a:pt x="23" y="46"/>
                    <a:pt x="23" y="46"/>
                    <a:pt x="23" y="46"/>
                  </a:cubicBezTo>
                  <a:cubicBezTo>
                    <a:pt x="21" y="46"/>
                    <a:pt x="16" y="46"/>
                    <a:pt x="11" y="46"/>
                  </a:cubicBezTo>
                  <a:cubicBezTo>
                    <a:pt x="6" y="46"/>
                    <a:pt x="3" y="46"/>
                    <a:pt x="1" y="46"/>
                  </a:cubicBezTo>
                  <a:cubicBezTo>
                    <a:pt x="1" y="46"/>
                    <a:pt x="1" y="46"/>
                    <a:pt x="1" y="46"/>
                  </a:cubicBezTo>
                  <a:cubicBezTo>
                    <a:pt x="1" y="45"/>
                    <a:pt x="1" y="45"/>
                    <a:pt x="2" y="45"/>
                  </a:cubicBezTo>
                  <a:cubicBezTo>
                    <a:pt x="6" y="44"/>
                    <a:pt x="6" y="44"/>
                    <a:pt x="6" y="44"/>
                  </a:cubicBezTo>
                  <a:cubicBezTo>
                    <a:pt x="7" y="43"/>
                    <a:pt x="7" y="43"/>
                    <a:pt x="7" y="43"/>
                  </a:cubicBezTo>
                  <a:cubicBezTo>
                    <a:pt x="7" y="40"/>
                    <a:pt x="7" y="28"/>
                    <a:pt x="7" y="23"/>
                  </a:cubicBezTo>
                  <a:cubicBezTo>
                    <a:pt x="7" y="18"/>
                    <a:pt x="7" y="8"/>
                    <a:pt x="7" y="6"/>
                  </a:cubicBezTo>
                  <a:cubicBezTo>
                    <a:pt x="7" y="5"/>
                    <a:pt x="6" y="4"/>
                    <a:pt x="6" y="4"/>
                  </a:cubicBezTo>
                  <a:cubicBezTo>
                    <a:pt x="1" y="4"/>
                    <a:pt x="1" y="4"/>
                    <a:pt x="1" y="4"/>
                  </a:cubicBezTo>
                  <a:cubicBezTo>
                    <a:pt x="0" y="4"/>
                    <a:pt x="0" y="3"/>
                    <a:pt x="0" y="3"/>
                  </a:cubicBezTo>
                  <a:cubicBezTo>
                    <a:pt x="0" y="3"/>
                    <a:pt x="0" y="3"/>
                    <a:pt x="1" y="3"/>
                  </a:cubicBezTo>
                  <a:cubicBezTo>
                    <a:pt x="14" y="0"/>
                    <a:pt x="14" y="0"/>
                    <a:pt x="14" y="0"/>
                  </a:cubicBezTo>
                  <a:cubicBezTo>
                    <a:pt x="15" y="0"/>
                    <a:pt x="15" y="0"/>
                    <a:pt x="15" y="1"/>
                  </a:cubicBezTo>
                  <a:cubicBezTo>
                    <a:pt x="15" y="3"/>
                    <a:pt x="14" y="17"/>
                    <a:pt x="14" y="22"/>
                  </a:cubicBezTo>
                  <a:cubicBezTo>
                    <a:pt x="14" y="24"/>
                    <a:pt x="14" y="25"/>
                    <a:pt x="14" y="2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14" name="Freeform 13">
              <a:extLst>
                <a:ext uri="{FF2B5EF4-FFF2-40B4-BE49-F238E27FC236}">
                  <a16:creationId xmlns:a16="http://schemas.microsoft.com/office/drawing/2014/main" id="{F37F23CE-F62C-A547-B89F-C7CC061F66CE}"/>
                </a:ext>
              </a:extLst>
            </p:cNvPr>
            <p:cNvSpPr>
              <a:spLocks noEditPoints="1"/>
            </p:cNvSpPr>
            <p:nvPr userDrawn="1"/>
          </p:nvSpPr>
          <p:spPr bwMode="gray">
            <a:xfrm>
              <a:off x="5099050" y="6176963"/>
              <a:ext cx="66675" cy="193675"/>
            </a:xfrm>
            <a:custGeom>
              <a:avLst/>
              <a:gdLst/>
              <a:ahLst/>
              <a:cxnLst>
                <a:cxn ang="0">
                  <a:pos x="10" y="0"/>
                </a:cxn>
                <a:cxn ang="0">
                  <a:pos x="14" y="4"/>
                </a:cxn>
                <a:cxn ang="0">
                  <a:pos x="10" y="9"/>
                </a:cxn>
                <a:cxn ang="0">
                  <a:pos x="5" y="4"/>
                </a:cxn>
                <a:cxn ang="0">
                  <a:pos x="10" y="0"/>
                </a:cxn>
                <a:cxn ang="0">
                  <a:pos x="14" y="15"/>
                </a:cxn>
                <a:cxn ang="0">
                  <a:pos x="15" y="16"/>
                </a:cxn>
                <a:cxn ang="0">
                  <a:pos x="14" y="39"/>
                </a:cxn>
                <a:cxn ang="0">
                  <a:pos x="14" y="58"/>
                </a:cxn>
                <a:cxn ang="0">
                  <a:pos x="15" y="59"/>
                </a:cxn>
                <a:cxn ang="0">
                  <a:pos x="20" y="60"/>
                </a:cxn>
                <a:cxn ang="0">
                  <a:pos x="21" y="61"/>
                </a:cxn>
                <a:cxn ang="0">
                  <a:pos x="20" y="61"/>
                </a:cxn>
                <a:cxn ang="0">
                  <a:pos x="11" y="61"/>
                </a:cxn>
                <a:cxn ang="0">
                  <a:pos x="1" y="61"/>
                </a:cxn>
                <a:cxn ang="0">
                  <a:pos x="1" y="61"/>
                </a:cxn>
                <a:cxn ang="0">
                  <a:pos x="1" y="60"/>
                </a:cxn>
                <a:cxn ang="0">
                  <a:pos x="6" y="59"/>
                </a:cxn>
                <a:cxn ang="0">
                  <a:pos x="7" y="58"/>
                </a:cxn>
                <a:cxn ang="0">
                  <a:pos x="7" y="38"/>
                </a:cxn>
                <a:cxn ang="0">
                  <a:pos x="7" y="21"/>
                </a:cxn>
                <a:cxn ang="0">
                  <a:pos x="6" y="19"/>
                </a:cxn>
                <a:cxn ang="0">
                  <a:pos x="1" y="19"/>
                </a:cxn>
                <a:cxn ang="0">
                  <a:pos x="0" y="18"/>
                </a:cxn>
                <a:cxn ang="0">
                  <a:pos x="0" y="18"/>
                </a:cxn>
                <a:cxn ang="0">
                  <a:pos x="14" y="15"/>
                </a:cxn>
              </a:cxnLst>
              <a:rect l="0" t="0" r="r" b="b"/>
              <a:pathLst>
                <a:path w="21" h="61">
                  <a:moveTo>
                    <a:pt x="10" y="0"/>
                  </a:moveTo>
                  <a:cubicBezTo>
                    <a:pt x="13" y="0"/>
                    <a:pt x="14" y="2"/>
                    <a:pt x="14" y="4"/>
                  </a:cubicBezTo>
                  <a:cubicBezTo>
                    <a:pt x="14" y="7"/>
                    <a:pt x="12" y="9"/>
                    <a:pt x="10" y="9"/>
                  </a:cubicBezTo>
                  <a:cubicBezTo>
                    <a:pt x="8" y="9"/>
                    <a:pt x="5" y="7"/>
                    <a:pt x="5" y="4"/>
                  </a:cubicBezTo>
                  <a:cubicBezTo>
                    <a:pt x="5" y="2"/>
                    <a:pt x="7" y="0"/>
                    <a:pt x="10" y="0"/>
                  </a:cubicBezTo>
                  <a:close/>
                  <a:moveTo>
                    <a:pt x="14" y="15"/>
                  </a:moveTo>
                  <a:cubicBezTo>
                    <a:pt x="15" y="15"/>
                    <a:pt x="15" y="15"/>
                    <a:pt x="15" y="16"/>
                  </a:cubicBezTo>
                  <a:cubicBezTo>
                    <a:pt x="15" y="20"/>
                    <a:pt x="14" y="34"/>
                    <a:pt x="14" y="39"/>
                  </a:cubicBezTo>
                  <a:cubicBezTo>
                    <a:pt x="14" y="43"/>
                    <a:pt x="14" y="55"/>
                    <a:pt x="14" y="58"/>
                  </a:cubicBezTo>
                  <a:cubicBezTo>
                    <a:pt x="14" y="58"/>
                    <a:pt x="14" y="59"/>
                    <a:pt x="15" y="59"/>
                  </a:cubicBezTo>
                  <a:cubicBezTo>
                    <a:pt x="20" y="60"/>
                    <a:pt x="20" y="60"/>
                    <a:pt x="20" y="60"/>
                  </a:cubicBezTo>
                  <a:cubicBezTo>
                    <a:pt x="20" y="60"/>
                    <a:pt x="21" y="60"/>
                    <a:pt x="21" y="61"/>
                  </a:cubicBezTo>
                  <a:cubicBezTo>
                    <a:pt x="21" y="61"/>
                    <a:pt x="20" y="61"/>
                    <a:pt x="20" y="61"/>
                  </a:cubicBezTo>
                  <a:cubicBezTo>
                    <a:pt x="18" y="61"/>
                    <a:pt x="15" y="61"/>
                    <a:pt x="11" y="61"/>
                  </a:cubicBezTo>
                  <a:cubicBezTo>
                    <a:pt x="7" y="61"/>
                    <a:pt x="3" y="61"/>
                    <a:pt x="1" y="61"/>
                  </a:cubicBezTo>
                  <a:cubicBezTo>
                    <a:pt x="1" y="61"/>
                    <a:pt x="1" y="61"/>
                    <a:pt x="1" y="61"/>
                  </a:cubicBezTo>
                  <a:cubicBezTo>
                    <a:pt x="1" y="60"/>
                    <a:pt x="1" y="60"/>
                    <a:pt x="1" y="60"/>
                  </a:cubicBezTo>
                  <a:cubicBezTo>
                    <a:pt x="6" y="59"/>
                    <a:pt x="6" y="59"/>
                    <a:pt x="6" y="59"/>
                  </a:cubicBezTo>
                  <a:cubicBezTo>
                    <a:pt x="7" y="58"/>
                    <a:pt x="7" y="58"/>
                    <a:pt x="7" y="58"/>
                  </a:cubicBezTo>
                  <a:cubicBezTo>
                    <a:pt x="7" y="55"/>
                    <a:pt x="7" y="43"/>
                    <a:pt x="7" y="38"/>
                  </a:cubicBezTo>
                  <a:cubicBezTo>
                    <a:pt x="7" y="34"/>
                    <a:pt x="7" y="23"/>
                    <a:pt x="7" y="21"/>
                  </a:cubicBezTo>
                  <a:cubicBezTo>
                    <a:pt x="6" y="20"/>
                    <a:pt x="6" y="19"/>
                    <a:pt x="6" y="19"/>
                  </a:cubicBezTo>
                  <a:cubicBezTo>
                    <a:pt x="1" y="19"/>
                    <a:pt x="1" y="19"/>
                    <a:pt x="1" y="19"/>
                  </a:cubicBezTo>
                  <a:cubicBezTo>
                    <a:pt x="0" y="19"/>
                    <a:pt x="0" y="18"/>
                    <a:pt x="0" y="18"/>
                  </a:cubicBezTo>
                  <a:cubicBezTo>
                    <a:pt x="0" y="18"/>
                    <a:pt x="0" y="18"/>
                    <a:pt x="0" y="18"/>
                  </a:cubicBezTo>
                  <a:lnTo>
                    <a:pt x="14" y="1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15" name="Freeform 14">
              <a:extLst>
                <a:ext uri="{FF2B5EF4-FFF2-40B4-BE49-F238E27FC236}">
                  <a16:creationId xmlns:a16="http://schemas.microsoft.com/office/drawing/2014/main" id="{77AD480E-49FF-AD4A-A91A-69E44C369372}"/>
                </a:ext>
              </a:extLst>
            </p:cNvPr>
            <p:cNvSpPr>
              <a:spLocks/>
            </p:cNvSpPr>
            <p:nvPr userDrawn="1"/>
          </p:nvSpPr>
          <p:spPr bwMode="gray">
            <a:xfrm>
              <a:off x="5181600" y="6224588"/>
              <a:ext cx="111125" cy="146050"/>
            </a:xfrm>
            <a:custGeom>
              <a:avLst/>
              <a:gdLst/>
              <a:ahLst/>
              <a:cxnLst>
                <a:cxn ang="0">
                  <a:pos x="0" y="27"/>
                </a:cxn>
                <a:cxn ang="0">
                  <a:pos x="9" y="6"/>
                </a:cxn>
                <a:cxn ang="0">
                  <a:pos x="25" y="0"/>
                </a:cxn>
                <a:cxn ang="0">
                  <a:pos x="33" y="1"/>
                </a:cxn>
                <a:cxn ang="0">
                  <a:pos x="33" y="2"/>
                </a:cxn>
                <a:cxn ang="0">
                  <a:pos x="34" y="12"/>
                </a:cxn>
                <a:cxn ang="0">
                  <a:pos x="33" y="13"/>
                </a:cxn>
                <a:cxn ang="0">
                  <a:pos x="33" y="13"/>
                </a:cxn>
                <a:cxn ang="0">
                  <a:pos x="29" y="5"/>
                </a:cxn>
                <a:cxn ang="0">
                  <a:pos x="28" y="3"/>
                </a:cxn>
                <a:cxn ang="0">
                  <a:pos x="24" y="2"/>
                </a:cxn>
                <a:cxn ang="0">
                  <a:pos x="12" y="10"/>
                </a:cxn>
                <a:cxn ang="0">
                  <a:pos x="8" y="27"/>
                </a:cxn>
                <a:cxn ang="0">
                  <a:pos x="21" y="43"/>
                </a:cxn>
                <a:cxn ang="0">
                  <a:pos x="27" y="43"/>
                </a:cxn>
                <a:cxn ang="0">
                  <a:pos x="35" y="39"/>
                </a:cxn>
                <a:cxn ang="0">
                  <a:pos x="35" y="40"/>
                </a:cxn>
                <a:cxn ang="0">
                  <a:pos x="35" y="41"/>
                </a:cxn>
                <a:cxn ang="0">
                  <a:pos x="25" y="46"/>
                </a:cxn>
                <a:cxn ang="0">
                  <a:pos x="18" y="46"/>
                </a:cxn>
                <a:cxn ang="0">
                  <a:pos x="0" y="27"/>
                </a:cxn>
              </a:cxnLst>
              <a:rect l="0" t="0" r="r" b="b"/>
              <a:pathLst>
                <a:path w="35" h="46">
                  <a:moveTo>
                    <a:pt x="0" y="27"/>
                  </a:moveTo>
                  <a:cubicBezTo>
                    <a:pt x="0" y="20"/>
                    <a:pt x="3" y="12"/>
                    <a:pt x="9" y="6"/>
                  </a:cubicBezTo>
                  <a:cubicBezTo>
                    <a:pt x="13" y="2"/>
                    <a:pt x="19" y="0"/>
                    <a:pt x="25" y="0"/>
                  </a:cubicBezTo>
                  <a:cubicBezTo>
                    <a:pt x="29" y="0"/>
                    <a:pt x="31" y="1"/>
                    <a:pt x="33" y="1"/>
                  </a:cubicBezTo>
                  <a:cubicBezTo>
                    <a:pt x="33" y="2"/>
                    <a:pt x="33" y="2"/>
                    <a:pt x="33" y="2"/>
                  </a:cubicBezTo>
                  <a:cubicBezTo>
                    <a:pt x="34" y="12"/>
                    <a:pt x="34" y="12"/>
                    <a:pt x="34" y="12"/>
                  </a:cubicBezTo>
                  <a:cubicBezTo>
                    <a:pt x="34" y="13"/>
                    <a:pt x="33" y="13"/>
                    <a:pt x="33" y="13"/>
                  </a:cubicBezTo>
                  <a:cubicBezTo>
                    <a:pt x="33" y="13"/>
                    <a:pt x="33" y="13"/>
                    <a:pt x="33" y="13"/>
                  </a:cubicBezTo>
                  <a:cubicBezTo>
                    <a:pt x="31" y="10"/>
                    <a:pt x="30" y="8"/>
                    <a:pt x="29" y="5"/>
                  </a:cubicBezTo>
                  <a:cubicBezTo>
                    <a:pt x="29" y="4"/>
                    <a:pt x="28" y="4"/>
                    <a:pt x="28" y="3"/>
                  </a:cubicBezTo>
                  <a:cubicBezTo>
                    <a:pt x="27" y="3"/>
                    <a:pt x="25" y="2"/>
                    <a:pt x="24" y="2"/>
                  </a:cubicBezTo>
                  <a:cubicBezTo>
                    <a:pt x="19" y="2"/>
                    <a:pt x="15" y="5"/>
                    <a:pt x="12" y="10"/>
                  </a:cubicBezTo>
                  <a:cubicBezTo>
                    <a:pt x="10" y="14"/>
                    <a:pt x="8" y="20"/>
                    <a:pt x="8" y="27"/>
                  </a:cubicBezTo>
                  <a:cubicBezTo>
                    <a:pt x="8" y="38"/>
                    <a:pt x="14" y="43"/>
                    <a:pt x="21" y="43"/>
                  </a:cubicBezTo>
                  <a:cubicBezTo>
                    <a:pt x="24" y="43"/>
                    <a:pt x="26" y="43"/>
                    <a:pt x="27" y="43"/>
                  </a:cubicBezTo>
                  <a:cubicBezTo>
                    <a:pt x="30" y="42"/>
                    <a:pt x="32" y="41"/>
                    <a:pt x="35" y="39"/>
                  </a:cubicBezTo>
                  <a:cubicBezTo>
                    <a:pt x="35" y="39"/>
                    <a:pt x="35" y="40"/>
                    <a:pt x="35" y="40"/>
                  </a:cubicBezTo>
                  <a:cubicBezTo>
                    <a:pt x="35" y="40"/>
                    <a:pt x="35" y="41"/>
                    <a:pt x="35" y="41"/>
                  </a:cubicBezTo>
                  <a:cubicBezTo>
                    <a:pt x="33" y="42"/>
                    <a:pt x="29" y="44"/>
                    <a:pt x="25" y="46"/>
                  </a:cubicBezTo>
                  <a:cubicBezTo>
                    <a:pt x="24" y="46"/>
                    <a:pt x="22" y="46"/>
                    <a:pt x="18" y="46"/>
                  </a:cubicBezTo>
                  <a:cubicBezTo>
                    <a:pt x="7" y="46"/>
                    <a:pt x="0" y="40"/>
                    <a:pt x="0" y="2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16" name="Freeform 15">
              <a:extLst>
                <a:ext uri="{FF2B5EF4-FFF2-40B4-BE49-F238E27FC236}">
                  <a16:creationId xmlns:a16="http://schemas.microsoft.com/office/drawing/2014/main" id="{EBC727E0-F742-6B45-B468-6E1A28AB6550}"/>
                </a:ext>
              </a:extLst>
            </p:cNvPr>
            <p:cNvSpPr>
              <a:spLocks noEditPoints="1"/>
            </p:cNvSpPr>
            <p:nvPr userDrawn="1"/>
          </p:nvSpPr>
          <p:spPr bwMode="gray">
            <a:xfrm>
              <a:off x="5308600" y="6224588"/>
              <a:ext cx="119063" cy="146050"/>
            </a:xfrm>
            <a:custGeom>
              <a:avLst/>
              <a:gdLst/>
              <a:ahLst/>
              <a:cxnLst>
                <a:cxn ang="0">
                  <a:pos x="20" y="2"/>
                </a:cxn>
                <a:cxn ang="0">
                  <a:pos x="29" y="18"/>
                </a:cxn>
                <a:cxn ang="0">
                  <a:pos x="27" y="21"/>
                </a:cxn>
                <a:cxn ang="0">
                  <a:pos x="9" y="21"/>
                </a:cxn>
                <a:cxn ang="0">
                  <a:pos x="20" y="2"/>
                </a:cxn>
                <a:cxn ang="0">
                  <a:pos x="38" y="20"/>
                </a:cxn>
                <a:cxn ang="0">
                  <a:pos x="21" y="0"/>
                </a:cxn>
                <a:cxn ang="0">
                  <a:pos x="0" y="27"/>
                </a:cxn>
                <a:cxn ang="0">
                  <a:pos x="19" y="46"/>
                </a:cxn>
                <a:cxn ang="0">
                  <a:pos x="26" y="45"/>
                </a:cxn>
                <a:cxn ang="0">
                  <a:pos x="37" y="40"/>
                </a:cxn>
                <a:cxn ang="0">
                  <a:pos x="37" y="40"/>
                </a:cxn>
                <a:cxn ang="0">
                  <a:pos x="37" y="39"/>
                </a:cxn>
                <a:cxn ang="0">
                  <a:pos x="29" y="42"/>
                </a:cxn>
                <a:cxn ang="0">
                  <a:pos x="22" y="43"/>
                </a:cxn>
                <a:cxn ang="0">
                  <a:pos x="9" y="29"/>
                </a:cxn>
                <a:cxn ang="0">
                  <a:pos x="9" y="23"/>
                </a:cxn>
                <a:cxn ang="0">
                  <a:pos x="35" y="22"/>
                </a:cxn>
                <a:cxn ang="0">
                  <a:pos x="38" y="20"/>
                </a:cxn>
              </a:cxnLst>
              <a:rect l="0" t="0" r="r" b="b"/>
              <a:pathLst>
                <a:path w="38" h="46">
                  <a:moveTo>
                    <a:pt x="20" y="2"/>
                  </a:moveTo>
                  <a:cubicBezTo>
                    <a:pt x="26" y="2"/>
                    <a:pt x="29" y="13"/>
                    <a:pt x="29" y="18"/>
                  </a:cubicBezTo>
                  <a:cubicBezTo>
                    <a:pt x="29" y="20"/>
                    <a:pt x="28" y="20"/>
                    <a:pt x="27" y="21"/>
                  </a:cubicBezTo>
                  <a:cubicBezTo>
                    <a:pt x="24" y="21"/>
                    <a:pt x="15" y="22"/>
                    <a:pt x="9" y="21"/>
                  </a:cubicBezTo>
                  <a:cubicBezTo>
                    <a:pt x="9" y="9"/>
                    <a:pt x="14" y="2"/>
                    <a:pt x="20" y="2"/>
                  </a:cubicBezTo>
                  <a:close/>
                  <a:moveTo>
                    <a:pt x="38" y="20"/>
                  </a:moveTo>
                  <a:cubicBezTo>
                    <a:pt x="38" y="11"/>
                    <a:pt x="33" y="0"/>
                    <a:pt x="21" y="0"/>
                  </a:cubicBezTo>
                  <a:cubicBezTo>
                    <a:pt x="9" y="0"/>
                    <a:pt x="0" y="14"/>
                    <a:pt x="0" y="27"/>
                  </a:cubicBezTo>
                  <a:cubicBezTo>
                    <a:pt x="0" y="40"/>
                    <a:pt x="8" y="46"/>
                    <a:pt x="19" y="46"/>
                  </a:cubicBezTo>
                  <a:cubicBezTo>
                    <a:pt x="22" y="46"/>
                    <a:pt x="25" y="46"/>
                    <a:pt x="26" y="45"/>
                  </a:cubicBezTo>
                  <a:cubicBezTo>
                    <a:pt x="30" y="44"/>
                    <a:pt x="35" y="42"/>
                    <a:pt x="37" y="40"/>
                  </a:cubicBezTo>
                  <a:cubicBezTo>
                    <a:pt x="37" y="40"/>
                    <a:pt x="37" y="40"/>
                    <a:pt x="37" y="40"/>
                  </a:cubicBezTo>
                  <a:cubicBezTo>
                    <a:pt x="37" y="39"/>
                    <a:pt x="37" y="39"/>
                    <a:pt x="37" y="39"/>
                  </a:cubicBezTo>
                  <a:cubicBezTo>
                    <a:pt x="34" y="40"/>
                    <a:pt x="31" y="41"/>
                    <a:pt x="29" y="42"/>
                  </a:cubicBezTo>
                  <a:cubicBezTo>
                    <a:pt x="27" y="43"/>
                    <a:pt x="25" y="43"/>
                    <a:pt x="22" y="43"/>
                  </a:cubicBezTo>
                  <a:cubicBezTo>
                    <a:pt x="16" y="43"/>
                    <a:pt x="10" y="38"/>
                    <a:pt x="9" y="29"/>
                  </a:cubicBezTo>
                  <a:cubicBezTo>
                    <a:pt x="9" y="27"/>
                    <a:pt x="9" y="25"/>
                    <a:pt x="9" y="23"/>
                  </a:cubicBezTo>
                  <a:cubicBezTo>
                    <a:pt x="13" y="23"/>
                    <a:pt x="31" y="23"/>
                    <a:pt x="35" y="22"/>
                  </a:cubicBezTo>
                  <a:cubicBezTo>
                    <a:pt x="37" y="22"/>
                    <a:pt x="38" y="21"/>
                    <a:pt x="38" y="2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17" name="Freeform 16">
              <a:extLst>
                <a:ext uri="{FF2B5EF4-FFF2-40B4-BE49-F238E27FC236}">
                  <a16:creationId xmlns:a16="http://schemas.microsoft.com/office/drawing/2014/main" id="{E6DDB773-26B3-EC4C-9477-74CE4F904CFC}"/>
                </a:ext>
              </a:extLst>
            </p:cNvPr>
            <p:cNvSpPr>
              <a:spLocks noEditPoints="1"/>
            </p:cNvSpPr>
            <p:nvPr userDrawn="1"/>
          </p:nvSpPr>
          <p:spPr bwMode="gray">
            <a:xfrm>
              <a:off x="5503863" y="6176963"/>
              <a:ext cx="146050" cy="193675"/>
            </a:xfrm>
            <a:custGeom>
              <a:avLst/>
              <a:gdLst/>
              <a:ahLst/>
              <a:cxnLst>
                <a:cxn ang="0">
                  <a:pos x="19" y="1"/>
                </a:cxn>
                <a:cxn ang="0">
                  <a:pos x="34" y="14"/>
                </a:cxn>
                <a:cxn ang="0">
                  <a:pos x="16" y="29"/>
                </a:cxn>
                <a:cxn ang="0">
                  <a:pos x="14" y="28"/>
                </a:cxn>
                <a:cxn ang="0">
                  <a:pos x="15" y="3"/>
                </a:cxn>
                <a:cxn ang="0">
                  <a:pos x="19" y="1"/>
                </a:cxn>
                <a:cxn ang="0">
                  <a:pos x="28" y="28"/>
                </a:cxn>
                <a:cxn ang="0">
                  <a:pos x="30" y="28"/>
                </a:cxn>
                <a:cxn ang="0">
                  <a:pos x="43" y="14"/>
                </a:cxn>
                <a:cxn ang="0">
                  <a:pos x="20" y="0"/>
                </a:cxn>
                <a:cxn ang="0">
                  <a:pos x="0" y="1"/>
                </a:cxn>
                <a:cxn ang="0">
                  <a:pos x="0" y="1"/>
                </a:cxn>
                <a:cxn ang="0">
                  <a:pos x="0" y="2"/>
                </a:cxn>
                <a:cxn ang="0">
                  <a:pos x="5" y="3"/>
                </a:cxn>
                <a:cxn ang="0">
                  <a:pos x="6" y="4"/>
                </a:cxn>
                <a:cxn ang="0">
                  <a:pos x="6" y="30"/>
                </a:cxn>
                <a:cxn ang="0">
                  <a:pos x="6" y="57"/>
                </a:cxn>
                <a:cxn ang="0">
                  <a:pos x="5" y="59"/>
                </a:cxn>
                <a:cxn ang="0">
                  <a:pos x="1" y="60"/>
                </a:cxn>
                <a:cxn ang="0">
                  <a:pos x="0" y="61"/>
                </a:cxn>
                <a:cxn ang="0">
                  <a:pos x="0" y="61"/>
                </a:cxn>
                <a:cxn ang="0">
                  <a:pos x="9" y="61"/>
                </a:cxn>
                <a:cxn ang="0">
                  <a:pos x="17" y="61"/>
                </a:cxn>
                <a:cxn ang="0">
                  <a:pos x="46" y="44"/>
                </a:cxn>
                <a:cxn ang="0">
                  <a:pos x="30" y="29"/>
                </a:cxn>
                <a:cxn ang="0">
                  <a:pos x="28" y="29"/>
                </a:cxn>
                <a:cxn ang="0">
                  <a:pos x="28" y="28"/>
                </a:cxn>
                <a:cxn ang="0">
                  <a:pos x="37" y="45"/>
                </a:cxn>
                <a:cxn ang="0">
                  <a:pos x="18" y="59"/>
                </a:cxn>
                <a:cxn ang="0">
                  <a:pos x="13" y="57"/>
                </a:cxn>
                <a:cxn ang="0">
                  <a:pos x="14" y="31"/>
                </a:cxn>
                <a:cxn ang="0">
                  <a:pos x="19" y="30"/>
                </a:cxn>
                <a:cxn ang="0">
                  <a:pos x="37" y="45"/>
                </a:cxn>
              </a:cxnLst>
              <a:rect l="0" t="0" r="r" b="b"/>
              <a:pathLst>
                <a:path w="46" h="61">
                  <a:moveTo>
                    <a:pt x="19" y="1"/>
                  </a:moveTo>
                  <a:cubicBezTo>
                    <a:pt x="29" y="1"/>
                    <a:pt x="34" y="6"/>
                    <a:pt x="34" y="14"/>
                  </a:cubicBezTo>
                  <a:cubicBezTo>
                    <a:pt x="34" y="24"/>
                    <a:pt x="25" y="29"/>
                    <a:pt x="16" y="29"/>
                  </a:cubicBezTo>
                  <a:cubicBezTo>
                    <a:pt x="15" y="29"/>
                    <a:pt x="14" y="28"/>
                    <a:pt x="14" y="28"/>
                  </a:cubicBezTo>
                  <a:cubicBezTo>
                    <a:pt x="14" y="26"/>
                    <a:pt x="14" y="10"/>
                    <a:pt x="15" y="3"/>
                  </a:cubicBezTo>
                  <a:cubicBezTo>
                    <a:pt x="15" y="2"/>
                    <a:pt x="16" y="1"/>
                    <a:pt x="19" y="1"/>
                  </a:cubicBezTo>
                  <a:close/>
                  <a:moveTo>
                    <a:pt x="28" y="28"/>
                  </a:moveTo>
                  <a:cubicBezTo>
                    <a:pt x="28" y="28"/>
                    <a:pt x="29" y="28"/>
                    <a:pt x="30" y="28"/>
                  </a:cubicBezTo>
                  <a:cubicBezTo>
                    <a:pt x="36" y="26"/>
                    <a:pt x="43" y="21"/>
                    <a:pt x="43" y="14"/>
                  </a:cubicBezTo>
                  <a:cubicBezTo>
                    <a:pt x="43" y="5"/>
                    <a:pt x="36" y="0"/>
                    <a:pt x="20" y="0"/>
                  </a:cubicBezTo>
                  <a:cubicBezTo>
                    <a:pt x="12" y="0"/>
                    <a:pt x="4" y="0"/>
                    <a:pt x="0" y="1"/>
                  </a:cubicBezTo>
                  <a:cubicBezTo>
                    <a:pt x="0" y="1"/>
                    <a:pt x="0" y="1"/>
                    <a:pt x="0" y="1"/>
                  </a:cubicBezTo>
                  <a:cubicBezTo>
                    <a:pt x="0" y="2"/>
                    <a:pt x="0" y="2"/>
                    <a:pt x="0" y="2"/>
                  </a:cubicBezTo>
                  <a:cubicBezTo>
                    <a:pt x="5" y="3"/>
                    <a:pt x="5" y="3"/>
                    <a:pt x="5" y="3"/>
                  </a:cubicBezTo>
                  <a:cubicBezTo>
                    <a:pt x="6" y="3"/>
                    <a:pt x="6" y="3"/>
                    <a:pt x="6" y="4"/>
                  </a:cubicBezTo>
                  <a:cubicBezTo>
                    <a:pt x="6" y="9"/>
                    <a:pt x="6" y="24"/>
                    <a:pt x="6" y="30"/>
                  </a:cubicBezTo>
                  <a:cubicBezTo>
                    <a:pt x="6" y="34"/>
                    <a:pt x="7" y="54"/>
                    <a:pt x="6" y="57"/>
                  </a:cubicBezTo>
                  <a:cubicBezTo>
                    <a:pt x="6" y="58"/>
                    <a:pt x="6" y="58"/>
                    <a:pt x="5" y="59"/>
                  </a:cubicBezTo>
                  <a:cubicBezTo>
                    <a:pt x="1" y="60"/>
                    <a:pt x="1" y="60"/>
                    <a:pt x="1" y="60"/>
                  </a:cubicBezTo>
                  <a:cubicBezTo>
                    <a:pt x="0" y="60"/>
                    <a:pt x="0" y="60"/>
                    <a:pt x="0" y="61"/>
                  </a:cubicBezTo>
                  <a:cubicBezTo>
                    <a:pt x="0" y="61"/>
                    <a:pt x="0" y="61"/>
                    <a:pt x="0" y="61"/>
                  </a:cubicBezTo>
                  <a:cubicBezTo>
                    <a:pt x="3" y="61"/>
                    <a:pt x="7" y="61"/>
                    <a:pt x="9" y="61"/>
                  </a:cubicBezTo>
                  <a:cubicBezTo>
                    <a:pt x="11" y="61"/>
                    <a:pt x="15" y="61"/>
                    <a:pt x="17" y="61"/>
                  </a:cubicBezTo>
                  <a:cubicBezTo>
                    <a:pt x="33" y="61"/>
                    <a:pt x="46" y="56"/>
                    <a:pt x="46" y="44"/>
                  </a:cubicBezTo>
                  <a:cubicBezTo>
                    <a:pt x="46" y="36"/>
                    <a:pt x="39" y="30"/>
                    <a:pt x="30" y="29"/>
                  </a:cubicBezTo>
                  <a:cubicBezTo>
                    <a:pt x="29" y="29"/>
                    <a:pt x="28" y="29"/>
                    <a:pt x="28" y="29"/>
                  </a:cubicBezTo>
                  <a:lnTo>
                    <a:pt x="28" y="28"/>
                  </a:lnTo>
                  <a:close/>
                  <a:moveTo>
                    <a:pt x="37" y="45"/>
                  </a:moveTo>
                  <a:cubicBezTo>
                    <a:pt x="37" y="55"/>
                    <a:pt x="28" y="59"/>
                    <a:pt x="18" y="59"/>
                  </a:cubicBezTo>
                  <a:cubicBezTo>
                    <a:pt x="16" y="59"/>
                    <a:pt x="13" y="58"/>
                    <a:pt x="13" y="57"/>
                  </a:cubicBezTo>
                  <a:cubicBezTo>
                    <a:pt x="13" y="56"/>
                    <a:pt x="14" y="33"/>
                    <a:pt x="14" y="31"/>
                  </a:cubicBezTo>
                  <a:cubicBezTo>
                    <a:pt x="14" y="30"/>
                    <a:pt x="16" y="30"/>
                    <a:pt x="19" y="30"/>
                  </a:cubicBezTo>
                  <a:cubicBezTo>
                    <a:pt x="30" y="30"/>
                    <a:pt x="37" y="37"/>
                    <a:pt x="37" y="4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18" name="Freeform 17">
              <a:extLst>
                <a:ext uri="{FF2B5EF4-FFF2-40B4-BE49-F238E27FC236}">
                  <a16:creationId xmlns:a16="http://schemas.microsoft.com/office/drawing/2014/main" id="{2ED4ABDA-23FE-4A44-8CA1-396D7262AABB}"/>
                </a:ext>
              </a:extLst>
            </p:cNvPr>
            <p:cNvSpPr>
              <a:spLocks noEditPoints="1"/>
            </p:cNvSpPr>
            <p:nvPr userDrawn="1"/>
          </p:nvSpPr>
          <p:spPr bwMode="gray">
            <a:xfrm>
              <a:off x="5672138" y="6224588"/>
              <a:ext cx="136525" cy="146050"/>
            </a:xfrm>
            <a:custGeom>
              <a:avLst/>
              <a:gdLst/>
              <a:ahLst/>
              <a:cxnLst>
                <a:cxn ang="0">
                  <a:pos x="16" y="43"/>
                </a:cxn>
                <a:cxn ang="0">
                  <a:pos x="8" y="32"/>
                </a:cxn>
                <a:cxn ang="0">
                  <a:pos x="18" y="18"/>
                </a:cxn>
                <a:cxn ang="0">
                  <a:pos x="29" y="25"/>
                </a:cxn>
                <a:cxn ang="0">
                  <a:pos x="30" y="27"/>
                </a:cxn>
                <a:cxn ang="0">
                  <a:pos x="29" y="29"/>
                </a:cxn>
                <a:cxn ang="0">
                  <a:pos x="16" y="43"/>
                </a:cxn>
                <a:cxn ang="0">
                  <a:pos x="29" y="21"/>
                </a:cxn>
                <a:cxn ang="0">
                  <a:pos x="28" y="20"/>
                </a:cxn>
                <a:cxn ang="0">
                  <a:pos x="17" y="16"/>
                </a:cxn>
                <a:cxn ang="0">
                  <a:pos x="0" y="34"/>
                </a:cxn>
                <a:cxn ang="0">
                  <a:pos x="11" y="46"/>
                </a:cxn>
                <a:cxn ang="0">
                  <a:pos x="28" y="35"/>
                </a:cxn>
                <a:cxn ang="0">
                  <a:pos x="30" y="33"/>
                </a:cxn>
                <a:cxn ang="0">
                  <a:pos x="30" y="33"/>
                </a:cxn>
                <a:cxn ang="0">
                  <a:pos x="30" y="36"/>
                </a:cxn>
                <a:cxn ang="0">
                  <a:pos x="30" y="45"/>
                </a:cxn>
                <a:cxn ang="0">
                  <a:pos x="31" y="46"/>
                </a:cxn>
                <a:cxn ang="0">
                  <a:pos x="36" y="46"/>
                </a:cxn>
                <a:cxn ang="0">
                  <a:pos x="43" y="46"/>
                </a:cxn>
                <a:cxn ang="0">
                  <a:pos x="43" y="45"/>
                </a:cxn>
                <a:cxn ang="0">
                  <a:pos x="42" y="45"/>
                </a:cxn>
                <a:cxn ang="0">
                  <a:pos x="38" y="43"/>
                </a:cxn>
                <a:cxn ang="0">
                  <a:pos x="37" y="42"/>
                </a:cxn>
                <a:cxn ang="0">
                  <a:pos x="37" y="31"/>
                </a:cxn>
                <a:cxn ang="0">
                  <a:pos x="37" y="20"/>
                </a:cxn>
                <a:cxn ang="0">
                  <a:pos x="24" y="0"/>
                </a:cxn>
                <a:cxn ang="0">
                  <a:pos x="4" y="10"/>
                </a:cxn>
                <a:cxn ang="0">
                  <a:pos x="5" y="12"/>
                </a:cxn>
                <a:cxn ang="0">
                  <a:pos x="5" y="12"/>
                </a:cxn>
                <a:cxn ang="0">
                  <a:pos x="20" y="4"/>
                </a:cxn>
                <a:cxn ang="0">
                  <a:pos x="29" y="14"/>
                </a:cxn>
                <a:cxn ang="0">
                  <a:pos x="30" y="21"/>
                </a:cxn>
                <a:cxn ang="0">
                  <a:pos x="29" y="21"/>
                </a:cxn>
              </a:cxnLst>
              <a:rect l="0" t="0" r="r" b="b"/>
              <a:pathLst>
                <a:path w="43" h="46">
                  <a:moveTo>
                    <a:pt x="16" y="43"/>
                  </a:moveTo>
                  <a:cubicBezTo>
                    <a:pt x="11" y="43"/>
                    <a:pt x="8" y="39"/>
                    <a:pt x="8" y="32"/>
                  </a:cubicBezTo>
                  <a:cubicBezTo>
                    <a:pt x="8" y="25"/>
                    <a:pt x="12" y="18"/>
                    <a:pt x="18" y="18"/>
                  </a:cubicBezTo>
                  <a:cubicBezTo>
                    <a:pt x="24" y="18"/>
                    <a:pt x="27" y="22"/>
                    <a:pt x="29" y="25"/>
                  </a:cubicBezTo>
                  <a:cubicBezTo>
                    <a:pt x="29" y="26"/>
                    <a:pt x="30" y="27"/>
                    <a:pt x="30" y="27"/>
                  </a:cubicBezTo>
                  <a:cubicBezTo>
                    <a:pt x="30" y="28"/>
                    <a:pt x="29" y="29"/>
                    <a:pt x="29" y="29"/>
                  </a:cubicBezTo>
                  <a:cubicBezTo>
                    <a:pt x="27" y="37"/>
                    <a:pt x="21" y="43"/>
                    <a:pt x="16" y="43"/>
                  </a:cubicBezTo>
                  <a:close/>
                  <a:moveTo>
                    <a:pt x="29" y="21"/>
                  </a:moveTo>
                  <a:cubicBezTo>
                    <a:pt x="29" y="21"/>
                    <a:pt x="28" y="20"/>
                    <a:pt x="28" y="20"/>
                  </a:cubicBezTo>
                  <a:cubicBezTo>
                    <a:pt x="26" y="18"/>
                    <a:pt x="22" y="16"/>
                    <a:pt x="17" y="16"/>
                  </a:cubicBezTo>
                  <a:cubicBezTo>
                    <a:pt x="5" y="16"/>
                    <a:pt x="0" y="26"/>
                    <a:pt x="0" y="34"/>
                  </a:cubicBezTo>
                  <a:cubicBezTo>
                    <a:pt x="0" y="42"/>
                    <a:pt x="5" y="46"/>
                    <a:pt x="11" y="46"/>
                  </a:cubicBezTo>
                  <a:cubicBezTo>
                    <a:pt x="20" y="46"/>
                    <a:pt x="26" y="40"/>
                    <a:pt x="28" y="35"/>
                  </a:cubicBezTo>
                  <a:cubicBezTo>
                    <a:pt x="29" y="34"/>
                    <a:pt x="29" y="33"/>
                    <a:pt x="30" y="33"/>
                  </a:cubicBezTo>
                  <a:cubicBezTo>
                    <a:pt x="30" y="33"/>
                    <a:pt x="30" y="33"/>
                    <a:pt x="30" y="33"/>
                  </a:cubicBezTo>
                  <a:cubicBezTo>
                    <a:pt x="30" y="34"/>
                    <a:pt x="30" y="35"/>
                    <a:pt x="30" y="36"/>
                  </a:cubicBezTo>
                  <a:cubicBezTo>
                    <a:pt x="30" y="38"/>
                    <a:pt x="30" y="44"/>
                    <a:pt x="30" y="45"/>
                  </a:cubicBezTo>
                  <a:cubicBezTo>
                    <a:pt x="30" y="45"/>
                    <a:pt x="30" y="46"/>
                    <a:pt x="31" y="46"/>
                  </a:cubicBezTo>
                  <a:cubicBezTo>
                    <a:pt x="32" y="46"/>
                    <a:pt x="34" y="46"/>
                    <a:pt x="36" y="46"/>
                  </a:cubicBezTo>
                  <a:cubicBezTo>
                    <a:pt x="39" y="46"/>
                    <a:pt x="42" y="46"/>
                    <a:pt x="43" y="46"/>
                  </a:cubicBezTo>
                  <a:cubicBezTo>
                    <a:pt x="43" y="46"/>
                    <a:pt x="43" y="46"/>
                    <a:pt x="43" y="45"/>
                  </a:cubicBezTo>
                  <a:cubicBezTo>
                    <a:pt x="43" y="45"/>
                    <a:pt x="43" y="45"/>
                    <a:pt x="42" y="45"/>
                  </a:cubicBezTo>
                  <a:cubicBezTo>
                    <a:pt x="38" y="43"/>
                    <a:pt x="38" y="43"/>
                    <a:pt x="38" y="43"/>
                  </a:cubicBezTo>
                  <a:cubicBezTo>
                    <a:pt x="37" y="43"/>
                    <a:pt x="37" y="43"/>
                    <a:pt x="37" y="42"/>
                  </a:cubicBezTo>
                  <a:cubicBezTo>
                    <a:pt x="37" y="40"/>
                    <a:pt x="37" y="34"/>
                    <a:pt x="37" y="31"/>
                  </a:cubicBezTo>
                  <a:cubicBezTo>
                    <a:pt x="37" y="28"/>
                    <a:pt x="37" y="22"/>
                    <a:pt x="37" y="20"/>
                  </a:cubicBezTo>
                  <a:cubicBezTo>
                    <a:pt x="37" y="10"/>
                    <a:pt x="35" y="0"/>
                    <a:pt x="24" y="0"/>
                  </a:cubicBezTo>
                  <a:cubicBezTo>
                    <a:pt x="15" y="0"/>
                    <a:pt x="9" y="4"/>
                    <a:pt x="4" y="10"/>
                  </a:cubicBezTo>
                  <a:cubicBezTo>
                    <a:pt x="4" y="11"/>
                    <a:pt x="4" y="12"/>
                    <a:pt x="5" y="12"/>
                  </a:cubicBezTo>
                  <a:cubicBezTo>
                    <a:pt x="5" y="12"/>
                    <a:pt x="5" y="12"/>
                    <a:pt x="5" y="12"/>
                  </a:cubicBezTo>
                  <a:cubicBezTo>
                    <a:pt x="9" y="7"/>
                    <a:pt x="14" y="4"/>
                    <a:pt x="20" y="4"/>
                  </a:cubicBezTo>
                  <a:cubicBezTo>
                    <a:pt x="25" y="4"/>
                    <a:pt x="28" y="8"/>
                    <a:pt x="29" y="14"/>
                  </a:cubicBezTo>
                  <a:cubicBezTo>
                    <a:pt x="29" y="16"/>
                    <a:pt x="29" y="19"/>
                    <a:pt x="30" y="21"/>
                  </a:cubicBezTo>
                  <a:lnTo>
                    <a:pt x="29" y="2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19" name="Freeform 18">
              <a:extLst>
                <a:ext uri="{FF2B5EF4-FFF2-40B4-BE49-F238E27FC236}">
                  <a16:creationId xmlns:a16="http://schemas.microsoft.com/office/drawing/2014/main" id="{04A122A7-509A-BC43-A647-BE0C1AD19D35}"/>
                </a:ext>
              </a:extLst>
            </p:cNvPr>
            <p:cNvSpPr>
              <a:spLocks noEditPoints="1"/>
            </p:cNvSpPr>
            <p:nvPr userDrawn="1"/>
          </p:nvSpPr>
          <p:spPr bwMode="gray">
            <a:xfrm>
              <a:off x="5818188" y="6176963"/>
              <a:ext cx="63500" cy="193675"/>
            </a:xfrm>
            <a:custGeom>
              <a:avLst/>
              <a:gdLst/>
              <a:ahLst/>
              <a:cxnLst>
                <a:cxn ang="0">
                  <a:pos x="10" y="0"/>
                </a:cxn>
                <a:cxn ang="0">
                  <a:pos x="14" y="4"/>
                </a:cxn>
                <a:cxn ang="0">
                  <a:pos x="10" y="9"/>
                </a:cxn>
                <a:cxn ang="0">
                  <a:pos x="5" y="4"/>
                </a:cxn>
                <a:cxn ang="0">
                  <a:pos x="10" y="0"/>
                </a:cxn>
                <a:cxn ang="0">
                  <a:pos x="14" y="15"/>
                </a:cxn>
                <a:cxn ang="0">
                  <a:pos x="15" y="16"/>
                </a:cxn>
                <a:cxn ang="0">
                  <a:pos x="14" y="39"/>
                </a:cxn>
                <a:cxn ang="0">
                  <a:pos x="14" y="58"/>
                </a:cxn>
                <a:cxn ang="0">
                  <a:pos x="15" y="59"/>
                </a:cxn>
                <a:cxn ang="0">
                  <a:pos x="20" y="60"/>
                </a:cxn>
                <a:cxn ang="0">
                  <a:pos x="20" y="61"/>
                </a:cxn>
                <a:cxn ang="0">
                  <a:pos x="20" y="61"/>
                </a:cxn>
                <a:cxn ang="0">
                  <a:pos x="10" y="61"/>
                </a:cxn>
                <a:cxn ang="0">
                  <a:pos x="1" y="61"/>
                </a:cxn>
                <a:cxn ang="0">
                  <a:pos x="1" y="61"/>
                </a:cxn>
                <a:cxn ang="0">
                  <a:pos x="1" y="60"/>
                </a:cxn>
                <a:cxn ang="0">
                  <a:pos x="6" y="59"/>
                </a:cxn>
                <a:cxn ang="0">
                  <a:pos x="7" y="58"/>
                </a:cxn>
                <a:cxn ang="0">
                  <a:pos x="7" y="38"/>
                </a:cxn>
                <a:cxn ang="0">
                  <a:pos x="6" y="21"/>
                </a:cxn>
                <a:cxn ang="0">
                  <a:pos x="5" y="19"/>
                </a:cxn>
                <a:cxn ang="0">
                  <a:pos x="0" y="19"/>
                </a:cxn>
                <a:cxn ang="0">
                  <a:pos x="0" y="18"/>
                </a:cxn>
                <a:cxn ang="0">
                  <a:pos x="0" y="18"/>
                </a:cxn>
                <a:cxn ang="0">
                  <a:pos x="14" y="15"/>
                </a:cxn>
              </a:cxnLst>
              <a:rect l="0" t="0" r="r" b="b"/>
              <a:pathLst>
                <a:path w="20" h="61">
                  <a:moveTo>
                    <a:pt x="10" y="0"/>
                  </a:moveTo>
                  <a:cubicBezTo>
                    <a:pt x="12" y="0"/>
                    <a:pt x="14" y="2"/>
                    <a:pt x="14" y="4"/>
                  </a:cubicBezTo>
                  <a:cubicBezTo>
                    <a:pt x="14" y="7"/>
                    <a:pt x="12" y="9"/>
                    <a:pt x="10" y="9"/>
                  </a:cubicBezTo>
                  <a:cubicBezTo>
                    <a:pt x="7" y="9"/>
                    <a:pt x="5" y="7"/>
                    <a:pt x="5" y="4"/>
                  </a:cubicBezTo>
                  <a:cubicBezTo>
                    <a:pt x="5" y="2"/>
                    <a:pt x="7" y="0"/>
                    <a:pt x="10" y="0"/>
                  </a:cubicBezTo>
                  <a:close/>
                  <a:moveTo>
                    <a:pt x="14" y="15"/>
                  </a:moveTo>
                  <a:cubicBezTo>
                    <a:pt x="15" y="15"/>
                    <a:pt x="15" y="15"/>
                    <a:pt x="15" y="16"/>
                  </a:cubicBezTo>
                  <a:cubicBezTo>
                    <a:pt x="15" y="20"/>
                    <a:pt x="14" y="34"/>
                    <a:pt x="14" y="39"/>
                  </a:cubicBezTo>
                  <a:cubicBezTo>
                    <a:pt x="14" y="43"/>
                    <a:pt x="14" y="55"/>
                    <a:pt x="14" y="58"/>
                  </a:cubicBezTo>
                  <a:cubicBezTo>
                    <a:pt x="14" y="58"/>
                    <a:pt x="14" y="59"/>
                    <a:pt x="15" y="59"/>
                  </a:cubicBezTo>
                  <a:cubicBezTo>
                    <a:pt x="20" y="60"/>
                    <a:pt x="20" y="60"/>
                    <a:pt x="20" y="60"/>
                  </a:cubicBezTo>
                  <a:cubicBezTo>
                    <a:pt x="20" y="60"/>
                    <a:pt x="20" y="60"/>
                    <a:pt x="20" y="61"/>
                  </a:cubicBezTo>
                  <a:cubicBezTo>
                    <a:pt x="20" y="61"/>
                    <a:pt x="20" y="61"/>
                    <a:pt x="20" y="61"/>
                  </a:cubicBezTo>
                  <a:cubicBezTo>
                    <a:pt x="18" y="61"/>
                    <a:pt x="15" y="61"/>
                    <a:pt x="10" y="61"/>
                  </a:cubicBezTo>
                  <a:cubicBezTo>
                    <a:pt x="6" y="61"/>
                    <a:pt x="3" y="61"/>
                    <a:pt x="1" y="61"/>
                  </a:cubicBezTo>
                  <a:cubicBezTo>
                    <a:pt x="1" y="61"/>
                    <a:pt x="1" y="61"/>
                    <a:pt x="1" y="61"/>
                  </a:cubicBezTo>
                  <a:cubicBezTo>
                    <a:pt x="1" y="60"/>
                    <a:pt x="1" y="60"/>
                    <a:pt x="1" y="60"/>
                  </a:cubicBezTo>
                  <a:cubicBezTo>
                    <a:pt x="6" y="59"/>
                    <a:pt x="6" y="59"/>
                    <a:pt x="6" y="59"/>
                  </a:cubicBezTo>
                  <a:cubicBezTo>
                    <a:pt x="7" y="58"/>
                    <a:pt x="7" y="58"/>
                    <a:pt x="7" y="58"/>
                  </a:cubicBezTo>
                  <a:cubicBezTo>
                    <a:pt x="7" y="55"/>
                    <a:pt x="7" y="43"/>
                    <a:pt x="7" y="38"/>
                  </a:cubicBezTo>
                  <a:cubicBezTo>
                    <a:pt x="7" y="34"/>
                    <a:pt x="6" y="23"/>
                    <a:pt x="6" y="21"/>
                  </a:cubicBezTo>
                  <a:cubicBezTo>
                    <a:pt x="6" y="20"/>
                    <a:pt x="6" y="19"/>
                    <a:pt x="5" y="19"/>
                  </a:cubicBezTo>
                  <a:cubicBezTo>
                    <a:pt x="0" y="19"/>
                    <a:pt x="0" y="19"/>
                    <a:pt x="0" y="19"/>
                  </a:cubicBezTo>
                  <a:cubicBezTo>
                    <a:pt x="0" y="19"/>
                    <a:pt x="0" y="18"/>
                    <a:pt x="0" y="18"/>
                  </a:cubicBezTo>
                  <a:cubicBezTo>
                    <a:pt x="0" y="18"/>
                    <a:pt x="0" y="18"/>
                    <a:pt x="0" y="18"/>
                  </a:cubicBezTo>
                  <a:lnTo>
                    <a:pt x="14" y="1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0" name="Freeform 19">
              <a:extLst>
                <a:ext uri="{FF2B5EF4-FFF2-40B4-BE49-F238E27FC236}">
                  <a16:creationId xmlns:a16="http://schemas.microsoft.com/office/drawing/2014/main" id="{F5D4C3C2-F5EE-3244-9BE4-0FD99AB5841E}"/>
                </a:ext>
              </a:extLst>
            </p:cNvPr>
            <p:cNvSpPr>
              <a:spLocks/>
            </p:cNvSpPr>
            <p:nvPr userDrawn="1"/>
          </p:nvSpPr>
          <p:spPr bwMode="gray">
            <a:xfrm>
              <a:off x="5891213" y="6157913"/>
              <a:ext cx="66675" cy="212725"/>
            </a:xfrm>
            <a:custGeom>
              <a:avLst/>
              <a:gdLst/>
              <a:ahLst/>
              <a:cxnLst>
                <a:cxn ang="0">
                  <a:pos x="15" y="0"/>
                </a:cxn>
                <a:cxn ang="0">
                  <a:pos x="16" y="1"/>
                </a:cxn>
                <a:cxn ang="0">
                  <a:pos x="15" y="33"/>
                </a:cxn>
                <a:cxn ang="0">
                  <a:pos x="14" y="64"/>
                </a:cxn>
                <a:cxn ang="0">
                  <a:pos x="15" y="65"/>
                </a:cxn>
                <a:cxn ang="0">
                  <a:pos x="21" y="66"/>
                </a:cxn>
                <a:cxn ang="0">
                  <a:pos x="21" y="67"/>
                </a:cxn>
                <a:cxn ang="0">
                  <a:pos x="21" y="67"/>
                </a:cxn>
                <a:cxn ang="0">
                  <a:pos x="11" y="67"/>
                </a:cxn>
                <a:cxn ang="0">
                  <a:pos x="2" y="67"/>
                </a:cxn>
                <a:cxn ang="0">
                  <a:pos x="2" y="67"/>
                </a:cxn>
                <a:cxn ang="0">
                  <a:pos x="2" y="66"/>
                </a:cxn>
                <a:cxn ang="0">
                  <a:pos x="7" y="65"/>
                </a:cxn>
                <a:cxn ang="0">
                  <a:pos x="8" y="64"/>
                </a:cxn>
                <a:cxn ang="0">
                  <a:pos x="8" y="33"/>
                </a:cxn>
                <a:cxn ang="0">
                  <a:pos x="7" y="5"/>
                </a:cxn>
                <a:cxn ang="0">
                  <a:pos x="6" y="3"/>
                </a:cxn>
                <a:cxn ang="0">
                  <a:pos x="0" y="3"/>
                </a:cxn>
                <a:cxn ang="0">
                  <a:pos x="0" y="2"/>
                </a:cxn>
                <a:cxn ang="0">
                  <a:pos x="0" y="2"/>
                </a:cxn>
                <a:cxn ang="0">
                  <a:pos x="15" y="0"/>
                </a:cxn>
              </a:cxnLst>
              <a:rect l="0" t="0" r="r" b="b"/>
              <a:pathLst>
                <a:path w="21" h="67">
                  <a:moveTo>
                    <a:pt x="15" y="0"/>
                  </a:moveTo>
                  <a:cubicBezTo>
                    <a:pt x="16" y="0"/>
                    <a:pt x="16" y="0"/>
                    <a:pt x="16" y="1"/>
                  </a:cubicBezTo>
                  <a:cubicBezTo>
                    <a:pt x="16" y="2"/>
                    <a:pt x="15" y="22"/>
                    <a:pt x="15" y="33"/>
                  </a:cubicBezTo>
                  <a:cubicBezTo>
                    <a:pt x="15" y="40"/>
                    <a:pt x="14" y="62"/>
                    <a:pt x="14" y="64"/>
                  </a:cubicBezTo>
                  <a:cubicBezTo>
                    <a:pt x="14" y="64"/>
                    <a:pt x="15" y="64"/>
                    <a:pt x="15" y="65"/>
                  </a:cubicBezTo>
                  <a:cubicBezTo>
                    <a:pt x="21" y="66"/>
                    <a:pt x="21" y="66"/>
                    <a:pt x="21" y="66"/>
                  </a:cubicBezTo>
                  <a:cubicBezTo>
                    <a:pt x="21" y="66"/>
                    <a:pt x="21" y="66"/>
                    <a:pt x="21" y="67"/>
                  </a:cubicBezTo>
                  <a:cubicBezTo>
                    <a:pt x="21" y="67"/>
                    <a:pt x="21" y="67"/>
                    <a:pt x="21" y="67"/>
                  </a:cubicBezTo>
                  <a:cubicBezTo>
                    <a:pt x="19" y="67"/>
                    <a:pt x="15" y="67"/>
                    <a:pt x="11" y="67"/>
                  </a:cubicBezTo>
                  <a:cubicBezTo>
                    <a:pt x="7" y="67"/>
                    <a:pt x="4" y="67"/>
                    <a:pt x="2" y="67"/>
                  </a:cubicBezTo>
                  <a:cubicBezTo>
                    <a:pt x="2" y="67"/>
                    <a:pt x="2" y="67"/>
                    <a:pt x="2" y="67"/>
                  </a:cubicBezTo>
                  <a:cubicBezTo>
                    <a:pt x="2" y="66"/>
                    <a:pt x="2" y="66"/>
                    <a:pt x="2" y="66"/>
                  </a:cubicBezTo>
                  <a:cubicBezTo>
                    <a:pt x="7" y="65"/>
                    <a:pt x="7" y="65"/>
                    <a:pt x="7" y="65"/>
                  </a:cubicBezTo>
                  <a:cubicBezTo>
                    <a:pt x="7" y="65"/>
                    <a:pt x="8" y="64"/>
                    <a:pt x="8" y="64"/>
                  </a:cubicBezTo>
                  <a:cubicBezTo>
                    <a:pt x="8" y="61"/>
                    <a:pt x="8" y="38"/>
                    <a:pt x="8" y="33"/>
                  </a:cubicBezTo>
                  <a:cubicBezTo>
                    <a:pt x="8" y="28"/>
                    <a:pt x="7" y="8"/>
                    <a:pt x="7" y="5"/>
                  </a:cubicBezTo>
                  <a:cubicBezTo>
                    <a:pt x="7" y="4"/>
                    <a:pt x="7" y="3"/>
                    <a:pt x="6" y="3"/>
                  </a:cubicBezTo>
                  <a:cubicBezTo>
                    <a:pt x="0" y="3"/>
                    <a:pt x="0" y="3"/>
                    <a:pt x="0" y="3"/>
                  </a:cubicBezTo>
                  <a:cubicBezTo>
                    <a:pt x="0" y="3"/>
                    <a:pt x="0" y="2"/>
                    <a:pt x="0" y="2"/>
                  </a:cubicBezTo>
                  <a:cubicBezTo>
                    <a:pt x="0" y="2"/>
                    <a:pt x="0" y="2"/>
                    <a:pt x="0" y="2"/>
                  </a:cubicBezTo>
                  <a:lnTo>
                    <a:pt x="15"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2" name="Freeform 21">
              <a:extLst>
                <a:ext uri="{FF2B5EF4-FFF2-40B4-BE49-F238E27FC236}">
                  <a16:creationId xmlns:a16="http://schemas.microsoft.com/office/drawing/2014/main" id="{9443B11F-71F4-8E49-BE90-4CB4DB1BA1D9}"/>
                </a:ext>
              </a:extLst>
            </p:cNvPr>
            <p:cNvSpPr>
              <a:spLocks noEditPoints="1"/>
            </p:cNvSpPr>
            <p:nvPr userDrawn="1"/>
          </p:nvSpPr>
          <p:spPr bwMode="gray">
            <a:xfrm>
              <a:off x="5973763" y="6224588"/>
              <a:ext cx="117475" cy="146050"/>
            </a:xfrm>
            <a:custGeom>
              <a:avLst/>
              <a:gdLst/>
              <a:ahLst/>
              <a:cxnLst>
                <a:cxn ang="0">
                  <a:pos x="20" y="2"/>
                </a:cxn>
                <a:cxn ang="0">
                  <a:pos x="29" y="18"/>
                </a:cxn>
                <a:cxn ang="0">
                  <a:pos x="27" y="21"/>
                </a:cxn>
                <a:cxn ang="0">
                  <a:pos x="9" y="21"/>
                </a:cxn>
                <a:cxn ang="0">
                  <a:pos x="20" y="2"/>
                </a:cxn>
                <a:cxn ang="0">
                  <a:pos x="37" y="20"/>
                </a:cxn>
                <a:cxn ang="0">
                  <a:pos x="21" y="0"/>
                </a:cxn>
                <a:cxn ang="0">
                  <a:pos x="0" y="27"/>
                </a:cxn>
                <a:cxn ang="0">
                  <a:pos x="19" y="46"/>
                </a:cxn>
                <a:cxn ang="0">
                  <a:pos x="26" y="45"/>
                </a:cxn>
                <a:cxn ang="0">
                  <a:pos x="37" y="40"/>
                </a:cxn>
                <a:cxn ang="0">
                  <a:pos x="37" y="40"/>
                </a:cxn>
                <a:cxn ang="0">
                  <a:pos x="36" y="39"/>
                </a:cxn>
                <a:cxn ang="0">
                  <a:pos x="28" y="42"/>
                </a:cxn>
                <a:cxn ang="0">
                  <a:pos x="22" y="43"/>
                </a:cxn>
                <a:cxn ang="0">
                  <a:pos x="9" y="29"/>
                </a:cxn>
                <a:cxn ang="0">
                  <a:pos x="9" y="23"/>
                </a:cxn>
                <a:cxn ang="0">
                  <a:pos x="35" y="22"/>
                </a:cxn>
                <a:cxn ang="0">
                  <a:pos x="37" y="20"/>
                </a:cxn>
              </a:cxnLst>
              <a:rect l="0" t="0" r="r" b="b"/>
              <a:pathLst>
                <a:path w="37" h="46">
                  <a:moveTo>
                    <a:pt x="20" y="2"/>
                  </a:moveTo>
                  <a:cubicBezTo>
                    <a:pt x="26" y="2"/>
                    <a:pt x="29" y="13"/>
                    <a:pt x="29" y="18"/>
                  </a:cubicBezTo>
                  <a:cubicBezTo>
                    <a:pt x="29" y="20"/>
                    <a:pt x="28" y="20"/>
                    <a:pt x="27" y="21"/>
                  </a:cubicBezTo>
                  <a:cubicBezTo>
                    <a:pt x="24" y="21"/>
                    <a:pt x="14" y="22"/>
                    <a:pt x="9" y="21"/>
                  </a:cubicBezTo>
                  <a:cubicBezTo>
                    <a:pt x="9" y="9"/>
                    <a:pt x="14" y="2"/>
                    <a:pt x="20" y="2"/>
                  </a:cubicBezTo>
                  <a:close/>
                  <a:moveTo>
                    <a:pt x="37" y="20"/>
                  </a:moveTo>
                  <a:cubicBezTo>
                    <a:pt x="37" y="11"/>
                    <a:pt x="32" y="0"/>
                    <a:pt x="21" y="0"/>
                  </a:cubicBezTo>
                  <a:cubicBezTo>
                    <a:pt x="9" y="0"/>
                    <a:pt x="0" y="14"/>
                    <a:pt x="0" y="27"/>
                  </a:cubicBezTo>
                  <a:cubicBezTo>
                    <a:pt x="0" y="40"/>
                    <a:pt x="8" y="46"/>
                    <a:pt x="19" y="46"/>
                  </a:cubicBezTo>
                  <a:cubicBezTo>
                    <a:pt x="22" y="46"/>
                    <a:pt x="25" y="46"/>
                    <a:pt x="26" y="45"/>
                  </a:cubicBezTo>
                  <a:cubicBezTo>
                    <a:pt x="30" y="44"/>
                    <a:pt x="34" y="42"/>
                    <a:pt x="37" y="40"/>
                  </a:cubicBezTo>
                  <a:cubicBezTo>
                    <a:pt x="37" y="40"/>
                    <a:pt x="37" y="40"/>
                    <a:pt x="37" y="40"/>
                  </a:cubicBezTo>
                  <a:cubicBezTo>
                    <a:pt x="37" y="39"/>
                    <a:pt x="37" y="39"/>
                    <a:pt x="36" y="39"/>
                  </a:cubicBezTo>
                  <a:cubicBezTo>
                    <a:pt x="34" y="40"/>
                    <a:pt x="31" y="41"/>
                    <a:pt x="28" y="42"/>
                  </a:cubicBezTo>
                  <a:cubicBezTo>
                    <a:pt x="27" y="43"/>
                    <a:pt x="25" y="43"/>
                    <a:pt x="22" y="43"/>
                  </a:cubicBezTo>
                  <a:cubicBezTo>
                    <a:pt x="15" y="43"/>
                    <a:pt x="10" y="38"/>
                    <a:pt x="9" y="29"/>
                  </a:cubicBezTo>
                  <a:cubicBezTo>
                    <a:pt x="9" y="27"/>
                    <a:pt x="9" y="25"/>
                    <a:pt x="9" y="23"/>
                  </a:cubicBezTo>
                  <a:cubicBezTo>
                    <a:pt x="13" y="23"/>
                    <a:pt x="31" y="23"/>
                    <a:pt x="35" y="22"/>
                  </a:cubicBezTo>
                  <a:cubicBezTo>
                    <a:pt x="36" y="22"/>
                    <a:pt x="37" y="21"/>
                    <a:pt x="37" y="2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3" name="Freeform 22">
              <a:extLst>
                <a:ext uri="{FF2B5EF4-FFF2-40B4-BE49-F238E27FC236}">
                  <a16:creationId xmlns:a16="http://schemas.microsoft.com/office/drawing/2014/main" id="{51017DC1-24EA-4D40-856A-036B0F212E0D}"/>
                </a:ext>
              </a:extLst>
            </p:cNvPr>
            <p:cNvSpPr>
              <a:spLocks/>
            </p:cNvSpPr>
            <p:nvPr userDrawn="1"/>
          </p:nvSpPr>
          <p:spPr bwMode="gray">
            <a:xfrm>
              <a:off x="6097588" y="6227763"/>
              <a:ext cx="152400" cy="201612"/>
            </a:xfrm>
            <a:custGeom>
              <a:avLst/>
              <a:gdLst/>
              <a:ahLst/>
              <a:cxnLst>
                <a:cxn ang="0">
                  <a:pos x="48" y="0"/>
                </a:cxn>
                <a:cxn ang="0">
                  <a:pos x="48" y="0"/>
                </a:cxn>
                <a:cxn ang="0">
                  <a:pos x="47" y="1"/>
                </a:cxn>
                <a:cxn ang="0">
                  <a:pos x="45" y="2"/>
                </a:cxn>
                <a:cxn ang="0">
                  <a:pos x="44" y="4"/>
                </a:cxn>
                <a:cxn ang="0">
                  <a:pos x="27" y="43"/>
                </a:cxn>
                <a:cxn ang="0">
                  <a:pos x="6" y="64"/>
                </a:cxn>
                <a:cxn ang="0">
                  <a:pos x="3" y="63"/>
                </a:cxn>
                <a:cxn ang="0">
                  <a:pos x="0" y="54"/>
                </a:cxn>
                <a:cxn ang="0">
                  <a:pos x="1" y="53"/>
                </a:cxn>
                <a:cxn ang="0">
                  <a:pos x="2" y="53"/>
                </a:cxn>
                <a:cxn ang="0">
                  <a:pos x="5" y="57"/>
                </a:cxn>
                <a:cxn ang="0">
                  <a:pos x="7" y="59"/>
                </a:cxn>
                <a:cxn ang="0">
                  <a:pos x="21" y="48"/>
                </a:cxn>
                <a:cxn ang="0">
                  <a:pos x="21" y="45"/>
                </a:cxn>
                <a:cxn ang="0">
                  <a:pos x="6" y="3"/>
                </a:cxn>
                <a:cxn ang="0">
                  <a:pos x="5" y="2"/>
                </a:cxn>
                <a:cxn ang="0">
                  <a:pos x="2" y="1"/>
                </a:cxn>
                <a:cxn ang="0">
                  <a:pos x="1" y="0"/>
                </a:cxn>
                <a:cxn ang="0">
                  <a:pos x="1" y="0"/>
                </a:cxn>
                <a:cxn ang="0">
                  <a:pos x="21" y="0"/>
                </a:cxn>
                <a:cxn ang="0">
                  <a:pos x="21" y="0"/>
                </a:cxn>
                <a:cxn ang="0">
                  <a:pos x="21" y="1"/>
                </a:cxn>
                <a:cxn ang="0">
                  <a:pos x="16" y="2"/>
                </a:cxn>
                <a:cxn ang="0">
                  <a:pos x="15" y="3"/>
                </a:cxn>
                <a:cxn ang="0">
                  <a:pos x="25" y="37"/>
                </a:cxn>
                <a:cxn ang="0">
                  <a:pos x="26" y="40"/>
                </a:cxn>
                <a:cxn ang="0">
                  <a:pos x="27" y="40"/>
                </a:cxn>
                <a:cxn ang="0">
                  <a:pos x="28" y="37"/>
                </a:cxn>
                <a:cxn ang="0">
                  <a:pos x="38" y="4"/>
                </a:cxn>
                <a:cxn ang="0">
                  <a:pos x="37" y="2"/>
                </a:cxn>
                <a:cxn ang="0">
                  <a:pos x="33" y="1"/>
                </a:cxn>
                <a:cxn ang="0">
                  <a:pos x="32" y="0"/>
                </a:cxn>
                <a:cxn ang="0">
                  <a:pos x="32" y="0"/>
                </a:cxn>
                <a:cxn ang="0">
                  <a:pos x="48" y="0"/>
                </a:cxn>
              </a:cxnLst>
              <a:rect l="0" t="0" r="r" b="b"/>
              <a:pathLst>
                <a:path w="48" h="64">
                  <a:moveTo>
                    <a:pt x="48" y="0"/>
                  </a:moveTo>
                  <a:cubicBezTo>
                    <a:pt x="48" y="0"/>
                    <a:pt x="48" y="0"/>
                    <a:pt x="48" y="0"/>
                  </a:cubicBezTo>
                  <a:cubicBezTo>
                    <a:pt x="48" y="1"/>
                    <a:pt x="48" y="1"/>
                    <a:pt x="47" y="1"/>
                  </a:cubicBezTo>
                  <a:cubicBezTo>
                    <a:pt x="45" y="2"/>
                    <a:pt x="45" y="2"/>
                    <a:pt x="45" y="2"/>
                  </a:cubicBezTo>
                  <a:cubicBezTo>
                    <a:pt x="45" y="2"/>
                    <a:pt x="44" y="3"/>
                    <a:pt x="44" y="4"/>
                  </a:cubicBezTo>
                  <a:cubicBezTo>
                    <a:pt x="42" y="10"/>
                    <a:pt x="33" y="33"/>
                    <a:pt x="27" y="43"/>
                  </a:cubicBezTo>
                  <a:cubicBezTo>
                    <a:pt x="22" y="52"/>
                    <a:pt x="14" y="64"/>
                    <a:pt x="6" y="64"/>
                  </a:cubicBezTo>
                  <a:cubicBezTo>
                    <a:pt x="3" y="64"/>
                    <a:pt x="3" y="63"/>
                    <a:pt x="3" y="63"/>
                  </a:cubicBezTo>
                  <a:cubicBezTo>
                    <a:pt x="0" y="54"/>
                    <a:pt x="0" y="54"/>
                    <a:pt x="0" y="54"/>
                  </a:cubicBezTo>
                  <a:cubicBezTo>
                    <a:pt x="0" y="53"/>
                    <a:pt x="1" y="53"/>
                    <a:pt x="1" y="53"/>
                  </a:cubicBezTo>
                  <a:cubicBezTo>
                    <a:pt x="1" y="53"/>
                    <a:pt x="1" y="53"/>
                    <a:pt x="2" y="53"/>
                  </a:cubicBezTo>
                  <a:cubicBezTo>
                    <a:pt x="5" y="57"/>
                    <a:pt x="5" y="57"/>
                    <a:pt x="5" y="57"/>
                  </a:cubicBezTo>
                  <a:cubicBezTo>
                    <a:pt x="5" y="58"/>
                    <a:pt x="6" y="59"/>
                    <a:pt x="7" y="59"/>
                  </a:cubicBezTo>
                  <a:cubicBezTo>
                    <a:pt x="11" y="59"/>
                    <a:pt x="17" y="54"/>
                    <a:pt x="21" y="48"/>
                  </a:cubicBezTo>
                  <a:cubicBezTo>
                    <a:pt x="22" y="47"/>
                    <a:pt x="22" y="46"/>
                    <a:pt x="21" y="45"/>
                  </a:cubicBezTo>
                  <a:cubicBezTo>
                    <a:pt x="18" y="37"/>
                    <a:pt x="9" y="13"/>
                    <a:pt x="6" y="3"/>
                  </a:cubicBezTo>
                  <a:cubicBezTo>
                    <a:pt x="5" y="3"/>
                    <a:pt x="5" y="2"/>
                    <a:pt x="5" y="2"/>
                  </a:cubicBezTo>
                  <a:cubicBezTo>
                    <a:pt x="2" y="1"/>
                    <a:pt x="2" y="1"/>
                    <a:pt x="2" y="1"/>
                  </a:cubicBezTo>
                  <a:cubicBezTo>
                    <a:pt x="1" y="1"/>
                    <a:pt x="1" y="1"/>
                    <a:pt x="1" y="0"/>
                  </a:cubicBezTo>
                  <a:cubicBezTo>
                    <a:pt x="1" y="0"/>
                    <a:pt x="1" y="0"/>
                    <a:pt x="1" y="0"/>
                  </a:cubicBezTo>
                  <a:cubicBezTo>
                    <a:pt x="21" y="0"/>
                    <a:pt x="21" y="0"/>
                    <a:pt x="21" y="0"/>
                  </a:cubicBezTo>
                  <a:cubicBezTo>
                    <a:pt x="21" y="0"/>
                    <a:pt x="21" y="0"/>
                    <a:pt x="21" y="0"/>
                  </a:cubicBezTo>
                  <a:cubicBezTo>
                    <a:pt x="21" y="1"/>
                    <a:pt x="21" y="1"/>
                    <a:pt x="21" y="1"/>
                  </a:cubicBezTo>
                  <a:cubicBezTo>
                    <a:pt x="16" y="2"/>
                    <a:pt x="16" y="2"/>
                    <a:pt x="16" y="2"/>
                  </a:cubicBezTo>
                  <a:cubicBezTo>
                    <a:pt x="15" y="2"/>
                    <a:pt x="15" y="3"/>
                    <a:pt x="15" y="3"/>
                  </a:cubicBezTo>
                  <a:cubicBezTo>
                    <a:pt x="17" y="11"/>
                    <a:pt x="23" y="29"/>
                    <a:pt x="25" y="37"/>
                  </a:cubicBezTo>
                  <a:cubicBezTo>
                    <a:pt x="26" y="38"/>
                    <a:pt x="26" y="39"/>
                    <a:pt x="26" y="40"/>
                  </a:cubicBezTo>
                  <a:cubicBezTo>
                    <a:pt x="27" y="40"/>
                    <a:pt x="27" y="40"/>
                    <a:pt x="27" y="40"/>
                  </a:cubicBezTo>
                  <a:cubicBezTo>
                    <a:pt x="27" y="39"/>
                    <a:pt x="28" y="38"/>
                    <a:pt x="28" y="37"/>
                  </a:cubicBezTo>
                  <a:cubicBezTo>
                    <a:pt x="31" y="29"/>
                    <a:pt x="36" y="13"/>
                    <a:pt x="38" y="4"/>
                  </a:cubicBezTo>
                  <a:cubicBezTo>
                    <a:pt x="38" y="2"/>
                    <a:pt x="38" y="2"/>
                    <a:pt x="37" y="2"/>
                  </a:cubicBezTo>
                  <a:cubicBezTo>
                    <a:pt x="33" y="1"/>
                    <a:pt x="33" y="1"/>
                    <a:pt x="33" y="1"/>
                  </a:cubicBezTo>
                  <a:cubicBezTo>
                    <a:pt x="32" y="1"/>
                    <a:pt x="32" y="1"/>
                    <a:pt x="32" y="0"/>
                  </a:cubicBezTo>
                  <a:cubicBezTo>
                    <a:pt x="32" y="0"/>
                    <a:pt x="32" y="0"/>
                    <a:pt x="32" y="0"/>
                  </a:cubicBezTo>
                  <a:lnTo>
                    <a:pt x="4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4" name="Freeform 23">
              <a:extLst>
                <a:ext uri="{FF2B5EF4-FFF2-40B4-BE49-F238E27FC236}">
                  <a16:creationId xmlns:a16="http://schemas.microsoft.com/office/drawing/2014/main" id="{04BBAE89-31B8-D74D-B9A0-6A709319630D}"/>
                </a:ext>
              </a:extLst>
            </p:cNvPr>
            <p:cNvSpPr>
              <a:spLocks/>
            </p:cNvSpPr>
            <p:nvPr userDrawn="1"/>
          </p:nvSpPr>
          <p:spPr bwMode="gray">
            <a:xfrm>
              <a:off x="4816475" y="6445250"/>
              <a:ext cx="57150" cy="76200"/>
            </a:xfrm>
            <a:custGeom>
              <a:avLst/>
              <a:gdLst/>
              <a:ahLst/>
              <a:cxnLst>
                <a:cxn ang="0">
                  <a:pos x="18" y="23"/>
                </a:cxn>
                <a:cxn ang="0">
                  <a:pos x="12" y="24"/>
                </a:cxn>
                <a:cxn ang="0">
                  <a:pos x="0" y="12"/>
                </a:cxn>
                <a:cxn ang="0">
                  <a:pos x="13" y="0"/>
                </a:cxn>
                <a:cxn ang="0">
                  <a:pos x="18" y="1"/>
                </a:cxn>
                <a:cxn ang="0">
                  <a:pos x="18" y="3"/>
                </a:cxn>
                <a:cxn ang="0">
                  <a:pos x="13" y="2"/>
                </a:cxn>
                <a:cxn ang="0">
                  <a:pos x="4" y="12"/>
                </a:cxn>
                <a:cxn ang="0">
                  <a:pos x="13" y="22"/>
                </a:cxn>
                <a:cxn ang="0">
                  <a:pos x="18" y="21"/>
                </a:cxn>
                <a:cxn ang="0">
                  <a:pos x="18" y="23"/>
                </a:cxn>
              </a:cxnLst>
              <a:rect l="0" t="0" r="r" b="b"/>
              <a:pathLst>
                <a:path w="18" h="24">
                  <a:moveTo>
                    <a:pt x="18" y="23"/>
                  </a:moveTo>
                  <a:cubicBezTo>
                    <a:pt x="17" y="24"/>
                    <a:pt x="15" y="24"/>
                    <a:pt x="12" y="24"/>
                  </a:cubicBezTo>
                  <a:cubicBezTo>
                    <a:pt x="5" y="24"/>
                    <a:pt x="0" y="20"/>
                    <a:pt x="0" y="12"/>
                  </a:cubicBezTo>
                  <a:cubicBezTo>
                    <a:pt x="0" y="5"/>
                    <a:pt x="5" y="0"/>
                    <a:pt x="13" y="0"/>
                  </a:cubicBezTo>
                  <a:cubicBezTo>
                    <a:pt x="16" y="0"/>
                    <a:pt x="18" y="0"/>
                    <a:pt x="18" y="1"/>
                  </a:cubicBezTo>
                  <a:cubicBezTo>
                    <a:pt x="18" y="3"/>
                    <a:pt x="18" y="3"/>
                    <a:pt x="18" y="3"/>
                  </a:cubicBezTo>
                  <a:cubicBezTo>
                    <a:pt x="16" y="3"/>
                    <a:pt x="15" y="2"/>
                    <a:pt x="13" y="2"/>
                  </a:cubicBezTo>
                  <a:cubicBezTo>
                    <a:pt x="7" y="2"/>
                    <a:pt x="4" y="6"/>
                    <a:pt x="4" y="12"/>
                  </a:cubicBezTo>
                  <a:cubicBezTo>
                    <a:pt x="4" y="18"/>
                    <a:pt x="7" y="22"/>
                    <a:pt x="13" y="22"/>
                  </a:cubicBezTo>
                  <a:cubicBezTo>
                    <a:pt x="15" y="22"/>
                    <a:pt x="16" y="21"/>
                    <a:pt x="18" y="21"/>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5" name="Freeform 24">
              <a:extLst>
                <a:ext uri="{FF2B5EF4-FFF2-40B4-BE49-F238E27FC236}">
                  <a16:creationId xmlns:a16="http://schemas.microsoft.com/office/drawing/2014/main" id="{F6BF25AA-3B89-114F-9520-60CA93016612}"/>
                </a:ext>
              </a:extLst>
            </p:cNvPr>
            <p:cNvSpPr>
              <a:spLocks/>
            </p:cNvSpPr>
            <p:nvPr userDrawn="1"/>
          </p:nvSpPr>
          <p:spPr bwMode="gray">
            <a:xfrm>
              <a:off x="4892675" y="6445250"/>
              <a:ext cx="57150" cy="76200"/>
            </a:xfrm>
            <a:custGeom>
              <a:avLst/>
              <a:gdLst/>
              <a:ahLst/>
              <a:cxnLst>
                <a:cxn ang="0">
                  <a:pos x="6" y="0"/>
                </a:cxn>
                <a:cxn ang="0">
                  <a:pos x="6" y="20"/>
                </a:cxn>
                <a:cxn ang="0">
                  <a:pos x="30" y="20"/>
                </a:cxn>
                <a:cxn ang="0">
                  <a:pos x="30" y="0"/>
                </a:cxn>
                <a:cxn ang="0">
                  <a:pos x="36" y="0"/>
                </a:cxn>
                <a:cxn ang="0">
                  <a:pos x="36" y="48"/>
                </a:cxn>
                <a:cxn ang="0">
                  <a:pos x="30" y="48"/>
                </a:cxn>
                <a:cxn ang="0">
                  <a:pos x="30" y="26"/>
                </a:cxn>
                <a:cxn ang="0">
                  <a:pos x="6" y="26"/>
                </a:cxn>
                <a:cxn ang="0">
                  <a:pos x="6" y="48"/>
                </a:cxn>
                <a:cxn ang="0">
                  <a:pos x="0" y="48"/>
                </a:cxn>
                <a:cxn ang="0">
                  <a:pos x="0" y="0"/>
                </a:cxn>
                <a:cxn ang="0">
                  <a:pos x="6" y="0"/>
                </a:cxn>
              </a:cxnLst>
              <a:rect l="0" t="0" r="r" b="b"/>
              <a:pathLst>
                <a:path w="36" h="48">
                  <a:moveTo>
                    <a:pt x="6" y="0"/>
                  </a:moveTo>
                  <a:lnTo>
                    <a:pt x="6" y="20"/>
                  </a:lnTo>
                  <a:lnTo>
                    <a:pt x="30" y="20"/>
                  </a:lnTo>
                  <a:lnTo>
                    <a:pt x="30" y="0"/>
                  </a:lnTo>
                  <a:lnTo>
                    <a:pt x="36" y="0"/>
                  </a:lnTo>
                  <a:lnTo>
                    <a:pt x="36" y="48"/>
                  </a:lnTo>
                  <a:lnTo>
                    <a:pt x="30" y="48"/>
                  </a:lnTo>
                  <a:lnTo>
                    <a:pt x="30" y="26"/>
                  </a:lnTo>
                  <a:lnTo>
                    <a:pt x="6" y="26"/>
                  </a:lnTo>
                  <a:lnTo>
                    <a:pt x="6" y="48"/>
                  </a:lnTo>
                  <a:lnTo>
                    <a:pt x="0" y="48"/>
                  </a:lnTo>
                  <a:lnTo>
                    <a:pt x="0" y="0"/>
                  </a:lnTo>
                  <a:lnTo>
                    <a:pt x="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6" name="Freeform 25">
              <a:extLst>
                <a:ext uri="{FF2B5EF4-FFF2-40B4-BE49-F238E27FC236}">
                  <a16:creationId xmlns:a16="http://schemas.microsoft.com/office/drawing/2014/main" id="{36D67D9C-2509-B443-8CDE-EE726599A4EA}"/>
                </a:ext>
              </a:extLst>
            </p:cNvPr>
            <p:cNvSpPr>
              <a:spLocks noEditPoints="1"/>
            </p:cNvSpPr>
            <p:nvPr userDrawn="1"/>
          </p:nvSpPr>
          <p:spPr bwMode="gray">
            <a:xfrm>
              <a:off x="4965700" y="6445250"/>
              <a:ext cx="63500" cy="76200"/>
            </a:xfrm>
            <a:custGeom>
              <a:avLst/>
              <a:gdLst/>
              <a:ahLst/>
              <a:cxnLst>
                <a:cxn ang="0">
                  <a:pos x="6" y="16"/>
                </a:cxn>
                <a:cxn ang="0">
                  <a:pos x="4" y="24"/>
                </a:cxn>
                <a:cxn ang="0">
                  <a:pos x="0" y="24"/>
                </a:cxn>
                <a:cxn ang="0">
                  <a:pos x="9" y="0"/>
                </a:cxn>
                <a:cxn ang="0">
                  <a:pos x="12" y="0"/>
                </a:cxn>
                <a:cxn ang="0">
                  <a:pos x="20" y="24"/>
                </a:cxn>
                <a:cxn ang="0">
                  <a:pos x="17" y="24"/>
                </a:cxn>
                <a:cxn ang="0">
                  <a:pos x="15" y="16"/>
                </a:cxn>
                <a:cxn ang="0">
                  <a:pos x="6" y="16"/>
                </a:cxn>
                <a:cxn ang="0">
                  <a:pos x="14" y="14"/>
                </a:cxn>
                <a:cxn ang="0">
                  <a:pos x="12" y="7"/>
                </a:cxn>
                <a:cxn ang="0">
                  <a:pos x="10" y="3"/>
                </a:cxn>
                <a:cxn ang="0">
                  <a:pos x="10" y="3"/>
                </a:cxn>
                <a:cxn ang="0">
                  <a:pos x="9" y="7"/>
                </a:cxn>
                <a:cxn ang="0">
                  <a:pos x="7" y="14"/>
                </a:cxn>
                <a:cxn ang="0">
                  <a:pos x="14" y="14"/>
                </a:cxn>
              </a:cxnLst>
              <a:rect l="0" t="0" r="r" b="b"/>
              <a:pathLst>
                <a:path w="20" h="24">
                  <a:moveTo>
                    <a:pt x="6" y="16"/>
                  </a:moveTo>
                  <a:cubicBezTo>
                    <a:pt x="4" y="24"/>
                    <a:pt x="4" y="24"/>
                    <a:pt x="4" y="24"/>
                  </a:cubicBezTo>
                  <a:cubicBezTo>
                    <a:pt x="0" y="24"/>
                    <a:pt x="0" y="24"/>
                    <a:pt x="0" y="24"/>
                  </a:cubicBezTo>
                  <a:cubicBezTo>
                    <a:pt x="9" y="0"/>
                    <a:pt x="9" y="0"/>
                    <a:pt x="9" y="0"/>
                  </a:cubicBezTo>
                  <a:cubicBezTo>
                    <a:pt x="12" y="0"/>
                    <a:pt x="12" y="0"/>
                    <a:pt x="12" y="0"/>
                  </a:cubicBezTo>
                  <a:cubicBezTo>
                    <a:pt x="20" y="24"/>
                    <a:pt x="20" y="24"/>
                    <a:pt x="20" y="24"/>
                  </a:cubicBezTo>
                  <a:cubicBezTo>
                    <a:pt x="17" y="24"/>
                    <a:pt x="17" y="24"/>
                    <a:pt x="17" y="24"/>
                  </a:cubicBezTo>
                  <a:cubicBezTo>
                    <a:pt x="15" y="16"/>
                    <a:pt x="15" y="16"/>
                    <a:pt x="15" y="16"/>
                  </a:cubicBezTo>
                  <a:lnTo>
                    <a:pt x="6" y="16"/>
                  </a:lnTo>
                  <a:close/>
                  <a:moveTo>
                    <a:pt x="14" y="14"/>
                  </a:moveTo>
                  <a:cubicBezTo>
                    <a:pt x="12" y="7"/>
                    <a:pt x="12" y="7"/>
                    <a:pt x="12" y="7"/>
                  </a:cubicBezTo>
                  <a:cubicBezTo>
                    <a:pt x="11" y="6"/>
                    <a:pt x="11" y="4"/>
                    <a:pt x="10" y="3"/>
                  </a:cubicBezTo>
                  <a:cubicBezTo>
                    <a:pt x="10" y="3"/>
                    <a:pt x="10" y="3"/>
                    <a:pt x="10" y="3"/>
                  </a:cubicBezTo>
                  <a:cubicBezTo>
                    <a:pt x="10" y="4"/>
                    <a:pt x="10" y="6"/>
                    <a:pt x="9" y="7"/>
                  </a:cubicBezTo>
                  <a:cubicBezTo>
                    <a:pt x="7" y="14"/>
                    <a:pt x="7" y="14"/>
                    <a:pt x="7" y="14"/>
                  </a:cubicBezTo>
                  <a:lnTo>
                    <a:pt x="14"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7" name="Freeform 26">
              <a:extLst>
                <a:ext uri="{FF2B5EF4-FFF2-40B4-BE49-F238E27FC236}">
                  <a16:creationId xmlns:a16="http://schemas.microsoft.com/office/drawing/2014/main" id="{B72926B1-9759-B34D-AA74-F3DBDCDA1EAE}"/>
                </a:ext>
              </a:extLst>
            </p:cNvPr>
            <p:cNvSpPr>
              <a:spLocks noEditPoints="1"/>
            </p:cNvSpPr>
            <p:nvPr userDrawn="1"/>
          </p:nvSpPr>
          <p:spPr bwMode="gray">
            <a:xfrm>
              <a:off x="5048250" y="6445250"/>
              <a:ext cx="47625" cy="76200"/>
            </a:xfrm>
            <a:custGeom>
              <a:avLst/>
              <a:gdLst/>
              <a:ahLst/>
              <a:cxnLst>
                <a:cxn ang="0">
                  <a:pos x="0" y="0"/>
                </a:cxn>
                <a:cxn ang="0">
                  <a:pos x="6" y="0"/>
                </a:cxn>
                <a:cxn ang="0">
                  <a:pos x="13" y="2"/>
                </a:cxn>
                <a:cxn ang="0">
                  <a:pos x="15" y="6"/>
                </a:cxn>
                <a:cxn ang="0">
                  <a:pos x="10" y="12"/>
                </a:cxn>
                <a:cxn ang="0">
                  <a:pos x="10" y="13"/>
                </a:cxn>
                <a:cxn ang="0">
                  <a:pos x="14" y="17"/>
                </a:cxn>
                <a:cxn ang="0">
                  <a:pos x="15" y="24"/>
                </a:cxn>
                <a:cxn ang="0">
                  <a:pos x="12" y="24"/>
                </a:cxn>
                <a:cxn ang="0">
                  <a:pos x="11" y="18"/>
                </a:cxn>
                <a:cxn ang="0">
                  <a:pos x="6" y="14"/>
                </a:cxn>
                <a:cxn ang="0">
                  <a:pos x="3" y="14"/>
                </a:cxn>
                <a:cxn ang="0">
                  <a:pos x="3" y="24"/>
                </a:cxn>
                <a:cxn ang="0">
                  <a:pos x="0" y="24"/>
                </a:cxn>
                <a:cxn ang="0">
                  <a:pos x="0" y="0"/>
                </a:cxn>
                <a:cxn ang="0">
                  <a:pos x="3" y="11"/>
                </a:cxn>
                <a:cxn ang="0">
                  <a:pos x="6" y="11"/>
                </a:cxn>
                <a:cxn ang="0">
                  <a:pos x="11" y="7"/>
                </a:cxn>
                <a:cxn ang="0">
                  <a:pos x="6" y="2"/>
                </a:cxn>
                <a:cxn ang="0">
                  <a:pos x="3" y="3"/>
                </a:cxn>
                <a:cxn ang="0">
                  <a:pos x="3" y="11"/>
                </a:cxn>
              </a:cxnLst>
              <a:rect l="0" t="0" r="r" b="b"/>
              <a:pathLst>
                <a:path w="15" h="24">
                  <a:moveTo>
                    <a:pt x="0" y="0"/>
                  </a:moveTo>
                  <a:cubicBezTo>
                    <a:pt x="1" y="0"/>
                    <a:pt x="4" y="0"/>
                    <a:pt x="6" y="0"/>
                  </a:cubicBezTo>
                  <a:cubicBezTo>
                    <a:pt x="9" y="0"/>
                    <a:pt x="11" y="1"/>
                    <a:pt x="13" y="2"/>
                  </a:cubicBezTo>
                  <a:cubicBezTo>
                    <a:pt x="14" y="3"/>
                    <a:pt x="15" y="5"/>
                    <a:pt x="15" y="6"/>
                  </a:cubicBezTo>
                  <a:cubicBezTo>
                    <a:pt x="15" y="10"/>
                    <a:pt x="13" y="12"/>
                    <a:pt x="10" y="12"/>
                  </a:cubicBezTo>
                  <a:cubicBezTo>
                    <a:pt x="10" y="13"/>
                    <a:pt x="10" y="13"/>
                    <a:pt x="10" y="13"/>
                  </a:cubicBezTo>
                  <a:cubicBezTo>
                    <a:pt x="12" y="13"/>
                    <a:pt x="13" y="15"/>
                    <a:pt x="14" y="17"/>
                  </a:cubicBezTo>
                  <a:cubicBezTo>
                    <a:pt x="14" y="21"/>
                    <a:pt x="15" y="23"/>
                    <a:pt x="15" y="24"/>
                  </a:cubicBezTo>
                  <a:cubicBezTo>
                    <a:pt x="12" y="24"/>
                    <a:pt x="12" y="24"/>
                    <a:pt x="12" y="24"/>
                  </a:cubicBezTo>
                  <a:cubicBezTo>
                    <a:pt x="12" y="23"/>
                    <a:pt x="11" y="21"/>
                    <a:pt x="11" y="18"/>
                  </a:cubicBezTo>
                  <a:cubicBezTo>
                    <a:pt x="10" y="15"/>
                    <a:pt x="9" y="14"/>
                    <a:pt x="6" y="14"/>
                  </a:cubicBezTo>
                  <a:cubicBezTo>
                    <a:pt x="3" y="14"/>
                    <a:pt x="3" y="14"/>
                    <a:pt x="3" y="14"/>
                  </a:cubicBezTo>
                  <a:cubicBezTo>
                    <a:pt x="3" y="24"/>
                    <a:pt x="3" y="24"/>
                    <a:pt x="3" y="24"/>
                  </a:cubicBezTo>
                  <a:cubicBezTo>
                    <a:pt x="0" y="24"/>
                    <a:pt x="0" y="24"/>
                    <a:pt x="0" y="24"/>
                  </a:cubicBezTo>
                  <a:lnTo>
                    <a:pt x="0" y="0"/>
                  </a:lnTo>
                  <a:close/>
                  <a:moveTo>
                    <a:pt x="3" y="11"/>
                  </a:moveTo>
                  <a:cubicBezTo>
                    <a:pt x="6" y="11"/>
                    <a:pt x="6" y="11"/>
                    <a:pt x="6" y="11"/>
                  </a:cubicBezTo>
                  <a:cubicBezTo>
                    <a:pt x="9" y="11"/>
                    <a:pt x="11" y="9"/>
                    <a:pt x="11" y="7"/>
                  </a:cubicBezTo>
                  <a:cubicBezTo>
                    <a:pt x="11" y="4"/>
                    <a:pt x="9" y="2"/>
                    <a:pt x="6" y="2"/>
                  </a:cubicBezTo>
                  <a:cubicBezTo>
                    <a:pt x="5" y="2"/>
                    <a:pt x="4" y="2"/>
                    <a:pt x="3" y="3"/>
                  </a:cubicBezTo>
                  <a:lnTo>
                    <a:pt x="3" y="1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8" name="Freeform 27">
              <a:extLst>
                <a:ext uri="{FF2B5EF4-FFF2-40B4-BE49-F238E27FC236}">
                  <a16:creationId xmlns:a16="http://schemas.microsoft.com/office/drawing/2014/main" id="{3F899399-A230-C044-8674-E4184BE74E26}"/>
                </a:ext>
              </a:extLst>
            </p:cNvPr>
            <p:cNvSpPr>
              <a:spLocks/>
            </p:cNvSpPr>
            <p:nvPr userDrawn="1"/>
          </p:nvSpPr>
          <p:spPr bwMode="gray">
            <a:xfrm>
              <a:off x="5108575" y="6445250"/>
              <a:ext cx="53975" cy="76200"/>
            </a:xfrm>
            <a:custGeom>
              <a:avLst/>
              <a:gdLst/>
              <a:ahLst/>
              <a:cxnLst>
                <a:cxn ang="0">
                  <a:pos x="14" y="6"/>
                </a:cxn>
                <a:cxn ang="0">
                  <a:pos x="0" y="6"/>
                </a:cxn>
                <a:cxn ang="0">
                  <a:pos x="0" y="0"/>
                </a:cxn>
                <a:cxn ang="0">
                  <a:pos x="34" y="0"/>
                </a:cxn>
                <a:cxn ang="0">
                  <a:pos x="34" y="6"/>
                </a:cxn>
                <a:cxn ang="0">
                  <a:pos x="20" y="6"/>
                </a:cxn>
                <a:cxn ang="0">
                  <a:pos x="20" y="48"/>
                </a:cxn>
                <a:cxn ang="0">
                  <a:pos x="14" y="48"/>
                </a:cxn>
                <a:cxn ang="0">
                  <a:pos x="14" y="6"/>
                </a:cxn>
              </a:cxnLst>
              <a:rect l="0" t="0" r="r" b="b"/>
              <a:pathLst>
                <a:path w="34" h="48">
                  <a:moveTo>
                    <a:pt x="14" y="6"/>
                  </a:moveTo>
                  <a:lnTo>
                    <a:pt x="0" y="6"/>
                  </a:lnTo>
                  <a:lnTo>
                    <a:pt x="0" y="0"/>
                  </a:lnTo>
                  <a:lnTo>
                    <a:pt x="34" y="0"/>
                  </a:lnTo>
                  <a:lnTo>
                    <a:pt x="34" y="6"/>
                  </a:lnTo>
                  <a:lnTo>
                    <a:pt x="20" y="6"/>
                  </a:lnTo>
                  <a:lnTo>
                    <a:pt x="20" y="48"/>
                  </a:lnTo>
                  <a:lnTo>
                    <a:pt x="14" y="48"/>
                  </a:lnTo>
                  <a:lnTo>
                    <a:pt x="14"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9" name="Freeform 28">
              <a:extLst>
                <a:ext uri="{FF2B5EF4-FFF2-40B4-BE49-F238E27FC236}">
                  <a16:creationId xmlns:a16="http://schemas.microsoft.com/office/drawing/2014/main" id="{88B22216-798E-044E-A1F1-37177EE1D834}"/>
                </a:ext>
              </a:extLst>
            </p:cNvPr>
            <p:cNvSpPr>
              <a:spLocks/>
            </p:cNvSpPr>
            <p:nvPr userDrawn="1"/>
          </p:nvSpPr>
          <p:spPr bwMode="gray">
            <a:xfrm>
              <a:off x="5178425" y="6445250"/>
              <a:ext cx="41275" cy="76200"/>
            </a:xfrm>
            <a:custGeom>
              <a:avLst/>
              <a:gdLst/>
              <a:ahLst/>
              <a:cxnLst>
                <a:cxn ang="0">
                  <a:pos x="24" y="26"/>
                </a:cxn>
                <a:cxn ang="0">
                  <a:pos x="6" y="26"/>
                </a:cxn>
                <a:cxn ang="0">
                  <a:pos x="6" y="42"/>
                </a:cxn>
                <a:cxn ang="0">
                  <a:pos x="26" y="42"/>
                </a:cxn>
                <a:cxn ang="0">
                  <a:pos x="26" y="48"/>
                </a:cxn>
                <a:cxn ang="0">
                  <a:pos x="0" y="48"/>
                </a:cxn>
                <a:cxn ang="0">
                  <a:pos x="0" y="0"/>
                </a:cxn>
                <a:cxn ang="0">
                  <a:pos x="26" y="0"/>
                </a:cxn>
                <a:cxn ang="0">
                  <a:pos x="26" y="6"/>
                </a:cxn>
                <a:cxn ang="0">
                  <a:pos x="6" y="6"/>
                </a:cxn>
                <a:cxn ang="0">
                  <a:pos x="6" y="20"/>
                </a:cxn>
                <a:cxn ang="0">
                  <a:pos x="24" y="20"/>
                </a:cxn>
                <a:cxn ang="0">
                  <a:pos x="24" y="26"/>
                </a:cxn>
              </a:cxnLst>
              <a:rect l="0" t="0" r="r" b="b"/>
              <a:pathLst>
                <a:path w="26" h="48">
                  <a:moveTo>
                    <a:pt x="24" y="26"/>
                  </a:moveTo>
                  <a:lnTo>
                    <a:pt x="6" y="26"/>
                  </a:lnTo>
                  <a:lnTo>
                    <a:pt x="6" y="42"/>
                  </a:lnTo>
                  <a:lnTo>
                    <a:pt x="26" y="42"/>
                  </a:lnTo>
                  <a:lnTo>
                    <a:pt x="26" y="48"/>
                  </a:lnTo>
                  <a:lnTo>
                    <a:pt x="0" y="48"/>
                  </a:lnTo>
                  <a:lnTo>
                    <a:pt x="0" y="0"/>
                  </a:lnTo>
                  <a:lnTo>
                    <a:pt x="26" y="0"/>
                  </a:lnTo>
                  <a:lnTo>
                    <a:pt x="26" y="6"/>
                  </a:lnTo>
                  <a:lnTo>
                    <a:pt x="6" y="6"/>
                  </a:lnTo>
                  <a:lnTo>
                    <a:pt x="6" y="20"/>
                  </a:lnTo>
                  <a:lnTo>
                    <a:pt x="24" y="20"/>
                  </a:lnTo>
                  <a:lnTo>
                    <a:pt x="24" y="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0" name="Freeform 29">
              <a:extLst>
                <a:ext uri="{FF2B5EF4-FFF2-40B4-BE49-F238E27FC236}">
                  <a16:creationId xmlns:a16="http://schemas.microsoft.com/office/drawing/2014/main" id="{15A67C64-C658-C342-91F8-AD722A6BD2CD}"/>
                </a:ext>
              </a:extLst>
            </p:cNvPr>
            <p:cNvSpPr>
              <a:spLocks noEditPoints="1"/>
            </p:cNvSpPr>
            <p:nvPr userDrawn="1"/>
          </p:nvSpPr>
          <p:spPr bwMode="gray">
            <a:xfrm>
              <a:off x="5238750" y="6445250"/>
              <a:ext cx="50800" cy="76200"/>
            </a:xfrm>
            <a:custGeom>
              <a:avLst/>
              <a:gdLst/>
              <a:ahLst/>
              <a:cxnLst>
                <a:cxn ang="0">
                  <a:pos x="0" y="0"/>
                </a:cxn>
                <a:cxn ang="0">
                  <a:pos x="6" y="0"/>
                </a:cxn>
                <a:cxn ang="0">
                  <a:pos x="13" y="2"/>
                </a:cxn>
                <a:cxn ang="0">
                  <a:pos x="15" y="6"/>
                </a:cxn>
                <a:cxn ang="0">
                  <a:pos x="10" y="12"/>
                </a:cxn>
                <a:cxn ang="0">
                  <a:pos x="10" y="13"/>
                </a:cxn>
                <a:cxn ang="0">
                  <a:pos x="14" y="17"/>
                </a:cxn>
                <a:cxn ang="0">
                  <a:pos x="16" y="24"/>
                </a:cxn>
                <a:cxn ang="0">
                  <a:pos x="13" y="24"/>
                </a:cxn>
                <a:cxn ang="0">
                  <a:pos x="11" y="18"/>
                </a:cxn>
                <a:cxn ang="0">
                  <a:pos x="6" y="14"/>
                </a:cxn>
                <a:cxn ang="0">
                  <a:pos x="3" y="14"/>
                </a:cxn>
                <a:cxn ang="0">
                  <a:pos x="3" y="24"/>
                </a:cxn>
                <a:cxn ang="0">
                  <a:pos x="0" y="24"/>
                </a:cxn>
                <a:cxn ang="0">
                  <a:pos x="0" y="0"/>
                </a:cxn>
                <a:cxn ang="0">
                  <a:pos x="3" y="11"/>
                </a:cxn>
                <a:cxn ang="0">
                  <a:pos x="6" y="11"/>
                </a:cxn>
                <a:cxn ang="0">
                  <a:pos x="12" y="7"/>
                </a:cxn>
                <a:cxn ang="0">
                  <a:pos x="6" y="2"/>
                </a:cxn>
                <a:cxn ang="0">
                  <a:pos x="3" y="3"/>
                </a:cxn>
                <a:cxn ang="0">
                  <a:pos x="3" y="11"/>
                </a:cxn>
              </a:cxnLst>
              <a:rect l="0" t="0" r="r" b="b"/>
              <a:pathLst>
                <a:path w="16" h="24">
                  <a:moveTo>
                    <a:pt x="0" y="0"/>
                  </a:moveTo>
                  <a:cubicBezTo>
                    <a:pt x="2" y="0"/>
                    <a:pt x="4" y="0"/>
                    <a:pt x="6" y="0"/>
                  </a:cubicBezTo>
                  <a:cubicBezTo>
                    <a:pt x="9" y="0"/>
                    <a:pt x="12" y="1"/>
                    <a:pt x="13" y="2"/>
                  </a:cubicBezTo>
                  <a:cubicBezTo>
                    <a:pt x="14" y="3"/>
                    <a:pt x="15" y="5"/>
                    <a:pt x="15" y="6"/>
                  </a:cubicBezTo>
                  <a:cubicBezTo>
                    <a:pt x="15" y="10"/>
                    <a:pt x="13" y="12"/>
                    <a:pt x="10" y="12"/>
                  </a:cubicBezTo>
                  <a:cubicBezTo>
                    <a:pt x="10" y="13"/>
                    <a:pt x="10" y="13"/>
                    <a:pt x="10" y="13"/>
                  </a:cubicBezTo>
                  <a:cubicBezTo>
                    <a:pt x="12" y="13"/>
                    <a:pt x="13" y="15"/>
                    <a:pt x="14" y="17"/>
                  </a:cubicBezTo>
                  <a:cubicBezTo>
                    <a:pt x="15" y="21"/>
                    <a:pt x="15" y="23"/>
                    <a:pt x="16" y="24"/>
                  </a:cubicBezTo>
                  <a:cubicBezTo>
                    <a:pt x="13" y="24"/>
                    <a:pt x="13" y="24"/>
                    <a:pt x="13" y="24"/>
                  </a:cubicBezTo>
                  <a:cubicBezTo>
                    <a:pt x="12" y="23"/>
                    <a:pt x="12" y="21"/>
                    <a:pt x="11" y="18"/>
                  </a:cubicBezTo>
                  <a:cubicBezTo>
                    <a:pt x="10" y="15"/>
                    <a:pt x="9" y="14"/>
                    <a:pt x="6" y="14"/>
                  </a:cubicBezTo>
                  <a:cubicBezTo>
                    <a:pt x="3" y="14"/>
                    <a:pt x="3" y="14"/>
                    <a:pt x="3" y="14"/>
                  </a:cubicBezTo>
                  <a:cubicBezTo>
                    <a:pt x="3" y="24"/>
                    <a:pt x="3" y="24"/>
                    <a:pt x="3" y="24"/>
                  </a:cubicBezTo>
                  <a:cubicBezTo>
                    <a:pt x="0" y="24"/>
                    <a:pt x="0" y="24"/>
                    <a:pt x="0" y="24"/>
                  </a:cubicBezTo>
                  <a:lnTo>
                    <a:pt x="0" y="0"/>
                  </a:lnTo>
                  <a:close/>
                  <a:moveTo>
                    <a:pt x="3" y="11"/>
                  </a:moveTo>
                  <a:cubicBezTo>
                    <a:pt x="6" y="11"/>
                    <a:pt x="6" y="11"/>
                    <a:pt x="6" y="11"/>
                  </a:cubicBezTo>
                  <a:cubicBezTo>
                    <a:pt x="10" y="11"/>
                    <a:pt x="12" y="9"/>
                    <a:pt x="12" y="7"/>
                  </a:cubicBezTo>
                  <a:cubicBezTo>
                    <a:pt x="12" y="4"/>
                    <a:pt x="10" y="2"/>
                    <a:pt x="6" y="2"/>
                  </a:cubicBezTo>
                  <a:cubicBezTo>
                    <a:pt x="5" y="2"/>
                    <a:pt x="4" y="2"/>
                    <a:pt x="3" y="3"/>
                  </a:cubicBezTo>
                  <a:lnTo>
                    <a:pt x="3" y="1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1" name="Freeform 30">
              <a:extLst>
                <a:ext uri="{FF2B5EF4-FFF2-40B4-BE49-F238E27FC236}">
                  <a16:creationId xmlns:a16="http://schemas.microsoft.com/office/drawing/2014/main" id="{E8E7D28C-6FD1-EB4F-A858-517D723839BC}"/>
                </a:ext>
              </a:extLst>
            </p:cNvPr>
            <p:cNvSpPr>
              <a:spLocks/>
            </p:cNvSpPr>
            <p:nvPr userDrawn="1"/>
          </p:nvSpPr>
          <p:spPr bwMode="gray">
            <a:xfrm>
              <a:off x="5305425" y="6445250"/>
              <a:ext cx="44450" cy="76200"/>
            </a:xfrm>
            <a:custGeom>
              <a:avLst/>
              <a:gdLst/>
              <a:ahLst/>
              <a:cxnLst>
                <a:cxn ang="0">
                  <a:pos x="26" y="26"/>
                </a:cxn>
                <a:cxn ang="0">
                  <a:pos x="6" y="26"/>
                </a:cxn>
                <a:cxn ang="0">
                  <a:pos x="6" y="42"/>
                </a:cxn>
                <a:cxn ang="0">
                  <a:pos x="28" y="42"/>
                </a:cxn>
                <a:cxn ang="0">
                  <a:pos x="28" y="48"/>
                </a:cxn>
                <a:cxn ang="0">
                  <a:pos x="0" y="48"/>
                </a:cxn>
                <a:cxn ang="0">
                  <a:pos x="0" y="0"/>
                </a:cxn>
                <a:cxn ang="0">
                  <a:pos x="26" y="0"/>
                </a:cxn>
                <a:cxn ang="0">
                  <a:pos x="26" y="6"/>
                </a:cxn>
                <a:cxn ang="0">
                  <a:pos x="6" y="6"/>
                </a:cxn>
                <a:cxn ang="0">
                  <a:pos x="6" y="20"/>
                </a:cxn>
                <a:cxn ang="0">
                  <a:pos x="26" y="20"/>
                </a:cxn>
                <a:cxn ang="0">
                  <a:pos x="26" y="26"/>
                </a:cxn>
              </a:cxnLst>
              <a:rect l="0" t="0" r="r" b="b"/>
              <a:pathLst>
                <a:path w="28" h="48">
                  <a:moveTo>
                    <a:pt x="26" y="26"/>
                  </a:moveTo>
                  <a:lnTo>
                    <a:pt x="6" y="26"/>
                  </a:lnTo>
                  <a:lnTo>
                    <a:pt x="6" y="42"/>
                  </a:lnTo>
                  <a:lnTo>
                    <a:pt x="28" y="42"/>
                  </a:lnTo>
                  <a:lnTo>
                    <a:pt x="28" y="48"/>
                  </a:lnTo>
                  <a:lnTo>
                    <a:pt x="0" y="48"/>
                  </a:lnTo>
                  <a:lnTo>
                    <a:pt x="0" y="0"/>
                  </a:lnTo>
                  <a:lnTo>
                    <a:pt x="26" y="0"/>
                  </a:lnTo>
                  <a:lnTo>
                    <a:pt x="26" y="6"/>
                  </a:lnTo>
                  <a:lnTo>
                    <a:pt x="6" y="6"/>
                  </a:lnTo>
                  <a:lnTo>
                    <a:pt x="6" y="20"/>
                  </a:lnTo>
                  <a:lnTo>
                    <a:pt x="26" y="20"/>
                  </a:lnTo>
                  <a:lnTo>
                    <a:pt x="26" y="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2" name="Freeform 31">
              <a:extLst>
                <a:ext uri="{FF2B5EF4-FFF2-40B4-BE49-F238E27FC236}">
                  <a16:creationId xmlns:a16="http://schemas.microsoft.com/office/drawing/2014/main" id="{4DC1EB11-F0B3-524D-B44F-D9492B0A1147}"/>
                </a:ext>
              </a:extLst>
            </p:cNvPr>
            <p:cNvSpPr>
              <a:spLocks noEditPoints="1"/>
            </p:cNvSpPr>
            <p:nvPr userDrawn="1"/>
          </p:nvSpPr>
          <p:spPr bwMode="gray">
            <a:xfrm>
              <a:off x="5368925" y="6445250"/>
              <a:ext cx="58738" cy="76200"/>
            </a:xfrm>
            <a:custGeom>
              <a:avLst/>
              <a:gdLst/>
              <a:ahLst/>
              <a:cxnLst>
                <a:cxn ang="0">
                  <a:pos x="0" y="0"/>
                </a:cxn>
                <a:cxn ang="0">
                  <a:pos x="6" y="0"/>
                </a:cxn>
                <a:cxn ang="0">
                  <a:pos x="16" y="3"/>
                </a:cxn>
                <a:cxn ang="0">
                  <a:pos x="19" y="11"/>
                </a:cxn>
                <a:cxn ang="0">
                  <a:pos x="16" y="21"/>
                </a:cxn>
                <a:cxn ang="0">
                  <a:pos x="5" y="24"/>
                </a:cxn>
                <a:cxn ang="0">
                  <a:pos x="0" y="24"/>
                </a:cxn>
                <a:cxn ang="0">
                  <a:pos x="0" y="0"/>
                </a:cxn>
                <a:cxn ang="0">
                  <a:pos x="3" y="22"/>
                </a:cxn>
                <a:cxn ang="0">
                  <a:pos x="6" y="22"/>
                </a:cxn>
                <a:cxn ang="0">
                  <a:pos x="16" y="12"/>
                </a:cxn>
                <a:cxn ang="0">
                  <a:pos x="6" y="2"/>
                </a:cxn>
                <a:cxn ang="0">
                  <a:pos x="3" y="3"/>
                </a:cxn>
                <a:cxn ang="0">
                  <a:pos x="3" y="22"/>
                </a:cxn>
              </a:cxnLst>
              <a:rect l="0" t="0" r="r" b="b"/>
              <a:pathLst>
                <a:path w="19" h="24">
                  <a:moveTo>
                    <a:pt x="0" y="0"/>
                  </a:moveTo>
                  <a:cubicBezTo>
                    <a:pt x="2" y="0"/>
                    <a:pt x="4" y="0"/>
                    <a:pt x="6" y="0"/>
                  </a:cubicBezTo>
                  <a:cubicBezTo>
                    <a:pt x="11" y="0"/>
                    <a:pt x="14" y="1"/>
                    <a:pt x="16" y="3"/>
                  </a:cubicBezTo>
                  <a:cubicBezTo>
                    <a:pt x="18" y="5"/>
                    <a:pt x="19" y="8"/>
                    <a:pt x="19" y="11"/>
                  </a:cubicBezTo>
                  <a:cubicBezTo>
                    <a:pt x="19" y="15"/>
                    <a:pt x="18" y="19"/>
                    <a:pt x="16" y="21"/>
                  </a:cubicBezTo>
                  <a:cubicBezTo>
                    <a:pt x="14" y="23"/>
                    <a:pt x="10" y="24"/>
                    <a:pt x="5" y="24"/>
                  </a:cubicBezTo>
                  <a:cubicBezTo>
                    <a:pt x="3" y="24"/>
                    <a:pt x="1" y="24"/>
                    <a:pt x="0" y="24"/>
                  </a:cubicBezTo>
                  <a:lnTo>
                    <a:pt x="0" y="0"/>
                  </a:lnTo>
                  <a:close/>
                  <a:moveTo>
                    <a:pt x="3" y="22"/>
                  </a:moveTo>
                  <a:cubicBezTo>
                    <a:pt x="4" y="22"/>
                    <a:pt x="5" y="22"/>
                    <a:pt x="6" y="22"/>
                  </a:cubicBezTo>
                  <a:cubicBezTo>
                    <a:pt x="12" y="22"/>
                    <a:pt x="16" y="18"/>
                    <a:pt x="16" y="12"/>
                  </a:cubicBezTo>
                  <a:cubicBezTo>
                    <a:pt x="16" y="6"/>
                    <a:pt x="13" y="2"/>
                    <a:pt x="6" y="2"/>
                  </a:cubicBezTo>
                  <a:cubicBezTo>
                    <a:pt x="5" y="2"/>
                    <a:pt x="4" y="3"/>
                    <a:pt x="3" y="3"/>
                  </a:cubicBezTo>
                  <a:lnTo>
                    <a:pt x="3"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3" name="Freeform 32">
              <a:extLst>
                <a:ext uri="{FF2B5EF4-FFF2-40B4-BE49-F238E27FC236}">
                  <a16:creationId xmlns:a16="http://schemas.microsoft.com/office/drawing/2014/main" id="{295216A1-4E49-AB48-815D-ECC09ADF8AA2}"/>
                </a:ext>
              </a:extLst>
            </p:cNvPr>
            <p:cNvSpPr>
              <a:spLocks noEditPoints="1"/>
            </p:cNvSpPr>
            <p:nvPr userDrawn="1"/>
          </p:nvSpPr>
          <p:spPr bwMode="gray">
            <a:xfrm>
              <a:off x="5472113" y="6445250"/>
              <a:ext cx="63500" cy="76200"/>
            </a:xfrm>
            <a:custGeom>
              <a:avLst/>
              <a:gdLst/>
              <a:ahLst/>
              <a:cxnLst>
                <a:cxn ang="0">
                  <a:pos x="6" y="16"/>
                </a:cxn>
                <a:cxn ang="0">
                  <a:pos x="3" y="24"/>
                </a:cxn>
                <a:cxn ang="0">
                  <a:pos x="0" y="24"/>
                </a:cxn>
                <a:cxn ang="0">
                  <a:pos x="8" y="0"/>
                </a:cxn>
                <a:cxn ang="0">
                  <a:pos x="12" y="0"/>
                </a:cxn>
                <a:cxn ang="0">
                  <a:pos x="20" y="24"/>
                </a:cxn>
                <a:cxn ang="0">
                  <a:pos x="17" y="24"/>
                </a:cxn>
                <a:cxn ang="0">
                  <a:pos x="14" y="16"/>
                </a:cxn>
                <a:cxn ang="0">
                  <a:pos x="6" y="16"/>
                </a:cxn>
                <a:cxn ang="0">
                  <a:pos x="13" y="14"/>
                </a:cxn>
                <a:cxn ang="0">
                  <a:pos x="11" y="7"/>
                </a:cxn>
                <a:cxn ang="0">
                  <a:pos x="10" y="3"/>
                </a:cxn>
                <a:cxn ang="0">
                  <a:pos x="10" y="3"/>
                </a:cxn>
                <a:cxn ang="0">
                  <a:pos x="9" y="7"/>
                </a:cxn>
                <a:cxn ang="0">
                  <a:pos x="6" y="14"/>
                </a:cxn>
                <a:cxn ang="0">
                  <a:pos x="13" y="14"/>
                </a:cxn>
              </a:cxnLst>
              <a:rect l="0" t="0" r="r" b="b"/>
              <a:pathLst>
                <a:path w="20" h="24">
                  <a:moveTo>
                    <a:pt x="6" y="16"/>
                  </a:moveTo>
                  <a:cubicBezTo>
                    <a:pt x="3" y="24"/>
                    <a:pt x="3" y="24"/>
                    <a:pt x="3" y="24"/>
                  </a:cubicBezTo>
                  <a:cubicBezTo>
                    <a:pt x="0" y="24"/>
                    <a:pt x="0" y="24"/>
                    <a:pt x="0" y="24"/>
                  </a:cubicBezTo>
                  <a:cubicBezTo>
                    <a:pt x="8" y="0"/>
                    <a:pt x="8" y="0"/>
                    <a:pt x="8" y="0"/>
                  </a:cubicBezTo>
                  <a:cubicBezTo>
                    <a:pt x="12" y="0"/>
                    <a:pt x="12" y="0"/>
                    <a:pt x="12" y="0"/>
                  </a:cubicBezTo>
                  <a:cubicBezTo>
                    <a:pt x="20" y="24"/>
                    <a:pt x="20" y="24"/>
                    <a:pt x="20" y="24"/>
                  </a:cubicBezTo>
                  <a:cubicBezTo>
                    <a:pt x="17" y="24"/>
                    <a:pt x="17" y="24"/>
                    <a:pt x="17" y="24"/>
                  </a:cubicBezTo>
                  <a:cubicBezTo>
                    <a:pt x="14" y="16"/>
                    <a:pt x="14" y="16"/>
                    <a:pt x="14" y="16"/>
                  </a:cubicBezTo>
                  <a:lnTo>
                    <a:pt x="6" y="16"/>
                  </a:lnTo>
                  <a:close/>
                  <a:moveTo>
                    <a:pt x="13" y="14"/>
                  </a:moveTo>
                  <a:cubicBezTo>
                    <a:pt x="11" y="7"/>
                    <a:pt x="11" y="7"/>
                    <a:pt x="11" y="7"/>
                  </a:cubicBezTo>
                  <a:cubicBezTo>
                    <a:pt x="11" y="6"/>
                    <a:pt x="10" y="4"/>
                    <a:pt x="10" y="3"/>
                  </a:cubicBezTo>
                  <a:cubicBezTo>
                    <a:pt x="10" y="3"/>
                    <a:pt x="10" y="3"/>
                    <a:pt x="10" y="3"/>
                  </a:cubicBezTo>
                  <a:cubicBezTo>
                    <a:pt x="9" y="4"/>
                    <a:pt x="9" y="6"/>
                    <a:pt x="9" y="7"/>
                  </a:cubicBezTo>
                  <a:cubicBezTo>
                    <a:pt x="6" y="14"/>
                    <a:pt x="6" y="14"/>
                    <a:pt x="6" y="14"/>
                  </a:cubicBezTo>
                  <a:lnTo>
                    <a:pt x="13"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4" name="Freeform 33">
              <a:extLst>
                <a:ext uri="{FF2B5EF4-FFF2-40B4-BE49-F238E27FC236}">
                  <a16:creationId xmlns:a16="http://schemas.microsoft.com/office/drawing/2014/main" id="{5A184FCE-C47B-4446-BA1D-E286DDD84B06}"/>
                </a:ext>
              </a:extLst>
            </p:cNvPr>
            <p:cNvSpPr>
              <a:spLocks/>
            </p:cNvSpPr>
            <p:nvPr userDrawn="1"/>
          </p:nvSpPr>
          <p:spPr bwMode="gray">
            <a:xfrm>
              <a:off x="5548313" y="6445250"/>
              <a:ext cx="57150" cy="76200"/>
            </a:xfrm>
            <a:custGeom>
              <a:avLst/>
              <a:gdLst/>
              <a:ahLst/>
              <a:cxnLst>
                <a:cxn ang="0">
                  <a:pos x="18" y="23"/>
                </a:cxn>
                <a:cxn ang="0">
                  <a:pos x="11" y="24"/>
                </a:cxn>
                <a:cxn ang="0">
                  <a:pos x="0" y="12"/>
                </a:cxn>
                <a:cxn ang="0">
                  <a:pos x="12" y="0"/>
                </a:cxn>
                <a:cxn ang="0">
                  <a:pos x="18" y="1"/>
                </a:cxn>
                <a:cxn ang="0">
                  <a:pos x="17" y="3"/>
                </a:cxn>
                <a:cxn ang="0">
                  <a:pos x="12" y="2"/>
                </a:cxn>
                <a:cxn ang="0">
                  <a:pos x="3" y="12"/>
                </a:cxn>
                <a:cxn ang="0">
                  <a:pos x="12" y="22"/>
                </a:cxn>
                <a:cxn ang="0">
                  <a:pos x="17" y="21"/>
                </a:cxn>
                <a:cxn ang="0">
                  <a:pos x="18" y="23"/>
                </a:cxn>
              </a:cxnLst>
              <a:rect l="0" t="0" r="r" b="b"/>
              <a:pathLst>
                <a:path w="18" h="24">
                  <a:moveTo>
                    <a:pt x="18" y="23"/>
                  </a:moveTo>
                  <a:cubicBezTo>
                    <a:pt x="16" y="24"/>
                    <a:pt x="14" y="24"/>
                    <a:pt x="11" y="24"/>
                  </a:cubicBezTo>
                  <a:cubicBezTo>
                    <a:pt x="5" y="24"/>
                    <a:pt x="0" y="20"/>
                    <a:pt x="0" y="12"/>
                  </a:cubicBezTo>
                  <a:cubicBezTo>
                    <a:pt x="0" y="5"/>
                    <a:pt x="5" y="0"/>
                    <a:pt x="12" y="0"/>
                  </a:cubicBezTo>
                  <a:cubicBezTo>
                    <a:pt x="15" y="0"/>
                    <a:pt x="17" y="0"/>
                    <a:pt x="18" y="1"/>
                  </a:cubicBezTo>
                  <a:cubicBezTo>
                    <a:pt x="17" y="3"/>
                    <a:pt x="17" y="3"/>
                    <a:pt x="17" y="3"/>
                  </a:cubicBezTo>
                  <a:cubicBezTo>
                    <a:pt x="16" y="3"/>
                    <a:pt x="14" y="2"/>
                    <a:pt x="12" y="2"/>
                  </a:cubicBezTo>
                  <a:cubicBezTo>
                    <a:pt x="6" y="2"/>
                    <a:pt x="3" y="6"/>
                    <a:pt x="3" y="12"/>
                  </a:cubicBezTo>
                  <a:cubicBezTo>
                    <a:pt x="3" y="18"/>
                    <a:pt x="6" y="22"/>
                    <a:pt x="12" y="22"/>
                  </a:cubicBezTo>
                  <a:cubicBezTo>
                    <a:pt x="14" y="22"/>
                    <a:pt x="16" y="21"/>
                    <a:pt x="17" y="21"/>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5" name="Freeform 34">
              <a:extLst>
                <a:ext uri="{FF2B5EF4-FFF2-40B4-BE49-F238E27FC236}">
                  <a16:creationId xmlns:a16="http://schemas.microsoft.com/office/drawing/2014/main" id="{7650BDEC-1252-284F-B324-192B5232D5E8}"/>
                </a:ext>
              </a:extLst>
            </p:cNvPr>
            <p:cNvSpPr>
              <a:spLocks/>
            </p:cNvSpPr>
            <p:nvPr userDrawn="1"/>
          </p:nvSpPr>
          <p:spPr bwMode="gray">
            <a:xfrm>
              <a:off x="5614988" y="6445250"/>
              <a:ext cx="57150" cy="76200"/>
            </a:xfrm>
            <a:custGeom>
              <a:avLst/>
              <a:gdLst/>
              <a:ahLst/>
              <a:cxnLst>
                <a:cxn ang="0">
                  <a:pos x="18" y="23"/>
                </a:cxn>
                <a:cxn ang="0">
                  <a:pos x="12" y="24"/>
                </a:cxn>
                <a:cxn ang="0">
                  <a:pos x="0" y="12"/>
                </a:cxn>
                <a:cxn ang="0">
                  <a:pos x="13" y="0"/>
                </a:cxn>
                <a:cxn ang="0">
                  <a:pos x="18" y="1"/>
                </a:cxn>
                <a:cxn ang="0">
                  <a:pos x="18" y="3"/>
                </a:cxn>
                <a:cxn ang="0">
                  <a:pos x="13" y="2"/>
                </a:cxn>
                <a:cxn ang="0">
                  <a:pos x="4" y="12"/>
                </a:cxn>
                <a:cxn ang="0">
                  <a:pos x="13" y="22"/>
                </a:cxn>
                <a:cxn ang="0">
                  <a:pos x="18" y="21"/>
                </a:cxn>
                <a:cxn ang="0">
                  <a:pos x="18" y="23"/>
                </a:cxn>
              </a:cxnLst>
              <a:rect l="0" t="0" r="r" b="b"/>
              <a:pathLst>
                <a:path w="18" h="24">
                  <a:moveTo>
                    <a:pt x="18" y="23"/>
                  </a:moveTo>
                  <a:cubicBezTo>
                    <a:pt x="17" y="24"/>
                    <a:pt x="15" y="24"/>
                    <a:pt x="12" y="24"/>
                  </a:cubicBezTo>
                  <a:cubicBezTo>
                    <a:pt x="5" y="24"/>
                    <a:pt x="0" y="20"/>
                    <a:pt x="0" y="12"/>
                  </a:cubicBezTo>
                  <a:cubicBezTo>
                    <a:pt x="0" y="5"/>
                    <a:pt x="5" y="0"/>
                    <a:pt x="13" y="0"/>
                  </a:cubicBezTo>
                  <a:cubicBezTo>
                    <a:pt x="16" y="0"/>
                    <a:pt x="18" y="0"/>
                    <a:pt x="18" y="1"/>
                  </a:cubicBezTo>
                  <a:cubicBezTo>
                    <a:pt x="18" y="3"/>
                    <a:pt x="18" y="3"/>
                    <a:pt x="18" y="3"/>
                  </a:cubicBezTo>
                  <a:cubicBezTo>
                    <a:pt x="17" y="3"/>
                    <a:pt x="15" y="2"/>
                    <a:pt x="13" y="2"/>
                  </a:cubicBezTo>
                  <a:cubicBezTo>
                    <a:pt x="7" y="2"/>
                    <a:pt x="4" y="6"/>
                    <a:pt x="4" y="12"/>
                  </a:cubicBezTo>
                  <a:cubicBezTo>
                    <a:pt x="4" y="18"/>
                    <a:pt x="7" y="22"/>
                    <a:pt x="13" y="22"/>
                  </a:cubicBezTo>
                  <a:cubicBezTo>
                    <a:pt x="15" y="22"/>
                    <a:pt x="17" y="21"/>
                    <a:pt x="18" y="21"/>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6" name="Freeform 35">
              <a:extLst>
                <a:ext uri="{FF2B5EF4-FFF2-40B4-BE49-F238E27FC236}">
                  <a16:creationId xmlns:a16="http://schemas.microsoft.com/office/drawing/2014/main" id="{E7AA754E-863D-8D4E-880A-9688B2FA106D}"/>
                </a:ext>
              </a:extLst>
            </p:cNvPr>
            <p:cNvSpPr>
              <a:spLocks noEditPoints="1"/>
            </p:cNvSpPr>
            <p:nvPr userDrawn="1"/>
          </p:nvSpPr>
          <p:spPr bwMode="gray">
            <a:xfrm>
              <a:off x="5684838" y="6445250"/>
              <a:ext cx="69850" cy="76200"/>
            </a:xfrm>
            <a:custGeom>
              <a:avLst/>
              <a:gdLst/>
              <a:ahLst/>
              <a:cxnLst>
                <a:cxn ang="0">
                  <a:pos x="11" y="24"/>
                </a:cxn>
                <a:cxn ang="0">
                  <a:pos x="0" y="12"/>
                </a:cxn>
                <a:cxn ang="0">
                  <a:pos x="11" y="0"/>
                </a:cxn>
                <a:cxn ang="0">
                  <a:pos x="22" y="12"/>
                </a:cxn>
                <a:cxn ang="0">
                  <a:pos x="11" y="24"/>
                </a:cxn>
                <a:cxn ang="0">
                  <a:pos x="11" y="22"/>
                </a:cxn>
                <a:cxn ang="0">
                  <a:pos x="19" y="12"/>
                </a:cxn>
                <a:cxn ang="0">
                  <a:pos x="11" y="2"/>
                </a:cxn>
                <a:cxn ang="0">
                  <a:pos x="3" y="12"/>
                </a:cxn>
                <a:cxn ang="0">
                  <a:pos x="11" y="22"/>
                </a:cxn>
              </a:cxnLst>
              <a:rect l="0" t="0" r="r" b="b"/>
              <a:pathLst>
                <a:path w="22" h="24">
                  <a:moveTo>
                    <a:pt x="11" y="24"/>
                  </a:moveTo>
                  <a:cubicBezTo>
                    <a:pt x="4" y="24"/>
                    <a:pt x="0" y="19"/>
                    <a:pt x="0" y="12"/>
                  </a:cubicBezTo>
                  <a:cubicBezTo>
                    <a:pt x="0" y="5"/>
                    <a:pt x="5" y="0"/>
                    <a:pt x="11" y="0"/>
                  </a:cubicBezTo>
                  <a:cubicBezTo>
                    <a:pt x="18" y="0"/>
                    <a:pt x="22" y="5"/>
                    <a:pt x="22" y="12"/>
                  </a:cubicBezTo>
                  <a:cubicBezTo>
                    <a:pt x="22" y="20"/>
                    <a:pt x="17" y="24"/>
                    <a:pt x="11" y="24"/>
                  </a:cubicBezTo>
                  <a:close/>
                  <a:moveTo>
                    <a:pt x="11" y="22"/>
                  </a:moveTo>
                  <a:cubicBezTo>
                    <a:pt x="16" y="22"/>
                    <a:pt x="19" y="17"/>
                    <a:pt x="19" y="12"/>
                  </a:cubicBezTo>
                  <a:cubicBezTo>
                    <a:pt x="19" y="7"/>
                    <a:pt x="16" y="2"/>
                    <a:pt x="11" y="2"/>
                  </a:cubicBezTo>
                  <a:cubicBezTo>
                    <a:pt x="6" y="2"/>
                    <a:pt x="3" y="7"/>
                    <a:pt x="3" y="12"/>
                  </a:cubicBezTo>
                  <a:cubicBezTo>
                    <a:pt x="3" y="17"/>
                    <a:pt x="6" y="22"/>
                    <a:pt x="11" y="2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7" name="Freeform 36">
              <a:extLst>
                <a:ext uri="{FF2B5EF4-FFF2-40B4-BE49-F238E27FC236}">
                  <a16:creationId xmlns:a16="http://schemas.microsoft.com/office/drawing/2014/main" id="{84DB7819-658F-A34B-9126-9F2AE4653F96}"/>
                </a:ext>
              </a:extLst>
            </p:cNvPr>
            <p:cNvSpPr>
              <a:spLocks/>
            </p:cNvSpPr>
            <p:nvPr userDrawn="1"/>
          </p:nvSpPr>
          <p:spPr bwMode="gray">
            <a:xfrm>
              <a:off x="5773738" y="6445250"/>
              <a:ext cx="53975" cy="76200"/>
            </a:xfrm>
            <a:custGeom>
              <a:avLst/>
              <a:gdLst/>
              <a:ahLst/>
              <a:cxnLst>
                <a:cxn ang="0">
                  <a:pos x="3" y="0"/>
                </a:cxn>
                <a:cxn ang="0">
                  <a:pos x="3" y="14"/>
                </a:cxn>
                <a:cxn ang="0">
                  <a:pos x="9" y="22"/>
                </a:cxn>
                <a:cxn ang="0">
                  <a:pos x="14" y="14"/>
                </a:cxn>
                <a:cxn ang="0">
                  <a:pos x="14" y="0"/>
                </a:cxn>
                <a:cxn ang="0">
                  <a:pos x="17" y="0"/>
                </a:cxn>
                <a:cxn ang="0">
                  <a:pos x="17" y="14"/>
                </a:cxn>
                <a:cxn ang="0">
                  <a:pos x="8" y="24"/>
                </a:cxn>
                <a:cxn ang="0">
                  <a:pos x="0" y="14"/>
                </a:cxn>
                <a:cxn ang="0">
                  <a:pos x="0" y="0"/>
                </a:cxn>
                <a:cxn ang="0">
                  <a:pos x="3" y="0"/>
                </a:cxn>
              </a:cxnLst>
              <a:rect l="0" t="0" r="r" b="b"/>
              <a:pathLst>
                <a:path w="17" h="24">
                  <a:moveTo>
                    <a:pt x="3" y="0"/>
                  </a:moveTo>
                  <a:cubicBezTo>
                    <a:pt x="3" y="14"/>
                    <a:pt x="3" y="14"/>
                    <a:pt x="3" y="14"/>
                  </a:cubicBezTo>
                  <a:cubicBezTo>
                    <a:pt x="3" y="20"/>
                    <a:pt x="5" y="22"/>
                    <a:pt x="9" y="22"/>
                  </a:cubicBezTo>
                  <a:cubicBezTo>
                    <a:pt x="12" y="22"/>
                    <a:pt x="14" y="19"/>
                    <a:pt x="14" y="14"/>
                  </a:cubicBezTo>
                  <a:cubicBezTo>
                    <a:pt x="14" y="0"/>
                    <a:pt x="14" y="0"/>
                    <a:pt x="14" y="0"/>
                  </a:cubicBezTo>
                  <a:cubicBezTo>
                    <a:pt x="17" y="0"/>
                    <a:pt x="17" y="0"/>
                    <a:pt x="17" y="0"/>
                  </a:cubicBezTo>
                  <a:cubicBezTo>
                    <a:pt x="17" y="14"/>
                    <a:pt x="17" y="14"/>
                    <a:pt x="17" y="14"/>
                  </a:cubicBezTo>
                  <a:cubicBezTo>
                    <a:pt x="17" y="21"/>
                    <a:pt x="14" y="24"/>
                    <a:pt x="8" y="24"/>
                  </a:cubicBezTo>
                  <a:cubicBezTo>
                    <a:pt x="4" y="24"/>
                    <a:pt x="0" y="22"/>
                    <a:pt x="0" y="14"/>
                  </a:cubicBezTo>
                  <a:cubicBezTo>
                    <a:pt x="0" y="0"/>
                    <a:pt x="0" y="0"/>
                    <a:pt x="0" y="0"/>
                  </a:cubicBezTo>
                  <a:lnTo>
                    <a:pt x="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8" name="Freeform 37">
              <a:extLst>
                <a:ext uri="{FF2B5EF4-FFF2-40B4-BE49-F238E27FC236}">
                  <a16:creationId xmlns:a16="http://schemas.microsoft.com/office/drawing/2014/main" id="{68F19E23-4072-8643-B801-45EB60AB012F}"/>
                </a:ext>
              </a:extLst>
            </p:cNvPr>
            <p:cNvSpPr>
              <a:spLocks/>
            </p:cNvSpPr>
            <p:nvPr userDrawn="1"/>
          </p:nvSpPr>
          <p:spPr bwMode="gray">
            <a:xfrm>
              <a:off x="5853113" y="6445250"/>
              <a:ext cx="57150" cy="76200"/>
            </a:xfrm>
            <a:custGeom>
              <a:avLst/>
              <a:gdLst/>
              <a:ahLst/>
              <a:cxnLst>
                <a:cxn ang="0">
                  <a:pos x="0" y="24"/>
                </a:cxn>
                <a:cxn ang="0">
                  <a:pos x="0" y="0"/>
                </a:cxn>
                <a:cxn ang="0">
                  <a:pos x="3" y="0"/>
                </a:cxn>
                <a:cxn ang="0">
                  <a:pos x="11" y="12"/>
                </a:cxn>
                <a:cxn ang="0">
                  <a:pos x="15" y="20"/>
                </a:cxn>
                <a:cxn ang="0">
                  <a:pos x="15" y="20"/>
                </a:cxn>
                <a:cxn ang="0">
                  <a:pos x="15" y="10"/>
                </a:cxn>
                <a:cxn ang="0">
                  <a:pos x="15" y="0"/>
                </a:cxn>
                <a:cxn ang="0">
                  <a:pos x="18" y="0"/>
                </a:cxn>
                <a:cxn ang="0">
                  <a:pos x="18" y="24"/>
                </a:cxn>
                <a:cxn ang="0">
                  <a:pos x="15" y="24"/>
                </a:cxn>
                <a:cxn ang="0">
                  <a:pos x="7" y="12"/>
                </a:cxn>
                <a:cxn ang="0">
                  <a:pos x="3" y="4"/>
                </a:cxn>
                <a:cxn ang="0">
                  <a:pos x="3" y="4"/>
                </a:cxn>
                <a:cxn ang="0">
                  <a:pos x="3" y="14"/>
                </a:cxn>
                <a:cxn ang="0">
                  <a:pos x="3" y="24"/>
                </a:cxn>
                <a:cxn ang="0">
                  <a:pos x="0" y="24"/>
                </a:cxn>
              </a:cxnLst>
              <a:rect l="0" t="0" r="r" b="b"/>
              <a:pathLst>
                <a:path w="18" h="24">
                  <a:moveTo>
                    <a:pt x="0" y="24"/>
                  </a:moveTo>
                  <a:cubicBezTo>
                    <a:pt x="0" y="0"/>
                    <a:pt x="0" y="0"/>
                    <a:pt x="0" y="0"/>
                  </a:cubicBezTo>
                  <a:cubicBezTo>
                    <a:pt x="3" y="0"/>
                    <a:pt x="3" y="0"/>
                    <a:pt x="3" y="0"/>
                  </a:cubicBezTo>
                  <a:cubicBezTo>
                    <a:pt x="11" y="12"/>
                    <a:pt x="11" y="12"/>
                    <a:pt x="11" y="12"/>
                  </a:cubicBezTo>
                  <a:cubicBezTo>
                    <a:pt x="13" y="15"/>
                    <a:pt x="14" y="17"/>
                    <a:pt x="15" y="20"/>
                  </a:cubicBezTo>
                  <a:cubicBezTo>
                    <a:pt x="15" y="20"/>
                    <a:pt x="15" y="20"/>
                    <a:pt x="15" y="20"/>
                  </a:cubicBezTo>
                  <a:cubicBezTo>
                    <a:pt x="15" y="17"/>
                    <a:pt x="15" y="14"/>
                    <a:pt x="15" y="10"/>
                  </a:cubicBezTo>
                  <a:cubicBezTo>
                    <a:pt x="15" y="0"/>
                    <a:pt x="15" y="0"/>
                    <a:pt x="15" y="0"/>
                  </a:cubicBezTo>
                  <a:cubicBezTo>
                    <a:pt x="18" y="0"/>
                    <a:pt x="18" y="0"/>
                    <a:pt x="18" y="0"/>
                  </a:cubicBezTo>
                  <a:cubicBezTo>
                    <a:pt x="18" y="24"/>
                    <a:pt x="18" y="24"/>
                    <a:pt x="18" y="24"/>
                  </a:cubicBezTo>
                  <a:cubicBezTo>
                    <a:pt x="15" y="24"/>
                    <a:pt x="15" y="24"/>
                    <a:pt x="15" y="24"/>
                  </a:cubicBezTo>
                  <a:cubicBezTo>
                    <a:pt x="7" y="12"/>
                    <a:pt x="7" y="12"/>
                    <a:pt x="7" y="12"/>
                  </a:cubicBezTo>
                  <a:cubicBezTo>
                    <a:pt x="5" y="9"/>
                    <a:pt x="4" y="6"/>
                    <a:pt x="3" y="4"/>
                  </a:cubicBezTo>
                  <a:cubicBezTo>
                    <a:pt x="3" y="4"/>
                    <a:pt x="3" y="4"/>
                    <a:pt x="3" y="4"/>
                  </a:cubicBezTo>
                  <a:cubicBezTo>
                    <a:pt x="3" y="7"/>
                    <a:pt x="3" y="10"/>
                    <a:pt x="3" y="14"/>
                  </a:cubicBezTo>
                  <a:cubicBezTo>
                    <a:pt x="3" y="24"/>
                    <a:pt x="3" y="24"/>
                    <a:pt x="3" y="24"/>
                  </a:cubicBezTo>
                  <a:lnTo>
                    <a:pt x="0" y="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9" name="Freeform 38">
              <a:extLst>
                <a:ext uri="{FF2B5EF4-FFF2-40B4-BE49-F238E27FC236}">
                  <a16:creationId xmlns:a16="http://schemas.microsoft.com/office/drawing/2014/main" id="{EDAAEB5A-913B-5149-8D4C-6226360A848C}"/>
                </a:ext>
              </a:extLst>
            </p:cNvPr>
            <p:cNvSpPr>
              <a:spLocks/>
            </p:cNvSpPr>
            <p:nvPr userDrawn="1"/>
          </p:nvSpPr>
          <p:spPr bwMode="gray">
            <a:xfrm>
              <a:off x="5922963" y="6445250"/>
              <a:ext cx="57150" cy="76200"/>
            </a:xfrm>
            <a:custGeom>
              <a:avLst/>
              <a:gdLst/>
              <a:ahLst/>
              <a:cxnLst>
                <a:cxn ang="0">
                  <a:pos x="16" y="6"/>
                </a:cxn>
                <a:cxn ang="0">
                  <a:pos x="0" y="6"/>
                </a:cxn>
                <a:cxn ang="0">
                  <a:pos x="0" y="0"/>
                </a:cxn>
                <a:cxn ang="0">
                  <a:pos x="36" y="0"/>
                </a:cxn>
                <a:cxn ang="0">
                  <a:pos x="36" y="6"/>
                </a:cxn>
                <a:cxn ang="0">
                  <a:pos x="22" y="6"/>
                </a:cxn>
                <a:cxn ang="0">
                  <a:pos x="22" y="48"/>
                </a:cxn>
                <a:cxn ang="0">
                  <a:pos x="16" y="48"/>
                </a:cxn>
                <a:cxn ang="0">
                  <a:pos x="16" y="6"/>
                </a:cxn>
              </a:cxnLst>
              <a:rect l="0" t="0" r="r" b="b"/>
              <a:pathLst>
                <a:path w="36" h="48">
                  <a:moveTo>
                    <a:pt x="16" y="6"/>
                  </a:moveTo>
                  <a:lnTo>
                    <a:pt x="0" y="6"/>
                  </a:lnTo>
                  <a:lnTo>
                    <a:pt x="0" y="0"/>
                  </a:lnTo>
                  <a:lnTo>
                    <a:pt x="36" y="0"/>
                  </a:lnTo>
                  <a:lnTo>
                    <a:pt x="36" y="6"/>
                  </a:lnTo>
                  <a:lnTo>
                    <a:pt x="22" y="6"/>
                  </a:lnTo>
                  <a:lnTo>
                    <a:pt x="22" y="48"/>
                  </a:lnTo>
                  <a:lnTo>
                    <a:pt x="16" y="48"/>
                  </a:lnTo>
                  <a:lnTo>
                    <a:pt x="16"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0" name="Freeform 39">
              <a:extLst>
                <a:ext uri="{FF2B5EF4-FFF2-40B4-BE49-F238E27FC236}">
                  <a16:creationId xmlns:a16="http://schemas.microsoft.com/office/drawing/2014/main" id="{9D6B94BE-F458-EA4C-A6AD-EF06C16D8B5E}"/>
                </a:ext>
              </a:extLst>
            </p:cNvPr>
            <p:cNvSpPr>
              <a:spLocks noEditPoints="1"/>
            </p:cNvSpPr>
            <p:nvPr userDrawn="1"/>
          </p:nvSpPr>
          <p:spPr bwMode="gray">
            <a:xfrm>
              <a:off x="5980113" y="6445250"/>
              <a:ext cx="63500" cy="76200"/>
            </a:xfrm>
            <a:custGeom>
              <a:avLst/>
              <a:gdLst/>
              <a:ahLst/>
              <a:cxnLst>
                <a:cxn ang="0">
                  <a:pos x="6" y="16"/>
                </a:cxn>
                <a:cxn ang="0">
                  <a:pos x="3" y="24"/>
                </a:cxn>
                <a:cxn ang="0">
                  <a:pos x="0" y="24"/>
                </a:cxn>
                <a:cxn ang="0">
                  <a:pos x="8" y="0"/>
                </a:cxn>
                <a:cxn ang="0">
                  <a:pos x="12" y="0"/>
                </a:cxn>
                <a:cxn ang="0">
                  <a:pos x="20" y="24"/>
                </a:cxn>
                <a:cxn ang="0">
                  <a:pos x="17" y="24"/>
                </a:cxn>
                <a:cxn ang="0">
                  <a:pos x="14" y="16"/>
                </a:cxn>
                <a:cxn ang="0">
                  <a:pos x="6" y="16"/>
                </a:cxn>
                <a:cxn ang="0">
                  <a:pos x="14" y="14"/>
                </a:cxn>
                <a:cxn ang="0">
                  <a:pos x="11" y="7"/>
                </a:cxn>
                <a:cxn ang="0">
                  <a:pos x="10" y="3"/>
                </a:cxn>
                <a:cxn ang="0">
                  <a:pos x="10" y="3"/>
                </a:cxn>
                <a:cxn ang="0">
                  <a:pos x="9" y="7"/>
                </a:cxn>
                <a:cxn ang="0">
                  <a:pos x="7" y="14"/>
                </a:cxn>
                <a:cxn ang="0">
                  <a:pos x="14" y="14"/>
                </a:cxn>
              </a:cxnLst>
              <a:rect l="0" t="0" r="r" b="b"/>
              <a:pathLst>
                <a:path w="20" h="24">
                  <a:moveTo>
                    <a:pt x="6" y="16"/>
                  </a:moveTo>
                  <a:cubicBezTo>
                    <a:pt x="3" y="24"/>
                    <a:pt x="3" y="24"/>
                    <a:pt x="3" y="24"/>
                  </a:cubicBezTo>
                  <a:cubicBezTo>
                    <a:pt x="0" y="24"/>
                    <a:pt x="0" y="24"/>
                    <a:pt x="0" y="24"/>
                  </a:cubicBezTo>
                  <a:cubicBezTo>
                    <a:pt x="8" y="0"/>
                    <a:pt x="8" y="0"/>
                    <a:pt x="8" y="0"/>
                  </a:cubicBezTo>
                  <a:cubicBezTo>
                    <a:pt x="12" y="0"/>
                    <a:pt x="12" y="0"/>
                    <a:pt x="12" y="0"/>
                  </a:cubicBezTo>
                  <a:cubicBezTo>
                    <a:pt x="20" y="24"/>
                    <a:pt x="20" y="24"/>
                    <a:pt x="20" y="24"/>
                  </a:cubicBezTo>
                  <a:cubicBezTo>
                    <a:pt x="17" y="24"/>
                    <a:pt x="17" y="24"/>
                    <a:pt x="17" y="24"/>
                  </a:cubicBezTo>
                  <a:cubicBezTo>
                    <a:pt x="14" y="16"/>
                    <a:pt x="14" y="16"/>
                    <a:pt x="14" y="16"/>
                  </a:cubicBezTo>
                  <a:lnTo>
                    <a:pt x="6" y="16"/>
                  </a:lnTo>
                  <a:close/>
                  <a:moveTo>
                    <a:pt x="14" y="14"/>
                  </a:moveTo>
                  <a:cubicBezTo>
                    <a:pt x="11" y="7"/>
                    <a:pt x="11" y="7"/>
                    <a:pt x="11" y="7"/>
                  </a:cubicBezTo>
                  <a:cubicBezTo>
                    <a:pt x="11" y="6"/>
                    <a:pt x="11" y="4"/>
                    <a:pt x="10" y="3"/>
                  </a:cubicBezTo>
                  <a:cubicBezTo>
                    <a:pt x="10" y="3"/>
                    <a:pt x="10" y="3"/>
                    <a:pt x="10" y="3"/>
                  </a:cubicBezTo>
                  <a:cubicBezTo>
                    <a:pt x="10" y="4"/>
                    <a:pt x="9" y="6"/>
                    <a:pt x="9" y="7"/>
                  </a:cubicBezTo>
                  <a:cubicBezTo>
                    <a:pt x="7" y="14"/>
                    <a:pt x="7" y="14"/>
                    <a:pt x="7" y="14"/>
                  </a:cubicBezTo>
                  <a:lnTo>
                    <a:pt x="14"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1" name="Freeform 40">
              <a:extLst>
                <a:ext uri="{FF2B5EF4-FFF2-40B4-BE49-F238E27FC236}">
                  <a16:creationId xmlns:a16="http://schemas.microsoft.com/office/drawing/2014/main" id="{92029383-DF5D-824B-8BAA-7730BD7E9995}"/>
                </a:ext>
              </a:extLst>
            </p:cNvPr>
            <p:cNvSpPr>
              <a:spLocks/>
            </p:cNvSpPr>
            <p:nvPr userDrawn="1"/>
          </p:nvSpPr>
          <p:spPr bwMode="gray">
            <a:xfrm>
              <a:off x="6062663" y="6445250"/>
              <a:ext cx="57150" cy="76200"/>
            </a:xfrm>
            <a:custGeom>
              <a:avLst/>
              <a:gdLst/>
              <a:ahLst/>
              <a:cxnLst>
                <a:cxn ang="0">
                  <a:pos x="0" y="24"/>
                </a:cxn>
                <a:cxn ang="0">
                  <a:pos x="0" y="0"/>
                </a:cxn>
                <a:cxn ang="0">
                  <a:pos x="3" y="0"/>
                </a:cxn>
                <a:cxn ang="0">
                  <a:pos x="11" y="12"/>
                </a:cxn>
                <a:cxn ang="0">
                  <a:pos x="15" y="20"/>
                </a:cxn>
                <a:cxn ang="0">
                  <a:pos x="15" y="20"/>
                </a:cxn>
                <a:cxn ang="0">
                  <a:pos x="15" y="10"/>
                </a:cxn>
                <a:cxn ang="0">
                  <a:pos x="15" y="0"/>
                </a:cxn>
                <a:cxn ang="0">
                  <a:pos x="18" y="0"/>
                </a:cxn>
                <a:cxn ang="0">
                  <a:pos x="18" y="24"/>
                </a:cxn>
                <a:cxn ang="0">
                  <a:pos x="15" y="24"/>
                </a:cxn>
                <a:cxn ang="0">
                  <a:pos x="7" y="12"/>
                </a:cxn>
                <a:cxn ang="0">
                  <a:pos x="3" y="4"/>
                </a:cxn>
                <a:cxn ang="0">
                  <a:pos x="2" y="4"/>
                </a:cxn>
                <a:cxn ang="0">
                  <a:pos x="3" y="14"/>
                </a:cxn>
                <a:cxn ang="0">
                  <a:pos x="3" y="24"/>
                </a:cxn>
                <a:cxn ang="0">
                  <a:pos x="0" y="24"/>
                </a:cxn>
              </a:cxnLst>
              <a:rect l="0" t="0" r="r" b="b"/>
              <a:pathLst>
                <a:path w="18" h="24">
                  <a:moveTo>
                    <a:pt x="0" y="24"/>
                  </a:moveTo>
                  <a:cubicBezTo>
                    <a:pt x="0" y="0"/>
                    <a:pt x="0" y="0"/>
                    <a:pt x="0" y="0"/>
                  </a:cubicBezTo>
                  <a:cubicBezTo>
                    <a:pt x="3" y="0"/>
                    <a:pt x="3" y="0"/>
                    <a:pt x="3" y="0"/>
                  </a:cubicBezTo>
                  <a:cubicBezTo>
                    <a:pt x="11" y="12"/>
                    <a:pt x="11" y="12"/>
                    <a:pt x="11" y="12"/>
                  </a:cubicBezTo>
                  <a:cubicBezTo>
                    <a:pt x="12" y="15"/>
                    <a:pt x="14" y="17"/>
                    <a:pt x="15" y="20"/>
                  </a:cubicBezTo>
                  <a:cubicBezTo>
                    <a:pt x="15" y="20"/>
                    <a:pt x="15" y="20"/>
                    <a:pt x="15" y="20"/>
                  </a:cubicBezTo>
                  <a:cubicBezTo>
                    <a:pt x="15" y="17"/>
                    <a:pt x="15" y="14"/>
                    <a:pt x="15" y="10"/>
                  </a:cubicBezTo>
                  <a:cubicBezTo>
                    <a:pt x="15" y="0"/>
                    <a:pt x="15" y="0"/>
                    <a:pt x="15" y="0"/>
                  </a:cubicBezTo>
                  <a:cubicBezTo>
                    <a:pt x="18" y="0"/>
                    <a:pt x="18" y="0"/>
                    <a:pt x="18" y="0"/>
                  </a:cubicBezTo>
                  <a:cubicBezTo>
                    <a:pt x="18" y="24"/>
                    <a:pt x="18" y="24"/>
                    <a:pt x="18" y="24"/>
                  </a:cubicBezTo>
                  <a:cubicBezTo>
                    <a:pt x="15" y="24"/>
                    <a:pt x="15" y="24"/>
                    <a:pt x="15" y="24"/>
                  </a:cubicBezTo>
                  <a:cubicBezTo>
                    <a:pt x="7" y="12"/>
                    <a:pt x="7" y="12"/>
                    <a:pt x="7" y="12"/>
                  </a:cubicBezTo>
                  <a:cubicBezTo>
                    <a:pt x="5" y="9"/>
                    <a:pt x="4" y="6"/>
                    <a:pt x="3" y="4"/>
                  </a:cubicBezTo>
                  <a:cubicBezTo>
                    <a:pt x="2" y="4"/>
                    <a:pt x="2" y="4"/>
                    <a:pt x="2" y="4"/>
                  </a:cubicBezTo>
                  <a:cubicBezTo>
                    <a:pt x="3" y="7"/>
                    <a:pt x="3" y="10"/>
                    <a:pt x="3" y="14"/>
                  </a:cubicBezTo>
                  <a:cubicBezTo>
                    <a:pt x="3" y="24"/>
                    <a:pt x="3" y="24"/>
                    <a:pt x="3" y="24"/>
                  </a:cubicBezTo>
                  <a:lnTo>
                    <a:pt x="0" y="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2" name="Freeform 41">
              <a:extLst>
                <a:ext uri="{FF2B5EF4-FFF2-40B4-BE49-F238E27FC236}">
                  <a16:creationId xmlns:a16="http://schemas.microsoft.com/office/drawing/2014/main" id="{5BA3FC7A-DD70-B441-9DD6-BE680E63D1FF}"/>
                </a:ext>
              </a:extLst>
            </p:cNvPr>
            <p:cNvSpPr>
              <a:spLocks/>
            </p:cNvSpPr>
            <p:nvPr userDrawn="1"/>
          </p:nvSpPr>
          <p:spPr bwMode="gray">
            <a:xfrm>
              <a:off x="6132513" y="6445250"/>
              <a:ext cx="57150" cy="76200"/>
            </a:xfrm>
            <a:custGeom>
              <a:avLst/>
              <a:gdLst/>
              <a:ahLst/>
              <a:cxnLst>
                <a:cxn ang="0">
                  <a:pos x="16" y="6"/>
                </a:cxn>
                <a:cxn ang="0">
                  <a:pos x="0" y="6"/>
                </a:cxn>
                <a:cxn ang="0">
                  <a:pos x="0" y="0"/>
                </a:cxn>
                <a:cxn ang="0">
                  <a:pos x="36" y="0"/>
                </a:cxn>
                <a:cxn ang="0">
                  <a:pos x="36" y="6"/>
                </a:cxn>
                <a:cxn ang="0">
                  <a:pos x="22" y="6"/>
                </a:cxn>
                <a:cxn ang="0">
                  <a:pos x="22" y="48"/>
                </a:cxn>
                <a:cxn ang="0">
                  <a:pos x="16" y="48"/>
                </a:cxn>
                <a:cxn ang="0">
                  <a:pos x="16" y="6"/>
                </a:cxn>
              </a:cxnLst>
              <a:rect l="0" t="0" r="r" b="b"/>
              <a:pathLst>
                <a:path w="36" h="48">
                  <a:moveTo>
                    <a:pt x="16" y="6"/>
                  </a:moveTo>
                  <a:lnTo>
                    <a:pt x="0" y="6"/>
                  </a:lnTo>
                  <a:lnTo>
                    <a:pt x="0" y="0"/>
                  </a:lnTo>
                  <a:lnTo>
                    <a:pt x="36" y="0"/>
                  </a:lnTo>
                  <a:lnTo>
                    <a:pt x="36" y="6"/>
                  </a:lnTo>
                  <a:lnTo>
                    <a:pt x="22" y="6"/>
                  </a:lnTo>
                  <a:lnTo>
                    <a:pt x="22" y="48"/>
                  </a:lnTo>
                  <a:lnTo>
                    <a:pt x="16" y="48"/>
                  </a:lnTo>
                  <a:lnTo>
                    <a:pt x="16"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3" name="Freeform 42">
              <a:extLst>
                <a:ext uri="{FF2B5EF4-FFF2-40B4-BE49-F238E27FC236}">
                  <a16:creationId xmlns:a16="http://schemas.microsoft.com/office/drawing/2014/main" id="{C659A941-A4F0-8343-81F4-0281EEF2ADF2}"/>
                </a:ext>
              </a:extLst>
            </p:cNvPr>
            <p:cNvSpPr>
              <a:spLocks/>
            </p:cNvSpPr>
            <p:nvPr userDrawn="1"/>
          </p:nvSpPr>
          <p:spPr bwMode="gray">
            <a:xfrm>
              <a:off x="6199188" y="6445250"/>
              <a:ext cx="47625" cy="76200"/>
            </a:xfrm>
            <a:custGeom>
              <a:avLst/>
              <a:gdLst/>
              <a:ahLst/>
              <a:cxnLst>
                <a:cxn ang="0">
                  <a:pos x="1" y="20"/>
                </a:cxn>
                <a:cxn ang="0">
                  <a:pos x="6" y="22"/>
                </a:cxn>
                <a:cxn ang="0">
                  <a:pos x="11" y="18"/>
                </a:cxn>
                <a:cxn ang="0">
                  <a:pos x="7" y="13"/>
                </a:cxn>
                <a:cxn ang="0">
                  <a:pos x="1" y="6"/>
                </a:cxn>
                <a:cxn ang="0">
                  <a:pos x="8" y="0"/>
                </a:cxn>
                <a:cxn ang="0">
                  <a:pos x="14" y="1"/>
                </a:cxn>
                <a:cxn ang="0">
                  <a:pos x="13" y="3"/>
                </a:cxn>
                <a:cxn ang="0">
                  <a:pos x="8" y="2"/>
                </a:cxn>
                <a:cxn ang="0">
                  <a:pos x="4" y="6"/>
                </a:cxn>
                <a:cxn ang="0">
                  <a:pos x="9" y="10"/>
                </a:cxn>
                <a:cxn ang="0">
                  <a:pos x="15" y="17"/>
                </a:cxn>
                <a:cxn ang="0">
                  <a:pos x="6" y="24"/>
                </a:cxn>
                <a:cxn ang="0">
                  <a:pos x="0" y="23"/>
                </a:cxn>
                <a:cxn ang="0">
                  <a:pos x="1" y="20"/>
                </a:cxn>
              </a:cxnLst>
              <a:rect l="0" t="0" r="r" b="b"/>
              <a:pathLst>
                <a:path w="15" h="24">
                  <a:moveTo>
                    <a:pt x="1" y="20"/>
                  </a:moveTo>
                  <a:cubicBezTo>
                    <a:pt x="2" y="21"/>
                    <a:pt x="4" y="22"/>
                    <a:pt x="6" y="22"/>
                  </a:cubicBezTo>
                  <a:cubicBezTo>
                    <a:pt x="10" y="22"/>
                    <a:pt x="11" y="20"/>
                    <a:pt x="11" y="18"/>
                  </a:cubicBezTo>
                  <a:cubicBezTo>
                    <a:pt x="11" y="15"/>
                    <a:pt x="10" y="14"/>
                    <a:pt x="7" y="13"/>
                  </a:cubicBezTo>
                  <a:cubicBezTo>
                    <a:pt x="3" y="12"/>
                    <a:pt x="1" y="10"/>
                    <a:pt x="1" y="6"/>
                  </a:cubicBezTo>
                  <a:cubicBezTo>
                    <a:pt x="1" y="2"/>
                    <a:pt x="4" y="0"/>
                    <a:pt x="8" y="0"/>
                  </a:cubicBezTo>
                  <a:cubicBezTo>
                    <a:pt x="11" y="0"/>
                    <a:pt x="13" y="0"/>
                    <a:pt x="14" y="1"/>
                  </a:cubicBezTo>
                  <a:cubicBezTo>
                    <a:pt x="13" y="3"/>
                    <a:pt x="13" y="3"/>
                    <a:pt x="13" y="3"/>
                  </a:cubicBezTo>
                  <a:cubicBezTo>
                    <a:pt x="12" y="3"/>
                    <a:pt x="10" y="2"/>
                    <a:pt x="8" y="2"/>
                  </a:cubicBezTo>
                  <a:cubicBezTo>
                    <a:pt x="5" y="2"/>
                    <a:pt x="4" y="4"/>
                    <a:pt x="4" y="6"/>
                  </a:cubicBezTo>
                  <a:cubicBezTo>
                    <a:pt x="4" y="8"/>
                    <a:pt x="5" y="9"/>
                    <a:pt x="9" y="10"/>
                  </a:cubicBezTo>
                  <a:cubicBezTo>
                    <a:pt x="13" y="12"/>
                    <a:pt x="15" y="14"/>
                    <a:pt x="15" y="17"/>
                  </a:cubicBezTo>
                  <a:cubicBezTo>
                    <a:pt x="15" y="21"/>
                    <a:pt x="12" y="24"/>
                    <a:pt x="6" y="24"/>
                  </a:cubicBezTo>
                  <a:cubicBezTo>
                    <a:pt x="4" y="24"/>
                    <a:pt x="1" y="24"/>
                    <a:pt x="0" y="23"/>
                  </a:cubicBezTo>
                  <a:lnTo>
                    <a:pt x="1" y="2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grpSp>
    </p:spTree>
    <p:extLst>
      <p:ext uri="{BB962C8B-B14F-4D97-AF65-F5344CB8AC3E}">
        <p14:creationId xmlns:p14="http://schemas.microsoft.com/office/powerpoint/2010/main" val="4261857798"/>
      </p:ext>
    </p:extLst>
  </p:cSld>
  <p:clrMapOvr>
    <a:masterClrMapping/>
  </p:clrMapOvr>
  <p:extLst mod="1">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pos="5579" userDrawn="1">
          <p15:clr>
            <a:srgbClr val="FBAE40"/>
          </p15:clr>
        </p15:guide>
        <p15:guide id="4" orient="horz" pos="188" userDrawn="1">
          <p15:clr>
            <a:srgbClr val="FBAE40"/>
          </p15:clr>
        </p15:guide>
        <p15:guide id="5" pos="5278" userDrawn="1">
          <p15:clr>
            <a:srgbClr val="FBAE40"/>
          </p15:clr>
        </p15:guide>
        <p15:guide id="6" pos="47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cess_Blank">
    <p:spTree>
      <p:nvGrpSpPr>
        <p:cNvPr id="1" name=""/>
        <p:cNvGrpSpPr/>
        <p:nvPr/>
      </p:nvGrpSpPr>
      <p:grpSpPr>
        <a:xfrm>
          <a:off x="0" y="0"/>
          <a:ext cx="0" cy="0"/>
          <a:chOff x="0" y="0"/>
          <a:chExt cx="0" cy="0"/>
        </a:xfrm>
      </p:grpSpPr>
      <p:sp>
        <p:nvSpPr>
          <p:cNvPr id="30" name="Text Placeholder 23">
            <a:extLst>
              <a:ext uri="{FF2B5EF4-FFF2-40B4-BE49-F238E27FC236}">
                <a16:creationId xmlns:a16="http://schemas.microsoft.com/office/drawing/2014/main" id="{325DA0C4-9B46-004E-92AD-7F727FA59404}"/>
              </a:ext>
            </a:extLst>
          </p:cNvPr>
          <p:cNvSpPr>
            <a:spLocks noGrp="1"/>
          </p:cNvSpPr>
          <p:nvPr userDrawn="1">
            <p:ph type="body" sz="quarter" idx="10" hasCustomPrompt="1"/>
          </p:nvPr>
        </p:nvSpPr>
        <p:spPr>
          <a:xfrm>
            <a:off x="0" y="1248464"/>
            <a:ext cx="9143999" cy="346503"/>
          </a:xfrm>
          <a:prstGeom prst="rect">
            <a:avLst/>
          </a:prstGeom>
        </p:spPr>
        <p:txBody>
          <a:bodyPr lIns="0" tIns="0" rIns="0" bIns="0"/>
          <a:lstStyle>
            <a:lvl1pPr algn="ctr">
              <a:buNone/>
              <a:defRPr sz="2400" b="0" i="0" spc="60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TITLE</a:t>
            </a:r>
            <a:endParaRPr lang="en-GB" dirty="0"/>
          </a:p>
        </p:txBody>
      </p:sp>
      <p:sp>
        <p:nvSpPr>
          <p:cNvPr id="19" name="Title 1">
            <a:extLst>
              <a:ext uri="{FF2B5EF4-FFF2-40B4-BE49-F238E27FC236}">
                <a16:creationId xmlns:a16="http://schemas.microsoft.com/office/drawing/2014/main" id="{6B8B2023-3978-C042-996C-820BF32D2B01}"/>
              </a:ext>
            </a:extLst>
          </p:cNvPr>
          <p:cNvSpPr txBox="1">
            <a:spLocks/>
          </p:cNvSpPr>
          <p:nvPr userDrawn="1"/>
        </p:nvSpPr>
        <p:spPr bwMode="gray">
          <a:xfrm>
            <a:off x="402191" y="217970"/>
            <a:ext cx="2498764" cy="184301"/>
          </a:xfrm>
          <a:prstGeom prst="rect">
            <a:avLst/>
          </a:prstGeom>
        </p:spPr>
        <p:txBody>
          <a:bodyPr vert="horz" lIns="0" tIns="0" rIns="0" bIns="0" rtlCol="0" anchor="t" anchorCtr="0">
            <a:normAutofit/>
          </a:bodyPr>
          <a:lstStyle>
            <a:lvl1pPr algn="l" defTabSz="685800" rtl="0" eaLnBrk="1" latinLnBrk="0" hangingPunct="1">
              <a:spcBef>
                <a:spcPct val="0"/>
              </a:spcBef>
              <a:buNone/>
              <a:defRPr lang="en-GB" sz="4000" kern="1200" dirty="0">
                <a:solidFill>
                  <a:srgbClr val="00766B"/>
                </a:solidFill>
                <a:latin typeface="+mn-lt"/>
                <a:ea typeface="Arial" charset="0"/>
                <a:cs typeface="Arial" charset="0"/>
              </a:defRPr>
            </a:lvl1pPr>
          </a:lstStyle>
          <a:p>
            <a:pPr defTabSz="913271">
              <a:lnSpc>
                <a:spcPct val="90000"/>
              </a:lnSpc>
              <a:spcBef>
                <a:spcPts val="1000"/>
              </a:spcBef>
              <a:buFont typeface="Arial" panose="020B0604020202020204" pitchFamily="34" charset="0"/>
              <a:buNone/>
            </a:pPr>
            <a:r>
              <a:rPr lang="en-GB" sz="750" dirty="0">
                <a:solidFill>
                  <a:schemeClr val="bg1"/>
                </a:solidFill>
                <a:latin typeface="Calibri Light" panose="020F0302020204030204" pitchFamily="34" charset="0"/>
                <a:cs typeface="Calibri Light" panose="020F0302020204030204" pitchFamily="34" charset="0"/>
              </a:rPr>
              <a:t>Page </a:t>
            </a:r>
            <a:fld id="{53E7601D-6FDA-7B44-B5BA-3778DAD9E216}" type="slidenum">
              <a:rPr lang="en-GB" sz="750" smtClean="0">
                <a:solidFill>
                  <a:schemeClr val="bg1"/>
                </a:solidFill>
                <a:latin typeface="Calibri Light" panose="020F0302020204030204" pitchFamily="34" charset="0"/>
                <a:cs typeface="Calibri Light" panose="020F0302020204030204" pitchFamily="34" charset="0"/>
              </a:rPr>
              <a:t>‹#›</a:t>
            </a:fld>
            <a:endParaRPr lang="en-GB" sz="750" dirty="0">
              <a:solidFill>
                <a:schemeClr val="bg1"/>
              </a:solidFill>
              <a:latin typeface="Calibri Light" panose="020F0302020204030204" pitchFamily="34" charset="0"/>
              <a:cs typeface="Calibri Light" panose="020F0302020204030204" pitchFamily="34" charset="0"/>
            </a:endParaRPr>
          </a:p>
        </p:txBody>
      </p:sp>
      <p:sp>
        <p:nvSpPr>
          <p:cNvPr id="20" name="Rectangle 19">
            <a:extLst>
              <a:ext uri="{FF2B5EF4-FFF2-40B4-BE49-F238E27FC236}">
                <a16:creationId xmlns:a16="http://schemas.microsoft.com/office/drawing/2014/main" id="{C7A13CDD-318C-294A-AAC6-AEDBBDB13333}"/>
              </a:ext>
            </a:extLst>
          </p:cNvPr>
          <p:cNvSpPr/>
          <p:nvPr userDrawn="1"/>
        </p:nvSpPr>
        <p:spPr>
          <a:xfrm rot="16200000">
            <a:off x="594713" y="-193605"/>
            <a:ext cx="98580" cy="485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Calibri Light" panose="020F0302020204030204" pitchFamily="34" charset="0"/>
              <a:cs typeface="Calibri Light" panose="020F0302020204030204" pitchFamily="34" charset="0"/>
            </a:endParaRPr>
          </a:p>
        </p:txBody>
      </p:sp>
      <p:grpSp>
        <p:nvGrpSpPr>
          <p:cNvPr id="6" name="Group 5">
            <a:extLst>
              <a:ext uri="{FF2B5EF4-FFF2-40B4-BE49-F238E27FC236}">
                <a16:creationId xmlns:a16="http://schemas.microsoft.com/office/drawing/2014/main" id="{38773A36-8220-0740-B96C-83A5F83F77D1}"/>
              </a:ext>
            </a:extLst>
          </p:cNvPr>
          <p:cNvGrpSpPr>
            <a:grpSpLocks noChangeAspect="1"/>
          </p:cNvGrpSpPr>
          <p:nvPr userDrawn="1"/>
        </p:nvGrpSpPr>
        <p:grpSpPr bwMode="gray">
          <a:xfrm>
            <a:off x="7974612" y="291900"/>
            <a:ext cx="792000" cy="153571"/>
            <a:chOff x="4375150" y="6157913"/>
            <a:chExt cx="1874838" cy="363537"/>
          </a:xfrm>
        </p:grpSpPr>
        <p:sp>
          <p:nvSpPr>
            <p:cNvPr id="7" name="Freeform 6">
              <a:extLst>
                <a:ext uri="{FF2B5EF4-FFF2-40B4-BE49-F238E27FC236}">
                  <a16:creationId xmlns:a16="http://schemas.microsoft.com/office/drawing/2014/main" id="{CB15671B-C3EC-E245-80C2-28031C15E97D}"/>
                </a:ext>
              </a:extLst>
            </p:cNvPr>
            <p:cNvSpPr>
              <a:spLocks noEditPoints="1"/>
            </p:cNvSpPr>
            <p:nvPr userDrawn="1"/>
          </p:nvSpPr>
          <p:spPr bwMode="gray">
            <a:xfrm>
              <a:off x="4375150" y="6176963"/>
              <a:ext cx="193675" cy="341312"/>
            </a:xfrm>
            <a:custGeom>
              <a:avLst/>
              <a:gdLst/>
              <a:ahLst/>
              <a:cxnLst>
                <a:cxn ang="0">
                  <a:pos x="0" y="0"/>
                </a:cxn>
                <a:cxn ang="0">
                  <a:pos x="0" y="108"/>
                </a:cxn>
                <a:cxn ang="0">
                  <a:pos x="61" y="108"/>
                </a:cxn>
                <a:cxn ang="0">
                  <a:pos x="61" y="0"/>
                </a:cxn>
                <a:cxn ang="0">
                  <a:pos x="0" y="0"/>
                </a:cxn>
                <a:cxn ang="0">
                  <a:pos x="33" y="71"/>
                </a:cxn>
                <a:cxn ang="0">
                  <a:pos x="20" y="64"/>
                </a:cxn>
                <a:cxn ang="0">
                  <a:pos x="19" y="87"/>
                </a:cxn>
                <a:cxn ang="0">
                  <a:pos x="28" y="90"/>
                </a:cxn>
                <a:cxn ang="0">
                  <a:pos x="28" y="91"/>
                </a:cxn>
                <a:cxn ang="0">
                  <a:pos x="6" y="91"/>
                </a:cxn>
                <a:cxn ang="0">
                  <a:pos x="6" y="90"/>
                </a:cxn>
                <a:cxn ang="0">
                  <a:pos x="12" y="87"/>
                </a:cxn>
                <a:cxn ang="0">
                  <a:pos x="11" y="21"/>
                </a:cxn>
                <a:cxn ang="0">
                  <a:pos x="5" y="21"/>
                </a:cxn>
                <a:cxn ang="0">
                  <a:pos x="5" y="19"/>
                </a:cxn>
                <a:cxn ang="0">
                  <a:pos x="20" y="16"/>
                </a:cxn>
                <a:cxn ang="0">
                  <a:pos x="20" y="44"/>
                </a:cxn>
                <a:cxn ang="0">
                  <a:pos x="42" y="16"/>
                </a:cxn>
                <a:cxn ang="0">
                  <a:pos x="54" y="36"/>
                </a:cxn>
                <a:cxn ang="0">
                  <a:pos x="33" y="71"/>
                </a:cxn>
              </a:cxnLst>
              <a:rect l="0" t="0" r="r" b="b"/>
              <a:pathLst>
                <a:path w="61" h="108">
                  <a:moveTo>
                    <a:pt x="0" y="0"/>
                  </a:moveTo>
                  <a:cubicBezTo>
                    <a:pt x="0" y="108"/>
                    <a:pt x="0" y="108"/>
                    <a:pt x="0" y="108"/>
                  </a:cubicBezTo>
                  <a:cubicBezTo>
                    <a:pt x="61" y="108"/>
                    <a:pt x="61" y="108"/>
                    <a:pt x="61" y="108"/>
                  </a:cubicBezTo>
                  <a:cubicBezTo>
                    <a:pt x="61" y="0"/>
                    <a:pt x="61" y="0"/>
                    <a:pt x="61" y="0"/>
                  </a:cubicBezTo>
                  <a:lnTo>
                    <a:pt x="0" y="0"/>
                  </a:lnTo>
                  <a:close/>
                  <a:moveTo>
                    <a:pt x="33" y="71"/>
                  </a:moveTo>
                  <a:cubicBezTo>
                    <a:pt x="23" y="71"/>
                    <a:pt x="20" y="64"/>
                    <a:pt x="20" y="64"/>
                  </a:cubicBezTo>
                  <a:cubicBezTo>
                    <a:pt x="19" y="87"/>
                    <a:pt x="19" y="87"/>
                    <a:pt x="19" y="87"/>
                  </a:cubicBezTo>
                  <a:cubicBezTo>
                    <a:pt x="28" y="90"/>
                    <a:pt x="28" y="90"/>
                    <a:pt x="28" y="90"/>
                  </a:cubicBezTo>
                  <a:cubicBezTo>
                    <a:pt x="28" y="91"/>
                    <a:pt x="28" y="91"/>
                    <a:pt x="28" y="91"/>
                  </a:cubicBezTo>
                  <a:cubicBezTo>
                    <a:pt x="6" y="91"/>
                    <a:pt x="6" y="91"/>
                    <a:pt x="6" y="91"/>
                  </a:cubicBezTo>
                  <a:cubicBezTo>
                    <a:pt x="6" y="90"/>
                    <a:pt x="6" y="90"/>
                    <a:pt x="6" y="90"/>
                  </a:cubicBezTo>
                  <a:cubicBezTo>
                    <a:pt x="12" y="87"/>
                    <a:pt x="12" y="87"/>
                    <a:pt x="12" y="87"/>
                  </a:cubicBezTo>
                  <a:cubicBezTo>
                    <a:pt x="11" y="21"/>
                    <a:pt x="11" y="21"/>
                    <a:pt x="11" y="21"/>
                  </a:cubicBezTo>
                  <a:cubicBezTo>
                    <a:pt x="5" y="21"/>
                    <a:pt x="5" y="21"/>
                    <a:pt x="5" y="21"/>
                  </a:cubicBezTo>
                  <a:cubicBezTo>
                    <a:pt x="5" y="21"/>
                    <a:pt x="5" y="19"/>
                    <a:pt x="5" y="19"/>
                  </a:cubicBezTo>
                  <a:cubicBezTo>
                    <a:pt x="20" y="16"/>
                    <a:pt x="20" y="16"/>
                    <a:pt x="20" y="16"/>
                  </a:cubicBezTo>
                  <a:cubicBezTo>
                    <a:pt x="20" y="44"/>
                    <a:pt x="20" y="44"/>
                    <a:pt x="20" y="44"/>
                  </a:cubicBezTo>
                  <a:cubicBezTo>
                    <a:pt x="26" y="23"/>
                    <a:pt x="36" y="16"/>
                    <a:pt x="42" y="16"/>
                  </a:cubicBezTo>
                  <a:cubicBezTo>
                    <a:pt x="47" y="16"/>
                    <a:pt x="54" y="19"/>
                    <a:pt x="54" y="36"/>
                  </a:cubicBezTo>
                  <a:cubicBezTo>
                    <a:pt x="54" y="67"/>
                    <a:pt x="38" y="71"/>
                    <a:pt x="33" y="7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8" name="Freeform 7">
              <a:extLst>
                <a:ext uri="{FF2B5EF4-FFF2-40B4-BE49-F238E27FC236}">
                  <a16:creationId xmlns:a16="http://schemas.microsoft.com/office/drawing/2014/main" id="{846EF31E-3418-7A49-80B5-9483B5C07B34}"/>
                </a:ext>
              </a:extLst>
            </p:cNvPr>
            <p:cNvSpPr>
              <a:spLocks/>
            </p:cNvSpPr>
            <p:nvPr userDrawn="1"/>
          </p:nvSpPr>
          <p:spPr bwMode="gray">
            <a:xfrm>
              <a:off x="4435475" y="6246813"/>
              <a:ext cx="82550" cy="147637"/>
            </a:xfrm>
            <a:custGeom>
              <a:avLst/>
              <a:gdLst/>
              <a:ahLst/>
              <a:cxnLst>
                <a:cxn ang="0">
                  <a:pos x="19" y="0"/>
                </a:cxn>
                <a:cxn ang="0">
                  <a:pos x="0" y="33"/>
                </a:cxn>
                <a:cxn ang="0">
                  <a:pos x="14" y="47"/>
                </a:cxn>
                <a:cxn ang="0">
                  <a:pos x="26" y="17"/>
                </a:cxn>
                <a:cxn ang="0">
                  <a:pos x="19" y="0"/>
                </a:cxn>
              </a:cxnLst>
              <a:rect l="0" t="0" r="r" b="b"/>
              <a:pathLst>
                <a:path w="26" h="47">
                  <a:moveTo>
                    <a:pt x="19" y="0"/>
                  </a:moveTo>
                  <a:cubicBezTo>
                    <a:pt x="9" y="0"/>
                    <a:pt x="0" y="28"/>
                    <a:pt x="0" y="33"/>
                  </a:cubicBezTo>
                  <a:cubicBezTo>
                    <a:pt x="0" y="34"/>
                    <a:pt x="4" y="47"/>
                    <a:pt x="14" y="47"/>
                  </a:cubicBezTo>
                  <a:cubicBezTo>
                    <a:pt x="24" y="47"/>
                    <a:pt x="26" y="27"/>
                    <a:pt x="26" y="17"/>
                  </a:cubicBezTo>
                  <a:cubicBezTo>
                    <a:pt x="26" y="7"/>
                    <a:pt x="23" y="0"/>
                    <a:pt x="19"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9" name="Freeform 8">
              <a:extLst>
                <a:ext uri="{FF2B5EF4-FFF2-40B4-BE49-F238E27FC236}">
                  <a16:creationId xmlns:a16="http://schemas.microsoft.com/office/drawing/2014/main" id="{D4A5FD6C-ACBD-E648-8CC6-4D14A371C5CE}"/>
                </a:ext>
              </a:extLst>
            </p:cNvPr>
            <p:cNvSpPr>
              <a:spLocks/>
            </p:cNvSpPr>
            <p:nvPr userDrawn="1"/>
          </p:nvSpPr>
          <p:spPr bwMode="gray">
            <a:xfrm>
              <a:off x="4625975" y="6300788"/>
              <a:ext cx="98425" cy="144462"/>
            </a:xfrm>
            <a:custGeom>
              <a:avLst/>
              <a:gdLst/>
              <a:ahLst/>
              <a:cxnLst>
                <a:cxn ang="0">
                  <a:pos x="18" y="0"/>
                </a:cxn>
                <a:cxn ang="0">
                  <a:pos x="7" y="22"/>
                </a:cxn>
                <a:cxn ang="0">
                  <a:pos x="23" y="46"/>
                </a:cxn>
                <a:cxn ang="0">
                  <a:pos x="31" y="27"/>
                </a:cxn>
                <a:cxn ang="0">
                  <a:pos x="18" y="0"/>
                </a:cxn>
              </a:cxnLst>
              <a:rect l="0" t="0" r="r" b="b"/>
              <a:pathLst>
                <a:path w="31" h="46">
                  <a:moveTo>
                    <a:pt x="18" y="0"/>
                  </a:moveTo>
                  <a:cubicBezTo>
                    <a:pt x="17" y="0"/>
                    <a:pt x="0" y="4"/>
                    <a:pt x="7" y="22"/>
                  </a:cubicBezTo>
                  <a:cubicBezTo>
                    <a:pt x="15" y="46"/>
                    <a:pt x="22" y="46"/>
                    <a:pt x="23" y="46"/>
                  </a:cubicBezTo>
                  <a:cubicBezTo>
                    <a:pt x="25" y="46"/>
                    <a:pt x="31" y="45"/>
                    <a:pt x="31" y="27"/>
                  </a:cubicBezTo>
                  <a:cubicBezTo>
                    <a:pt x="30" y="8"/>
                    <a:pt x="25" y="0"/>
                    <a:pt x="18"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10" name="Freeform 9">
              <a:extLst>
                <a:ext uri="{FF2B5EF4-FFF2-40B4-BE49-F238E27FC236}">
                  <a16:creationId xmlns:a16="http://schemas.microsoft.com/office/drawing/2014/main" id="{C5C25555-2E21-0C4E-BB50-D3BD5936928B}"/>
                </a:ext>
              </a:extLst>
            </p:cNvPr>
            <p:cNvSpPr>
              <a:spLocks noEditPoints="1"/>
            </p:cNvSpPr>
            <p:nvPr userDrawn="1"/>
          </p:nvSpPr>
          <p:spPr bwMode="gray">
            <a:xfrm>
              <a:off x="4581525" y="6176963"/>
              <a:ext cx="193675" cy="341312"/>
            </a:xfrm>
            <a:custGeom>
              <a:avLst/>
              <a:gdLst/>
              <a:ahLst/>
              <a:cxnLst>
                <a:cxn ang="0">
                  <a:pos x="0" y="0"/>
                </a:cxn>
                <a:cxn ang="0">
                  <a:pos x="0" y="108"/>
                </a:cxn>
                <a:cxn ang="0">
                  <a:pos x="61" y="108"/>
                </a:cxn>
                <a:cxn ang="0">
                  <a:pos x="61" y="0"/>
                </a:cxn>
                <a:cxn ang="0">
                  <a:pos x="0" y="0"/>
                </a:cxn>
                <a:cxn ang="0">
                  <a:pos x="42" y="91"/>
                </a:cxn>
                <a:cxn ang="0">
                  <a:pos x="19" y="63"/>
                </a:cxn>
                <a:cxn ang="0">
                  <a:pos x="20" y="91"/>
                </a:cxn>
                <a:cxn ang="0">
                  <a:pos x="5" y="88"/>
                </a:cxn>
                <a:cxn ang="0">
                  <a:pos x="4" y="86"/>
                </a:cxn>
                <a:cxn ang="0">
                  <a:pos x="11" y="86"/>
                </a:cxn>
                <a:cxn ang="0">
                  <a:pos x="11" y="19"/>
                </a:cxn>
                <a:cxn ang="0">
                  <a:pos x="6" y="17"/>
                </a:cxn>
                <a:cxn ang="0">
                  <a:pos x="5" y="16"/>
                </a:cxn>
                <a:cxn ang="0">
                  <a:pos x="28" y="16"/>
                </a:cxn>
                <a:cxn ang="0">
                  <a:pos x="27" y="18"/>
                </a:cxn>
                <a:cxn ang="0">
                  <a:pos x="19" y="19"/>
                </a:cxn>
                <a:cxn ang="0">
                  <a:pos x="19" y="43"/>
                </a:cxn>
                <a:cxn ang="0">
                  <a:pos x="32" y="37"/>
                </a:cxn>
                <a:cxn ang="0">
                  <a:pos x="53" y="70"/>
                </a:cxn>
                <a:cxn ang="0">
                  <a:pos x="42" y="91"/>
                </a:cxn>
              </a:cxnLst>
              <a:rect l="0" t="0" r="r" b="b"/>
              <a:pathLst>
                <a:path w="61" h="108">
                  <a:moveTo>
                    <a:pt x="0" y="0"/>
                  </a:moveTo>
                  <a:cubicBezTo>
                    <a:pt x="0" y="108"/>
                    <a:pt x="0" y="108"/>
                    <a:pt x="0" y="108"/>
                  </a:cubicBezTo>
                  <a:cubicBezTo>
                    <a:pt x="61" y="108"/>
                    <a:pt x="61" y="108"/>
                    <a:pt x="61" y="108"/>
                  </a:cubicBezTo>
                  <a:cubicBezTo>
                    <a:pt x="61" y="0"/>
                    <a:pt x="61" y="0"/>
                    <a:pt x="61" y="0"/>
                  </a:cubicBezTo>
                  <a:lnTo>
                    <a:pt x="0" y="0"/>
                  </a:lnTo>
                  <a:close/>
                  <a:moveTo>
                    <a:pt x="42" y="91"/>
                  </a:moveTo>
                  <a:cubicBezTo>
                    <a:pt x="26" y="91"/>
                    <a:pt x="19" y="63"/>
                    <a:pt x="19" y="63"/>
                  </a:cubicBezTo>
                  <a:cubicBezTo>
                    <a:pt x="20" y="91"/>
                    <a:pt x="20" y="91"/>
                    <a:pt x="20" y="91"/>
                  </a:cubicBezTo>
                  <a:cubicBezTo>
                    <a:pt x="20" y="91"/>
                    <a:pt x="6" y="89"/>
                    <a:pt x="5" y="88"/>
                  </a:cubicBezTo>
                  <a:cubicBezTo>
                    <a:pt x="4" y="88"/>
                    <a:pt x="4" y="86"/>
                    <a:pt x="4" y="86"/>
                  </a:cubicBezTo>
                  <a:cubicBezTo>
                    <a:pt x="11" y="86"/>
                    <a:pt x="11" y="86"/>
                    <a:pt x="11" y="86"/>
                  </a:cubicBezTo>
                  <a:cubicBezTo>
                    <a:pt x="11" y="86"/>
                    <a:pt x="12" y="21"/>
                    <a:pt x="11" y="19"/>
                  </a:cubicBezTo>
                  <a:cubicBezTo>
                    <a:pt x="11" y="18"/>
                    <a:pt x="6" y="17"/>
                    <a:pt x="6" y="17"/>
                  </a:cubicBezTo>
                  <a:cubicBezTo>
                    <a:pt x="5" y="16"/>
                    <a:pt x="5" y="16"/>
                    <a:pt x="5" y="16"/>
                  </a:cubicBezTo>
                  <a:cubicBezTo>
                    <a:pt x="28" y="16"/>
                    <a:pt x="28" y="16"/>
                    <a:pt x="28" y="16"/>
                  </a:cubicBezTo>
                  <a:cubicBezTo>
                    <a:pt x="27" y="18"/>
                    <a:pt x="27" y="18"/>
                    <a:pt x="27" y="18"/>
                  </a:cubicBezTo>
                  <a:cubicBezTo>
                    <a:pt x="24" y="18"/>
                    <a:pt x="19" y="19"/>
                    <a:pt x="19" y="19"/>
                  </a:cubicBezTo>
                  <a:cubicBezTo>
                    <a:pt x="19" y="43"/>
                    <a:pt x="19" y="43"/>
                    <a:pt x="19" y="43"/>
                  </a:cubicBezTo>
                  <a:cubicBezTo>
                    <a:pt x="19" y="43"/>
                    <a:pt x="24" y="37"/>
                    <a:pt x="32" y="37"/>
                  </a:cubicBezTo>
                  <a:cubicBezTo>
                    <a:pt x="53" y="37"/>
                    <a:pt x="53" y="67"/>
                    <a:pt x="53" y="70"/>
                  </a:cubicBezTo>
                  <a:cubicBezTo>
                    <a:pt x="53" y="73"/>
                    <a:pt x="54" y="91"/>
                    <a:pt x="42" y="9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11" name="Freeform 10">
              <a:extLst>
                <a:ext uri="{FF2B5EF4-FFF2-40B4-BE49-F238E27FC236}">
                  <a16:creationId xmlns:a16="http://schemas.microsoft.com/office/drawing/2014/main" id="{B5000CB5-8FA5-3B48-8335-EAB6EDA5BE77}"/>
                </a:ext>
              </a:extLst>
            </p:cNvPr>
            <p:cNvSpPr>
              <a:spLocks noEditPoints="1"/>
            </p:cNvSpPr>
            <p:nvPr userDrawn="1"/>
          </p:nvSpPr>
          <p:spPr bwMode="gray">
            <a:xfrm>
              <a:off x="4816475" y="6176963"/>
              <a:ext cx="139700" cy="193675"/>
            </a:xfrm>
            <a:custGeom>
              <a:avLst/>
              <a:gdLst/>
              <a:ahLst/>
              <a:cxnLst>
                <a:cxn ang="0">
                  <a:pos x="18" y="35"/>
                </a:cxn>
                <a:cxn ang="0">
                  <a:pos x="14" y="33"/>
                </a:cxn>
                <a:cxn ang="0">
                  <a:pos x="15" y="3"/>
                </a:cxn>
                <a:cxn ang="0">
                  <a:pos x="20" y="1"/>
                </a:cxn>
                <a:cxn ang="0">
                  <a:pos x="35" y="17"/>
                </a:cxn>
                <a:cxn ang="0">
                  <a:pos x="18" y="35"/>
                </a:cxn>
                <a:cxn ang="0">
                  <a:pos x="5" y="3"/>
                </a:cxn>
                <a:cxn ang="0">
                  <a:pos x="6" y="4"/>
                </a:cxn>
                <a:cxn ang="0">
                  <a:pos x="6" y="29"/>
                </a:cxn>
                <a:cxn ang="0">
                  <a:pos x="7" y="57"/>
                </a:cxn>
                <a:cxn ang="0">
                  <a:pos x="5" y="59"/>
                </a:cxn>
                <a:cxn ang="0">
                  <a:pos x="1" y="60"/>
                </a:cxn>
                <a:cxn ang="0">
                  <a:pos x="1" y="61"/>
                </a:cxn>
                <a:cxn ang="0">
                  <a:pos x="1" y="61"/>
                </a:cxn>
                <a:cxn ang="0">
                  <a:pos x="10" y="61"/>
                </a:cxn>
                <a:cxn ang="0">
                  <a:pos x="22" y="61"/>
                </a:cxn>
                <a:cxn ang="0">
                  <a:pos x="22" y="61"/>
                </a:cxn>
                <a:cxn ang="0">
                  <a:pos x="22" y="60"/>
                </a:cxn>
                <a:cxn ang="0">
                  <a:pos x="15" y="58"/>
                </a:cxn>
                <a:cxn ang="0">
                  <a:pos x="14" y="57"/>
                </a:cxn>
                <a:cxn ang="0">
                  <a:pos x="14" y="36"/>
                </a:cxn>
                <a:cxn ang="0">
                  <a:pos x="19" y="36"/>
                </a:cxn>
                <a:cxn ang="0">
                  <a:pos x="44" y="16"/>
                </a:cxn>
                <a:cxn ang="0">
                  <a:pos x="21" y="0"/>
                </a:cxn>
                <a:cxn ang="0">
                  <a:pos x="0" y="1"/>
                </a:cxn>
                <a:cxn ang="0">
                  <a:pos x="0" y="1"/>
                </a:cxn>
                <a:cxn ang="0">
                  <a:pos x="1" y="2"/>
                </a:cxn>
                <a:cxn ang="0">
                  <a:pos x="5" y="3"/>
                </a:cxn>
              </a:cxnLst>
              <a:rect l="0" t="0" r="r" b="b"/>
              <a:pathLst>
                <a:path w="44" h="61">
                  <a:moveTo>
                    <a:pt x="18" y="35"/>
                  </a:moveTo>
                  <a:cubicBezTo>
                    <a:pt x="16" y="35"/>
                    <a:pt x="14" y="34"/>
                    <a:pt x="14" y="33"/>
                  </a:cubicBezTo>
                  <a:cubicBezTo>
                    <a:pt x="14" y="31"/>
                    <a:pt x="14" y="13"/>
                    <a:pt x="15" y="3"/>
                  </a:cubicBezTo>
                  <a:cubicBezTo>
                    <a:pt x="15" y="2"/>
                    <a:pt x="16" y="1"/>
                    <a:pt x="20" y="1"/>
                  </a:cubicBezTo>
                  <a:cubicBezTo>
                    <a:pt x="29" y="1"/>
                    <a:pt x="35" y="8"/>
                    <a:pt x="35" y="17"/>
                  </a:cubicBezTo>
                  <a:cubicBezTo>
                    <a:pt x="35" y="28"/>
                    <a:pt x="27" y="35"/>
                    <a:pt x="18" y="35"/>
                  </a:cubicBezTo>
                  <a:close/>
                  <a:moveTo>
                    <a:pt x="5" y="3"/>
                  </a:moveTo>
                  <a:cubicBezTo>
                    <a:pt x="6" y="3"/>
                    <a:pt x="6" y="3"/>
                    <a:pt x="6" y="4"/>
                  </a:cubicBezTo>
                  <a:cubicBezTo>
                    <a:pt x="6" y="7"/>
                    <a:pt x="6" y="25"/>
                    <a:pt x="6" y="29"/>
                  </a:cubicBezTo>
                  <a:cubicBezTo>
                    <a:pt x="6" y="34"/>
                    <a:pt x="7" y="54"/>
                    <a:pt x="7" y="57"/>
                  </a:cubicBezTo>
                  <a:cubicBezTo>
                    <a:pt x="7" y="58"/>
                    <a:pt x="6" y="58"/>
                    <a:pt x="5" y="59"/>
                  </a:cubicBezTo>
                  <a:cubicBezTo>
                    <a:pt x="1" y="60"/>
                    <a:pt x="1" y="60"/>
                    <a:pt x="1" y="60"/>
                  </a:cubicBezTo>
                  <a:cubicBezTo>
                    <a:pt x="1" y="60"/>
                    <a:pt x="1" y="60"/>
                    <a:pt x="1" y="61"/>
                  </a:cubicBezTo>
                  <a:cubicBezTo>
                    <a:pt x="1" y="61"/>
                    <a:pt x="1" y="61"/>
                    <a:pt x="1" y="61"/>
                  </a:cubicBezTo>
                  <a:cubicBezTo>
                    <a:pt x="3" y="61"/>
                    <a:pt x="7" y="61"/>
                    <a:pt x="10" y="61"/>
                  </a:cubicBezTo>
                  <a:cubicBezTo>
                    <a:pt x="14" y="61"/>
                    <a:pt x="18" y="61"/>
                    <a:pt x="22" y="61"/>
                  </a:cubicBezTo>
                  <a:cubicBezTo>
                    <a:pt x="22" y="61"/>
                    <a:pt x="22" y="61"/>
                    <a:pt x="22" y="61"/>
                  </a:cubicBezTo>
                  <a:cubicBezTo>
                    <a:pt x="22" y="60"/>
                    <a:pt x="22" y="60"/>
                    <a:pt x="22" y="60"/>
                  </a:cubicBezTo>
                  <a:cubicBezTo>
                    <a:pt x="15" y="58"/>
                    <a:pt x="15" y="58"/>
                    <a:pt x="15" y="58"/>
                  </a:cubicBezTo>
                  <a:cubicBezTo>
                    <a:pt x="14" y="58"/>
                    <a:pt x="14" y="58"/>
                    <a:pt x="14" y="57"/>
                  </a:cubicBezTo>
                  <a:cubicBezTo>
                    <a:pt x="14" y="55"/>
                    <a:pt x="14" y="39"/>
                    <a:pt x="14" y="36"/>
                  </a:cubicBezTo>
                  <a:cubicBezTo>
                    <a:pt x="15" y="36"/>
                    <a:pt x="17" y="36"/>
                    <a:pt x="19" y="36"/>
                  </a:cubicBezTo>
                  <a:cubicBezTo>
                    <a:pt x="34" y="36"/>
                    <a:pt x="44" y="27"/>
                    <a:pt x="44" y="16"/>
                  </a:cubicBezTo>
                  <a:cubicBezTo>
                    <a:pt x="44" y="6"/>
                    <a:pt x="37" y="0"/>
                    <a:pt x="21" y="0"/>
                  </a:cubicBezTo>
                  <a:cubicBezTo>
                    <a:pt x="13" y="0"/>
                    <a:pt x="3" y="1"/>
                    <a:pt x="0" y="1"/>
                  </a:cubicBezTo>
                  <a:cubicBezTo>
                    <a:pt x="0" y="1"/>
                    <a:pt x="0" y="1"/>
                    <a:pt x="0" y="1"/>
                  </a:cubicBezTo>
                  <a:cubicBezTo>
                    <a:pt x="0" y="2"/>
                    <a:pt x="0" y="2"/>
                    <a:pt x="1" y="2"/>
                  </a:cubicBezTo>
                  <a:lnTo>
                    <a:pt x="5" y="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12" name="Freeform 11">
              <a:extLst>
                <a:ext uri="{FF2B5EF4-FFF2-40B4-BE49-F238E27FC236}">
                  <a16:creationId xmlns:a16="http://schemas.microsoft.com/office/drawing/2014/main" id="{8079FB22-5781-BE4B-8072-1501CD47DFAA}"/>
                </a:ext>
              </a:extLst>
            </p:cNvPr>
            <p:cNvSpPr>
              <a:spLocks/>
            </p:cNvSpPr>
            <p:nvPr userDrawn="1"/>
          </p:nvSpPr>
          <p:spPr bwMode="gray">
            <a:xfrm>
              <a:off x="4972050" y="6224588"/>
              <a:ext cx="117475" cy="146050"/>
            </a:xfrm>
            <a:custGeom>
              <a:avLst/>
              <a:gdLst/>
              <a:ahLst/>
              <a:cxnLst>
                <a:cxn ang="0">
                  <a:pos x="14" y="26"/>
                </a:cxn>
                <a:cxn ang="0">
                  <a:pos x="15" y="23"/>
                </a:cxn>
                <a:cxn ang="0">
                  <a:pos x="33" y="0"/>
                </a:cxn>
                <a:cxn ang="0">
                  <a:pos x="36" y="1"/>
                </a:cxn>
                <a:cxn ang="0">
                  <a:pos x="36" y="2"/>
                </a:cxn>
                <a:cxn ang="0">
                  <a:pos x="37" y="13"/>
                </a:cxn>
                <a:cxn ang="0">
                  <a:pos x="36" y="14"/>
                </a:cxn>
                <a:cxn ang="0">
                  <a:pos x="36" y="13"/>
                </a:cxn>
                <a:cxn ang="0">
                  <a:pos x="33" y="7"/>
                </a:cxn>
                <a:cxn ang="0">
                  <a:pos x="30" y="5"/>
                </a:cxn>
                <a:cxn ang="0">
                  <a:pos x="15" y="33"/>
                </a:cxn>
                <a:cxn ang="0">
                  <a:pos x="14" y="42"/>
                </a:cxn>
                <a:cxn ang="0">
                  <a:pos x="15" y="44"/>
                </a:cxn>
                <a:cxn ang="0">
                  <a:pos x="22" y="45"/>
                </a:cxn>
                <a:cxn ang="0">
                  <a:pos x="23" y="46"/>
                </a:cxn>
                <a:cxn ang="0">
                  <a:pos x="23" y="46"/>
                </a:cxn>
                <a:cxn ang="0">
                  <a:pos x="11" y="46"/>
                </a:cxn>
                <a:cxn ang="0">
                  <a:pos x="1" y="46"/>
                </a:cxn>
                <a:cxn ang="0">
                  <a:pos x="1" y="46"/>
                </a:cxn>
                <a:cxn ang="0">
                  <a:pos x="2" y="45"/>
                </a:cxn>
                <a:cxn ang="0">
                  <a:pos x="6" y="44"/>
                </a:cxn>
                <a:cxn ang="0">
                  <a:pos x="7" y="43"/>
                </a:cxn>
                <a:cxn ang="0">
                  <a:pos x="7" y="23"/>
                </a:cxn>
                <a:cxn ang="0">
                  <a:pos x="7" y="6"/>
                </a:cxn>
                <a:cxn ang="0">
                  <a:pos x="6" y="4"/>
                </a:cxn>
                <a:cxn ang="0">
                  <a:pos x="1" y="4"/>
                </a:cxn>
                <a:cxn ang="0">
                  <a:pos x="0" y="3"/>
                </a:cxn>
                <a:cxn ang="0">
                  <a:pos x="1" y="3"/>
                </a:cxn>
                <a:cxn ang="0">
                  <a:pos x="14" y="0"/>
                </a:cxn>
                <a:cxn ang="0">
                  <a:pos x="15" y="1"/>
                </a:cxn>
                <a:cxn ang="0">
                  <a:pos x="14" y="22"/>
                </a:cxn>
                <a:cxn ang="0">
                  <a:pos x="14" y="26"/>
                </a:cxn>
              </a:cxnLst>
              <a:rect l="0" t="0" r="r" b="b"/>
              <a:pathLst>
                <a:path w="37" h="46">
                  <a:moveTo>
                    <a:pt x="14" y="26"/>
                  </a:moveTo>
                  <a:cubicBezTo>
                    <a:pt x="15" y="25"/>
                    <a:pt x="15" y="24"/>
                    <a:pt x="15" y="23"/>
                  </a:cubicBezTo>
                  <a:cubicBezTo>
                    <a:pt x="17" y="14"/>
                    <a:pt x="23" y="0"/>
                    <a:pt x="33" y="0"/>
                  </a:cubicBezTo>
                  <a:cubicBezTo>
                    <a:pt x="34" y="0"/>
                    <a:pt x="35" y="0"/>
                    <a:pt x="36" y="1"/>
                  </a:cubicBezTo>
                  <a:cubicBezTo>
                    <a:pt x="36" y="1"/>
                    <a:pt x="36" y="1"/>
                    <a:pt x="36" y="2"/>
                  </a:cubicBezTo>
                  <a:cubicBezTo>
                    <a:pt x="37" y="13"/>
                    <a:pt x="37" y="13"/>
                    <a:pt x="37" y="13"/>
                  </a:cubicBezTo>
                  <a:cubicBezTo>
                    <a:pt x="37" y="13"/>
                    <a:pt x="36" y="14"/>
                    <a:pt x="36" y="14"/>
                  </a:cubicBezTo>
                  <a:cubicBezTo>
                    <a:pt x="36" y="14"/>
                    <a:pt x="36" y="13"/>
                    <a:pt x="36" y="13"/>
                  </a:cubicBezTo>
                  <a:cubicBezTo>
                    <a:pt x="35" y="11"/>
                    <a:pt x="34" y="9"/>
                    <a:pt x="33" y="7"/>
                  </a:cubicBezTo>
                  <a:cubicBezTo>
                    <a:pt x="32" y="6"/>
                    <a:pt x="31" y="5"/>
                    <a:pt x="30" y="5"/>
                  </a:cubicBezTo>
                  <a:cubicBezTo>
                    <a:pt x="22" y="5"/>
                    <a:pt x="17" y="21"/>
                    <a:pt x="15" y="33"/>
                  </a:cubicBezTo>
                  <a:cubicBezTo>
                    <a:pt x="14" y="36"/>
                    <a:pt x="14" y="41"/>
                    <a:pt x="14" y="42"/>
                  </a:cubicBezTo>
                  <a:cubicBezTo>
                    <a:pt x="14" y="43"/>
                    <a:pt x="14" y="43"/>
                    <a:pt x="15" y="44"/>
                  </a:cubicBezTo>
                  <a:cubicBezTo>
                    <a:pt x="22" y="45"/>
                    <a:pt x="22" y="45"/>
                    <a:pt x="22" y="45"/>
                  </a:cubicBezTo>
                  <a:cubicBezTo>
                    <a:pt x="23" y="45"/>
                    <a:pt x="23" y="45"/>
                    <a:pt x="23" y="46"/>
                  </a:cubicBezTo>
                  <a:cubicBezTo>
                    <a:pt x="23" y="46"/>
                    <a:pt x="23" y="46"/>
                    <a:pt x="23" y="46"/>
                  </a:cubicBezTo>
                  <a:cubicBezTo>
                    <a:pt x="21" y="46"/>
                    <a:pt x="16" y="46"/>
                    <a:pt x="11" y="46"/>
                  </a:cubicBezTo>
                  <a:cubicBezTo>
                    <a:pt x="6" y="46"/>
                    <a:pt x="3" y="46"/>
                    <a:pt x="1" y="46"/>
                  </a:cubicBezTo>
                  <a:cubicBezTo>
                    <a:pt x="1" y="46"/>
                    <a:pt x="1" y="46"/>
                    <a:pt x="1" y="46"/>
                  </a:cubicBezTo>
                  <a:cubicBezTo>
                    <a:pt x="1" y="45"/>
                    <a:pt x="1" y="45"/>
                    <a:pt x="2" y="45"/>
                  </a:cubicBezTo>
                  <a:cubicBezTo>
                    <a:pt x="6" y="44"/>
                    <a:pt x="6" y="44"/>
                    <a:pt x="6" y="44"/>
                  </a:cubicBezTo>
                  <a:cubicBezTo>
                    <a:pt x="7" y="43"/>
                    <a:pt x="7" y="43"/>
                    <a:pt x="7" y="43"/>
                  </a:cubicBezTo>
                  <a:cubicBezTo>
                    <a:pt x="7" y="40"/>
                    <a:pt x="7" y="28"/>
                    <a:pt x="7" y="23"/>
                  </a:cubicBezTo>
                  <a:cubicBezTo>
                    <a:pt x="7" y="18"/>
                    <a:pt x="7" y="8"/>
                    <a:pt x="7" y="6"/>
                  </a:cubicBezTo>
                  <a:cubicBezTo>
                    <a:pt x="7" y="5"/>
                    <a:pt x="6" y="4"/>
                    <a:pt x="6" y="4"/>
                  </a:cubicBezTo>
                  <a:cubicBezTo>
                    <a:pt x="1" y="4"/>
                    <a:pt x="1" y="4"/>
                    <a:pt x="1" y="4"/>
                  </a:cubicBezTo>
                  <a:cubicBezTo>
                    <a:pt x="0" y="4"/>
                    <a:pt x="0" y="3"/>
                    <a:pt x="0" y="3"/>
                  </a:cubicBezTo>
                  <a:cubicBezTo>
                    <a:pt x="0" y="3"/>
                    <a:pt x="0" y="3"/>
                    <a:pt x="1" y="3"/>
                  </a:cubicBezTo>
                  <a:cubicBezTo>
                    <a:pt x="14" y="0"/>
                    <a:pt x="14" y="0"/>
                    <a:pt x="14" y="0"/>
                  </a:cubicBezTo>
                  <a:cubicBezTo>
                    <a:pt x="15" y="0"/>
                    <a:pt x="15" y="0"/>
                    <a:pt x="15" y="1"/>
                  </a:cubicBezTo>
                  <a:cubicBezTo>
                    <a:pt x="15" y="3"/>
                    <a:pt x="14" y="17"/>
                    <a:pt x="14" y="22"/>
                  </a:cubicBezTo>
                  <a:cubicBezTo>
                    <a:pt x="14" y="24"/>
                    <a:pt x="14" y="25"/>
                    <a:pt x="14" y="2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13" name="Freeform 12">
              <a:extLst>
                <a:ext uri="{FF2B5EF4-FFF2-40B4-BE49-F238E27FC236}">
                  <a16:creationId xmlns:a16="http://schemas.microsoft.com/office/drawing/2014/main" id="{F37F23CE-F62C-A547-B89F-C7CC061F66CE}"/>
                </a:ext>
              </a:extLst>
            </p:cNvPr>
            <p:cNvSpPr>
              <a:spLocks noEditPoints="1"/>
            </p:cNvSpPr>
            <p:nvPr userDrawn="1"/>
          </p:nvSpPr>
          <p:spPr bwMode="gray">
            <a:xfrm>
              <a:off x="5099050" y="6176963"/>
              <a:ext cx="66675" cy="193675"/>
            </a:xfrm>
            <a:custGeom>
              <a:avLst/>
              <a:gdLst/>
              <a:ahLst/>
              <a:cxnLst>
                <a:cxn ang="0">
                  <a:pos x="10" y="0"/>
                </a:cxn>
                <a:cxn ang="0">
                  <a:pos x="14" y="4"/>
                </a:cxn>
                <a:cxn ang="0">
                  <a:pos x="10" y="9"/>
                </a:cxn>
                <a:cxn ang="0">
                  <a:pos x="5" y="4"/>
                </a:cxn>
                <a:cxn ang="0">
                  <a:pos x="10" y="0"/>
                </a:cxn>
                <a:cxn ang="0">
                  <a:pos x="14" y="15"/>
                </a:cxn>
                <a:cxn ang="0">
                  <a:pos x="15" y="16"/>
                </a:cxn>
                <a:cxn ang="0">
                  <a:pos x="14" y="39"/>
                </a:cxn>
                <a:cxn ang="0">
                  <a:pos x="14" y="58"/>
                </a:cxn>
                <a:cxn ang="0">
                  <a:pos x="15" y="59"/>
                </a:cxn>
                <a:cxn ang="0">
                  <a:pos x="20" y="60"/>
                </a:cxn>
                <a:cxn ang="0">
                  <a:pos x="21" y="61"/>
                </a:cxn>
                <a:cxn ang="0">
                  <a:pos x="20" y="61"/>
                </a:cxn>
                <a:cxn ang="0">
                  <a:pos x="11" y="61"/>
                </a:cxn>
                <a:cxn ang="0">
                  <a:pos x="1" y="61"/>
                </a:cxn>
                <a:cxn ang="0">
                  <a:pos x="1" y="61"/>
                </a:cxn>
                <a:cxn ang="0">
                  <a:pos x="1" y="60"/>
                </a:cxn>
                <a:cxn ang="0">
                  <a:pos x="6" y="59"/>
                </a:cxn>
                <a:cxn ang="0">
                  <a:pos x="7" y="58"/>
                </a:cxn>
                <a:cxn ang="0">
                  <a:pos x="7" y="38"/>
                </a:cxn>
                <a:cxn ang="0">
                  <a:pos x="7" y="21"/>
                </a:cxn>
                <a:cxn ang="0">
                  <a:pos x="6" y="19"/>
                </a:cxn>
                <a:cxn ang="0">
                  <a:pos x="1" y="19"/>
                </a:cxn>
                <a:cxn ang="0">
                  <a:pos x="0" y="18"/>
                </a:cxn>
                <a:cxn ang="0">
                  <a:pos x="0" y="18"/>
                </a:cxn>
                <a:cxn ang="0">
                  <a:pos x="14" y="15"/>
                </a:cxn>
              </a:cxnLst>
              <a:rect l="0" t="0" r="r" b="b"/>
              <a:pathLst>
                <a:path w="21" h="61">
                  <a:moveTo>
                    <a:pt x="10" y="0"/>
                  </a:moveTo>
                  <a:cubicBezTo>
                    <a:pt x="13" y="0"/>
                    <a:pt x="14" y="2"/>
                    <a:pt x="14" y="4"/>
                  </a:cubicBezTo>
                  <a:cubicBezTo>
                    <a:pt x="14" y="7"/>
                    <a:pt x="12" y="9"/>
                    <a:pt x="10" y="9"/>
                  </a:cubicBezTo>
                  <a:cubicBezTo>
                    <a:pt x="8" y="9"/>
                    <a:pt x="5" y="7"/>
                    <a:pt x="5" y="4"/>
                  </a:cubicBezTo>
                  <a:cubicBezTo>
                    <a:pt x="5" y="2"/>
                    <a:pt x="7" y="0"/>
                    <a:pt x="10" y="0"/>
                  </a:cubicBezTo>
                  <a:close/>
                  <a:moveTo>
                    <a:pt x="14" y="15"/>
                  </a:moveTo>
                  <a:cubicBezTo>
                    <a:pt x="15" y="15"/>
                    <a:pt x="15" y="15"/>
                    <a:pt x="15" y="16"/>
                  </a:cubicBezTo>
                  <a:cubicBezTo>
                    <a:pt x="15" y="20"/>
                    <a:pt x="14" y="34"/>
                    <a:pt x="14" y="39"/>
                  </a:cubicBezTo>
                  <a:cubicBezTo>
                    <a:pt x="14" y="43"/>
                    <a:pt x="14" y="55"/>
                    <a:pt x="14" y="58"/>
                  </a:cubicBezTo>
                  <a:cubicBezTo>
                    <a:pt x="14" y="58"/>
                    <a:pt x="14" y="59"/>
                    <a:pt x="15" y="59"/>
                  </a:cubicBezTo>
                  <a:cubicBezTo>
                    <a:pt x="20" y="60"/>
                    <a:pt x="20" y="60"/>
                    <a:pt x="20" y="60"/>
                  </a:cubicBezTo>
                  <a:cubicBezTo>
                    <a:pt x="20" y="60"/>
                    <a:pt x="21" y="60"/>
                    <a:pt x="21" y="61"/>
                  </a:cubicBezTo>
                  <a:cubicBezTo>
                    <a:pt x="21" y="61"/>
                    <a:pt x="20" y="61"/>
                    <a:pt x="20" y="61"/>
                  </a:cubicBezTo>
                  <a:cubicBezTo>
                    <a:pt x="18" y="61"/>
                    <a:pt x="15" y="61"/>
                    <a:pt x="11" y="61"/>
                  </a:cubicBezTo>
                  <a:cubicBezTo>
                    <a:pt x="7" y="61"/>
                    <a:pt x="3" y="61"/>
                    <a:pt x="1" y="61"/>
                  </a:cubicBezTo>
                  <a:cubicBezTo>
                    <a:pt x="1" y="61"/>
                    <a:pt x="1" y="61"/>
                    <a:pt x="1" y="61"/>
                  </a:cubicBezTo>
                  <a:cubicBezTo>
                    <a:pt x="1" y="60"/>
                    <a:pt x="1" y="60"/>
                    <a:pt x="1" y="60"/>
                  </a:cubicBezTo>
                  <a:cubicBezTo>
                    <a:pt x="6" y="59"/>
                    <a:pt x="6" y="59"/>
                    <a:pt x="6" y="59"/>
                  </a:cubicBezTo>
                  <a:cubicBezTo>
                    <a:pt x="7" y="58"/>
                    <a:pt x="7" y="58"/>
                    <a:pt x="7" y="58"/>
                  </a:cubicBezTo>
                  <a:cubicBezTo>
                    <a:pt x="7" y="55"/>
                    <a:pt x="7" y="43"/>
                    <a:pt x="7" y="38"/>
                  </a:cubicBezTo>
                  <a:cubicBezTo>
                    <a:pt x="7" y="34"/>
                    <a:pt x="7" y="23"/>
                    <a:pt x="7" y="21"/>
                  </a:cubicBezTo>
                  <a:cubicBezTo>
                    <a:pt x="6" y="20"/>
                    <a:pt x="6" y="19"/>
                    <a:pt x="6" y="19"/>
                  </a:cubicBezTo>
                  <a:cubicBezTo>
                    <a:pt x="1" y="19"/>
                    <a:pt x="1" y="19"/>
                    <a:pt x="1" y="19"/>
                  </a:cubicBezTo>
                  <a:cubicBezTo>
                    <a:pt x="0" y="19"/>
                    <a:pt x="0" y="18"/>
                    <a:pt x="0" y="18"/>
                  </a:cubicBezTo>
                  <a:cubicBezTo>
                    <a:pt x="0" y="18"/>
                    <a:pt x="0" y="18"/>
                    <a:pt x="0" y="18"/>
                  </a:cubicBezTo>
                  <a:lnTo>
                    <a:pt x="14" y="1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14" name="Freeform 13">
              <a:extLst>
                <a:ext uri="{FF2B5EF4-FFF2-40B4-BE49-F238E27FC236}">
                  <a16:creationId xmlns:a16="http://schemas.microsoft.com/office/drawing/2014/main" id="{77AD480E-49FF-AD4A-A91A-69E44C369372}"/>
                </a:ext>
              </a:extLst>
            </p:cNvPr>
            <p:cNvSpPr>
              <a:spLocks/>
            </p:cNvSpPr>
            <p:nvPr userDrawn="1"/>
          </p:nvSpPr>
          <p:spPr bwMode="gray">
            <a:xfrm>
              <a:off x="5181600" y="6224588"/>
              <a:ext cx="111125" cy="146050"/>
            </a:xfrm>
            <a:custGeom>
              <a:avLst/>
              <a:gdLst/>
              <a:ahLst/>
              <a:cxnLst>
                <a:cxn ang="0">
                  <a:pos x="0" y="27"/>
                </a:cxn>
                <a:cxn ang="0">
                  <a:pos x="9" y="6"/>
                </a:cxn>
                <a:cxn ang="0">
                  <a:pos x="25" y="0"/>
                </a:cxn>
                <a:cxn ang="0">
                  <a:pos x="33" y="1"/>
                </a:cxn>
                <a:cxn ang="0">
                  <a:pos x="33" y="2"/>
                </a:cxn>
                <a:cxn ang="0">
                  <a:pos x="34" y="12"/>
                </a:cxn>
                <a:cxn ang="0">
                  <a:pos x="33" y="13"/>
                </a:cxn>
                <a:cxn ang="0">
                  <a:pos x="33" y="13"/>
                </a:cxn>
                <a:cxn ang="0">
                  <a:pos x="29" y="5"/>
                </a:cxn>
                <a:cxn ang="0">
                  <a:pos x="28" y="3"/>
                </a:cxn>
                <a:cxn ang="0">
                  <a:pos x="24" y="2"/>
                </a:cxn>
                <a:cxn ang="0">
                  <a:pos x="12" y="10"/>
                </a:cxn>
                <a:cxn ang="0">
                  <a:pos x="8" y="27"/>
                </a:cxn>
                <a:cxn ang="0">
                  <a:pos x="21" y="43"/>
                </a:cxn>
                <a:cxn ang="0">
                  <a:pos x="27" y="43"/>
                </a:cxn>
                <a:cxn ang="0">
                  <a:pos x="35" y="39"/>
                </a:cxn>
                <a:cxn ang="0">
                  <a:pos x="35" y="40"/>
                </a:cxn>
                <a:cxn ang="0">
                  <a:pos x="35" y="41"/>
                </a:cxn>
                <a:cxn ang="0">
                  <a:pos x="25" y="46"/>
                </a:cxn>
                <a:cxn ang="0">
                  <a:pos x="18" y="46"/>
                </a:cxn>
                <a:cxn ang="0">
                  <a:pos x="0" y="27"/>
                </a:cxn>
              </a:cxnLst>
              <a:rect l="0" t="0" r="r" b="b"/>
              <a:pathLst>
                <a:path w="35" h="46">
                  <a:moveTo>
                    <a:pt x="0" y="27"/>
                  </a:moveTo>
                  <a:cubicBezTo>
                    <a:pt x="0" y="20"/>
                    <a:pt x="3" y="12"/>
                    <a:pt x="9" y="6"/>
                  </a:cubicBezTo>
                  <a:cubicBezTo>
                    <a:pt x="13" y="2"/>
                    <a:pt x="19" y="0"/>
                    <a:pt x="25" y="0"/>
                  </a:cubicBezTo>
                  <a:cubicBezTo>
                    <a:pt x="29" y="0"/>
                    <a:pt x="31" y="1"/>
                    <a:pt x="33" y="1"/>
                  </a:cubicBezTo>
                  <a:cubicBezTo>
                    <a:pt x="33" y="2"/>
                    <a:pt x="33" y="2"/>
                    <a:pt x="33" y="2"/>
                  </a:cubicBezTo>
                  <a:cubicBezTo>
                    <a:pt x="34" y="12"/>
                    <a:pt x="34" y="12"/>
                    <a:pt x="34" y="12"/>
                  </a:cubicBezTo>
                  <a:cubicBezTo>
                    <a:pt x="34" y="13"/>
                    <a:pt x="33" y="13"/>
                    <a:pt x="33" y="13"/>
                  </a:cubicBezTo>
                  <a:cubicBezTo>
                    <a:pt x="33" y="13"/>
                    <a:pt x="33" y="13"/>
                    <a:pt x="33" y="13"/>
                  </a:cubicBezTo>
                  <a:cubicBezTo>
                    <a:pt x="31" y="10"/>
                    <a:pt x="30" y="8"/>
                    <a:pt x="29" y="5"/>
                  </a:cubicBezTo>
                  <a:cubicBezTo>
                    <a:pt x="29" y="4"/>
                    <a:pt x="28" y="4"/>
                    <a:pt x="28" y="3"/>
                  </a:cubicBezTo>
                  <a:cubicBezTo>
                    <a:pt x="27" y="3"/>
                    <a:pt x="25" y="2"/>
                    <a:pt x="24" y="2"/>
                  </a:cubicBezTo>
                  <a:cubicBezTo>
                    <a:pt x="19" y="2"/>
                    <a:pt x="15" y="5"/>
                    <a:pt x="12" y="10"/>
                  </a:cubicBezTo>
                  <a:cubicBezTo>
                    <a:pt x="10" y="14"/>
                    <a:pt x="8" y="20"/>
                    <a:pt x="8" y="27"/>
                  </a:cubicBezTo>
                  <a:cubicBezTo>
                    <a:pt x="8" y="38"/>
                    <a:pt x="14" y="43"/>
                    <a:pt x="21" y="43"/>
                  </a:cubicBezTo>
                  <a:cubicBezTo>
                    <a:pt x="24" y="43"/>
                    <a:pt x="26" y="43"/>
                    <a:pt x="27" y="43"/>
                  </a:cubicBezTo>
                  <a:cubicBezTo>
                    <a:pt x="30" y="42"/>
                    <a:pt x="32" y="41"/>
                    <a:pt x="35" y="39"/>
                  </a:cubicBezTo>
                  <a:cubicBezTo>
                    <a:pt x="35" y="39"/>
                    <a:pt x="35" y="40"/>
                    <a:pt x="35" y="40"/>
                  </a:cubicBezTo>
                  <a:cubicBezTo>
                    <a:pt x="35" y="40"/>
                    <a:pt x="35" y="41"/>
                    <a:pt x="35" y="41"/>
                  </a:cubicBezTo>
                  <a:cubicBezTo>
                    <a:pt x="33" y="42"/>
                    <a:pt x="29" y="44"/>
                    <a:pt x="25" y="46"/>
                  </a:cubicBezTo>
                  <a:cubicBezTo>
                    <a:pt x="24" y="46"/>
                    <a:pt x="22" y="46"/>
                    <a:pt x="18" y="46"/>
                  </a:cubicBezTo>
                  <a:cubicBezTo>
                    <a:pt x="7" y="46"/>
                    <a:pt x="0" y="40"/>
                    <a:pt x="0" y="2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15" name="Freeform 14">
              <a:extLst>
                <a:ext uri="{FF2B5EF4-FFF2-40B4-BE49-F238E27FC236}">
                  <a16:creationId xmlns:a16="http://schemas.microsoft.com/office/drawing/2014/main" id="{EBC727E0-F742-6B45-B468-6E1A28AB6550}"/>
                </a:ext>
              </a:extLst>
            </p:cNvPr>
            <p:cNvSpPr>
              <a:spLocks noEditPoints="1"/>
            </p:cNvSpPr>
            <p:nvPr userDrawn="1"/>
          </p:nvSpPr>
          <p:spPr bwMode="gray">
            <a:xfrm>
              <a:off x="5308600" y="6224588"/>
              <a:ext cx="119063" cy="146050"/>
            </a:xfrm>
            <a:custGeom>
              <a:avLst/>
              <a:gdLst/>
              <a:ahLst/>
              <a:cxnLst>
                <a:cxn ang="0">
                  <a:pos x="20" y="2"/>
                </a:cxn>
                <a:cxn ang="0">
                  <a:pos x="29" y="18"/>
                </a:cxn>
                <a:cxn ang="0">
                  <a:pos x="27" y="21"/>
                </a:cxn>
                <a:cxn ang="0">
                  <a:pos x="9" y="21"/>
                </a:cxn>
                <a:cxn ang="0">
                  <a:pos x="20" y="2"/>
                </a:cxn>
                <a:cxn ang="0">
                  <a:pos x="38" y="20"/>
                </a:cxn>
                <a:cxn ang="0">
                  <a:pos x="21" y="0"/>
                </a:cxn>
                <a:cxn ang="0">
                  <a:pos x="0" y="27"/>
                </a:cxn>
                <a:cxn ang="0">
                  <a:pos x="19" y="46"/>
                </a:cxn>
                <a:cxn ang="0">
                  <a:pos x="26" y="45"/>
                </a:cxn>
                <a:cxn ang="0">
                  <a:pos x="37" y="40"/>
                </a:cxn>
                <a:cxn ang="0">
                  <a:pos x="37" y="40"/>
                </a:cxn>
                <a:cxn ang="0">
                  <a:pos x="37" y="39"/>
                </a:cxn>
                <a:cxn ang="0">
                  <a:pos x="29" y="42"/>
                </a:cxn>
                <a:cxn ang="0">
                  <a:pos x="22" y="43"/>
                </a:cxn>
                <a:cxn ang="0">
                  <a:pos x="9" y="29"/>
                </a:cxn>
                <a:cxn ang="0">
                  <a:pos x="9" y="23"/>
                </a:cxn>
                <a:cxn ang="0">
                  <a:pos x="35" y="22"/>
                </a:cxn>
                <a:cxn ang="0">
                  <a:pos x="38" y="20"/>
                </a:cxn>
              </a:cxnLst>
              <a:rect l="0" t="0" r="r" b="b"/>
              <a:pathLst>
                <a:path w="38" h="46">
                  <a:moveTo>
                    <a:pt x="20" y="2"/>
                  </a:moveTo>
                  <a:cubicBezTo>
                    <a:pt x="26" y="2"/>
                    <a:pt x="29" y="13"/>
                    <a:pt x="29" y="18"/>
                  </a:cubicBezTo>
                  <a:cubicBezTo>
                    <a:pt x="29" y="20"/>
                    <a:pt x="28" y="20"/>
                    <a:pt x="27" y="21"/>
                  </a:cubicBezTo>
                  <a:cubicBezTo>
                    <a:pt x="24" y="21"/>
                    <a:pt x="15" y="22"/>
                    <a:pt x="9" y="21"/>
                  </a:cubicBezTo>
                  <a:cubicBezTo>
                    <a:pt x="9" y="9"/>
                    <a:pt x="14" y="2"/>
                    <a:pt x="20" y="2"/>
                  </a:cubicBezTo>
                  <a:close/>
                  <a:moveTo>
                    <a:pt x="38" y="20"/>
                  </a:moveTo>
                  <a:cubicBezTo>
                    <a:pt x="38" y="11"/>
                    <a:pt x="33" y="0"/>
                    <a:pt x="21" y="0"/>
                  </a:cubicBezTo>
                  <a:cubicBezTo>
                    <a:pt x="9" y="0"/>
                    <a:pt x="0" y="14"/>
                    <a:pt x="0" y="27"/>
                  </a:cubicBezTo>
                  <a:cubicBezTo>
                    <a:pt x="0" y="40"/>
                    <a:pt x="8" y="46"/>
                    <a:pt x="19" y="46"/>
                  </a:cubicBezTo>
                  <a:cubicBezTo>
                    <a:pt x="22" y="46"/>
                    <a:pt x="25" y="46"/>
                    <a:pt x="26" y="45"/>
                  </a:cubicBezTo>
                  <a:cubicBezTo>
                    <a:pt x="30" y="44"/>
                    <a:pt x="35" y="42"/>
                    <a:pt x="37" y="40"/>
                  </a:cubicBezTo>
                  <a:cubicBezTo>
                    <a:pt x="37" y="40"/>
                    <a:pt x="37" y="40"/>
                    <a:pt x="37" y="40"/>
                  </a:cubicBezTo>
                  <a:cubicBezTo>
                    <a:pt x="37" y="39"/>
                    <a:pt x="37" y="39"/>
                    <a:pt x="37" y="39"/>
                  </a:cubicBezTo>
                  <a:cubicBezTo>
                    <a:pt x="34" y="40"/>
                    <a:pt x="31" y="41"/>
                    <a:pt x="29" y="42"/>
                  </a:cubicBezTo>
                  <a:cubicBezTo>
                    <a:pt x="27" y="43"/>
                    <a:pt x="25" y="43"/>
                    <a:pt x="22" y="43"/>
                  </a:cubicBezTo>
                  <a:cubicBezTo>
                    <a:pt x="16" y="43"/>
                    <a:pt x="10" y="38"/>
                    <a:pt x="9" y="29"/>
                  </a:cubicBezTo>
                  <a:cubicBezTo>
                    <a:pt x="9" y="27"/>
                    <a:pt x="9" y="25"/>
                    <a:pt x="9" y="23"/>
                  </a:cubicBezTo>
                  <a:cubicBezTo>
                    <a:pt x="13" y="23"/>
                    <a:pt x="31" y="23"/>
                    <a:pt x="35" y="22"/>
                  </a:cubicBezTo>
                  <a:cubicBezTo>
                    <a:pt x="37" y="22"/>
                    <a:pt x="38" y="21"/>
                    <a:pt x="38" y="2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16" name="Freeform 15">
              <a:extLst>
                <a:ext uri="{FF2B5EF4-FFF2-40B4-BE49-F238E27FC236}">
                  <a16:creationId xmlns:a16="http://schemas.microsoft.com/office/drawing/2014/main" id="{E6DDB773-26B3-EC4C-9477-74CE4F904CFC}"/>
                </a:ext>
              </a:extLst>
            </p:cNvPr>
            <p:cNvSpPr>
              <a:spLocks noEditPoints="1"/>
            </p:cNvSpPr>
            <p:nvPr userDrawn="1"/>
          </p:nvSpPr>
          <p:spPr bwMode="gray">
            <a:xfrm>
              <a:off x="5503863" y="6176963"/>
              <a:ext cx="146050" cy="193675"/>
            </a:xfrm>
            <a:custGeom>
              <a:avLst/>
              <a:gdLst/>
              <a:ahLst/>
              <a:cxnLst>
                <a:cxn ang="0">
                  <a:pos x="19" y="1"/>
                </a:cxn>
                <a:cxn ang="0">
                  <a:pos x="34" y="14"/>
                </a:cxn>
                <a:cxn ang="0">
                  <a:pos x="16" y="29"/>
                </a:cxn>
                <a:cxn ang="0">
                  <a:pos x="14" y="28"/>
                </a:cxn>
                <a:cxn ang="0">
                  <a:pos x="15" y="3"/>
                </a:cxn>
                <a:cxn ang="0">
                  <a:pos x="19" y="1"/>
                </a:cxn>
                <a:cxn ang="0">
                  <a:pos x="28" y="28"/>
                </a:cxn>
                <a:cxn ang="0">
                  <a:pos x="30" y="28"/>
                </a:cxn>
                <a:cxn ang="0">
                  <a:pos x="43" y="14"/>
                </a:cxn>
                <a:cxn ang="0">
                  <a:pos x="20" y="0"/>
                </a:cxn>
                <a:cxn ang="0">
                  <a:pos x="0" y="1"/>
                </a:cxn>
                <a:cxn ang="0">
                  <a:pos x="0" y="1"/>
                </a:cxn>
                <a:cxn ang="0">
                  <a:pos x="0" y="2"/>
                </a:cxn>
                <a:cxn ang="0">
                  <a:pos x="5" y="3"/>
                </a:cxn>
                <a:cxn ang="0">
                  <a:pos x="6" y="4"/>
                </a:cxn>
                <a:cxn ang="0">
                  <a:pos x="6" y="30"/>
                </a:cxn>
                <a:cxn ang="0">
                  <a:pos x="6" y="57"/>
                </a:cxn>
                <a:cxn ang="0">
                  <a:pos x="5" y="59"/>
                </a:cxn>
                <a:cxn ang="0">
                  <a:pos x="1" y="60"/>
                </a:cxn>
                <a:cxn ang="0">
                  <a:pos x="0" y="61"/>
                </a:cxn>
                <a:cxn ang="0">
                  <a:pos x="0" y="61"/>
                </a:cxn>
                <a:cxn ang="0">
                  <a:pos x="9" y="61"/>
                </a:cxn>
                <a:cxn ang="0">
                  <a:pos x="17" y="61"/>
                </a:cxn>
                <a:cxn ang="0">
                  <a:pos x="46" y="44"/>
                </a:cxn>
                <a:cxn ang="0">
                  <a:pos x="30" y="29"/>
                </a:cxn>
                <a:cxn ang="0">
                  <a:pos x="28" y="29"/>
                </a:cxn>
                <a:cxn ang="0">
                  <a:pos x="28" y="28"/>
                </a:cxn>
                <a:cxn ang="0">
                  <a:pos x="37" y="45"/>
                </a:cxn>
                <a:cxn ang="0">
                  <a:pos x="18" y="59"/>
                </a:cxn>
                <a:cxn ang="0">
                  <a:pos x="13" y="57"/>
                </a:cxn>
                <a:cxn ang="0">
                  <a:pos x="14" y="31"/>
                </a:cxn>
                <a:cxn ang="0">
                  <a:pos x="19" y="30"/>
                </a:cxn>
                <a:cxn ang="0">
                  <a:pos x="37" y="45"/>
                </a:cxn>
              </a:cxnLst>
              <a:rect l="0" t="0" r="r" b="b"/>
              <a:pathLst>
                <a:path w="46" h="61">
                  <a:moveTo>
                    <a:pt x="19" y="1"/>
                  </a:moveTo>
                  <a:cubicBezTo>
                    <a:pt x="29" y="1"/>
                    <a:pt x="34" y="6"/>
                    <a:pt x="34" y="14"/>
                  </a:cubicBezTo>
                  <a:cubicBezTo>
                    <a:pt x="34" y="24"/>
                    <a:pt x="25" y="29"/>
                    <a:pt x="16" y="29"/>
                  </a:cubicBezTo>
                  <a:cubicBezTo>
                    <a:pt x="15" y="29"/>
                    <a:pt x="14" y="28"/>
                    <a:pt x="14" y="28"/>
                  </a:cubicBezTo>
                  <a:cubicBezTo>
                    <a:pt x="14" y="26"/>
                    <a:pt x="14" y="10"/>
                    <a:pt x="15" y="3"/>
                  </a:cubicBezTo>
                  <a:cubicBezTo>
                    <a:pt x="15" y="2"/>
                    <a:pt x="16" y="1"/>
                    <a:pt x="19" y="1"/>
                  </a:cubicBezTo>
                  <a:close/>
                  <a:moveTo>
                    <a:pt x="28" y="28"/>
                  </a:moveTo>
                  <a:cubicBezTo>
                    <a:pt x="28" y="28"/>
                    <a:pt x="29" y="28"/>
                    <a:pt x="30" y="28"/>
                  </a:cubicBezTo>
                  <a:cubicBezTo>
                    <a:pt x="36" y="26"/>
                    <a:pt x="43" y="21"/>
                    <a:pt x="43" y="14"/>
                  </a:cubicBezTo>
                  <a:cubicBezTo>
                    <a:pt x="43" y="5"/>
                    <a:pt x="36" y="0"/>
                    <a:pt x="20" y="0"/>
                  </a:cubicBezTo>
                  <a:cubicBezTo>
                    <a:pt x="12" y="0"/>
                    <a:pt x="4" y="0"/>
                    <a:pt x="0" y="1"/>
                  </a:cubicBezTo>
                  <a:cubicBezTo>
                    <a:pt x="0" y="1"/>
                    <a:pt x="0" y="1"/>
                    <a:pt x="0" y="1"/>
                  </a:cubicBezTo>
                  <a:cubicBezTo>
                    <a:pt x="0" y="2"/>
                    <a:pt x="0" y="2"/>
                    <a:pt x="0" y="2"/>
                  </a:cubicBezTo>
                  <a:cubicBezTo>
                    <a:pt x="5" y="3"/>
                    <a:pt x="5" y="3"/>
                    <a:pt x="5" y="3"/>
                  </a:cubicBezTo>
                  <a:cubicBezTo>
                    <a:pt x="6" y="3"/>
                    <a:pt x="6" y="3"/>
                    <a:pt x="6" y="4"/>
                  </a:cubicBezTo>
                  <a:cubicBezTo>
                    <a:pt x="6" y="9"/>
                    <a:pt x="6" y="24"/>
                    <a:pt x="6" y="30"/>
                  </a:cubicBezTo>
                  <a:cubicBezTo>
                    <a:pt x="6" y="34"/>
                    <a:pt x="7" y="54"/>
                    <a:pt x="6" y="57"/>
                  </a:cubicBezTo>
                  <a:cubicBezTo>
                    <a:pt x="6" y="58"/>
                    <a:pt x="6" y="58"/>
                    <a:pt x="5" y="59"/>
                  </a:cubicBezTo>
                  <a:cubicBezTo>
                    <a:pt x="1" y="60"/>
                    <a:pt x="1" y="60"/>
                    <a:pt x="1" y="60"/>
                  </a:cubicBezTo>
                  <a:cubicBezTo>
                    <a:pt x="0" y="60"/>
                    <a:pt x="0" y="60"/>
                    <a:pt x="0" y="61"/>
                  </a:cubicBezTo>
                  <a:cubicBezTo>
                    <a:pt x="0" y="61"/>
                    <a:pt x="0" y="61"/>
                    <a:pt x="0" y="61"/>
                  </a:cubicBezTo>
                  <a:cubicBezTo>
                    <a:pt x="3" y="61"/>
                    <a:pt x="7" y="61"/>
                    <a:pt x="9" y="61"/>
                  </a:cubicBezTo>
                  <a:cubicBezTo>
                    <a:pt x="11" y="61"/>
                    <a:pt x="15" y="61"/>
                    <a:pt x="17" y="61"/>
                  </a:cubicBezTo>
                  <a:cubicBezTo>
                    <a:pt x="33" y="61"/>
                    <a:pt x="46" y="56"/>
                    <a:pt x="46" y="44"/>
                  </a:cubicBezTo>
                  <a:cubicBezTo>
                    <a:pt x="46" y="36"/>
                    <a:pt x="39" y="30"/>
                    <a:pt x="30" y="29"/>
                  </a:cubicBezTo>
                  <a:cubicBezTo>
                    <a:pt x="29" y="29"/>
                    <a:pt x="28" y="29"/>
                    <a:pt x="28" y="29"/>
                  </a:cubicBezTo>
                  <a:lnTo>
                    <a:pt x="28" y="28"/>
                  </a:lnTo>
                  <a:close/>
                  <a:moveTo>
                    <a:pt x="37" y="45"/>
                  </a:moveTo>
                  <a:cubicBezTo>
                    <a:pt x="37" y="55"/>
                    <a:pt x="28" y="59"/>
                    <a:pt x="18" y="59"/>
                  </a:cubicBezTo>
                  <a:cubicBezTo>
                    <a:pt x="16" y="59"/>
                    <a:pt x="13" y="58"/>
                    <a:pt x="13" y="57"/>
                  </a:cubicBezTo>
                  <a:cubicBezTo>
                    <a:pt x="13" y="56"/>
                    <a:pt x="14" y="33"/>
                    <a:pt x="14" y="31"/>
                  </a:cubicBezTo>
                  <a:cubicBezTo>
                    <a:pt x="14" y="30"/>
                    <a:pt x="16" y="30"/>
                    <a:pt x="19" y="30"/>
                  </a:cubicBezTo>
                  <a:cubicBezTo>
                    <a:pt x="30" y="30"/>
                    <a:pt x="37" y="37"/>
                    <a:pt x="37" y="4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17" name="Freeform 16">
              <a:extLst>
                <a:ext uri="{FF2B5EF4-FFF2-40B4-BE49-F238E27FC236}">
                  <a16:creationId xmlns:a16="http://schemas.microsoft.com/office/drawing/2014/main" id="{2ED4ABDA-23FE-4A44-8CA1-396D7262AABB}"/>
                </a:ext>
              </a:extLst>
            </p:cNvPr>
            <p:cNvSpPr>
              <a:spLocks noEditPoints="1"/>
            </p:cNvSpPr>
            <p:nvPr userDrawn="1"/>
          </p:nvSpPr>
          <p:spPr bwMode="gray">
            <a:xfrm>
              <a:off x="5672138" y="6224588"/>
              <a:ext cx="136525" cy="146050"/>
            </a:xfrm>
            <a:custGeom>
              <a:avLst/>
              <a:gdLst/>
              <a:ahLst/>
              <a:cxnLst>
                <a:cxn ang="0">
                  <a:pos x="16" y="43"/>
                </a:cxn>
                <a:cxn ang="0">
                  <a:pos x="8" y="32"/>
                </a:cxn>
                <a:cxn ang="0">
                  <a:pos x="18" y="18"/>
                </a:cxn>
                <a:cxn ang="0">
                  <a:pos x="29" y="25"/>
                </a:cxn>
                <a:cxn ang="0">
                  <a:pos x="30" y="27"/>
                </a:cxn>
                <a:cxn ang="0">
                  <a:pos x="29" y="29"/>
                </a:cxn>
                <a:cxn ang="0">
                  <a:pos x="16" y="43"/>
                </a:cxn>
                <a:cxn ang="0">
                  <a:pos x="29" y="21"/>
                </a:cxn>
                <a:cxn ang="0">
                  <a:pos x="28" y="20"/>
                </a:cxn>
                <a:cxn ang="0">
                  <a:pos x="17" y="16"/>
                </a:cxn>
                <a:cxn ang="0">
                  <a:pos x="0" y="34"/>
                </a:cxn>
                <a:cxn ang="0">
                  <a:pos x="11" y="46"/>
                </a:cxn>
                <a:cxn ang="0">
                  <a:pos x="28" y="35"/>
                </a:cxn>
                <a:cxn ang="0">
                  <a:pos x="30" y="33"/>
                </a:cxn>
                <a:cxn ang="0">
                  <a:pos x="30" y="33"/>
                </a:cxn>
                <a:cxn ang="0">
                  <a:pos x="30" y="36"/>
                </a:cxn>
                <a:cxn ang="0">
                  <a:pos x="30" y="45"/>
                </a:cxn>
                <a:cxn ang="0">
                  <a:pos x="31" y="46"/>
                </a:cxn>
                <a:cxn ang="0">
                  <a:pos x="36" y="46"/>
                </a:cxn>
                <a:cxn ang="0">
                  <a:pos x="43" y="46"/>
                </a:cxn>
                <a:cxn ang="0">
                  <a:pos x="43" y="45"/>
                </a:cxn>
                <a:cxn ang="0">
                  <a:pos x="42" y="45"/>
                </a:cxn>
                <a:cxn ang="0">
                  <a:pos x="38" y="43"/>
                </a:cxn>
                <a:cxn ang="0">
                  <a:pos x="37" y="42"/>
                </a:cxn>
                <a:cxn ang="0">
                  <a:pos x="37" y="31"/>
                </a:cxn>
                <a:cxn ang="0">
                  <a:pos x="37" y="20"/>
                </a:cxn>
                <a:cxn ang="0">
                  <a:pos x="24" y="0"/>
                </a:cxn>
                <a:cxn ang="0">
                  <a:pos x="4" y="10"/>
                </a:cxn>
                <a:cxn ang="0">
                  <a:pos x="5" y="12"/>
                </a:cxn>
                <a:cxn ang="0">
                  <a:pos x="5" y="12"/>
                </a:cxn>
                <a:cxn ang="0">
                  <a:pos x="20" y="4"/>
                </a:cxn>
                <a:cxn ang="0">
                  <a:pos x="29" y="14"/>
                </a:cxn>
                <a:cxn ang="0">
                  <a:pos x="30" y="21"/>
                </a:cxn>
                <a:cxn ang="0">
                  <a:pos x="29" y="21"/>
                </a:cxn>
              </a:cxnLst>
              <a:rect l="0" t="0" r="r" b="b"/>
              <a:pathLst>
                <a:path w="43" h="46">
                  <a:moveTo>
                    <a:pt x="16" y="43"/>
                  </a:moveTo>
                  <a:cubicBezTo>
                    <a:pt x="11" y="43"/>
                    <a:pt x="8" y="39"/>
                    <a:pt x="8" y="32"/>
                  </a:cubicBezTo>
                  <a:cubicBezTo>
                    <a:pt x="8" y="25"/>
                    <a:pt x="12" y="18"/>
                    <a:pt x="18" y="18"/>
                  </a:cubicBezTo>
                  <a:cubicBezTo>
                    <a:pt x="24" y="18"/>
                    <a:pt x="27" y="22"/>
                    <a:pt x="29" y="25"/>
                  </a:cubicBezTo>
                  <a:cubicBezTo>
                    <a:pt x="29" y="26"/>
                    <a:pt x="30" y="27"/>
                    <a:pt x="30" y="27"/>
                  </a:cubicBezTo>
                  <a:cubicBezTo>
                    <a:pt x="30" y="28"/>
                    <a:pt x="29" y="29"/>
                    <a:pt x="29" y="29"/>
                  </a:cubicBezTo>
                  <a:cubicBezTo>
                    <a:pt x="27" y="37"/>
                    <a:pt x="21" y="43"/>
                    <a:pt x="16" y="43"/>
                  </a:cubicBezTo>
                  <a:close/>
                  <a:moveTo>
                    <a:pt x="29" y="21"/>
                  </a:moveTo>
                  <a:cubicBezTo>
                    <a:pt x="29" y="21"/>
                    <a:pt x="28" y="20"/>
                    <a:pt x="28" y="20"/>
                  </a:cubicBezTo>
                  <a:cubicBezTo>
                    <a:pt x="26" y="18"/>
                    <a:pt x="22" y="16"/>
                    <a:pt x="17" y="16"/>
                  </a:cubicBezTo>
                  <a:cubicBezTo>
                    <a:pt x="5" y="16"/>
                    <a:pt x="0" y="26"/>
                    <a:pt x="0" y="34"/>
                  </a:cubicBezTo>
                  <a:cubicBezTo>
                    <a:pt x="0" y="42"/>
                    <a:pt x="5" y="46"/>
                    <a:pt x="11" y="46"/>
                  </a:cubicBezTo>
                  <a:cubicBezTo>
                    <a:pt x="20" y="46"/>
                    <a:pt x="26" y="40"/>
                    <a:pt x="28" y="35"/>
                  </a:cubicBezTo>
                  <a:cubicBezTo>
                    <a:pt x="29" y="34"/>
                    <a:pt x="29" y="33"/>
                    <a:pt x="30" y="33"/>
                  </a:cubicBezTo>
                  <a:cubicBezTo>
                    <a:pt x="30" y="33"/>
                    <a:pt x="30" y="33"/>
                    <a:pt x="30" y="33"/>
                  </a:cubicBezTo>
                  <a:cubicBezTo>
                    <a:pt x="30" y="34"/>
                    <a:pt x="30" y="35"/>
                    <a:pt x="30" y="36"/>
                  </a:cubicBezTo>
                  <a:cubicBezTo>
                    <a:pt x="30" y="38"/>
                    <a:pt x="30" y="44"/>
                    <a:pt x="30" y="45"/>
                  </a:cubicBezTo>
                  <a:cubicBezTo>
                    <a:pt x="30" y="45"/>
                    <a:pt x="30" y="46"/>
                    <a:pt x="31" y="46"/>
                  </a:cubicBezTo>
                  <a:cubicBezTo>
                    <a:pt x="32" y="46"/>
                    <a:pt x="34" y="46"/>
                    <a:pt x="36" y="46"/>
                  </a:cubicBezTo>
                  <a:cubicBezTo>
                    <a:pt x="39" y="46"/>
                    <a:pt x="42" y="46"/>
                    <a:pt x="43" y="46"/>
                  </a:cubicBezTo>
                  <a:cubicBezTo>
                    <a:pt x="43" y="46"/>
                    <a:pt x="43" y="46"/>
                    <a:pt x="43" y="45"/>
                  </a:cubicBezTo>
                  <a:cubicBezTo>
                    <a:pt x="43" y="45"/>
                    <a:pt x="43" y="45"/>
                    <a:pt x="42" y="45"/>
                  </a:cubicBezTo>
                  <a:cubicBezTo>
                    <a:pt x="38" y="43"/>
                    <a:pt x="38" y="43"/>
                    <a:pt x="38" y="43"/>
                  </a:cubicBezTo>
                  <a:cubicBezTo>
                    <a:pt x="37" y="43"/>
                    <a:pt x="37" y="43"/>
                    <a:pt x="37" y="42"/>
                  </a:cubicBezTo>
                  <a:cubicBezTo>
                    <a:pt x="37" y="40"/>
                    <a:pt x="37" y="34"/>
                    <a:pt x="37" y="31"/>
                  </a:cubicBezTo>
                  <a:cubicBezTo>
                    <a:pt x="37" y="28"/>
                    <a:pt x="37" y="22"/>
                    <a:pt x="37" y="20"/>
                  </a:cubicBezTo>
                  <a:cubicBezTo>
                    <a:pt x="37" y="10"/>
                    <a:pt x="35" y="0"/>
                    <a:pt x="24" y="0"/>
                  </a:cubicBezTo>
                  <a:cubicBezTo>
                    <a:pt x="15" y="0"/>
                    <a:pt x="9" y="4"/>
                    <a:pt x="4" y="10"/>
                  </a:cubicBezTo>
                  <a:cubicBezTo>
                    <a:pt x="4" y="11"/>
                    <a:pt x="4" y="12"/>
                    <a:pt x="5" y="12"/>
                  </a:cubicBezTo>
                  <a:cubicBezTo>
                    <a:pt x="5" y="12"/>
                    <a:pt x="5" y="12"/>
                    <a:pt x="5" y="12"/>
                  </a:cubicBezTo>
                  <a:cubicBezTo>
                    <a:pt x="9" y="7"/>
                    <a:pt x="14" y="4"/>
                    <a:pt x="20" y="4"/>
                  </a:cubicBezTo>
                  <a:cubicBezTo>
                    <a:pt x="25" y="4"/>
                    <a:pt x="28" y="8"/>
                    <a:pt x="29" y="14"/>
                  </a:cubicBezTo>
                  <a:cubicBezTo>
                    <a:pt x="29" y="16"/>
                    <a:pt x="29" y="19"/>
                    <a:pt x="30" y="21"/>
                  </a:cubicBezTo>
                  <a:lnTo>
                    <a:pt x="29" y="2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18" name="Freeform 17">
              <a:extLst>
                <a:ext uri="{FF2B5EF4-FFF2-40B4-BE49-F238E27FC236}">
                  <a16:creationId xmlns:a16="http://schemas.microsoft.com/office/drawing/2014/main" id="{04A122A7-509A-BC43-A647-BE0C1AD19D35}"/>
                </a:ext>
              </a:extLst>
            </p:cNvPr>
            <p:cNvSpPr>
              <a:spLocks noEditPoints="1"/>
            </p:cNvSpPr>
            <p:nvPr userDrawn="1"/>
          </p:nvSpPr>
          <p:spPr bwMode="gray">
            <a:xfrm>
              <a:off x="5818188" y="6176963"/>
              <a:ext cx="63500" cy="193675"/>
            </a:xfrm>
            <a:custGeom>
              <a:avLst/>
              <a:gdLst/>
              <a:ahLst/>
              <a:cxnLst>
                <a:cxn ang="0">
                  <a:pos x="10" y="0"/>
                </a:cxn>
                <a:cxn ang="0">
                  <a:pos x="14" y="4"/>
                </a:cxn>
                <a:cxn ang="0">
                  <a:pos x="10" y="9"/>
                </a:cxn>
                <a:cxn ang="0">
                  <a:pos x="5" y="4"/>
                </a:cxn>
                <a:cxn ang="0">
                  <a:pos x="10" y="0"/>
                </a:cxn>
                <a:cxn ang="0">
                  <a:pos x="14" y="15"/>
                </a:cxn>
                <a:cxn ang="0">
                  <a:pos x="15" y="16"/>
                </a:cxn>
                <a:cxn ang="0">
                  <a:pos x="14" y="39"/>
                </a:cxn>
                <a:cxn ang="0">
                  <a:pos x="14" y="58"/>
                </a:cxn>
                <a:cxn ang="0">
                  <a:pos x="15" y="59"/>
                </a:cxn>
                <a:cxn ang="0">
                  <a:pos x="20" y="60"/>
                </a:cxn>
                <a:cxn ang="0">
                  <a:pos x="20" y="61"/>
                </a:cxn>
                <a:cxn ang="0">
                  <a:pos x="20" y="61"/>
                </a:cxn>
                <a:cxn ang="0">
                  <a:pos x="10" y="61"/>
                </a:cxn>
                <a:cxn ang="0">
                  <a:pos x="1" y="61"/>
                </a:cxn>
                <a:cxn ang="0">
                  <a:pos x="1" y="61"/>
                </a:cxn>
                <a:cxn ang="0">
                  <a:pos x="1" y="60"/>
                </a:cxn>
                <a:cxn ang="0">
                  <a:pos x="6" y="59"/>
                </a:cxn>
                <a:cxn ang="0">
                  <a:pos x="7" y="58"/>
                </a:cxn>
                <a:cxn ang="0">
                  <a:pos x="7" y="38"/>
                </a:cxn>
                <a:cxn ang="0">
                  <a:pos x="6" y="21"/>
                </a:cxn>
                <a:cxn ang="0">
                  <a:pos x="5" y="19"/>
                </a:cxn>
                <a:cxn ang="0">
                  <a:pos x="0" y="19"/>
                </a:cxn>
                <a:cxn ang="0">
                  <a:pos x="0" y="18"/>
                </a:cxn>
                <a:cxn ang="0">
                  <a:pos x="0" y="18"/>
                </a:cxn>
                <a:cxn ang="0">
                  <a:pos x="14" y="15"/>
                </a:cxn>
              </a:cxnLst>
              <a:rect l="0" t="0" r="r" b="b"/>
              <a:pathLst>
                <a:path w="20" h="61">
                  <a:moveTo>
                    <a:pt x="10" y="0"/>
                  </a:moveTo>
                  <a:cubicBezTo>
                    <a:pt x="12" y="0"/>
                    <a:pt x="14" y="2"/>
                    <a:pt x="14" y="4"/>
                  </a:cubicBezTo>
                  <a:cubicBezTo>
                    <a:pt x="14" y="7"/>
                    <a:pt x="12" y="9"/>
                    <a:pt x="10" y="9"/>
                  </a:cubicBezTo>
                  <a:cubicBezTo>
                    <a:pt x="7" y="9"/>
                    <a:pt x="5" y="7"/>
                    <a:pt x="5" y="4"/>
                  </a:cubicBezTo>
                  <a:cubicBezTo>
                    <a:pt x="5" y="2"/>
                    <a:pt x="7" y="0"/>
                    <a:pt x="10" y="0"/>
                  </a:cubicBezTo>
                  <a:close/>
                  <a:moveTo>
                    <a:pt x="14" y="15"/>
                  </a:moveTo>
                  <a:cubicBezTo>
                    <a:pt x="15" y="15"/>
                    <a:pt x="15" y="15"/>
                    <a:pt x="15" y="16"/>
                  </a:cubicBezTo>
                  <a:cubicBezTo>
                    <a:pt x="15" y="20"/>
                    <a:pt x="14" y="34"/>
                    <a:pt x="14" y="39"/>
                  </a:cubicBezTo>
                  <a:cubicBezTo>
                    <a:pt x="14" y="43"/>
                    <a:pt x="14" y="55"/>
                    <a:pt x="14" y="58"/>
                  </a:cubicBezTo>
                  <a:cubicBezTo>
                    <a:pt x="14" y="58"/>
                    <a:pt x="14" y="59"/>
                    <a:pt x="15" y="59"/>
                  </a:cubicBezTo>
                  <a:cubicBezTo>
                    <a:pt x="20" y="60"/>
                    <a:pt x="20" y="60"/>
                    <a:pt x="20" y="60"/>
                  </a:cubicBezTo>
                  <a:cubicBezTo>
                    <a:pt x="20" y="60"/>
                    <a:pt x="20" y="60"/>
                    <a:pt x="20" y="61"/>
                  </a:cubicBezTo>
                  <a:cubicBezTo>
                    <a:pt x="20" y="61"/>
                    <a:pt x="20" y="61"/>
                    <a:pt x="20" y="61"/>
                  </a:cubicBezTo>
                  <a:cubicBezTo>
                    <a:pt x="18" y="61"/>
                    <a:pt x="15" y="61"/>
                    <a:pt x="10" y="61"/>
                  </a:cubicBezTo>
                  <a:cubicBezTo>
                    <a:pt x="6" y="61"/>
                    <a:pt x="3" y="61"/>
                    <a:pt x="1" y="61"/>
                  </a:cubicBezTo>
                  <a:cubicBezTo>
                    <a:pt x="1" y="61"/>
                    <a:pt x="1" y="61"/>
                    <a:pt x="1" y="61"/>
                  </a:cubicBezTo>
                  <a:cubicBezTo>
                    <a:pt x="1" y="60"/>
                    <a:pt x="1" y="60"/>
                    <a:pt x="1" y="60"/>
                  </a:cubicBezTo>
                  <a:cubicBezTo>
                    <a:pt x="6" y="59"/>
                    <a:pt x="6" y="59"/>
                    <a:pt x="6" y="59"/>
                  </a:cubicBezTo>
                  <a:cubicBezTo>
                    <a:pt x="7" y="58"/>
                    <a:pt x="7" y="58"/>
                    <a:pt x="7" y="58"/>
                  </a:cubicBezTo>
                  <a:cubicBezTo>
                    <a:pt x="7" y="55"/>
                    <a:pt x="7" y="43"/>
                    <a:pt x="7" y="38"/>
                  </a:cubicBezTo>
                  <a:cubicBezTo>
                    <a:pt x="7" y="34"/>
                    <a:pt x="6" y="23"/>
                    <a:pt x="6" y="21"/>
                  </a:cubicBezTo>
                  <a:cubicBezTo>
                    <a:pt x="6" y="20"/>
                    <a:pt x="6" y="19"/>
                    <a:pt x="5" y="19"/>
                  </a:cubicBezTo>
                  <a:cubicBezTo>
                    <a:pt x="0" y="19"/>
                    <a:pt x="0" y="19"/>
                    <a:pt x="0" y="19"/>
                  </a:cubicBezTo>
                  <a:cubicBezTo>
                    <a:pt x="0" y="19"/>
                    <a:pt x="0" y="18"/>
                    <a:pt x="0" y="18"/>
                  </a:cubicBezTo>
                  <a:cubicBezTo>
                    <a:pt x="0" y="18"/>
                    <a:pt x="0" y="18"/>
                    <a:pt x="0" y="18"/>
                  </a:cubicBezTo>
                  <a:lnTo>
                    <a:pt x="14" y="1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2" name="Freeform 21">
              <a:extLst>
                <a:ext uri="{FF2B5EF4-FFF2-40B4-BE49-F238E27FC236}">
                  <a16:creationId xmlns:a16="http://schemas.microsoft.com/office/drawing/2014/main" id="{F5D4C3C2-F5EE-3244-9BE4-0FD99AB5841E}"/>
                </a:ext>
              </a:extLst>
            </p:cNvPr>
            <p:cNvSpPr>
              <a:spLocks/>
            </p:cNvSpPr>
            <p:nvPr userDrawn="1"/>
          </p:nvSpPr>
          <p:spPr bwMode="gray">
            <a:xfrm>
              <a:off x="5891213" y="6157913"/>
              <a:ext cx="66675" cy="212725"/>
            </a:xfrm>
            <a:custGeom>
              <a:avLst/>
              <a:gdLst/>
              <a:ahLst/>
              <a:cxnLst>
                <a:cxn ang="0">
                  <a:pos x="15" y="0"/>
                </a:cxn>
                <a:cxn ang="0">
                  <a:pos x="16" y="1"/>
                </a:cxn>
                <a:cxn ang="0">
                  <a:pos x="15" y="33"/>
                </a:cxn>
                <a:cxn ang="0">
                  <a:pos x="14" y="64"/>
                </a:cxn>
                <a:cxn ang="0">
                  <a:pos x="15" y="65"/>
                </a:cxn>
                <a:cxn ang="0">
                  <a:pos x="21" y="66"/>
                </a:cxn>
                <a:cxn ang="0">
                  <a:pos x="21" y="67"/>
                </a:cxn>
                <a:cxn ang="0">
                  <a:pos x="21" y="67"/>
                </a:cxn>
                <a:cxn ang="0">
                  <a:pos x="11" y="67"/>
                </a:cxn>
                <a:cxn ang="0">
                  <a:pos x="2" y="67"/>
                </a:cxn>
                <a:cxn ang="0">
                  <a:pos x="2" y="67"/>
                </a:cxn>
                <a:cxn ang="0">
                  <a:pos x="2" y="66"/>
                </a:cxn>
                <a:cxn ang="0">
                  <a:pos x="7" y="65"/>
                </a:cxn>
                <a:cxn ang="0">
                  <a:pos x="8" y="64"/>
                </a:cxn>
                <a:cxn ang="0">
                  <a:pos x="8" y="33"/>
                </a:cxn>
                <a:cxn ang="0">
                  <a:pos x="7" y="5"/>
                </a:cxn>
                <a:cxn ang="0">
                  <a:pos x="6" y="3"/>
                </a:cxn>
                <a:cxn ang="0">
                  <a:pos x="0" y="3"/>
                </a:cxn>
                <a:cxn ang="0">
                  <a:pos x="0" y="2"/>
                </a:cxn>
                <a:cxn ang="0">
                  <a:pos x="0" y="2"/>
                </a:cxn>
                <a:cxn ang="0">
                  <a:pos x="15" y="0"/>
                </a:cxn>
              </a:cxnLst>
              <a:rect l="0" t="0" r="r" b="b"/>
              <a:pathLst>
                <a:path w="21" h="67">
                  <a:moveTo>
                    <a:pt x="15" y="0"/>
                  </a:moveTo>
                  <a:cubicBezTo>
                    <a:pt x="16" y="0"/>
                    <a:pt x="16" y="0"/>
                    <a:pt x="16" y="1"/>
                  </a:cubicBezTo>
                  <a:cubicBezTo>
                    <a:pt x="16" y="2"/>
                    <a:pt x="15" y="22"/>
                    <a:pt x="15" y="33"/>
                  </a:cubicBezTo>
                  <a:cubicBezTo>
                    <a:pt x="15" y="40"/>
                    <a:pt x="14" y="62"/>
                    <a:pt x="14" y="64"/>
                  </a:cubicBezTo>
                  <a:cubicBezTo>
                    <a:pt x="14" y="64"/>
                    <a:pt x="15" y="64"/>
                    <a:pt x="15" y="65"/>
                  </a:cubicBezTo>
                  <a:cubicBezTo>
                    <a:pt x="21" y="66"/>
                    <a:pt x="21" y="66"/>
                    <a:pt x="21" y="66"/>
                  </a:cubicBezTo>
                  <a:cubicBezTo>
                    <a:pt x="21" y="66"/>
                    <a:pt x="21" y="66"/>
                    <a:pt x="21" y="67"/>
                  </a:cubicBezTo>
                  <a:cubicBezTo>
                    <a:pt x="21" y="67"/>
                    <a:pt x="21" y="67"/>
                    <a:pt x="21" y="67"/>
                  </a:cubicBezTo>
                  <a:cubicBezTo>
                    <a:pt x="19" y="67"/>
                    <a:pt x="15" y="67"/>
                    <a:pt x="11" y="67"/>
                  </a:cubicBezTo>
                  <a:cubicBezTo>
                    <a:pt x="7" y="67"/>
                    <a:pt x="4" y="67"/>
                    <a:pt x="2" y="67"/>
                  </a:cubicBezTo>
                  <a:cubicBezTo>
                    <a:pt x="2" y="67"/>
                    <a:pt x="2" y="67"/>
                    <a:pt x="2" y="67"/>
                  </a:cubicBezTo>
                  <a:cubicBezTo>
                    <a:pt x="2" y="66"/>
                    <a:pt x="2" y="66"/>
                    <a:pt x="2" y="66"/>
                  </a:cubicBezTo>
                  <a:cubicBezTo>
                    <a:pt x="7" y="65"/>
                    <a:pt x="7" y="65"/>
                    <a:pt x="7" y="65"/>
                  </a:cubicBezTo>
                  <a:cubicBezTo>
                    <a:pt x="7" y="65"/>
                    <a:pt x="8" y="64"/>
                    <a:pt x="8" y="64"/>
                  </a:cubicBezTo>
                  <a:cubicBezTo>
                    <a:pt x="8" y="61"/>
                    <a:pt x="8" y="38"/>
                    <a:pt x="8" y="33"/>
                  </a:cubicBezTo>
                  <a:cubicBezTo>
                    <a:pt x="8" y="28"/>
                    <a:pt x="7" y="8"/>
                    <a:pt x="7" y="5"/>
                  </a:cubicBezTo>
                  <a:cubicBezTo>
                    <a:pt x="7" y="4"/>
                    <a:pt x="7" y="3"/>
                    <a:pt x="6" y="3"/>
                  </a:cubicBezTo>
                  <a:cubicBezTo>
                    <a:pt x="0" y="3"/>
                    <a:pt x="0" y="3"/>
                    <a:pt x="0" y="3"/>
                  </a:cubicBezTo>
                  <a:cubicBezTo>
                    <a:pt x="0" y="3"/>
                    <a:pt x="0" y="2"/>
                    <a:pt x="0" y="2"/>
                  </a:cubicBezTo>
                  <a:cubicBezTo>
                    <a:pt x="0" y="2"/>
                    <a:pt x="0" y="2"/>
                    <a:pt x="0" y="2"/>
                  </a:cubicBezTo>
                  <a:lnTo>
                    <a:pt x="15"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3" name="Freeform 22">
              <a:extLst>
                <a:ext uri="{FF2B5EF4-FFF2-40B4-BE49-F238E27FC236}">
                  <a16:creationId xmlns:a16="http://schemas.microsoft.com/office/drawing/2014/main" id="{9443B11F-71F4-8E49-BE90-4CB4DB1BA1D9}"/>
                </a:ext>
              </a:extLst>
            </p:cNvPr>
            <p:cNvSpPr>
              <a:spLocks noEditPoints="1"/>
            </p:cNvSpPr>
            <p:nvPr userDrawn="1"/>
          </p:nvSpPr>
          <p:spPr bwMode="gray">
            <a:xfrm>
              <a:off x="5973763" y="6224588"/>
              <a:ext cx="117475" cy="146050"/>
            </a:xfrm>
            <a:custGeom>
              <a:avLst/>
              <a:gdLst/>
              <a:ahLst/>
              <a:cxnLst>
                <a:cxn ang="0">
                  <a:pos x="20" y="2"/>
                </a:cxn>
                <a:cxn ang="0">
                  <a:pos x="29" y="18"/>
                </a:cxn>
                <a:cxn ang="0">
                  <a:pos x="27" y="21"/>
                </a:cxn>
                <a:cxn ang="0">
                  <a:pos x="9" y="21"/>
                </a:cxn>
                <a:cxn ang="0">
                  <a:pos x="20" y="2"/>
                </a:cxn>
                <a:cxn ang="0">
                  <a:pos x="37" y="20"/>
                </a:cxn>
                <a:cxn ang="0">
                  <a:pos x="21" y="0"/>
                </a:cxn>
                <a:cxn ang="0">
                  <a:pos x="0" y="27"/>
                </a:cxn>
                <a:cxn ang="0">
                  <a:pos x="19" y="46"/>
                </a:cxn>
                <a:cxn ang="0">
                  <a:pos x="26" y="45"/>
                </a:cxn>
                <a:cxn ang="0">
                  <a:pos x="37" y="40"/>
                </a:cxn>
                <a:cxn ang="0">
                  <a:pos x="37" y="40"/>
                </a:cxn>
                <a:cxn ang="0">
                  <a:pos x="36" y="39"/>
                </a:cxn>
                <a:cxn ang="0">
                  <a:pos x="28" y="42"/>
                </a:cxn>
                <a:cxn ang="0">
                  <a:pos x="22" y="43"/>
                </a:cxn>
                <a:cxn ang="0">
                  <a:pos x="9" y="29"/>
                </a:cxn>
                <a:cxn ang="0">
                  <a:pos x="9" y="23"/>
                </a:cxn>
                <a:cxn ang="0">
                  <a:pos x="35" y="22"/>
                </a:cxn>
                <a:cxn ang="0">
                  <a:pos x="37" y="20"/>
                </a:cxn>
              </a:cxnLst>
              <a:rect l="0" t="0" r="r" b="b"/>
              <a:pathLst>
                <a:path w="37" h="46">
                  <a:moveTo>
                    <a:pt x="20" y="2"/>
                  </a:moveTo>
                  <a:cubicBezTo>
                    <a:pt x="26" y="2"/>
                    <a:pt x="29" y="13"/>
                    <a:pt x="29" y="18"/>
                  </a:cubicBezTo>
                  <a:cubicBezTo>
                    <a:pt x="29" y="20"/>
                    <a:pt x="28" y="20"/>
                    <a:pt x="27" y="21"/>
                  </a:cubicBezTo>
                  <a:cubicBezTo>
                    <a:pt x="24" y="21"/>
                    <a:pt x="14" y="22"/>
                    <a:pt x="9" y="21"/>
                  </a:cubicBezTo>
                  <a:cubicBezTo>
                    <a:pt x="9" y="9"/>
                    <a:pt x="14" y="2"/>
                    <a:pt x="20" y="2"/>
                  </a:cubicBezTo>
                  <a:close/>
                  <a:moveTo>
                    <a:pt x="37" y="20"/>
                  </a:moveTo>
                  <a:cubicBezTo>
                    <a:pt x="37" y="11"/>
                    <a:pt x="32" y="0"/>
                    <a:pt x="21" y="0"/>
                  </a:cubicBezTo>
                  <a:cubicBezTo>
                    <a:pt x="9" y="0"/>
                    <a:pt x="0" y="14"/>
                    <a:pt x="0" y="27"/>
                  </a:cubicBezTo>
                  <a:cubicBezTo>
                    <a:pt x="0" y="40"/>
                    <a:pt x="8" y="46"/>
                    <a:pt x="19" y="46"/>
                  </a:cubicBezTo>
                  <a:cubicBezTo>
                    <a:pt x="22" y="46"/>
                    <a:pt x="25" y="46"/>
                    <a:pt x="26" y="45"/>
                  </a:cubicBezTo>
                  <a:cubicBezTo>
                    <a:pt x="30" y="44"/>
                    <a:pt x="34" y="42"/>
                    <a:pt x="37" y="40"/>
                  </a:cubicBezTo>
                  <a:cubicBezTo>
                    <a:pt x="37" y="40"/>
                    <a:pt x="37" y="40"/>
                    <a:pt x="37" y="40"/>
                  </a:cubicBezTo>
                  <a:cubicBezTo>
                    <a:pt x="37" y="39"/>
                    <a:pt x="37" y="39"/>
                    <a:pt x="36" y="39"/>
                  </a:cubicBezTo>
                  <a:cubicBezTo>
                    <a:pt x="34" y="40"/>
                    <a:pt x="31" y="41"/>
                    <a:pt x="28" y="42"/>
                  </a:cubicBezTo>
                  <a:cubicBezTo>
                    <a:pt x="27" y="43"/>
                    <a:pt x="25" y="43"/>
                    <a:pt x="22" y="43"/>
                  </a:cubicBezTo>
                  <a:cubicBezTo>
                    <a:pt x="15" y="43"/>
                    <a:pt x="10" y="38"/>
                    <a:pt x="9" y="29"/>
                  </a:cubicBezTo>
                  <a:cubicBezTo>
                    <a:pt x="9" y="27"/>
                    <a:pt x="9" y="25"/>
                    <a:pt x="9" y="23"/>
                  </a:cubicBezTo>
                  <a:cubicBezTo>
                    <a:pt x="13" y="23"/>
                    <a:pt x="31" y="23"/>
                    <a:pt x="35" y="22"/>
                  </a:cubicBezTo>
                  <a:cubicBezTo>
                    <a:pt x="36" y="22"/>
                    <a:pt x="37" y="21"/>
                    <a:pt x="37" y="2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4" name="Freeform 23">
              <a:extLst>
                <a:ext uri="{FF2B5EF4-FFF2-40B4-BE49-F238E27FC236}">
                  <a16:creationId xmlns:a16="http://schemas.microsoft.com/office/drawing/2014/main" id="{51017DC1-24EA-4D40-856A-036B0F212E0D}"/>
                </a:ext>
              </a:extLst>
            </p:cNvPr>
            <p:cNvSpPr>
              <a:spLocks/>
            </p:cNvSpPr>
            <p:nvPr userDrawn="1"/>
          </p:nvSpPr>
          <p:spPr bwMode="gray">
            <a:xfrm>
              <a:off x="6097588" y="6227763"/>
              <a:ext cx="152400" cy="201612"/>
            </a:xfrm>
            <a:custGeom>
              <a:avLst/>
              <a:gdLst/>
              <a:ahLst/>
              <a:cxnLst>
                <a:cxn ang="0">
                  <a:pos x="48" y="0"/>
                </a:cxn>
                <a:cxn ang="0">
                  <a:pos x="48" y="0"/>
                </a:cxn>
                <a:cxn ang="0">
                  <a:pos x="47" y="1"/>
                </a:cxn>
                <a:cxn ang="0">
                  <a:pos x="45" y="2"/>
                </a:cxn>
                <a:cxn ang="0">
                  <a:pos x="44" y="4"/>
                </a:cxn>
                <a:cxn ang="0">
                  <a:pos x="27" y="43"/>
                </a:cxn>
                <a:cxn ang="0">
                  <a:pos x="6" y="64"/>
                </a:cxn>
                <a:cxn ang="0">
                  <a:pos x="3" y="63"/>
                </a:cxn>
                <a:cxn ang="0">
                  <a:pos x="0" y="54"/>
                </a:cxn>
                <a:cxn ang="0">
                  <a:pos x="1" y="53"/>
                </a:cxn>
                <a:cxn ang="0">
                  <a:pos x="2" y="53"/>
                </a:cxn>
                <a:cxn ang="0">
                  <a:pos x="5" y="57"/>
                </a:cxn>
                <a:cxn ang="0">
                  <a:pos x="7" y="59"/>
                </a:cxn>
                <a:cxn ang="0">
                  <a:pos x="21" y="48"/>
                </a:cxn>
                <a:cxn ang="0">
                  <a:pos x="21" y="45"/>
                </a:cxn>
                <a:cxn ang="0">
                  <a:pos x="6" y="3"/>
                </a:cxn>
                <a:cxn ang="0">
                  <a:pos x="5" y="2"/>
                </a:cxn>
                <a:cxn ang="0">
                  <a:pos x="2" y="1"/>
                </a:cxn>
                <a:cxn ang="0">
                  <a:pos x="1" y="0"/>
                </a:cxn>
                <a:cxn ang="0">
                  <a:pos x="1" y="0"/>
                </a:cxn>
                <a:cxn ang="0">
                  <a:pos x="21" y="0"/>
                </a:cxn>
                <a:cxn ang="0">
                  <a:pos x="21" y="0"/>
                </a:cxn>
                <a:cxn ang="0">
                  <a:pos x="21" y="1"/>
                </a:cxn>
                <a:cxn ang="0">
                  <a:pos x="16" y="2"/>
                </a:cxn>
                <a:cxn ang="0">
                  <a:pos x="15" y="3"/>
                </a:cxn>
                <a:cxn ang="0">
                  <a:pos x="25" y="37"/>
                </a:cxn>
                <a:cxn ang="0">
                  <a:pos x="26" y="40"/>
                </a:cxn>
                <a:cxn ang="0">
                  <a:pos x="27" y="40"/>
                </a:cxn>
                <a:cxn ang="0">
                  <a:pos x="28" y="37"/>
                </a:cxn>
                <a:cxn ang="0">
                  <a:pos x="38" y="4"/>
                </a:cxn>
                <a:cxn ang="0">
                  <a:pos x="37" y="2"/>
                </a:cxn>
                <a:cxn ang="0">
                  <a:pos x="33" y="1"/>
                </a:cxn>
                <a:cxn ang="0">
                  <a:pos x="32" y="0"/>
                </a:cxn>
                <a:cxn ang="0">
                  <a:pos x="32" y="0"/>
                </a:cxn>
                <a:cxn ang="0">
                  <a:pos x="48" y="0"/>
                </a:cxn>
              </a:cxnLst>
              <a:rect l="0" t="0" r="r" b="b"/>
              <a:pathLst>
                <a:path w="48" h="64">
                  <a:moveTo>
                    <a:pt x="48" y="0"/>
                  </a:moveTo>
                  <a:cubicBezTo>
                    <a:pt x="48" y="0"/>
                    <a:pt x="48" y="0"/>
                    <a:pt x="48" y="0"/>
                  </a:cubicBezTo>
                  <a:cubicBezTo>
                    <a:pt x="48" y="1"/>
                    <a:pt x="48" y="1"/>
                    <a:pt x="47" y="1"/>
                  </a:cubicBezTo>
                  <a:cubicBezTo>
                    <a:pt x="45" y="2"/>
                    <a:pt x="45" y="2"/>
                    <a:pt x="45" y="2"/>
                  </a:cubicBezTo>
                  <a:cubicBezTo>
                    <a:pt x="45" y="2"/>
                    <a:pt x="44" y="3"/>
                    <a:pt x="44" y="4"/>
                  </a:cubicBezTo>
                  <a:cubicBezTo>
                    <a:pt x="42" y="10"/>
                    <a:pt x="33" y="33"/>
                    <a:pt x="27" y="43"/>
                  </a:cubicBezTo>
                  <a:cubicBezTo>
                    <a:pt x="22" y="52"/>
                    <a:pt x="14" y="64"/>
                    <a:pt x="6" y="64"/>
                  </a:cubicBezTo>
                  <a:cubicBezTo>
                    <a:pt x="3" y="64"/>
                    <a:pt x="3" y="63"/>
                    <a:pt x="3" y="63"/>
                  </a:cubicBezTo>
                  <a:cubicBezTo>
                    <a:pt x="0" y="54"/>
                    <a:pt x="0" y="54"/>
                    <a:pt x="0" y="54"/>
                  </a:cubicBezTo>
                  <a:cubicBezTo>
                    <a:pt x="0" y="53"/>
                    <a:pt x="1" y="53"/>
                    <a:pt x="1" y="53"/>
                  </a:cubicBezTo>
                  <a:cubicBezTo>
                    <a:pt x="1" y="53"/>
                    <a:pt x="1" y="53"/>
                    <a:pt x="2" y="53"/>
                  </a:cubicBezTo>
                  <a:cubicBezTo>
                    <a:pt x="5" y="57"/>
                    <a:pt x="5" y="57"/>
                    <a:pt x="5" y="57"/>
                  </a:cubicBezTo>
                  <a:cubicBezTo>
                    <a:pt x="5" y="58"/>
                    <a:pt x="6" y="59"/>
                    <a:pt x="7" y="59"/>
                  </a:cubicBezTo>
                  <a:cubicBezTo>
                    <a:pt x="11" y="59"/>
                    <a:pt x="17" y="54"/>
                    <a:pt x="21" y="48"/>
                  </a:cubicBezTo>
                  <a:cubicBezTo>
                    <a:pt x="22" y="47"/>
                    <a:pt x="22" y="46"/>
                    <a:pt x="21" y="45"/>
                  </a:cubicBezTo>
                  <a:cubicBezTo>
                    <a:pt x="18" y="37"/>
                    <a:pt x="9" y="13"/>
                    <a:pt x="6" y="3"/>
                  </a:cubicBezTo>
                  <a:cubicBezTo>
                    <a:pt x="5" y="3"/>
                    <a:pt x="5" y="2"/>
                    <a:pt x="5" y="2"/>
                  </a:cubicBezTo>
                  <a:cubicBezTo>
                    <a:pt x="2" y="1"/>
                    <a:pt x="2" y="1"/>
                    <a:pt x="2" y="1"/>
                  </a:cubicBezTo>
                  <a:cubicBezTo>
                    <a:pt x="1" y="1"/>
                    <a:pt x="1" y="1"/>
                    <a:pt x="1" y="0"/>
                  </a:cubicBezTo>
                  <a:cubicBezTo>
                    <a:pt x="1" y="0"/>
                    <a:pt x="1" y="0"/>
                    <a:pt x="1" y="0"/>
                  </a:cubicBezTo>
                  <a:cubicBezTo>
                    <a:pt x="21" y="0"/>
                    <a:pt x="21" y="0"/>
                    <a:pt x="21" y="0"/>
                  </a:cubicBezTo>
                  <a:cubicBezTo>
                    <a:pt x="21" y="0"/>
                    <a:pt x="21" y="0"/>
                    <a:pt x="21" y="0"/>
                  </a:cubicBezTo>
                  <a:cubicBezTo>
                    <a:pt x="21" y="1"/>
                    <a:pt x="21" y="1"/>
                    <a:pt x="21" y="1"/>
                  </a:cubicBezTo>
                  <a:cubicBezTo>
                    <a:pt x="16" y="2"/>
                    <a:pt x="16" y="2"/>
                    <a:pt x="16" y="2"/>
                  </a:cubicBezTo>
                  <a:cubicBezTo>
                    <a:pt x="15" y="2"/>
                    <a:pt x="15" y="3"/>
                    <a:pt x="15" y="3"/>
                  </a:cubicBezTo>
                  <a:cubicBezTo>
                    <a:pt x="17" y="11"/>
                    <a:pt x="23" y="29"/>
                    <a:pt x="25" y="37"/>
                  </a:cubicBezTo>
                  <a:cubicBezTo>
                    <a:pt x="26" y="38"/>
                    <a:pt x="26" y="39"/>
                    <a:pt x="26" y="40"/>
                  </a:cubicBezTo>
                  <a:cubicBezTo>
                    <a:pt x="27" y="40"/>
                    <a:pt x="27" y="40"/>
                    <a:pt x="27" y="40"/>
                  </a:cubicBezTo>
                  <a:cubicBezTo>
                    <a:pt x="27" y="39"/>
                    <a:pt x="28" y="38"/>
                    <a:pt x="28" y="37"/>
                  </a:cubicBezTo>
                  <a:cubicBezTo>
                    <a:pt x="31" y="29"/>
                    <a:pt x="36" y="13"/>
                    <a:pt x="38" y="4"/>
                  </a:cubicBezTo>
                  <a:cubicBezTo>
                    <a:pt x="38" y="2"/>
                    <a:pt x="38" y="2"/>
                    <a:pt x="37" y="2"/>
                  </a:cubicBezTo>
                  <a:cubicBezTo>
                    <a:pt x="33" y="1"/>
                    <a:pt x="33" y="1"/>
                    <a:pt x="33" y="1"/>
                  </a:cubicBezTo>
                  <a:cubicBezTo>
                    <a:pt x="32" y="1"/>
                    <a:pt x="32" y="1"/>
                    <a:pt x="32" y="0"/>
                  </a:cubicBezTo>
                  <a:cubicBezTo>
                    <a:pt x="32" y="0"/>
                    <a:pt x="32" y="0"/>
                    <a:pt x="32" y="0"/>
                  </a:cubicBezTo>
                  <a:lnTo>
                    <a:pt x="4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5" name="Freeform 24">
              <a:extLst>
                <a:ext uri="{FF2B5EF4-FFF2-40B4-BE49-F238E27FC236}">
                  <a16:creationId xmlns:a16="http://schemas.microsoft.com/office/drawing/2014/main" id="{04BBAE89-31B8-D74D-B9A0-6A709319630D}"/>
                </a:ext>
              </a:extLst>
            </p:cNvPr>
            <p:cNvSpPr>
              <a:spLocks/>
            </p:cNvSpPr>
            <p:nvPr userDrawn="1"/>
          </p:nvSpPr>
          <p:spPr bwMode="gray">
            <a:xfrm>
              <a:off x="4816475" y="6445250"/>
              <a:ext cx="57150" cy="76200"/>
            </a:xfrm>
            <a:custGeom>
              <a:avLst/>
              <a:gdLst/>
              <a:ahLst/>
              <a:cxnLst>
                <a:cxn ang="0">
                  <a:pos x="18" y="23"/>
                </a:cxn>
                <a:cxn ang="0">
                  <a:pos x="12" y="24"/>
                </a:cxn>
                <a:cxn ang="0">
                  <a:pos x="0" y="12"/>
                </a:cxn>
                <a:cxn ang="0">
                  <a:pos x="13" y="0"/>
                </a:cxn>
                <a:cxn ang="0">
                  <a:pos x="18" y="1"/>
                </a:cxn>
                <a:cxn ang="0">
                  <a:pos x="18" y="3"/>
                </a:cxn>
                <a:cxn ang="0">
                  <a:pos x="13" y="2"/>
                </a:cxn>
                <a:cxn ang="0">
                  <a:pos x="4" y="12"/>
                </a:cxn>
                <a:cxn ang="0">
                  <a:pos x="13" y="22"/>
                </a:cxn>
                <a:cxn ang="0">
                  <a:pos x="18" y="21"/>
                </a:cxn>
                <a:cxn ang="0">
                  <a:pos x="18" y="23"/>
                </a:cxn>
              </a:cxnLst>
              <a:rect l="0" t="0" r="r" b="b"/>
              <a:pathLst>
                <a:path w="18" h="24">
                  <a:moveTo>
                    <a:pt x="18" y="23"/>
                  </a:moveTo>
                  <a:cubicBezTo>
                    <a:pt x="17" y="24"/>
                    <a:pt x="15" y="24"/>
                    <a:pt x="12" y="24"/>
                  </a:cubicBezTo>
                  <a:cubicBezTo>
                    <a:pt x="5" y="24"/>
                    <a:pt x="0" y="20"/>
                    <a:pt x="0" y="12"/>
                  </a:cubicBezTo>
                  <a:cubicBezTo>
                    <a:pt x="0" y="5"/>
                    <a:pt x="5" y="0"/>
                    <a:pt x="13" y="0"/>
                  </a:cubicBezTo>
                  <a:cubicBezTo>
                    <a:pt x="16" y="0"/>
                    <a:pt x="18" y="0"/>
                    <a:pt x="18" y="1"/>
                  </a:cubicBezTo>
                  <a:cubicBezTo>
                    <a:pt x="18" y="3"/>
                    <a:pt x="18" y="3"/>
                    <a:pt x="18" y="3"/>
                  </a:cubicBezTo>
                  <a:cubicBezTo>
                    <a:pt x="16" y="3"/>
                    <a:pt x="15" y="2"/>
                    <a:pt x="13" y="2"/>
                  </a:cubicBezTo>
                  <a:cubicBezTo>
                    <a:pt x="7" y="2"/>
                    <a:pt x="4" y="6"/>
                    <a:pt x="4" y="12"/>
                  </a:cubicBezTo>
                  <a:cubicBezTo>
                    <a:pt x="4" y="18"/>
                    <a:pt x="7" y="22"/>
                    <a:pt x="13" y="22"/>
                  </a:cubicBezTo>
                  <a:cubicBezTo>
                    <a:pt x="15" y="22"/>
                    <a:pt x="16" y="21"/>
                    <a:pt x="18" y="21"/>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6" name="Freeform 25">
              <a:extLst>
                <a:ext uri="{FF2B5EF4-FFF2-40B4-BE49-F238E27FC236}">
                  <a16:creationId xmlns:a16="http://schemas.microsoft.com/office/drawing/2014/main" id="{F6BF25AA-3B89-114F-9520-60CA93016612}"/>
                </a:ext>
              </a:extLst>
            </p:cNvPr>
            <p:cNvSpPr>
              <a:spLocks/>
            </p:cNvSpPr>
            <p:nvPr userDrawn="1"/>
          </p:nvSpPr>
          <p:spPr bwMode="gray">
            <a:xfrm>
              <a:off x="4892675" y="6445250"/>
              <a:ext cx="57150" cy="76200"/>
            </a:xfrm>
            <a:custGeom>
              <a:avLst/>
              <a:gdLst/>
              <a:ahLst/>
              <a:cxnLst>
                <a:cxn ang="0">
                  <a:pos x="6" y="0"/>
                </a:cxn>
                <a:cxn ang="0">
                  <a:pos x="6" y="20"/>
                </a:cxn>
                <a:cxn ang="0">
                  <a:pos x="30" y="20"/>
                </a:cxn>
                <a:cxn ang="0">
                  <a:pos x="30" y="0"/>
                </a:cxn>
                <a:cxn ang="0">
                  <a:pos x="36" y="0"/>
                </a:cxn>
                <a:cxn ang="0">
                  <a:pos x="36" y="48"/>
                </a:cxn>
                <a:cxn ang="0">
                  <a:pos x="30" y="48"/>
                </a:cxn>
                <a:cxn ang="0">
                  <a:pos x="30" y="26"/>
                </a:cxn>
                <a:cxn ang="0">
                  <a:pos x="6" y="26"/>
                </a:cxn>
                <a:cxn ang="0">
                  <a:pos x="6" y="48"/>
                </a:cxn>
                <a:cxn ang="0">
                  <a:pos x="0" y="48"/>
                </a:cxn>
                <a:cxn ang="0">
                  <a:pos x="0" y="0"/>
                </a:cxn>
                <a:cxn ang="0">
                  <a:pos x="6" y="0"/>
                </a:cxn>
              </a:cxnLst>
              <a:rect l="0" t="0" r="r" b="b"/>
              <a:pathLst>
                <a:path w="36" h="48">
                  <a:moveTo>
                    <a:pt x="6" y="0"/>
                  </a:moveTo>
                  <a:lnTo>
                    <a:pt x="6" y="20"/>
                  </a:lnTo>
                  <a:lnTo>
                    <a:pt x="30" y="20"/>
                  </a:lnTo>
                  <a:lnTo>
                    <a:pt x="30" y="0"/>
                  </a:lnTo>
                  <a:lnTo>
                    <a:pt x="36" y="0"/>
                  </a:lnTo>
                  <a:lnTo>
                    <a:pt x="36" y="48"/>
                  </a:lnTo>
                  <a:lnTo>
                    <a:pt x="30" y="48"/>
                  </a:lnTo>
                  <a:lnTo>
                    <a:pt x="30" y="26"/>
                  </a:lnTo>
                  <a:lnTo>
                    <a:pt x="6" y="26"/>
                  </a:lnTo>
                  <a:lnTo>
                    <a:pt x="6" y="48"/>
                  </a:lnTo>
                  <a:lnTo>
                    <a:pt x="0" y="48"/>
                  </a:lnTo>
                  <a:lnTo>
                    <a:pt x="0" y="0"/>
                  </a:lnTo>
                  <a:lnTo>
                    <a:pt x="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7" name="Freeform 26">
              <a:extLst>
                <a:ext uri="{FF2B5EF4-FFF2-40B4-BE49-F238E27FC236}">
                  <a16:creationId xmlns:a16="http://schemas.microsoft.com/office/drawing/2014/main" id="{36D67D9C-2509-B443-8CDE-EE726599A4EA}"/>
                </a:ext>
              </a:extLst>
            </p:cNvPr>
            <p:cNvSpPr>
              <a:spLocks noEditPoints="1"/>
            </p:cNvSpPr>
            <p:nvPr userDrawn="1"/>
          </p:nvSpPr>
          <p:spPr bwMode="gray">
            <a:xfrm>
              <a:off x="4965700" y="6445250"/>
              <a:ext cx="63500" cy="76200"/>
            </a:xfrm>
            <a:custGeom>
              <a:avLst/>
              <a:gdLst/>
              <a:ahLst/>
              <a:cxnLst>
                <a:cxn ang="0">
                  <a:pos x="6" y="16"/>
                </a:cxn>
                <a:cxn ang="0">
                  <a:pos x="4" y="24"/>
                </a:cxn>
                <a:cxn ang="0">
                  <a:pos x="0" y="24"/>
                </a:cxn>
                <a:cxn ang="0">
                  <a:pos x="9" y="0"/>
                </a:cxn>
                <a:cxn ang="0">
                  <a:pos x="12" y="0"/>
                </a:cxn>
                <a:cxn ang="0">
                  <a:pos x="20" y="24"/>
                </a:cxn>
                <a:cxn ang="0">
                  <a:pos x="17" y="24"/>
                </a:cxn>
                <a:cxn ang="0">
                  <a:pos x="15" y="16"/>
                </a:cxn>
                <a:cxn ang="0">
                  <a:pos x="6" y="16"/>
                </a:cxn>
                <a:cxn ang="0">
                  <a:pos x="14" y="14"/>
                </a:cxn>
                <a:cxn ang="0">
                  <a:pos x="12" y="7"/>
                </a:cxn>
                <a:cxn ang="0">
                  <a:pos x="10" y="3"/>
                </a:cxn>
                <a:cxn ang="0">
                  <a:pos x="10" y="3"/>
                </a:cxn>
                <a:cxn ang="0">
                  <a:pos x="9" y="7"/>
                </a:cxn>
                <a:cxn ang="0">
                  <a:pos x="7" y="14"/>
                </a:cxn>
                <a:cxn ang="0">
                  <a:pos x="14" y="14"/>
                </a:cxn>
              </a:cxnLst>
              <a:rect l="0" t="0" r="r" b="b"/>
              <a:pathLst>
                <a:path w="20" h="24">
                  <a:moveTo>
                    <a:pt x="6" y="16"/>
                  </a:moveTo>
                  <a:cubicBezTo>
                    <a:pt x="4" y="24"/>
                    <a:pt x="4" y="24"/>
                    <a:pt x="4" y="24"/>
                  </a:cubicBezTo>
                  <a:cubicBezTo>
                    <a:pt x="0" y="24"/>
                    <a:pt x="0" y="24"/>
                    <a:pt x="0" y="24"/>
                  </a:cubicBezTo>
                  <a:cubicBezTo>
                    <a:pt x="9" y="0"/>
                    <a:pt x="9" y="0"/>
                    <a:pt x="9" y="0"/>
                  </a:cubicBezTo>
                  <a:cubicBezTo>
                    <a:pt x="12" y="0"/>
                    <a:pt x="12" y="0"/>
                    <a:pt x="12" y="0"/>
                  </a:cubicBezTo>
                  <a:cubicBezTo>
                    <a:pt x="20" y="24"/>
                    <a:pt x="20" y="24"/>
                    <a:pt x="20" y="24"/>
                  </a:cubicBezTo>
                  <a:cubicBezTo>
                    <a:pt x="17" y="24"/>
                    <a:pt x="17" y="24"/>
                    <a:pt x="17" y="24"/>
                  </a:cubicBezTo>
                  <a:cubicBezTo>
                    <a:pt x="15" y="16"/>
                    <a:pt x="15" y="16"/>
                    <a:pt x="15" y="16"/>
                  </a:cubicBezTo>
                  <a:lnTo>
                    <a:pt x="6" y="16"/>
                  </a:lnTo>
                  <a:close/>
                  <a:moveTo>
                    <a:pt x="14" y="14"/>
                  </a:moveTo>
                  <a:cubicBezTo>
                    <a:pt x="12" y="7"/>
                    <a:pt x="12" y="7"/>
                    <a:pt x="12" y="7"/>
                  </a:cubicBezTo>
                  <a:cubicBezTo>
                    <a:pt x="11" y="6"/>
                    <a:pt x="11" y="4"/>
                    <a:pt x="10" y="3"/>
                  </a:cubicBezTo>
                  <a:cubicBezTo>
                    <a:pt x="10" y="3"/>
                    <a:pt x="10" y="3"/>
                    <a:pt x="10" y="3"/>
                  </a:cubicBezTo>
                  <a:cubicBezTo>
                    <a:pt x="10" y="4"/>
                    <a:pt x="10" y="6"/>
                    <a:pt x="9" y="7"/>
                  </a:cubicBezTo>
                  <a:cubicBezTo>
                    <a:pt x="7" y="14"/>
                    <a:pt x="7" y="14"/>
                    <a:pt x="7" y="14"/>
                  </a:cubicBezTo>
                  <a:lnTo>
                    <a:pt x="14"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8" name="Freeform 27">
              <a:extLst>
                <a:ext uri="{FF2B5EF4-FFF2-40B4-BE49-F238E27FC236}">
                  <a16:creationId xmlns:a16="http://schemas.microsoft.com/office/drawing/2014/main" id="{B72926B1-9759-B34D-AA74-F3DBDCDA1EAE}"/>
                </a:ext>
              </a:extLst>
            </p:cNvPr>
            <p:cNvSpPr>
              <a:spLocks noEditPoints="1"/>
            </p:cNvSpPr>
            <p:nvPr userDrawn="1"/>
          </p:nvSpPr>
          <p:spPr bwMode="gray">
            <a:xfrm>
              <a:off x="5048250" y="6445250"/>
              <a:ext cx="47625" cy="76200"/>
            </a:xfrm>
            <a:custGeom>
              <a:avLst/>
              <a:gdLst/>
              <a:ahLst/>
              <a:cxnLst>
                <a:cxn ang="0">
                  <a:pos x="0" y="0"/>
                </a:cxn>
                <a:cxn ang="0">
                  <a:pos x="6" y="0"/>
                </a:cxn>
                <a:cxn ang="0">
                  <a:pos x="13" y="2"/>
                </a:cxn>
                <a:cxn ang="0">
                  <a:pos x="15" y="6"/>
                </a:cxn>
                <a:cxn ang="0">
                  <a:pos x="10" y="12"/>
                </a:cxn>
                <a:cxn ang="0">
                  <a:pos x="10" y="13"/>
                </a:cxn>
                <a:cxn ang="0">
                  <a:pos x="14" y="17"/>
                </a:cxn>
                <a:cxn ang="0">
                  <a:pos x="15" y="24"/>
                </a:cxn>
                <a:cxn ang="0">
                  <a:pos x="12" y="24"/>
                </a:cxn>
                <a:cxn ang="0">
                  <a:pos x="11" y="18"/>
                </a:cxn>
                <a:cxn ang="0">
                  <a:pos x="6" y="14"/>
                </a:cxn>
                <a:cxn ang="0">
                  <a:pos x="3" y="14"/>
                </a:cxn>
                <a:cxn ang="0">
                  <a:pos x="3" y="24"/>
                </a:cxn>
                <a:cxn ang="0">
                  <a:pos x="0" y="24"/>
                </a:cxn>
                <a:cxn ang="0">
                  <a:pos x="0" y="0"/>
                </a:cxn>
                <a:cxn ang="0">
                  <a:pos x="3" y="11"/>
                </a:cxn>
                <a:cxn ang="0">
                  <a:pos x="6" y="11"/>
                </a:cxn>
                <a:cxn ang="0">
                  <a:pos x="11" y="7"/>
                </a:cxn>
                <a:cxn ang="0">
                  <a:pos x="6" y="2"/>
                </a:cxn>
                <a:cxn ang="0">
                  <a:pos x="3" y="3"/>
                </a:cxn>
                <a:cxn ang="0">
                  <a:pos x="3" y="11"/>
                </a:cxn>
              </a:cxnLst>
              <a:rect l="0" t="0" r="r" b="b"/>
              <a:pathLst>
                <a:path w="15" h="24">
                  <a:moveTo>
                    <a:pt x="0" y="0"/>
                  </a:moveTo>
                  <a:cubicBezTo>
                    <a:pt x="1" y="0"/>
                    <a:pt x="4" y="0"/>
                    <a:pt x="6" y="0"/>
                  </a:cubicBezTo>
                  <a:cubicBezTo>
                    <a:pt x="9" y="0"/>
                    <a:pt x="11" y="1"/>
                    <a:pt x="13" y="2"/>
                  </a:cubicBezTo>
                  <a:cubicBezTo>
                    <a:pt x="14" y="3"/>
                    <a:pt x="15" y="5"/>
                    <a:pt x="15" y="6"/>
                  </a:cubicBezTo>
                  <a:cubicBezTo>
                    <a:pt x="15" y="10"/>
                    <a:pt x="13" y="12"/>
                    <a:pt x="10" y="12"/>
                  </a:cubicBezTo>
                  <a:cubicBezTo>
                    <a:pt x="10" y="13"/>
                    <a:pt x="10" y="13"/>
                    <a:pt x="10" y="13"/>
                  </a:cubicBezTo>
                  <a:cubicBezTo>
                    <a:pt x="12" y="13"/>
                    <a:pt x="13" y="15"/>
                    <a:pt x="14" y="17"/>
                  </a:cubicBezTo>
                  <a:cubicBezTo>
                    <a:pt x="14" y="21"/>
                    <a:pt x="15" y="23"/>
                    <a:pt x="15" y="24"/>
                  </a:cubicBezTo>
                  <a:cubicBezTo>
                    <a:pt x="12" y="24"/>
                    <a:pt x="12" y="24"/>
                    <a:pt x="12" y="24"/>
                  </a:cubicBezTo>
                  <a:cubicBezTo>
                    <a:pt x="12" y="23"/>
                    <a:pt x="11" y="21"/>
                    <a:pt x="11" y="18"/>
                  </a:cubicBezTo>
                  <a:cubicBezTo>
                    <a:pt x="10" y="15"/>
                    <a:pt x="9" y="14"/>
                    <a:pt x="6" y="14"/>
                  </a:cubicBezTo>
                  <a:cubicBezTo>
                    <a:pt x="3" y="14"/>
                    <a:pt x="3" y="14"/>
                    <a:pt x="3" y="14"/>
                  </a:cubicBezTo>
                  <a:cubicBezTo>
                    <a:pt x="3" y="24"/>
                    <a:pt x="3" y="24"/>
                    <a:pt x="3" y="24"/>
                  </a:cubicBezTo>
                  <a:cubicBezTo>
                    <a:pt x="0" y="24"/>
                    <a:pt x="0" y="24"/>
                    <a:pt x="0" y="24"/>
                  </a:cubicBezTo>
                  <a:lnTo>
                    <a:pt x="0" y="0"/>
                  </a:lnTo>
                  <a:close/>
                  <a:moveTo>
                    <a:pt x="3" y="11"/>
                  </a:moveTo>
                  <a:cubicBezTo>
                    <a:pt x="6" y="11"/>
                    <a:pt x="6" y="11"/>
                    <a:pt x="6" y="11"/>
                  </a:cubicBezTo>
                  <a:cubicBezTo>
                    <a:pt x="9" y="11"/>
                    <a:pt x="11" y="9"/>
                    <a:pt x="11" y="7"/>
                  </a:cubicBezTo>
                  <a:cubicBezTo>
                    <a:pt x="11" y="4"/>
                    <a:pt x="9" y="2"/>
                    <a:pt x="6" y="2"/>
                  </a:cubicBezTo>
                  <a:cubicBezTo>
                    <a:pt x="5" y="2"/>
                    <a:pt x="4" y="2"/>
                    <a:pt x="3" y="3"/>
                  </a:cubicBezTo>
                  <a:lnTo>
                    <a:pt x="3" y="1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9" name="Freeform 28">
              <a:extLst>
                <a:ext uri="{FF2B5EF4-FFF2-40B4-BE49-F238E27FC236}">
                  <a16:creationId xmlns:a16="http://schemas.microsoft.com/office/drawing/2014/main" id="{3F899399-A230-C044-8674-E4184BE74E26}"/>
                </a:ext>
              </a:extLst>
            </p:cNvPr>
            <p:cNvSpPr>
              <a:spLocks/>
            </p:cNvSpPr>
            <p:nvPr userDrawn="1"/>
          </p:nvSpPr>
          <p:spPr bwMode="gray">
            <a:xfrm>
              <a:off x="5108575" y="6445250"/>
              <a:ext cx="53975" cy="76200"/>
            </a:xfrm>
            <a:custGeom>
              <a:avLst/>
              <a:gdLst/>
              <a:ahLst/>
              <a:cxnLst>
                <a:cxn ang="0">
                  <a:pos x="14" y="6"/>
                </a:cxn>
                <a:cxn ang="0">
                  <a:pos x="0" y="6"/>
                </a:cxn>
                <a:cxn ang="0">
                  <a:pos x="0" y="0"/>
                </a:cxn>
                <a:cxn ang="0">
                  <a:pos x="34" y="0"/>
                </a:cxn>
                <a:cxn ang="0">
                  <a:pos x="34" y="6"/>
                </a:cxn>
                <a:cxn ang="0">
                  <a:pos x="20" y="6"/>
                </a:cxn>
                <a:cxn ang="0">
                  <a:pos x="20" y="48"/>
                </a:cxn>
                <a:cxn ang="0">
                  <a:pos x="14" y="48"/>
                </a:cxn>
                <a:cxn ang="0">
                  <a:pos x="14" y="6"/>
                </a:cxn>
              </a:cxnLst>
              <a:rect l="0" t="0" r="r" b="b"/>
              <a:pathLst>
                <a:path w="34" h="48">
                  <a:moveTo>
                    <a:pt x="14" y="6"/>
                  </a:moveTo>
                  <a:lnTo>
                    <a:pt x="0" y="6"/>
                  </a:lnTo>
                  <a:lnTo>
                    <a:pt x="0" y="0"/>
                  </a:lnTo>
                  <a:lnTo>
                    <a:pt x="34" y="0"/>
                  </a:lnTo>
                  <a:lnTo>
                    <a:pt x="34" y="6"/>
                  </a:lnTo>
                  <a:lnTo>
                    <a:pt x="20" y="6"/>
                  </a:lnTo>
                  <a:lnTo>
                    <a:pt x="20" y="48"/>
                  </a:lnTo>
                  <a:lnTo>
                    <a:pt x="14" y="48"/>
                  </a:lnTo>
                  <a:lnTo>
                    <a:pt x="14"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1" name="Freeform 30">
              <a:extLst>
                <a:ext uri="{FF2B5EF4-FFF2-40B4-BE49-F238E27FC236}">
                  <a16:creationId xmlns:a16="http://schemas.microsoft.com/office/drawing/2014/main" id="{88B22216-798E-044E-A1F1-37177EE1D834}"/>
                </a:ext>
              </a:extLst>
            </p:cNvPr>
            <p:cNvSpPr>
              <a:spLocks/>
            </p:cNvSpPr>
            <p:nvPr userDrawn="1"/>
          </p:nvSpPr>
          <p:spPr bwMode="gray">
            <a:xfrm>
              <a:off x="5178425" y="6445250"/>
              <a:ext cx="41275" cy="76200"/>
            </a:xfrm>
            <a:custGeom>
              <a:avLst/>
              <a:gdLst/>
              <a:ahLst/>
              <a:cxnLst>
                <a:cxn ang="0">
                  <a:pos x="24" y="26"/>
                </a:cxn>
                <a:cxn ang="0">
                  <a:pos x="6" y="26"/>
                </a:cxn>
                <a:cxn ang="0">
                  <a:pos x="6" y="42"/>
                </a:cxn>
                <a:cxn ang="0">
                  <a:pos x="26" y="42"/>
                </a:cxn>
                <a:cxn ang="0">
                  <a:pos x="26" y="48"/>
                </a:cxn>
                <a:cxn ang="0">
                  <a:pos x="0" y="48"/>
                </a:cxn>
                <a:cxn ang="0">
                  <a:pos x="0" y="0"/>
                </a:cxn>
                <a:cxn ang="0">
                  <a:pos x="26" y="0"/>
                </a:cxn>
                <a:cxn ang="0">
                  <a:pos x="26" y="6"/>
                </a:cxn>
                <a:cxn ang="0">
                  <a:pos x="6" y="6"/>
                </a:cxn>
                <a:cxn ang="0">
                  <a:pos x="6" y="20"/>
                </a:cxn>
                <a:cxn ang="0">
                  <a:pos x="24" y="20"/>
                </a:cxn>
                <a:cxn ang="0">
                  <a:pos x="24" y="26"/>
                </a:cxn>
              </a:cxnLst>
              <a:rect l="0" t="0" r="r" b="b"/>
              <a:pathLst>
                <a:path w="26" h="48">
                  <a:moveTo>
                    <a:pt x="24" y="26"/>
                  </a:moveTo>
                  <a:lnTo>
                    <a:pt x="6" y="26"/>
                  </a:lnTo>
                  <a:lnTo>
                    <a:pt x="6" y="42"/>
                  </a:lnTo>
                  <a:lnTo>
                    <a:pt x="26" y="42"/>
                  </a:lnTo>
                  <a:lnTo>
                    <a:pt x="26" y="48"/>
                  </a:lnTo>
                  <a:lnTo>
                    <a:pt x="0" y="48"/>
                  </a:lnTo>
                  <a:lnTo>
                    <a:pt x="0" y="0"/>
                  </a:lnTo>
                  <a:lnTo>
                    <a:pt x="26" y="0"/>
                  </a:lnTo>
                  <a:lnTo>
                    <a:pt x="26" y="6"/>
                  </a:lnTo>
                  <a:lnTo>
                    <a:pt x="6" y="6"/>
                  </a:lnTo>
                  <a:lnTo>
                    <a:pt x="6" y="20"/>
                  </a:lnTo>
                  <a:lnTo>
                    <a:pt x="24" y="20"/>
                  </a:lnTo>
                  <a:lnTo>
                    <a:pt x="24" y="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2" name="Freeform 31">
              <a:extLst>
                <a:ext uri="{FF2B5EF4-FFF2-40B4-BE49-F238E27FC236}">
                  <a16:creationId xmlns:a16="http://schemas.microsoft.com/office/drawing/2014/main" id="{15A67C64-C658-C342-91F8-AD722A6BD2CD}"/>
                </a:ext>
              </a:extLst>
            </p:cNvPr>
            <p:cNvSpPr>
              <a:spLocks noEditPoints="1"/>
            </p:cNvSpPr>
            <p:nvPr userDrawn="1"/>
          </p:nvSpPr>
          <p:spPr bwMode="gray">
            <a:xfrm>
              <a:off x="5238750" y="6445250"/>
              <a:ext cx="50800" cy="76200"/>
            </a:xfrm>
            <a:custGeom>
              <a:avLst/>
              <a:gdLst/>
              <a:ahLst/>
              <a:cxnLst>
                <a:cxn ang="0">
                  <a:pos x="0" y="0"/>
                </a:cxn>
                <a:cxn ang="0">
                  <a:pos x="6" y="0"/>
                </a:cxn>
                <a:cxn ang="0">
                  <a:pos x="13" y="2"/>
                </a:cxn>
                <a:cxn ang="0">
                  <a:pos x="15" y="6"/>
                </a:cxn>
                <a:cxn ang="0">
                  <a:pos x="10" y="12"/>
                </a:cxn>
                <a:cxn ang="0">
                  <a:pos x="10" y="13"/>
                </a:cxn>
                <a:cxn ang="0">
                  <a:pos x="14" y="17"/>
                </a:cxn>
                <a:cxn ang="0">
                  <a:pos x="16" y="24"/>
                </a:cxn>
                <a:cxn ang="0">
                  <a:pos x="13" y="24"/>
                </a:cxn>
                <a:cxn ang="0">
                  <a:pos x="11" y="18"/>
                </a:cxn>
                <a:cxn ang="0">
                  <a:pos x="6" y="14"/>
                </a:cxn>
                <a:cxn ang="0">
                  <a:pos x="3" y="14"/>
                </a:cxn>
                <a:cxn ang="0">
                  <a:pos x="3" y="24"/>
                </a:cxn>
                <a:cxn ang="0">
                  <a:pos x="0" y="24"/>
                </a:cxn>
                <a:cxn ang="0">
                  <a:pos x="0" y="0"/>
                </a:cxn>
                <a:cxn ang="0">
                  <a:pos x="3" y="11"/>
                </a:cxn>
                <a:cxn ang="0">
                  <a:pos x="6" y="11"/>
                </a:cxn>
                <a:cxn ang="0">
                  <a:pos x="12" y="7"/>
                </a:cxn>
                <a:cxn ang="0">
                  <a:pos x="6" y="2"/>
                </a:cxn>
                <a:cxn ang="0">
                  <a:pos x="3" y="3"/>
                </a:cxn>
                <a:cxn ang="0">
                  <a:pos x="3" y="11"/>
                </a:cxn>
              </a:cxnLst>
              <a:rect l="0" t="0" r="r" b="b"/>
              <a:pathLst>
                <a:path w="16" h="24">
                  <a:moveTo>
                    <a:pt x="0" y="0"/>
                  </a:moveTo>
                  <a:cubicBezTo>
                    <a:pt x="2" y="0"/>
                    <a:pt x="4" y="0"/>
                    <a:pt x="6" y="0"/>
                  </a:cubicBezTo>
                  <a:cubicBezTo>
                    <a:pt x="9" y="0"/>
                    <a:pt x="12" y="1"/>
                    <a:pt x="13" y="2"/>
                  </a:cubicBezTo>
                  <a:cubicBezTo>
                    <a:pt x="14" y="3"/>
                    <a:pt x="15" y="5"/>
                    <a:pt x="15" y="6"/>
                  </a:cubicBezTo>
                  <a:cubicBezTo>
                    <a:pt x="15" y="10"/>
                    <a:pt x="13" y="12"/>
                    <a:pt x="10" y="12"/>
                  </a:cubicBezTo>
                  <a:cubicBezTo>
                    <a:pt x="10" y="13"/>
                    <a:pt x="10" y="13"/>
                    <a:pt x="10" y="13"/>
                  </a:cubicBezTo>
                  <a:cubicBezTo>
                    <a:pt x="12" y="13"/>
                    <a:pt x="13" y="15"/>
                    <a:pt x="14" y="17"/>
                  </a:cubicBezTo>
                  <a:cubicBezTo>
                    <a:pt x="15" y="21"/>
                    <a:pt x="15" y="23"/>
                    <a:pt x="16" y="24"/>
                  </a:cubicBezTo>
                  <a:cubicBezTo>
                    <a:pt x="13" y="24"/>
                    <a:pt x="13" y="24"/>
                    <a:pt x="13" y="24"/>
                  </a:cubicBezTo>
                  <a:cubicBezTo>
                    <a:pt x="12" y="23"/>
                    <a:pt x="12" y="21"/>
                    <a:pt x="11" y="18"/>
                  </a:cubicBezTo>
                  <a:cubicBezTo>
                    <a:pt x="10" y="15"/>
                    <a:pt x="9" y="14"/>
                    <a:pt x="6" y="14"/>
                  </a:cubicBezTo>
                  <a:cubicBezTo>
                    <a:pt x="3" y="14"/>
                    <a:pt x="3" y="14"/>
                    <a:pt x="3" y="14"/>
                  </a:cubicBezTo>
                  <a:cubicBezTo>
                    <a:pt x="3" y="24"/>
                    <a:pt x="3" y="24"/>
                    <a:pt x="3" y="24"/>
                  </a:cubicBezTo>
                  <a:cubicBezTo>
                    <a:pt x="0" y="24"/>
                    <a:pt x="0" y="24"/>
                    <a:pt x="0" y="24"/>
                  </a:cubicBezTo>
                  <a:lnTo>
                    <a:pt x="0" y="0"/>
                  </a:lnTo>
                  <a:close/>
                  <a:moveTo>
                    <a:pt x="3" y="11"/>
                  </a:moveTo>
                  <a:cubicBezTo>
                    <a:pt x="6" y="11"/>
                    <a:pt x="6" y="11"/>
                    <a:pt x="6" y="11"/>
                  </a:cubicBezTo>
                  <a:cubicBezTo>
                    <a:pt x="10" y="11"/>
                    <a:pt x="12" y="9"/>
                    <a:pt x="12" y="7"/>
                  </a:cubicBezTo>
                  <a:cubicBezTo>
                    <a:pt x="12" y="4"/>
                    <a:pt x="10" y="2"/>
                    <a:pt x="6" y="2"/>
                  </a:cubicBezTo>
                  <a:cubicBezTo>
                    <a:pt x="5" y="2"/>
                    <a:pt x="4" y="2"/>
                    <a:pt x="3" y="3"/>
                  </a:cubicBezTo>
                  <a:lnTo>
                    <a:pt x="3" y="1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3" name="Freeform 32">
              <a:extLst>
                <a:ext uri="{FF2B5EF4-FFF2-40B4-BE49-F238E27FC236}">
                  <a16:creationId xmlns:a16="http://schemas.microsoft.com/office/drawing/2014/main" id="{E8E7D28C-6FD1-EB4F-A858-517D723839BC}"/>
                </a:ext>
              </a:extLst>
            </p:cNvPr>
            <p:cNvSpPr>
              <a:spLocks/>
            </p:cNvSpPr>
            <p:nvPr userDrawn="1"/>
          </p:nvSpPr>
          <p:spPr bwMode="gray">
            <a:xfrm>
              <a:off x="5305425" y="6445250"/>
              <a:ext cx="44450" cy="76200"/>
            </a:xfrm>
            <a:custGeom>
              <a:avLst/>
              <a:gdLst/>
              <a:ahLst/>
              <a:cxnLst>
                <a:cxn ang="0">
                  <a:pos x="26" y="26"/>
                </a:cxn>
                <a:cxn ang="0">
                  <a:pos x="6" y="26"/>
                </a:cxn>
                <a:cxn ang="0">
                  <a:pos x="6" y="42"/>
                </a:cxn>
                <a:cxn ang="0">
                  <a:pos x="28" y="42"/>
                </a:cxn>
                <a:cxn ang="0">
                  <a:pos x="28" y="48"/>
                </a:cxn>
                <a:cxn ang="0">
                  <a:pos x="0" y="48"/>
                </a:cxn>
                <a:cxn ang="0">
                  <a:pos x="0" y="0"/>
                </a:cxn>
                <a:cxn ang="0">
                  <a:pos x="26" y="0"/>
                </a:cxn>
                <a:cxn ang="0">
                  <a:pos x="26" y="6"/>
                </a:cxn>
                <a:cxn ang="0">
                  <a:pos x="6" y="6"/>
                </a:cxn>
                <a:cxn ang="0">
                  <a:pos x="6" y="20"/>
                </a:cxn>
                <a:cxn ang="0">
                  <a:pos x="26" y="20"/>
                </a:cxn>
                <a:cxn ang="0">
                  <a:pos x="26" y="26"/>
                </a:cxn>
              </a:cxnLst>
              <a:rect l="0" t="0" r="r" b="b"/>
              <a:pathLst>
                <a:path w="28" h="48">
                  <a:moveTo>
                    <a:pt x="26" y="26"/>
                  </a:moveTo>
                  <a:lnTo>
                    <a:pt x="6" y="26"/>
                  </a:lnTo>
                  <a:lnTo>
                    <a:pt x="6" y="42"/>
                  </a:lnTo>
                  <a:lnTo>
                    <a:pt x="28" y="42"/>
                  </a:lnTo>
                  <a:lnTo>
                    <a:pt x="28" y="48"/>
                  </a:lnTo>
                  <a:lnTo>
                    <a:pt x="0" y="48"/>
                  </a:lnTo>
                  <a:lnTo>
                    <a:pt x="0" y="0"/>
                  </a:lnTo>
                  <a:lnTo>
                    <a:pt x="26" y="0"/>
                  </a:lnTo>
                  <a:lnTo>
                    <a:pt x="26" y="6"/>
                  </a:lnTo>
                  <a:lnTo>
                    <a:pt x="6" y="6"/>
                  </a:lnTo>
                  <a:lnTo>
                    <a:pt x="6" y="20"/>
                  </a:lnTo>
                  <a:lnTo>
                    <a:pt x="26" y="20"/>
                  </a:lnTo>
                  <a:lnTo>
                    <a:pt x="26" y="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4" name="Freeform 33">
              <a:extLst>
                <a:ext uri="{FF2B5EF4-FFF2-40B4-BE49-F238E27FC236}">
                  <a16:creationId xmlns:a16="http://schemas.microsoft.com/office/drawing/2014/main" id="{4DC1EB11-F0B3-524D-B44F-D9492B0A1147}"/>
                </a:ext>
              </a:extLst>
            </p:cNvPr>
            <p:cNvSpPr>
              <a:spLocks noEditPoints="1"/>
            </p:cNvSpPr>
            <p:nvPr userDrawn="1"/>
          </p:nvSpPr>
          <p:spPr bwMode="gray">
            <a:xfrm>
              <a:off x="5368925" y="6445250"/>
              <a:ext cx="58738" cy="76200"/>
            </a:xfrm>
            <a:custGeom>
              <a:avLst/>
              <a:gdLst/>
              <a:ahLst/>
              <a:cxnLst>
                <a:cxn ang="0">
                  <a:pos x="0" y="0"/>
                </a:cxn>
                <a:cxn ang="0">
                  <a:pos x="6" y="0"/>
                </a:cxn>
                <a:cxn ang="0">
                  <a:pos x="16" y="3"/>
                </a:cxn>
                <a:cxn ang="0">
                  <a:pos x="19" y="11"/>
                </a:cxn>
                <a:cxn ang="0">
                  <a:pos x="16" y="21"/>
                </a:cxn>
                <a:cxn ang="0">
                  <a:pos x="5" y="24"/>
                </a:cxn>
                <a:cxn ang="0">
                  <a:pos x="0" y="24"/>
                </a:cxn>
                <a:cxn ang="0">
                  <a:pos x="0" y="0"/>
                </a:cxn>
                <a:cxn ang="0">
                  <a:pos x="3" y="22"/>
                </a:cxn>
                <a:cxn ang="0">
                  <a:pos x="6" y="22"/>
                </a:cxn>
                <a:cxn ang="0">
                  <a:pos x="16" y="12"/>
                </a:cxn>
                <a:cxn ang="0">
                  <a:pos x="6" y="2"/>
                </a:cxn>
                <a:cxn ang="0">
                  <a:pos x="3" y="3"/>
                </a:cxn>
                <a:cxn ang="0">
                  <a:pos x="3" y="22"/>
                </a:cxn>
              </a:cxnLst>
              <a:rect l="0" t="0" r="r" b="b"/>
              <a:pathLst>
                <a:path w="19" h="24">
                  <a:moveTo>
                    <a:pt x="0" y="0"/>
                  </a:moveTo>
                  <a:cubicBezTo>
                    <a:pt x="2" y="0"/>
                    <a:pt x="4" y="0"/>
                    <a:pt x="6" y="0"/>
                  </a:cubicBezTo>
                  <a:cubicBezTo>
                    <a:pt x="11" y="0"/>
                    <a:pt x="14" y="1"/>
                    <a:pt x="16" y="3"/>
                  </a:cubicBezTo>
                  <a:cubicBezTo>
                    <a:pt x="18" y="5"/>
                    <a:pt x="19" y="8"/>
                    <a:pt x="19" y="11"/>
                  </a:cubicBezTo>
                  <a:cubicBezTo>
                    <a:pt x="19" y="15"/>
                    <a:pt x="18" y="19"/>
                    <a:pt x="16" y="21"/>
                  </a:cubicBezTo>
                  <a:cubicBezTo>
                    <a:pt x="14" y="23"/>
                    <a:pt x="10" y="24"/>
                    <a:pt x="5" y="24"/>
                  </a:cubicBezTo>
                  <a:cubicBezTo>
                    <a:pt x="3" y="24"/>
                    <a:pt x="1" y="24"/>
                    <a:pt x="0" y="24"/>
                  </a:cubicBezTo>
                  <a:lnTo>
                    <a:pt x="0" y="0"/>
                  </a:lnTo>
                  <a:close/>
                  <a:moveTo>
                    <a:pt x="3" y="22"/>
                  </a:moveTo>
                  <a:cubicBezTo>
                    <a:pt x="4" y="22"/>
                    <a:pt x="5" y="22"/>
                    <a:pt x="6" y="22"/>
                  </a:cubicBezTo>
                  <a:cubicBezTo>
                    <a:pt x="12" y="22"/>
                    <a:pt x="16" y="18"/>
                    <a:pt x="16" y="12"/>
                  </a:cubicBezTo>
                  <a:cubicBezTo>
                    <a:pt x="16" y="6"/>
                    <a:pt x="13" y="2"/>
                    <a:pt x="6" y="2"/>
                  </a:cubicBezTo>
                  <a:cubicBezTo>
                    <a:pt x="5" y="2"/>
                    <a:pt x="4" y="3"/>
                    <a:pt x="3" y="3"/>
                  </a:cubicBezTo>
                  <a:lnTo>
                    <a:pt x="3"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5" name="Freeform 34">
              <a:extLst>
                <a:ext uri="{FF2B5EF4-FFF2-40B4-BE49-F238E27FC236}">
                  <a16:creationId xmlns:a16="http://schemas.microsoft.com/office/drawing/2014/main" id="{295216A1-4E49-AB48-815D-ECC09ADF8AA2}"/>
                </a:ext>
              </a:extLst>
            </p:cNvPr>
            <p:cNvSpPr>
              <a:spLocks noEditPoints="1"/>
            </p:cNvSpPr>
            <p:nvPr userDrawn="1"/>
          </p:nvSpPr>
          <p:spPr bwMode="gray">
            <a:xfrm>
              <a:off x="5472113" y="6445250"/>
              <a:ext cx="63500" cy="76200"/>
            </a:xfrm>
            <a:custGeom>
              <a:avLst/>
              <a:gdLst/>
              <a:ahLst/>
              <a:cxnLst>
                <a:cxn ang="0">
                  <a:pos x="6" y="16"/>
                </a:cxn>
                <a:cxn ang="0">
                  <a:pos x="3" y="24"/>
                </a:cxn>
                <a:cxn ang="0">
                  <a:pos x="0" y="24"/>
                </a:cxn>
                <a:cxn ang="0">
                  <a:pos x="8" y="0"/>
                </a:cxn>
                <a:cxn ang="0">
                  <a:pos x="12" y="0"/>
                </a:cxn>
                <a:cxn ang="0">
                  <a:pos x="20" y="24"/>
                </a:cxn>
                <a:cxn ang="0">
                  <a:pos x="17" y="24"/>
                </a:cxn>
                <a:cxn ang="0">
                  <a:pos x="14" y="16"/>
                </a:cxn>
                <a:cxn ang="0">
                  <a:pos x="6" y="16"/>
                </a:cxn>
                <a:cxn ang="0">
                  <a:pos x="13" y="14"/>
                </a:cxn>
                <a:cxn ang="0">
                  <a:pos x="11" y="7"/>
                </a:cxn>
                <a:cxn ang="0">
                  <a:pos x="10" y="3"/>
                </a:cxn>
                <a:cxn ang="0">
                  <a:pos x="10" y="3"/>
                </a:cxn>
                <a:cxn ang="0">
                  <a:pos x="9" y="7"/>
                </a:cxn>
                <a:cxn ang="0">
                  <a:pos x="6" y="14"/>
                </a:cxn>
                <a:cxn ang="0">
                  <a:pos x="13" y="14"/>
                </a:cxn>
              </a:cxnLst>
              <a:rect l="0" t="0" r="r" b="b"/>
              <a:pathLst>
                <a:path w="20" h="24">
                  <a:moveTo>
                    <a:pt x="6" y="16"/>
                  </a:moveTo>
                  <a:cubicBezTo>
                    <a:pt x="3" y="24"/>
                    <a:pt x="3" y="24"/>
                    <a:pt x="3" y="24"/>
                  </a:cubicBezTo>
                  <a:cubicBezTo>
                    <a:pt x="0" y="24"/>
                    <a:pt x="0" y="24"/>
                    <a:pt x="0" y="24"/>
                  </a:cubicBezTo>
                  <a:cubicBezTo>
                    <a:pt x="8" y="0"/>
                    <a:pt x="8" y="0"/>
                    <a:pt x="8" y="0"/>
                  </a:cubicBezTo>
                  <a:cubicBezTo>
                    <a:pt x="12" y="0"/>
                    <a:pt x="12" y="0"/>
                    <a:pt x="12" y="0"/>
                  </a:cubicBezTo>
                  <a:cubicBezTo>
                    <a:pt x="20" y="24"/>
                    <a:pt x="20" y="24"/>
                    <a:pt x="20" y="24"/>
                  </a:cubicBezTo>
                  <a:cubicBezTo>
                    <a:pt x="17" y="24"/>
                    <a:pt x="17" y="24"/>
                    <a:pt x="17" y="24"/>
                  </a:cubicBezTo>
                  <a:cubicBezTo>
                    <a:pt x="14" y="16"/>
                    <a:pt x="14" y="16"/>
                    <a:pt x="14" y="16"/>
                  </a:cubicBezTo>
                  <a:lnTo>
                    <a:pt x="6" y="16"/>
                  </a:lnTo>
                  <a:close/>
                  <a:moveTo>
                    <a:pt x="13" y="14"/>
                  </a:moveTo>
                  <a:cubicBezTo>
                    <a:pt x="11" y="7"/>
                    <a:pt x="11" y="7"/>
                    <a:pt x="11" y="7"/>
                  </a:cubicBezTo>
                  <a:cubicBezTo>
                    <a:pt x="11" y="6"/>
                    <a:pt x="10" y="4"/>
                    <a:pt x="10" y="3"/>
                  </a:cubicBezTo>
                  <a:cubicBezTo>
                    <a:pt x="10" y="3"/>
                    <a:pt x="10" y="3"/>
                    <a:pt x="10" y="3"/>
                  </a:cubicBezTo>
                  <a:cubicBezTo>
                    <a:pt x="9" y="4"/>
                    <a:pt x="9" y="6"/>
                    <a:pt x="9" y="7"/>
                  </a:cubicBezTo>
                  <a:cubicBezTo>
                    <a:pt x="6" y="14"/>
                    <a:pt x="6" y="14"/>
                    <a:pt x="6" y="14"/>
                  </a:cubicBezTo>
                  <a:lnTo>
                    <a:pt x="13"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6" name="Freeform 35">
              <a:extLst>
                <a:ext uri="{FF2B5EF4-FFF2-40B4-BE49-F238E27FC236}">
                  <a16:creationId xmlns:a16="http://schemas.microsoft.com/office/drawing/2014/main" id="{5A184FCE-C47B-4446-BA1D-E286DDD84B06}"/>
                </a:ext>
              </a:extLst>
            </p:cNvPr>
            <p:cNvSpPr>
              <a:spLocks/>
            </p:cNvSpPr>
            <p:nvPr userDrawn="1"/>
          </p:nvSpPr>
          <p:spPr bwMode="gray">
            <a:xfrm>
              <a:off x="5548313" y="6445250"/>
              <a:ext cx="57150" cy="76200"/>
            </a:xfrm>
            <a:custGeom>
              <a:avLst/>
              <a:gdLst/>
              <a:ahLst/>
              <a:cxnLst>
                <a:cxn ang="0">
                  <a:pos x="18" y="23"/>
                </a:cxn>
                <a:cxn ang="0">
                  <a:pos x="11" y="24"/>
                </a:cxn>
                <a:cxn ang="0">
                  <a:pos x="0" y="12"/>
                </a:cxn>
                <a:cxn ang="0">
                  <a:pos x="12" y="0"/>
                </a:cxn>
                <a:cxn ang="0">
                  <a:pos x="18" y="1"/>
                </a:cxn>
                <a:cxn ang="0">
                  <a:pos x="17" y="3"/>
                </a:cxn>
                <a:cxn ang="0">
                  <a:pos x="12" y="2"/>
                </a:cxn>
                <a:cxn ang="0">
                  <a:pos x="3" y="12"/>
                </a:cxn>
                <a:cxn ang="0">
                  <a:pos x="12" y="22"/>
                </a:cxn>
                <a:cxn ang="0">
                  <a:pos x="17" y="21"/>
                </a:cxn>
                <a:cxn ang="0">
                  <a:pos x="18" y="23"/>
                </a:cxn>
              </a:cxnLst>
              <a:rect l="0" t="0" r="r" b="b"/>
              <a:pathLst>
                <a:path w="18" h="24">
                  <a:moveTo>
                    <a:pt x="18" y="23"/>
                  </a:moveTo>
                  <a:cubicBezTo>
                    <a:pt x="16" y="24"/>
                    <a:pt x="14" y="24"/>
                    <a:pt x="11" y="24"/>
                  </a:cubicBezTo>
                  <a:cubicBezTo>
                    <a:pt x="5" y="24"/>
                    <a:pt x="0" y="20"/>
                    <a:pt x="0" y="12"/>
                  </a:cubicBezTo>
                  <a:cubicBezTo>
                    <a:pt x="0" y="5"/>
                    <a:pt x="5" y="0"/>
                    <a:pt x="12" y="0"/>
                  </a:cubicBezTo>
                  <a:cubicBezTo>
                    <a:pt x="15" y="0"/>
                    <a:pt x="17" y="0"/>
                    <a:pt x="18" y="1"/>
                  </a:cubicBezTo>
                  <a:cubicBezTo>
                    <a:pt x="17" y="3"/>
                    <a:pt x="17" y="3"/>
                    <a:pt x="17" y="3"/>
                  </a:cubicBezTo>
                  <a:cubicBezTo>
                    <a:pt x="16" y="3"/>
                    <a:pt x="14" y="2"/>
                    <a:pt x="12" y="2"/>
                  </a:cubicBezTo>
                  <a:cubicBezTo>
                    <a:pt x="6" y="2"/>
                    <a:pt x="3" y="6"/>
                    <a:pt x="3" y="12"/>
                  </a:cubicBezTo>
                  <a:cubicBezTo>
                    <a:pt x="3" y="18"/>
                    <a:pt x="6" y="22"/>
                    <a:pt x="12" y="22"/>
                  </a:cubicBezTo>
                  <a:cubicBezTo>
                    <a:pt x="14" y="22"/>
                    <a:pt x="16" y="21"/>
                    <a:pt x="17" y="21"/>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7" name="Freeform 36">
              <a:extLst>
                <a:ext uri="{FF2B5EF4-FFF2-40B4-BE49-F238E27FC236}">
                  <a16:creationId xmlns:a16="http://schemas.microsoft.com/office/drawing/2014/main" id="{7650BDEC-1252-284F-B324-192B5232D5E8}"/>
                </a:ext>
              </a:extLst>
            </p:cNvPr>
            <p:cNvSpPr>
              <a:spLocks/>
            </p:cNvSpPr>
            <p:nvPr userDrawn="1"/>
          </p:nvSpPr>
          <p:spPr bwMode="gray">
            <a:xfrm>
              <a:off x="5614988" y="6445250"/>
              <a:ext cx="57150" cy="76200"/>
            </a:xfrm>
            <a:custGeom>
              <a:avLst/>
              <a:gdLst/>
              <a:ahLst/>
              <a:cxnLst>
                <a:cxn ang="0">
                  <a:pos x="18" y="23"/>
                </a:cxn>
                <a:cxn ang="0">
                  <a:pos x="12" y="24"/>
                </a:cxn>
                <a:cxn ang="0">
                  <a:pos x="0" y="12"/>
                </a:cxn>
                <a:cxn ang="0">
                  <a:pos x="13" y="0"/>
                </a:cxn>
                <a:cxn ang="0">
                  <a:pos x="18" y="1"/>
                </a:cxn>
                <a:cxn ang="0">
                  <a:pos x="18" y="3"/>
                </a:cxn>
                <a:cxn ang="0">
                  <a:pos x="13" y="2"/>
                </a:cxn>
                <a:cxn ang="0">
                  <a:pos x="4" y="12"/>
                </a:cxn>
                <a:cxn ang="0">
                  <a:pos x="13" y="22"/>
                </a:cxn>
                <a:cxn ang="0">
                  <a:pos x="18" y="21"/>
                </a:cxn>
                <a:cxn ang="0">
                  <a:pos x="18" y="23"/>
                </a:cxn>
              </a:cxnLst>
              <a:rect l="0" t="0" r="r" b="b"/>
              <a:pathLst>
                <a:path w="18" h="24">
                  <a:moveTo>
                    <a:pt x="18" y="23"/>
                  </a:moveTo>
                  <a:cubicBezTo>
                    <a:pt x="17" y="24"/>
                    <a:pt x="15" y="24"/>
                    <a:pt x="12" y="24"/>
                  </a:cubicBezTo>
                  <a:cubicBezTo>
                    <a:pt x="5" y="24"/>
                    <a:pt x="0" y="20"/>
                    <a:pt x="0" y="12"/>
                  </a:cubicBezTo>
                  <a:cubicBezTo>
                    <a:pt x="0" y="5"/>
                    <a:pt x="5" y="0"/>
                    <a:pt x="13" y="0"/>
                  </a:cubicBezTo>
                  <a:cubicBezTo>
                    <a:pt x="16" y="0"/>
                    <a:pt x="18" y="0"/>
                    <a:pt x="18" y="1"/>
                  </a:cubicBezTo>
                  <a:cubicBezTo>
                    <a:pt x="18" y="3"/>
                    <a:pt x="18" y="3"/>
                    <a:pt x="18" y="3"/>
                  </a:cubicBezTo>
                  <a:cubicBezTo>
                    <a:pt x="17" y="3"/>
                    <a:pt x="15" y="2"/>
                    <a:pt x="13" y="2"/>
                  </a:cubicBezTo>
                  <a:cubicBezTo>
                    <a:pt x="7" y="2"/>
                    <a:pt x="4" y="6"/>
                    <a:pt x="4" y="12"/>
                  </a:cubicBezTo>
                  <a:cubicBezTo>
                    <a:pt x="4" y="18"/>
                    <a:pt x="7" y="22"/>
                    <a:pt x="13" y="22"/>
                  </a:cubicBezTo>
                  <a:cubicBezTo>
                    <a:pt x="15" y="22"/>
                    <a:pt x="17" y="21"/>
                    <a:pt x="18" y="21"/>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8" name="Freeform 37">
              <a:extLst>
                <a:ext uri="{FF2B5EF4-FFF2-40B4-BE49-F238E27FC236}">
                  <a16:creationId xmlns:a16="http://schemas.microsoft.com/office/drawing/2014/main" id="{E7AA754E-863D-8D4E-880A-9688B2FA106D}"/>
                </a:ext>
              </a:extLst>
            </p:cNvPr>
            <p:cNvSpPr>
              <a:spLocks noEditPoints="1"/>
            </p:cNvSpPr>
            <p:nvPr userDrawn="1"/>
          </p:nvSpPr>
          <p:spPr bwMode="gray">
            <a:xfrm>
              <a:off x="5684838" y="6445250"/>
              <a:ext cx="69850" cy="76200"/>
            </a:xfrm>
            <a:custGeom>
              <a:avLst/>
              <a:gdLst/>
              <a:ahLst/>
              <a:cxnLst>
                <a:cxn ang="0">
                  <a:pos x="11" y="24"/>
                </a:cxn>
                <a:cxn ang="0">
                  <a:pos x="0" y="12"/>
                </a:cxn>
                <a:cxn ang="0">
                  <a:pos x="11" y="0"/>
                </a:cxn>
                <a:cxn ang="0">
                  <a:pos x="22" y="12"/>
                </a:cxn>
                <a:cxn ang="0">
                  <a:pos x="11" y="24"/>
                </a:cxn>
                <a:cxn ang="0">
                  <a:pos x="11" y="22"/>
                </a:cxn>
                <a:cxn ang="0">
                  <a:pos x="19" y="12"/>
                </a:cxn>
                <a:cxn ang="0">
                  <a:pos x="11" y="2"/>
                </a:cxn>
                <a:cxn ang="0">
                  <a:pos x="3" y="12"/>
                </a:cxn>
                <a:cxn ang="0">
                  <a:pos x="11" y="22"/>
                </a:cxn>
              </a:cxnLst>
              <a:rect l="0" t="0" r="r" b="b"/>
              <a:pathLst>
                <a:path w="22" h="24">
                  <a:moveTo>
                    <a:pt x="11" y="24"/>
                  </a:moveTo>
                  <a:cubicBezTo>
                    <a:pt x="4" y="24"/>
                    <a:pt x="0" y="19"/>
                    <a:pt x="0" y="12"/>
                  </a:cubicBezTo>
                  <a:cubicBezTo>
                    <a:pt x="0" y="5"/>
                    <a:pt x="5" y="0"/>
                    <a:pt x="11" y="0"/>
                  </a:cubicBezTo>
                  <a:cubicBezTo>
                    <a:pt x="18" y="0"/>
                    <a:pt x="22" y="5"/>
                    <a:pt x="22" y="12"/>
                  </a:cubicBezTo>
                  <a:cubicBezTo>
                    <a:pt x="22" y="20"/>
                    <a:pt x="17" y="24"/>
                    <a:pt x="11" y="24"/>
                  </a:cubicBezTo>
                  <a:close/>
                  <a:moveTo>
                    <a:pt x="11" y="22"/>
                  </a:moveTo>
                  <a:cubicBezTo>
                    <a:pt x="16" y="22"/>
                    <a:pt x="19" y="17"/>
                    <a:pt x="19" y="12"/>
                  </a:cubicBezTo>
                  <a:cubicBezTo>
                    <a:pt x="19" y="7"/>
                    <a:pt x="16" y="2"/>
                    <a:pt x="11" y="2"/>
                  </a:cubicBezTo>
                  <a:cubicBezTo>
                    <a:pt x="6" y="2"/>
                    <a:pt x="3" y="7"/>
                    <a:pt x="3" y="12"/>
                  </a:cubicBezTo>
                  <a:cubicBezTo>
                    <a:pt x="3" y="17"/>
                    <a:pt x="6" y="22"/>
                    <a:pt x="11" y="2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9" name="Freeform 38">
              <a:extLst>
                <a:ext uri="{FF2B5EF4-FFF2-40B4-BE49-F238E27FC236}">
                  <a16:creationId xmlns:a16="http://schemas.microsoft.com/office/drawing/2014/main" id="{84DB7819-658F-A34B-9126-9F2AE4653F96}"/>
                </a:ext>
              </a:extLst>
            </p:cNvPr>
            <p:cNvSpPr>
              <a:spLocks/>
            </p:cNvSpPr>
            <p:nvPr userDrawn="1"/>
          </p:nvSpPr>
          <p:spPr bwMode="gray">
            <a:xfrm>
              <a:off x="5773738" y="6445250"/>
              <a:ext cx="53975" cy="76200"/>
            </a:xfrm>
            <a:custGeom>
              <a:avLst/>
              <a:gdLst/>
              <a:ahLst/>
              <a:cxnLst>
                <a:cxn ang="0">
                  <a:pos x="3" y="0"/>
                </a:cxn>
                <a:cxn ang="0">
                  <a:pos x="3" y="14"/>
                </a:cxn>
                <a:cxn ang="0">
                  <a:pos x="9" y="22"/>
                </a:cxn>
                <a:cxn ang="0">
                  <a:pos x="14" y="14"/>
                </a:cxn>
                <a:cxn ang="0">
                  <a:pos x="14" y="0"/>
                </a:cxn>
                <a:cxn ang="0">
                  <a:pos x="17" y="0"/>
                </a:cxn>
                <a:cxn ang="0">
                  <a:pos x="17" y="14"/>
                </a:cxn>
                <a:cxn ang="0">
                  <a:pos x="8" y="24"/>
                </a:cxn>
                <a:cxn ang="0">
                  <a:pos x="0" y="14"/>
                </a:cxn>
                <a:cxn ang="0">
                  <a:pos x="0" y="0"/>
                </a:cxn>
                <a:cxn ang="0">
                  <a:pos x="3" y="0"/>
                </a:cxn>
              </a:cxnLst>
              <a:rect l="0" t="0" r="r" b="b"/>
              <a:pathLst>
                <a:path w="17" h="24">
                  <a:moveTo>
                    <a:pt x="3" y="0"/>
                  </a:moveTo>
                  <a:cubicBezTo>
                    <a:pt x="3" y="14"/>
                    <a:pt x="3" y="14"/>
                    <a:pt x="3" y="14"/>
                  </a:cubicBezTo>
                  <a:cubicBezTo>
                    <a:pt x="3" y="20"/>
                    <a:pt x="5" y="22"/>
                    <a:pt x="9" y="22"/>
                  </a:cubicBezTo>
                  <a:cubicBezTo>
                    <a:pt x="12" y="22"/>
                    <a:pt x="14" y="19"/>
                    <a:pt x="14" y="14"/>
                  </a:cubicBezTo>
                  <a:cubicBezTo>
                    <a:pt x="14" y="0"/>
                    <a:pt x="14" y="0"/>
                    <a:pt x="14" y="0"/>
                  </a:cubicBezTo>
                  <a:cubicBezTo>
                    <a:pt x="17" y="0"/>
                    <a:pt x="17" y="0"/>
                    <a:pt x="17" y="0"/>
                  </a:cubicBezTo>
                  <a:cubicBezTo>
                    <a:pt x="17" y="14"/>
                    <a:pt x="17" y="14"/>
                    <a:pt x="17" y="14"/>
                  </a:cubicBezTo>
                  <a:cubicBezTo>
                    <a:pt x="17" y="21"/>
                    <a:pt x="14" y="24"/>
                    <a:pt x="8" y="24"/>
                  </a:cubicBezTo>
                  <a:cubicBezTo>
                    <a:pt x="4" y="24"/>
                    <a:pt x="0" y="22"/>
                    <a:pt x="0" y="14"/>
                  </a:cubicBezTo>
                  <a:cubicBezTo>
                    <a:pt x="0" y="0"/>
                    <a:pt x="0" y="0"/>
                    <a:pt x="0" y="0"/>
                  </a:cubicBezTo>
                  <a:lnTo>
                    <a:pt x="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0" name="Freeform 39">
              <a:extLst>
                <a:ext uri="{FF2B5EF4-FFF2-40B4-BE49-F238E27FC236}">
                  <a16:creationId xmlns:a16="http://schemas.microsoft.com/office/drawing/2014/main" id="{68F19E23-4072-8643-B801-45EB60AB012F}"/>
                </a:ext>
              </a:extLst>
            </p:cNvPr>
            <p:cNvSpPr>
              <a:spLocks/>
            </p:cNvSpPr>
            <p:nvPr userDrawn="1"/>
          </p:nvSpPr>
          <p:spPr bwMode="gray">
            <a:xfrm>
              <a:off x="5853113" y="6445250"/>
              <a:ext cx="57150" cy="76200"/>
            </a:xfrm>
            <a:custGeom>
              <a:avLst/>
              <a:gdLst/>
              <a:ahLst/>
              <a:cxnLst>
                <a:cxn ang="0">
                  <a:pos x="0" y="24"/>
                </a:cxn>
                <a:cxn ang="0">
                  <a:pos x="0" y="0"/>
                </a:cxn>
                <a:cxn ang="0">
                  <a:pos x="3" y="0"/>
                </a:cxn>
                <a:cxn ang="0">
                  <a:pos x="11" y="12"/>
                </a:cxn>
                <a:cxn ang="0">
                  <a:pos x="15" y="20"/>
                </a:cxn>
                <a:cxn ang="0">
                  <a:pos x="15" y="20"/>
                </a:cxn>
                <a:cxn ang="0">
                  <a:pos x="15" y="10"/>
                </a:cxn>
                <a:cxn ang="0">
                  <a:pos x="15" y="0"/>
                </a:cxn>
                <a:cxn ang="0">
                  <a:pos x="18" y="0"/>
                </a:cxn>
                <a:cxn ang="0">
                  <a:pos x="18" y="24"/>
                </a:cxn>
                <a:cxn ang="0">
                  <a:pos x="15" y="24"/>
                </a:cxn>
                <a:cxn ang="0">
                  <a:pos x="7" y="12"/>
                </a:cxn>
                <a:cxn ang="0">
                  <a:pos x="3" y="4"/>
                </a:cxn>
                <a:cxn ang="0">
                  <a:pos x="3" y="4"/>
                </a:cxn>
                <a:cxn ang="0">
                  <a:pos x="3" y="14"/>
                </a:cxn>
                <a:cxn ang="0">
                  <a:pos x="3" y="24"/>
                </a:cxn>
                <a:cxn ang="0">
                  <a:pos x="0" y="24"/>
                </a:cxn>
              </a:cxnLst>
              <a:rect l="0" t="0" r="r" b="b"/>
              <a:pathLst>
                <a:path w="18" h="24">
                  <a:moveTo>
                    <a:pt x="0" y="24"/>
                  </a:moveTo>
                  <a:cubicBezTo>
                    <a:pt x="0" y="0"/>
                    <a:pt x="0" y="0"/>
                    <a:pt x="0" y="0"/>
                  </a:cubicBezTo>
                  <a:cubicBezTo>
                    <a:pt x="3" y="0"/>
                    <a:pt x="3" y="0"/>
                    <a:pt x="3" y="0"/>
                  </a:cubicBezTo>
                  <a:cubicBezTo>
                    <a:pt x="11" y="12"/>
                    <a:pt x="11" y="12"/>
                    <a:pt x="11" y="12"/>
                  </a:cubicBezTo>
                  <a:cubicBezTo>
                    <a:pt x="13" y="15"/>
                    <a:pt x="14" y="17"/>
                    <a:pt x="15" y="20"/>
                  </a:cubicBezTo>
                  <a:cubicBezTo>
                    <a:pt x="15" y="20"/>
                    <a:pt x="15" y="20"/>
                    <a:pt x="15" y="20"/>
                  </a:cubicBezTo>
                  <a:cubicBezTo>
                    <a:pt x="15" y="17"/>
                    <a:pt x="15" y="14"/>
                    <a:pt x="15" y="10"/>
                  </a:cubicBezTo>
                  <a:cubicBezTo>
                    <a:pt x="15" y="0"/>
                    <a:pt x="15" y="0"/>
                    <a:pt x="15" y="0"/>
                  </a:cubicBezTo>
                  <a:cubicBezTo>
                    <a:pt x="18" y="0"/>
                    <a:pt x="18" y="0"/>
                    <a:pt x="18" y="0"/>
                  </a:cubicBezTo>
                  <a:cubicBezTo>
                    <a:pt x="18" y="24"/>
                    <a:pt x="18" y="24"/>
                    <a:pt x="18" y="24"/>
                  </a:cubicBezTo>
                  <a:cubicBezTo>
                    <a:pt x="15" y="24"/>
                    <a:pt x="15" y="24"/>
                    <a:pt x="15" y="24"/>
                  </a:cubicBezTo>
                  <a:cubicBezTo>
                    <a:pt x="7" y="12"/>
                    <a:pt x="7" y="12"/>
                    <a:pt x="7" y="12"/>
                  </a:cubicBezTo>
                  <a:cubicBezTo>
                    <a:pt x="5" y="9"/>
                    <a:pt x="4" y="6"/>
                    <a:pt x="3" y="4"/>
                  </a:cubicBezTo>
                  <a:cubicBezTo>
                    <a:pt x="3" y="4"/>
                    <a:pt x="3" y="4"/>
                    <a:pt x="3" y="4"/>
                  </a:cubicBezTo>
                  <a:cubicBezTo>
                    <a:pt x="3" y="7"/>
                    <a:pt x="3" y="10"/>
                    <a:pt x="3" y="14"/>
                  </a:cubicBezTo>
                  <a:cubicBezTo>
                    <a:pt x="3" y="24"/>
                    <a:pt x="3" y="24"/>
                    <a:pt x="3" y="24"/>
                  </a:cubicBezTo>
                  <a:lnTo>
                    <a:pt x="0" y="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1" name="Freeform 40">
              <a:extLst>
                <a:ext uri="{FF2B5EF4-FFF2-40B4-BE49-F238E27FC236}">
                  <a16:creationId xmlns:a16="http://schemas.microsoft.com/office/drawing/2014/main" id="{EDAAEB5A-913B-5149-8D4C-6226360A848C}"/>
                </a:ext>
              </a:extLst>
            </p:cNvPr>
            <p:cNvSpPr>
              <a:spLocks/>
            </p:cNvSpPr>
            <p:nvPr userDrawn="1"/>
          </p:nvSpPr>
          <p:spPr bwMode="gray">
            <a:xfrm>
              <a:off x="5922963" y="6445250"/>
              <a:ext cx="57150" cy="76200"/>
            </a:xfrm>
            <a:custGeom>
              <a:avLst/>
              <a:gdLst/>
              <a:ahLst/>
              <a:cxnLst>
                <a:cxn ang="0">
                  <a:pos x="16" y="6"/>
                </a:cxn>
                <a:cxn ang="0">
                  <a:pos x="0" y="6"/>
                </a:cxn>
                <a:cxn ang="0">
                  <a:pos x="0" y="0"/>
                </a:cxn>
                <a:cxn ang="0">
                  <a:pos x="36" y="0"/>
                </a:cxn>
                <a:cxn ang="0">
                  <a:pos x="36" y="6"/>
                </a:cxn>
                <a:cxn ang="0">
                  <a:pos x="22" y="6"/>
                </a:cxn>
                <a:cxn ang="0">
                  <a:pos x="22" y="48"/>
                </a:cxn>
                <a:cxn ang="0">
                  <a:pos x="16" y="48"/>
                </a:cxn>
                <a:cxn ang="0">
                  <a:pos x="16" y="6"/>
                </a:cxn>
              </a:cxnLst>
              <a:rect l="0" t="0" r="r" b="b"/>
              <a:pathLst>
                <a:path w="36" h="48">
                  <a:moveTo>
                    <a:pt x="16" y="6"/>
                  </a:moveTo>
                  <a:lnTo>
                    <a:pt x="0" y="6"/>
                  </a:lnTo>
                  <a:lnTo>
                    <a:pt x="0" y="0"/>
                  </a:lnTo>
                  <a:lnTo>
                    <a:pt x="36" y="0"/>
                  </a:lnTo>
                  <a:lnTo>
                    <a:pt x="36" y="6"/>
                  </a:lnTo>
                  <a:lnTo>
                    <a:pt x="22" y="6"/>
                  </a:lnTo>
                  <a:lnTo>
                    <a:pt x="22" y="48"/>
                  </a:lnTo>
                  <a:lnTo>
                    <a:pt x="16" y="48"/>
                  </a:lnTo>
                  <a:lnTo>
                    <a:pt x="16"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2" name="Freeform 41">
              <a:extLst>
                <a:ext uri="{FF2B5EF4-FFF2-40B4-BE49-F238E27FC236}">
                  <a16:creationId xmlns:a16="http://schemas.microsoft.com/office/drawing/2014/main" id="{9D6B94BE-F458-EA4C-A6AD-EF06C16D8B5E}"/>
                </a:ext>
              </a:extLst>
            </p:cNvPr>
            <p:cNvSpPr>
              <a:spLocks noEditPoints="1"/>
            </p:cNvSpPr>
            <p:nvPr userDrawn="1"/>
          </p:nvSpPr>
          <p:spPr bwMode="gray">
            <a:xfrm>
              <a:off x="5980113" y="6445250"/>
              <a:ext cx="63500" cy="76200"/>
            </a:xfrm>
            <a:custGeom>
              <a:avLst/>
              <a:gdLst/>
              <a:ahLst/>
              <a:cxnLst>
                <a:cxn ang="0">
                  <a:pos x="6" y="16"/>
                </a:cxn>
                <a:cxn ang="0">
                  <a:pos x="3" y="24"/>
                </a:cxn>
                <a:cxn ang="0">
                  <a:pos x="0" y="24"/>
                </a:cxn>
                <a:cxn ang="0">
                  <a:pos x="8" y="0"/>
                </a:cxn>
                <a:cxn ang="0">
                  <a:pos x="12" y="0"/>
                </a:cxn>
                <a:cxn ang="0">
                  <a:pos x="20" y="24"/>
                </a:cxn>
                <a:cxn ang="0">
                  <a:pos x="17" y="24"/>
                </a:cxn>
                <a:cxn ang="0">
                  <a:pos x="14" y="16"/>
                </a:cxn>
                <a:cxn ang="0">
                  <a:pos x="6" y="16"/>
                </a:cxn>
                <a:cxn ang="0">
                  <a:pos x="14" y="14"/>
                </a:cxn>
                <a:cxn ang="0">
                  <a:pos x="11" y="7"/>
                </a:cxn>
                <a:cxn ang="0">
                  <a:pos x="10" y="3"/>
                </a:cxn>
                <a:cxn ang="0">
                  <a:pos x="10" y="3"/>
                </a:cxn>
                <a:cxn ang="0">
                  <a:pos x="9" y="7"/>
                </a:cxn>
                <a:cxn ang="0">
                  <a:pos x="7" y="14"/>
                </a:cxn>
                <a:cxn ang="0">
                  <a:pos x="14" y="14"/>
                </a:cxn>
              </a:cxnLst>
              <a:rect l="0" t="0" r="r" b="b"/>
              <a:pathLst>
                <a:path w="20" h="24">
                  <a:moveTo>
                    <a:pt x="6" y="16"/>
                  </a:moveTo>
                  <a:cubicBezTo>
                    <a:pt x="3" y="24"/>
                    <a:pt x="3" y="24"/>
                    <a:pt x="3" y="24"/>
                  </a:cubicBezTo>
                  <a:cubicBezTo>
                    <a:pt x="0" y="24"/>
                    <a:pt x="0" y="24"/>
                    <a:pt x="0" y="24"/>
                  </a:cubicBezTo>
                  <a:cubicBezTo>
                    <a:pt x="8" y="0"/>
                    <a:pt x="8" y="0"/>
                    <a:pt x="8" y="0"/>
                  </a:cubicBezTo>
                  <a:cubicBezTo>
                    <a:pt x="12" y="0"/>
                    <a:pt x="12" y="0"/>
                    <a:pt x="12" y="0"/>
                  </a:cubicBezTo>
                  <a:cubicBezTo>
                    <a:pt x="20" y="24"/>
                    <a:pt x="20" y="24"/>
                    <a:pt x="20" y="24"/>
                  </a:cubicBezTo>
                  <a:cubicBezTo>
                    <a:pt x="17" y="24"/>
                    <a:pt x="17" y="24"/>
                    <a:pt x="17" y="24"/>
                  </a:cubicBezTo>
                  <a:cubicBezTo>
                    <a:pt x="14" y="16"/>
                    <a:pt x="14" y="16"/>
                    <a:pt x="14" y="16"/>
                  </a:cubicBezTo>
                  <a:lnTo>
                    <a:pt x="6" y="16"/>
                  </a:lnTo>
                  <a:close/>
                  <a:moveTo>
                    <a:pt x="14" y="14"/>
                  </a:moveTo>
                  <a:cubicBezTo>
                    <a:pt x="11" y="7"/>
                    <a:pt x="11" y="7"/>
                    <a:pt x="11" y="7"/>
                  </a:cubicBezTo>
                  <a:cubicBezTo>
                    <a:pt x="11" y="6"/>
                    <a:pt x="11" y="4"/>
                    <a:pt x="10" y="3"/>
                  </a:cubicBezTo>
                  <a:cubicBezTo>
                    <a:pt x="10" y="3"/>
                    <a:pt x="10" y="3"/>
                    <a:pt x="10" y="3"/>
                  </a:cubicBezTo>
                  <a:cubicBezTo>
                    <a:pt x="10" y="4"/>
                    <a:pt x="9" y="6"/>
                    <a:pt x="9" y="7"/>
                  </a:cubicBezTo>
                  <a:cubicBezTo>
                    <a:pt x="7" y="14"/>
                    <a:pt x="7" y="14"/>
                    <a:pt x="7" y="14"/>
                  </a:cubicBezTo>
                  <a:lnTo>
                    <a:pt x="14"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3" name="Freeform 42">
              <a:extLst>
                <a:ext uri="{FF2B5EF4-FFF2-40B4-BE49-F238E27FC236}">
                  <a16:creationId xmlns:a16="http://schemas.microsoft.com/office/drawing/2014/main" id="{92029383-DF5D-824B-8BAA-7730BD7E9995}"/>
                </a:ext>
              </a:extLst>
            </p:cNvPr>
            <p:cNvSpPr>
              <a:spLocks/>
            </p:cNvSpPr>
            <p:nvPr userDrawn="1"/>
          </p:nvSpPr>
          <p:spPr bwMode="gray">
            <a:xfrm>
              <a:off x="6062663" y="6445250"/>
              <a:ext cx="57150" cy="76200"/>
            </a:xfrm>
            <a:custGeom>
              <a:avLst/>
              <a:gdLst/>
              <a:ahLst/>
              <a:cxnLst>
                <a:cxn ang="0">
                  <a:pos x="0" y="24"/>
                </a:cxn>
                <a:cxn ang="0">
                  <a:pos x="0" y="0"/>
                </a:cxn>
                <a:cxn ang="0">
                  <a:pos x="3" y="0"/>
                </a:cxn>
                <a:cxn ang="0">
                  <a:pos x="11" y="12"/>
                </a:cxn>
                <a:cxn ang="0">
                  <a:pos x="15" y="20"/>
                </a:cxn>
                <a:cxn ang="0">
                  <a:pos x="15" y="20"/>
                </a:cxn>
                <a:cxn ang="0">
                  <a:pos x="15" y="10"/>
                </a:cxn>
                <a:cxn ang="0">
                  <a:pos x="15" y="0"/>
                </a:cxn>
                <a:cxn ang="0">
                  <a:pos x="18" y="0"/>
                </a:cxn>
                <a:cxn ang="0">
                  <a:pos x="18" y="24"/>
                </a:cxn>
                <a:cxn ang="0">
                  <a:pos x="15" y="24"/>
                </a:cxn>
                <a:cxn ang="0">
                  <a:pos x="7" y="12"/>
                </a:cxn>
                <a:cxn ang="0">
                  <a:pos x="3" y="4"/>
                </a:cxn>
                <a:cxn ang="0">
                  <a:pos x="2" y="4"/>
                </a:cxn>
                <a:cxn ang="0">
                  <a:pos x="3" y="14"/>
                </a:cxn>
                <a:cxn ang="0">
                  <a:pos x="3" y="24"/>
                </a:cxn>
                <a:cxn ang="0">
                  <a:pos x="0" y="24"/>
                </a:cxn>
              </a:cxnLst>
              <a:rect l="0" t="0" r="r" b="b"/>
              <a:pathLst>
                <a:path w="18" h="24">
                  <a:moveTo>
                    <a:pt x="0" y="24"/>
                  </a:moveTo>
                  <a:cubicBezTo>
                    <a:pt x="0" y="0"/>
                    <a:pt x="0" y="0"/>
                    <a:pt x="0" y="0"/>
                  </a:cubicBezTo>
                  <a:cubicBezTo>
                    <a:pt x="3" y="0"/>
                    <a:pt x="3" y="0"/>
                    <a:pt x="3" y="0"/>
                  </a:cubicBezTo>
                  <a:cubicBezTo>
                    <a:pt x="11" y="12"/>
                    <a:pt x="11" y="12"/>
                    <a:pt x="11" y="12"/>
                  </a:cubicBezTo>
                  <a:cubicBezTo>
                    <a:pt x="12" y="15"/>
                    <a:pt x="14" y="17"/>
                    <a:pt x="15" y="20"/>
                  </a:cubicBezTo>
                  <a:cubicBezTo>
                    <a:pt x="15" y="20"/>
                    <a:pt x="15" y="20"/>
                    <a:pt x="15" y="20"/>
                  </a:cubicBezTo>
                  <a:cubicBezTo>
                    <a:pt x="15" y="17"/>
                    <a:pt x="15" y="14"/>
                    <a:pt x="15" y="10"/>
                  </a:cubicBezTo>
                  <a:cubicBezTo>
                    <a:pt x="15" y="0"/>
                    <a:pt x="15" y="0"/>
                    <a:pt x="15" y="0"/>
                  </a:cubicBezTo>
                  <a:cubicBezTo>
                    <a:pt x="18" y="0"/>
                    <a:pt x="18" y="0"/>
                    <a:pt x="18" y="0"/>
                  </a:cubicBezTo>
                  <a:cubicBezTo>
                    <a:pt x="18" y="24"/>
                    <a:pt x="18" y="24"/>
                    <a:pt x="18" y="24"/>
                  </a:cubicBezTo>
                  <a:cubicBezTo>
                    <a:pt x="15" y="24"/>
                    <a:pt x="15" y="24"/>
                    <a:pt x="15" y="24"/>
                  </a:cubicBezTo>
                  <a:cubicBezTo>
                    <a:pt x="7" y="12"/>
                    <a:pt x="7" y="12"/>
                    <a:pt x="7" y="12"/>
                  </a:cubicBezTo>
                  <a:cubicBezTo>
                    <a:pt x="5" y="9"/>
                    <a:pt x="4" y="6"/>
                    <a:pt x="3" y="4"/>
                  </a:cubicBezTo>
                  <a:cubicBezTo>
                    <a:pt x="2" y="4"/>
                    <a:pt x="2" y="4"/>
                    <a:pt x="2" y="4"/>
                  </a:cubicBezTo>
                  <a:cubicBezTo>
                    <a:pt x="3" y="7"/>
                    <a:pt x="3" y="10"/>
                    <a:pt x="3" y="14"/>
                  </a:cubicBezTo>
                  <a:cubicBezTo>
                    <a:pt x="3" y="24"/>
                    <a:pt x="3" y="24"/>
                    <a:pt x="3" y="24"/>
                  </a:cubicBezTo>
                  <a:lnTo>
                    <a:pt x="0" y="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4" name="Freeform 43">
              <a:extLst>
                <a:ext uri="{FF2B5EF4-FFF2-40B4-BE49-F238E27FC236}">
                  <a16:creationId xmlns:a16="http://schemas.microsoft.com/office/drawing/2014/main" id="{5BA3FC7A-DD70-B441-9DD6-BE680E63D1FF}"/>
                </a:ext>
              </a:extLst>
            </p:cNvPr>
            <p:cNvSpPr>
              <a:spLocks/>
            </p:cNvSpPr>
            <p:nvPr userDrawn="1"/>
          </p:nvSpPr>
          <p:spPr bwMode="gray">
            <a:xfrm>
              <a:off x="6132513" y="6445250"/>
              <a:ext cx="57150" cy="76200"/>
            </a:xfrm>
            <a:custGeom>
              <a:avLst/>
              <a:gdLst/>
              <a:ahLst/>
              <a:cxnLst>
                <a:cxn ang="0">
                  <a:pos x="16" y="6"/>
                </a:cxn>
                <a:cxn ang="0">
                  <a:pos x="0" y="6"/>
                </a:cxn>
                <a:cxn ang="0">
                  <a:pos x="0" y="0"/>
                </a:cxn>
                <a:cxn ang="0">
                  <a:pos x="36" y="0"/>
                </a:cxn>
                <a:cxn ang="0">
                  <a:pos x="36" y="6"/>
                </a:cxn>
                <a:cxn ang="0">
                  <a:pos x="22" y="6"/>
                </a:cxn>
                <a:cxn ang="0">
                  <a:pos x="22" y="48"/>
                </a:cxn>
                <a:cxn ang="0">
                  <a:pos x="16" y="48"/>
                </a:cxn>
                <a:cxn ang="0">
                  <a:pos x="16" y="6"/>
                </a:cxn>
              </a:cxnLst>
              <a:rect l="0" t="0" r="r" b="b"/>
              <a:pathLst>
                <a:path w="36" h="48">
                  <a:moveTo>
                    <a:pt x="16" y="6"/>
                  </a:moveTo>
                  <a:lnTo>
                    <a:pt x="0" y="6"/>
                  </a:lnTo>
                  <a:lnTo>
                    <a:pt x="0" y="0"/>
                  </a:lnTo>
                  <a:lnTo>
                    <a:pt x="36" y="0"/>
                  </a:lnTo>
                  <a:lnTo>
                    <a:pt x="36" y="6"/>
                  </a:lnTo>
                  <a:lnTo>
                    <a:pt x="22" y="6"/>
                  </a:lnTo>
                  <a:lnTo>
                    <a:pt x="22" y="48"/>
                  </a:lnTo>
                  <a:lnTo>
                    <a:pt x="16" y="48"/>
                  </a:lnTo>
                  <a:lnTo>
                    <a:pt x="16"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5" name="Freeform 44">
              <a:extLst>
                <a:ext uri="{FF2B5EF4-FFF2-40B4-BE49-F238E27FC236}">
                  <a16:creationId xmlns:a16="http://schemas.microsoft.com/office/drawing/2014/main" id="{C659A941-A4F0-8343-81F4-0281EEF2ADF2}"/>
                </a:ext>
              </a:extLst>
            </p:cNvPr>
            <p:cNvSpPr>
              <a:spLocks/>
            </p:cNvSpPr>
            <p:nvPr userDrawn="1"/>
          </p:nvSpPr>
          <p:spPr bwMode="gray">
            <a:xfrm>
              <a:off x="6199188" y="6445250"/>
              <a:ext cx="47625" cy="76200"/>
            </a:xfrm>
            <a:custGeom>
              <a:avLst/>
              <a:gdLst/>
              <a:ahLst/>
              <a:cxnLst>
                <a:cxn ang="0">
                  <a:pos x="1" y="20"/>
                </a:cxn>
                <a:cxn ang="0">
                  <a:pos x="6" y="22"/>
                </a:cxn>
                <a:cxn ang="0">
                  <a:pos x="11" y="18"/>
                </a:cxn>
                <a:cxn ang="0">
                  <a:pos x="7" y="13"/>
                </a:cxn>
                <a:cxn ang="0">
                  <a:pos x="1" y="6"/>
                </a:cxn>
                <a:cxn ang="0">
                  <a:pos x="8" y="0"/>
                </a:cxn>
                <a:cxn ang="0">
                  <a:pos x="14" y="1"/>
                </a:cxn>
                <a:cxn ang="0">
                  <a:pos x="13" y="3"/>
                </a:cxn>
                <a:cxn ang="0">
                  <a:pos x="8" y="2"/>
                </a:cxn>
                <a:cxn ang="0">
                  <a:pos x="4" y="6"/>
                </a:cxn>
                <a:cxn ang="0">
                  <a:pos x="9" y="10"/>
                </a:cxn>
                <a:cxn ang="0">
                  <a:pos x="15" y="17"/>
                </a:cxn>
                <a:cxn ang="0">
                  <a:pos x="6" y="24"/>
                </a:cxn>
                <a:cxn ang="0">
                  <a:pos x="0" y="23"/>
                </a:cxn>
                <a:cxn ang="0">
                  <a:pos x="1" y="20"/>
                </a:cxn>
              </a:cxnLst>
              <a:rect l="0" t="0" r="r" b="b"/>
              <a:pathLst>
                <a:path w="15" h="24">
                  <a:moveTo>
                    <a:pt x="1" y="20"/>
                  </a:moveTo>
                  <a:cubicBezTo>
                    <a:pt x="2" y="21"/>
                    <a:pt x="4" y="22"/>
                    <a:pt x="6" y="22"/>
                  </a:cubicBezTo>
                  <a:cubicBezTo>
                    <a:pt x="10" y="22"/>
                    <a:pt x="11" y="20"/>
                    <a:pt x="11" y="18"/>
                  </a:cubicBezTo>
                  <a:cubicBezTo>
                    <a:pt x="11" y="15"/>
                    <a:pt x="10" y="14"/>
                    <a:pt x="7" y="13"/>
                  </a:cubicBezTo>
                  <a:cubicBezTo>
                    <a:pt x="3" y="12"/>
                    <a:pt x="1" y="10"/>
                    <a:pt x="1" y="6"/>
                  </a:cubicBezTo>
                  <a:cubicBezTo>
                    <a:pt x="1" y="2"/>
                    <a:pt x="4" y="0"/>
                    <a:pt x="8" y="0"/>
                  </a:cubicBezTo>
                  <a:cubicBezTo>
                    <a:pt x="11" y="0"/>
                    <a:pt x="13" y="0"/>
                    <a:pt x="14" y="1"/>
                  </a:cubicBezTo>
                  <a:cubicBezTo>
                    <a:pt x="13" y="3"/>
                    <a:pt x="13" y="3"/>
                    <a:pt x="13" y="3"/>
                  </a:cubicBezTo>
                  <a:cubicBezTo>
                    <a:pt x="12" y="3"/>
                    <a:pt x="10" y="2"/>
                    <a:pt x="8" y="2"/>
                  </a:cubicBezTo>
                  <a:cubicBezTo>
                    <a:pt x="5" y="2"/>
                    <a:pt x="4" y="4"/>
                    <a:pt x="4" y="6"/>
                  </a:cubicBezTo>
                  <a:cubicBezTo>
                    <a:pt x="4" y="8"/>
                    <a:pt x="5" y="9"/>
                    <a:pt x="9" y="10"/>
                  </a:cubicBezTo>
                  <a:cubicBezTo>
                    <a:pt x="13" y="12"/>
                    <a:pt x="15" y="14"/>
                    <a:pt x="15" y="17"/>
                  </a:cubicBezTo>
                  <a:cubicBezTo>
                    <a:pt x="15" y="21"/>
                    <a:pt x="12" y="24"/>
                    <a:pt x="6" y="24"/>
                  </a:cubicBezTo>
                  <a:cubicBezTo>
                    <a:pt x="4" y="24"/>
                    <a:pt x="1" y="24"/>
                    <a:pt x="0" y="23"/>
                  </a:cubicBezTo>
                  <a:lnTo>
                    <a:pt x="1" y="2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grpSp>
    </p:spTree>
    <p:extLst>
      <p:ext uri="{BB962C8B-B14F-4D97-AF65-F5344CB8AC3E}">
        <p14:creationId xmlns:p14="http://schemas.microsoft.com/office/powerpoint/2010/main" val="112895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extLst mod="1">
    <p:ext uri="{DCECCB84-F9BA-43D5-87BE-67443E8EF086}">
      <p15:sldGuideLst xmlns:p15="http://schemas.microsoft.com/office/powerpoint/2012/main">
        <p15:guide id="1" orient="horz" pos="1620">
          <p15:clr>
            <a:srgbClr val="FBAE40"/>
          </p15:clr>
        </p15:guide>
        <p15:guide id="2" pos="2880">
          <p15:clr>
            <a:srgbClr val="FBAE40"/>
          </p15:clr>
        </p15:guide>
        <p15:guide id="3" pos="5579">
          <p15:clr>
            <a:srgbClr val="FBAE40"/>
          </p15:clr>
        </p15:guide>
        <p15:guide id="4" orient="horz" pos="188">
          <p15:clr>
            <a:srgbClr val="FBAE40"/>
          </p15:clr>
        </p15:guide>
        <p15:guide id="5" pos="5278">
          <p15:clr>
            <a:srgbClr val="FBAE40"/>
          </p15:clr>
        </p15:guide>
        <p15:guide id="6" pos="476">
          <p15:clr>
            <a:srgbClr val="FBAE40"/>
          </p15:clr>
        </p15:guide>
        <p15:guide id="7" pos="4578">
          <p15:clr>
            <a:srgbClr val="FBAE40"/>
          </p15:clr>
        </p15:guide>
        <p15:guide id="8" pos="3466">
          <p15:clr>
            <a:srgbClr val="FBAE40"/>
          </p15:clr>
        </p15:guide>
        <p15:guide id="9" pos="234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ocess with stages">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28C36F6F-CE01-524B-BD66-AA6BEA11BC5C}"/>
              </a:ext>
            </a:extLst>
          </p:cNvPr>
          <p:cNvSpPr/>
          <p:nvPr/>
        </p:nvSpPr>
        <p:spPr>
          <a:xfrm>
            <a:off x="1786607" y="3165125"/>
            <a:ext cx="319642" cy="319642"/>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r>
              <a:rPr lang="en-US" sz="975">
                <a:solidFill>
                  <a:schemeClr val="bg1"/>
                </a:solidFill>
                <a:latin typeface="Calibri Light" panose="020F0302020204030204" pitchFamily="34" charset="0"/>
                <a:ea typeface="Lato Light" panose="020F0502020204030203" pitchFamily="34" charset="0"/>
                <a:cs typeface="Calibri Light" panose="020F0302020204030204" pitchFamily="34" charset="0"/>
              </a:rPr>
              <a:t>1</a:t>
            </a:r>
          </a:p>
        </p:txBody>
      </p:sp>
      <p:sp>
        <p:nvSpPr>
          <p:cNvPr id="17" name="Oval 16">
            <a:extLst>
              <a:ext uri="{FF2B5EF4-FFF2-40B4-BE49-F238E27FC236}">
                <a16:creationId xmlns:a16="http://schemas.microsoft.com/office/drawing/2014/main" id="{B2976745-8CC1-F341-B9D2-BE714ABD9DE6}"/>
              </a:ext>
            </a:extLst>
          </p:cNvPr>
          <p:cNvSpPr/>
          <p:nvPr/>
        </p:nvSpPr>
        <p:spPr>
          <a:xfrm>
            <a:off x="3561964" y="3165125"/>
            <a:ext cx="319642" cy="319642"/>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r>
              <a:rPr lang="en-US" sz="975" dirty="0">
                <a:solidFill>
                  <a:schemeClr val="bg1"/>
                </a:solidFill>
                <a:latin typeface="Calibri Light" panose="020F0302020204030204" pitchFamily="34" charset="0"/>
                <a:ea typeface="Lato Light" panose="020F0502020204030203" pitchFamily="34" charset="0"/>
                <a:cs typeface="Calibri Light" panose="020F0302020204030204" pitchFamily="34" charset="0"/>
              </a:rPr>
              <a:t>2</a:t>
            </a:r>
          </a:p>
        </p:txBody>
      </p:sp>
      <p:sp>
        <p:nvSpPr>
          <p:cNvPr id="18" name="Oval 17">
            <a:extLst>
              <a:ext uri="{FF2B5EF4-FFF2-40B4-BE49-F238E27FC236}">
                <a16:creationId xmlns:a16="http://schemas.microsoft.com/office/drawing/2014/main" id="{B5F4FD25-2F9D-BE45-BAE0-10848A116451}"/>
              </a:ext>
            </a:extLst>
          </p:cNvPr>
          <p:cNvSpPr/>
          <p:nvPr/>
        </p:nvSpPr>
        <p:spPr>
          <a:xfrm>
            <a:off x="5337321" y="3165125"/>
            <a:ext cx="319642" cy="319642"/>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r>
              <a:rPr lang="en-US" sz="975" dirty="0">
                <a:solidFill>
                  <a:schemeClr val="bg1"/>
                </a:solidFill>
                <a:latin typeface="Calibri Light" panose="020F0302020204030204" pitchFamily="34" charset="0"/>
                <a:ea typeface="Lato Light" panose="020F0502020204030203" pitchFamily="34" charset="0"/>
                <a:cs typeface="Calibri Light" panose="020F0302020204030204" pitchFamily="34" charset="0"/>
              </a:rPr>
              <a:t>3</a:t>
            </a:r>
          </a:p>
        </p:txBody>
      </p:sp>
      <p:sp>
        <p:nvSpPr>
          <p:cNvPr id="22" name="Oval 21">
            <a:extLst>
              <a:ext uri="{FF2B5EF4-FFF2-40B4-BE49-F238E27FC236}">
                <a16:creationId xmlns:a16="http://schemas.microsoft.com/office/drawing/2014/main" id="{D5D149EF-51DC-C645-B704-4494F5886048}"/>
              </a:ext>
            </a:extLst>
          </p:cNvPr>
          <p:cNvSpPr/>
          <p:nvPr/>
        </p:nvSpPr>
        <p:spPr>
          <a:xfrm>
            <a:off x="7112677" y="3165125"/>
            <a:ext cx="319642" cy="319642"/>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r>
              <a:rPr lang="en-US" sz="975" dirty="0">
                <a:solidFill>
                  <a:schemeClr val="bg1"/>
                </a:solidFill>
                <a:latin typeface="Calibri Light" panose="020F0302020204030204" pitchFamily="34" charset="0"/>
                <a:ea typeface="Lato Light" panose="020F0502020204030203" pitchFamily="34" charset="0"/>
                <a:cs typeface="Calibri Light" panose="020F0302020204030204" pitchFamily="34" charset="0"/>
              </a:rPr>
              <a:t>4</a:t>
            </a:r>
          </a:p>
        </p:txBody>
      </p:sp>
      <p:cxnSp>
        <p:nvCxnSpPr>
          <p:cNvPr id="23" name="Straight Connector 22">
            <a:extLst>
              <a:ext uri="{FF2B5EF4-FFF2-40B4-BE49-F238E27FC236}">
                <a16:creationId xmlns:a16="http://schemas.microsoft.com/office/drawing/2014/main" id="{1FD849DA-9F14-FA47-B218-27817ABF6FD6}"/>
              </a:ext>
            </a:extLst>
          </p:cNvPr>
          <p:cNvCxnSpPr/>
          <p:nvPr/>
        </p:nvCxnSpPr>
        <p:spPr>
          <a:xfrm>
            <a:off x="2147872" y="3329163"/>
            <a:ext cx="135631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D4D1DFC-6238-CC4F-B2F2-CEF0D2C3A614}"/>
              </a:ext>
            </a:extLst>
          </p:cNvPr>
          <p:cNvCxnSpPr/>
          <p:nvPr/>
        </p:nvCxnSpPr>
        <p:spPr>
          <a:xfrm>
            <a:off x="3922668" y="3329163"/>
            <a:ext cx="135631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00CAB22-6D6C-F349-8FC1-0C88470387F7}"/>
              </a:ext>
            </a:extLst>
          </p:cNvPr>
          <p:cNvCxnSpPr/>
          <p:nvPr/>
        </p:nvCxnSpPr>
        <p:spPr>
          <a:xfrm>
            <a:off x="5695888" y="3324945"/>
            <a:ext cx="135631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Text Placeholder 23">
            <a:extLst>
              <a:ext uri="{FF2B5EF4-FFF2-40B4-BE49-F238E27FC236}">
                <a16:creationId xmlns:a16="http://schemas.microsoft.com/office/drawing/2014/main" id="{325DA0C4-9B46-004E-92AD-7F727FA59404}"/>
              </a:ext>
            </a:extLst>
          </p:cNvPr>
          <p:cNvSpPr>
            <a:spLocks noGrp="1"/>
          </p:cNvSpPr>
          <p:nvPr userDrawn="1">
            <p:ph type="body" sz="quarter" idx="10" hasCustomPrompt="1"/>
          </p:nvPr>
        </p:nvSpPr>
        <p:spPr>
          <a:xfrm>
            <a:off x="0" y="1248464"/>
            <a:ext cx="9143999" cy="346503"/>
          </a:xfrm>
          <a:prstGeom prst="rect">
            <a:avLst/>
          </a:prstGeom>
        </p:spPr>
        <p:txBody>
          <a:bodyPr lIns="0" tIns="0" rIns="0" bIns="0"/>
          <a:lstStyle>
            <a:lvl1pPr marL="3175" indent="-3175" algn="ctr">
              <a:buNone/>
              <a:tabLst/>
              <a:defRPr sz="2400" b="0" i="0" spc="600" baseline="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TITLE</a:t>
            </a:r>
            <a:endParaRPr lang="en-GB" dirty="0"/>
          </a:p>
        </p:txBody>
      </p:sp>
      <p:sp>
        <p:nvSpPr>
          <p:cNvPr id="41" name="Text Placeholder 23">
            <a:extLst>
              <a:ext uri="{FF2B5EF4-FFF2-40B4-BE49-F238E27FC236}">
                <a16:creationId xmlns:a16="http://schemas.microsoft.com/office/drawing/2014/main" id="{14492546-6A5A-CC4C-A7C2-7F84A8639E3E}"/>
              </a:ext>
            </a:extLst>
          </p:cNvPr>
          <p:cNvSpPr>
            <a:spLocks noGrp="1"/>
          </p:cNvSpPr>
          <p:nvPr>
            <p:ph type="body" sz="quarter" idx="24" hasCustomPrompt="1"/>
          </p:nvPr>
        </p:nvSpPr>
        <p:spPr>
          <a:xfrm>
            <a:off x="1211738" y="2273432"/>
            <a:ext cx="1474591" cy="693051"/>
          </a:xfrm>
          <a:prstGeom prst="rect">
            <a:avLst/>
          </a:prstGeom>
        </p:spPr>
        <p:txBody>
          <a:bodyPr lIns="0" tIns="0" rIns="0" bIns="0" numCol="1" spcCol="360000"/>
          <a:lstStyle>
            <a:lvl1pPr marL="3175" indent="-3175" algn="ctr">
              <a:spcBef>
                <a:spcPts val="0"/>
              </a:spcBef>
              <a:buNone/>
              <a:tabLst/>
              <a:defRPr sz="14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text</a:t>
            </a:r>
            <a:endParaRPr lang="en-GB" dirty="0"/>
          </a:p>
        </p:txBody>
      </p:sp>
      <p:sp>
        <p:nvSpPr>
          <p:cNvPr id="42" name="Text Placeholder 23">
            <a:extLst>
              <a:ext uri="{FF2B5EF4-FFF2-40B4-BE49-F238E27FC236}">
                <a16:creationId xmlns:a16="http://schemas.microsoft.com/office/drawing/2014/main" id="{1545CEFE-ECA5-C44D-820C-1AEE1CB97F44}"/>
              </a:ext>
            </a:extLst>
          </p:cNvPr>
          <p:cNvSpPr>
            <a:spLocks noGrp="1"/>
          </p:cNvSpPr>
          <p:nvPr>
            <p:ph type="body" sz="quarter" idx="25" hasCustomPrompt="1"/>
          </p:nvPr>
        </p:nvSpPr>
        <p:spPr>
          <a:xfrm>
            <a:off x="2984489" y="2273432"/>
            <a:ext cx="1474591" cy="693051"/>
          </a:xfrm>
          <a:prstGeom prst="rect">
            <a:avLst/>
          </a:prstGeom>
        </p:spPr>
        <p:txBody>
          <a:bodyPr lIns="0" tIns="0" rIns="0" bIns="0" numCol="1" spcCol="360000"/>
          <a:lstStyle>
            <a:lvl1pPr marL="3175" indent="-3175" algn="ctr">
              <a:spcBef>
                <a:spcPts val="0"/>
              </a:spcBef>
              <a:buNone/>
              <a:tabLst/>
              <a:defRPr sz="14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smtClean="0"/>
              <a:t>Click to add text</a:t>
            </a:r>
            <a:endParaRPr lang="en-GB" dirty="0"/>
          </a:p>
        </p:txBody>
      </p:sp>
      <p:sp>
        <p:nvSpPr>
          <p:cNvPr id="43" name="Text Placeholder 23">
            <a:extLst>
              <a:ext uri="{FF2B5EF4-FFF2-40B4-BE49-F238E27FC236}">
                <a16:creationId xmlns:a16="http://schemas.microsoft.com/office/drawing/2014/main" id="{6DFFE53E-E255-2F4D-8644-6FCA2347EDAE}"/>
              </a:ext>
            </a:extLst>
          </p:cNvPr>
          <p:cNvSpPr>
            <a:spLocks noGrp="1"/>
          </p:cNvSpPr>
          <p:nvPr>
            <p:ph type="body" sz="quarter" idx="26" hasCustomPrompt="1"/>
          </p:nvPr>
        </p:nvSpPr>
        <p:spPr>
          <a:xfrm>
            <a:off x="4757240" y="2273432"/>
            <a:ext cx="1474591" cy="693051"/>
          </a:xfrm>
          <a:prstGeom prst="rect">
            <a:avLst/>
          </a:prstGeom>
        </p:spPr>
        <p:txBody>
          <a:bodyPr lIns="0" tIns="0" rIns="0" bIns="0" numCol="1" spcCol="360000"/>
          <a:lstStyle>
            <a:lvl1pPr marL="3175" indent="-3175" algn="ctr">
              <a:spcBef>
                <a:spcPts val="0"/>
              </a:spcBef>
              <a:buNone/>
              <a:tabLst/>
              <a:defRPr sz="14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smtClean="0"/>
              <a:t>Click to add text</a:t>
            </a:r>
            <a:endParaRPr lang="en-GB" dirty="0"/>
          </a:p>
        </p:txBody>
      </p:sp>
      <p:sp>
        <p:nvSpPr>
          <p:cNvPr id="44" name="Text Placeholder 23">
            <a:extLst>
              <a:ext uri="{FF2B5EF4-FFF2-40B4-BE49-F238E27FC236}">
                <a16:creationId xmlns:a16="http://schemas.microsoft.com/office/drawing/2014/main" id="{0B925F43-529A-2642-A7EA-DADB02BE12FC}"/>
              </a:ext>
            </a:extLst>
          </p:cNvPr>
          <p:cNvSpPr>
            <a:spLocks noGrp="1"/>
          </p:cNvSpPr>
          <p:nvPr>
            <p:ph type="body" sz="quarter" idx="27" hasCustomPrompt="1"/>
          </p:nvPr>
        </p:nvSpPr>
        <p:spPr>
          <a:xfrm>
            <a:off x="6529991" y="2273432"/>
            <a:ext cx="1474591" cy="693051"/>
          </a:xfrm>
          <a:prstGeom prst="rect">
            <a:avLst/>
          </a:prstGeom>
        </p:spPr>
        <p:txBody>
          <a:bodyPr lIns="0" tIns="0" rIns="0" bIns="0" numCol="1" spcCol="360000"/>
          <a:lstStyle>
            <a:lvl1pPr marL="3175" indent="-3175" algn="ctr">
              <a:spcBef>
                <a:spcPts val="0"/>
              </a:spcBef>
              <a:buNone/>
              <a:tabLst/>
              <a:defRPr sz="14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smtClean="0"/>
              <a:t>Click to add text</a:t>
            </a:r>
            <a:endParaRPr lang="en-GB" dirty="0"/>
          </a:p>
        </p:txBody>
      </p:sp>
      <p:sp>
        <p:nvSpPr>
          <p:cNvPr id="15" name="Title 1">
            <a:extLst>
              <a:ext uri="{FF2B5EF4-FFF2-40B4-BE49-F238E27FC236}">
                <a16:creationId xmlns:a16="http://schemas.microsoft.com/office/drawing/2014/main" id="{638E22A9-C74B-D047-802D-BB8D34879C6D}"/>
              </a:ext>
            </a:extLst>
          </p:cNvPr>
          <p:cNvSpPr txBox="1">
            <a:spLocks/>
          </p:cNvSpPr>
          <p:nvPr userDrawn="1"/>
        </p:nvSpPr>
        <p:spPr bwMode="gray">
          <a:xfrm>
            <a:off x="402191" y="217970"/>
            <a:ext cx="2498764" cy="184301"/>
          </a:xfrm>
          <a:prstGeom prst="rect">
            <a:avLst/>
          </a:prstGeom>
        </p:spPr>
        <p:txBody>
          <a:bodyPr vert="horz" lIns="0" tIns="0" rIns="0" bIns="0" rtlCol="0" anchor="t" anchorCtr="0">
            <a:normAutofit/>
          </a:bodyPr>
          <a:lstStyle>
            <a:lvl1pPr algn="l" defTabSz="685800" rtl="0" eaLnBrk="1" latinLnBrk="0" hangingPunct="1">
              <a:spcBef>
                <a:spcPct val="0"/>
              </a:spcBef>
              <a:buNone/>
              <a:defRPr lang="en-GB" sz="4000" kern="1200" dirty="0">
                <a:solidFill>
                  <a:srgbClr val="00766B"/>
                </a:solidFill>
                <a:latin typeface="+mn-lt"/>
                <a:ea typeface="Arial" charset="0"/>
                <a:cs typeface="Arial" charset="0"/>
              </a:defRPr>
            </a:lvl1pPr>
          </a:lstStyle>
          <a:p>
            <a:pPr defTabSz="913271">
              <a:lnSpc>
                <a:spcPct val="90000"/>
              </a:lnSpc>
              <a:spcBef>
                <a:spcPts val="1000"/>
              </a:spcBef>
              <a:buFont typeface="Arial" panose="020B0604020202020204" pitchFamily="34" charset="0"/>
              <a:buNone/>
            </a:pPr>
            <a:r>
              <a:rPr lang="en-GB" sz="750" dirty="0">
                <a:solidFill>
                  <a:schemeClr val="bg1"/>
                </a:solidFill>
                <a:latin typeface="Calibri Light" panose="020F0302020204030204" pitchFamily="34" charset="0"/>
                <a:cs typeface="Calibri Light" panose="020F0302020204030204" pitchFamily="34" charset="0"/>
              </a:rPr>
              <a:t>Page </a:t>
            </a:r>
            <a:fld id="{53E7601D-6FDA-7B44-B5BA-3778DAD9E216}" type="slidenum">
              <a:rPr lang="en-GB" sz="750" smtClean="0">
                <a:solidFill>
                  <a:schemeClr val="bg1"/>
                </a:solidFill>
                <a:latin typeface="Calibri Light" panose="020F0302020204030204" pitchFamily="34" charset="0"/>
                <a:cs typeface="Calibri Light" panose="020F0302020204030204" pitchFamily="34" charset="0"/>
              </a:rPr>
              <a:t>‹#›</a:t>
            </a:fld>
            <a:endParaRPr lang="en-GB" sz="750" dirty="0">
              <a:solidFill>
                <a:schemeClr val="bg1"/>
              </a:solidFill>
              <a:latin typeface="Calibri Light" panose="020F0302020204030204" pitchFamily="34" charset="0"/>
              <a:cs typeface="Calibri Light" panose="020F0302020204030204" pitchFamily="34" charset="0"/>
            </a:endParaRPr>
          </a:p>
        </p:txBody>
      </p:sp>
      <p:sp>
        <p:nvSpPr>
          <p:cNvPr id="19" name="Rectangle 18">
            <a:extLst>
              <a:ext uri="{FF2B5EF4-FFF2-40B4-BE49-F238E27FC236}">
                <a16:creationId xmlns:a16="http://schemas.microsoft.com/office/drawing/2014/main" id="{6F8F950C-AD59-D54D-A8BF-83AE3F044714}"/>
              </a:ext>
            </a:extLst>
          </p:cNvPr>
          <p:cNvSpPr/>
          <p:nvPr userDrawn="1"/>
        </p:nvSpPr>
        <p:spPr>
          <a:xfrm rot="16200000">
            <a:off x="594713" y="-193605"/>
            <a:ext cx="98580" cy="485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Calibri Light" panose="020F0302020204030204" pitchFamily="34" charset="0"/>
              <a:cs typeface="Calibri Light" panose="020F0302020204030204" pitchFamily="34" charset="0"/>
            </a:endParaRPr>
          </a:p>
        </p:txBody>
      </p:sp>
      <p:grpSp>
        <p:nvGrpSpPr>
          <p:cNvPr id="20" name="Group 19">
            <a:extLst>
              <a:ext uri="{FF2B5EF4-FFF2-40B4-BE49-F238E27FC236}">
                <a16:creationId xmlns:a16="http://schemas.microsoft.com/office/drawing/2014/main" id="{38773A36-8220-0740-B96C-83A5F83F77D1}"/>
              </a:ext>
            </a:extLst>
          </p:cNvPr>
          <p:cNvGrpSpPr>
            <a:grpSpLocks noChangeAspect="1"/>
          </p:cNvGrpSpPr>
          <p:nvPr userDrawn="1"/>
        </p:nvGrpSpPr>
        <p:grpSpPr bwMode="gray">
          <a:xfrm>
            <a:off x="7974612" y="291900"/>
            <a:ext cx="792000" cy="153571"/>
            <a:chOff x="4375150" y="6157913"/>
            <a:chExt cx="1874838" cy="363537"/>
          </a:xfrm>
        </p:grpSpPr>
        <p:sp>
          <p:nvSpPr>
            <p:cNvPr id="26" name="Freeform 25">
              <a:extLst>
                <a:ext uri="{FF2B5EF4-FFF2-40B4-BE49-F238E27FC236}">
                  <a16:creationId xmlns:a16="http://schemas.microsoft.com/office/drawing/2014/main" id="{CB15671B-C3EC-E245-80C2-28031C15E97D}"/>
                </a:ext>
              </a:extLst>
            </p:cNvPr>
            <p:cNvSpPr>
              <a:spLocks noEditPoints="1"/>
            </p:cNvSpPr>
            <p:nvPr userDrawn="1"/>
          </p:nvSpPr>
          <p:spPr bwMode="gray">
            <a:xfrm>
              <a:off x="4375150" y="6176963"/>
              <a:ext cx="193675" cy="341312"/>
            </a:xfrm>
            <a:custGeom>
              <a:avLst/>
              <a:gdLst/>
              <a:ahLst/>
              <a:cxnLst>
                <a:cxn ang="0">
                  <a:pos x="0" y="0"/>
                </a:cxn>
                <a:cxn ang="0">
                  <a:pos x="0" y="108"/>
                </a:cxn>
                <a:cxn ang="0">
                  <a:pos x="61" y="108"/>
                </a:cxn>
                <a:cxn ang="0">
                  <a:pos x="61" y="0"/>
                </a:cxn>
                <a:cxn ang="0">
                  <a:pos x="0" y="0"/>
                </a:cxn>
                <a:cxn ang="0">
                  <a:pos x="33" y="71"/>
                </a:cxn>
                <a:cxn ang="0">
                  <a:pos x="20" y="64"/>
                </a:cxn>
                <a:cxn ang="0">
                  <a:pos x="19" y="87"/>
                </a:cxn>
                <a:cxn ang="0">
                  <a:pos x="28" y="90"/>
                </a:cxn>
                <a:cxn ang="0">
                  <a:pos x="28" y="91"/>
                </a:cxn>
                <a:cxn ang="0">
                  <a:pos x="6" y="91"/>
                </a:cxn>
                <a:cxn ang="0">
                  <a:pos x="6" y="90"/>
                </a:cxn>
                <a:cxn ang="0">
                  <a:pos x="12" y="87"/>
                </a:cxn>
                <a:cxn ang="0">
                  <a:pos x="11" y="21"/>
                </a:cxn>
                <a:cxn ang="0">
                  <a:pos x="5" y="21"/>
                </a:cxn>
                <a:cxn ang="0">
                  <a:pos x="5" y="19"/>
                </a:cxn>
                <a:cxn ang="0">
                  <a:pos x="20" y="16"/>
                </a:cxn>
                <a:cxn ang="0">
                  <a:pos x="20" y="44"/>
                </a:cxn>
                <a:cxn ang="0">
                  <a:pos x="42" y="16"/>
                </a:cxn>
                <a:cxn ang="0">
                  <a:pos x="54" y="36"/>
                </a:cxn>
                <a:cxn ang="0">
                  <a:pos x="33" y="71"/>
                </a:cxn>
              </a:cxnLst>
              <a:rect l="0" t="0" r="r" b="b"/>
              <a:pathLst>
                <a:path w="61" h="108">
                  <a:moveTo>
                    <a:pt x="0" y="0"/>
                  </a:moveTo>
                  <a:cubicBezTo>
                    <a:pt x="0" y="108"/>
                    <a:pt x="0" y="108"/>
                    <a:pt x="0" y="108"/>
                  </a:cubicBezTo>
                  <a:cubicBezTo>
                    <a:pt x="61" y="108"/>
                    <a:pt x="61" y="108"/>
                    <a:pt x="61" y="108"/>
                  </a:cubicBezTo>
                  <a:cubicBezTo>
                    <a:pt x="61" y="0"/>
                    <a:pt x="61" y="0"/>
                    <a:pt x="61" y="0"/>
                  </a:cubicBezTo>
                  <a:lnTo>
                    <a:pt x="0" y="0"/>
                  </a:lnTo>
                  <a:close/>
                  <a:moveTo>
                    <a:pt x="33" y="71"/>
                  </a:moveTo>
                  <a:cubicBezTo>
                    <a:pt x="23" y="71"/>
                    <a:pt x="20" y="64"/>
                    <a:pt x="20" y="64"/>
                  </a:cubicBezTo>
                  <a:cubicBezTo>
                    <a:pt x="19" y="87"/>
                    <a:pt x="19" y="87"/>
                    <a:pt x="19" y="87"/>
                  </a:cubicBezTo>
                  <a:cubicBezTo>
                    <a:pt x="28" y="90"/>
                    <a:pt x="28" y="90"/>
                    <a:pt x="28" y="90"/>
                  </a:cubicBezTo>
                  <a:cubicBezTo>
                    <a:pt x="28" y="91"/>
                    <a:pt x="28" y="91"/>
                    <a:pt x="28" y="91"/>
                  </a:cubicBezTo>
                  <a:cubicBezTo>
                    <a:pt x="6" y="91"/>
                    <a:pt x="6" y="91"/>
                    <a:pt x="6" y="91"/>
                  </a:cubicBezTo>
                  <a:cubicBezTo>
                    <a:pt x="6" y="90"/>
                    <a:pt x="6" y="90"/>
                    <a:pt x="6" y="90"/>
                  </a:cubicBezTo>
                  <a:cubicBezTo>
                    <a:pt x="12" y="87"/>
                    <a:pt x="12" y="87"/>
                    <a:pt x="12" y="87"/>
                  </a:cubicBezTo>
                  <a:cubicBezTo>
                    <a:pt x="11" y="21"/>
                    <a:pt x="11" y="21"/>
                    <a:pt x="11" y="21"/>
                  </a:cubicBezTo>
                  <a:cubicBezTo>
                    <a:pt x="5" y="21"/>
                    <a:pt x="5" y="21"/>
                    <a:pt x="5" y="21"/>
                  </a:cubicBezTo>
                  <a:cubicBezTo>
                    <a:pt x="5" y="21"/>
                    <a:pt x="5" y="19"/>
                    <a:pt x="5" y="19"/>
                  </a:cubicBezTo>
                  <a:cubicBezTo>
                    <a:pt x="20" y="16"/>
                    <a:pt x="20" y="16"/>
                    <a:pt x="20" y="16"/>
                  </a:cubicBezTo>
                  <a:cubicBezTo>
                    <a:pt x="20" y="44"/>
                    <a:pt x="20" y="44"/>
                    <a:pt x="20" y="44"/>
                  </a:cubicBezTo>
                  <a:cubicBezTo>
                    <a:pt x="26" y="23"/>
                    <a:pt x="36" y="16"/>
                    <a:pt x="42" y="16"/>
                  </a:cubicBezTo>
                  <a:cubicBezTo>
                    <a:pt x="47" y="16"/>
                    <a:pt x="54" y="19"/>
                    <a:pt x="54" y="36"/>
                  </a:cubicBezTo>
                  <a:cubicBezTo>
                    <a:pt x="54" y="67"/>
                    <a:pt x="38" y="71"/>
                    <a:pt x="33" y="7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7" name="Freeform 26">
              <a:extLst>
                <a:ext uri="{FF2B5EF4-FFF2-40B4-BE49-F238E27FC236}">
                  <a16:creationId xmlns:a16="http://schemas.microsoft.com/office/drawing/2014/main" id="{846EF31E-3418-7A49-80B5-9483B5C07B34}"/>
                </a:ext>
              </a:extLst>
            </p:cNvPr>
            <p:cNvSpPr>
              <a:spLocks/>
            </p:cNvSpPr>
            <p:nvPr userDrawn="1"/>
          </p:nvSpPr>
          <p:spPr bwMode="gray">
            <a:xfrm>
              <a:off x="4435475" y="6246813"/>
              <a:ext cx="82550" cy="147637"/>
            </a:xfrm>
            <a:custGeom>
              <a:avLst/>
              <a:gdLst/>
              <a:ahLst/>
              <a:cxnLst>
                <a:cxn ang="0">
                  <a:pos x="19" y="0"/>
                </a:cxn>
                <a:cxn ang="0">
                  <a:pos x="0" y="33"/>
                </a:cxn>
                <a:cxn ang="0">
                  <a:pos x="14" y="47"/>
                </a:cxn>
                <a:cxn ang="0">
                  <a:pos x="26" y="17"/>
                </a:cxn>
                <a:cxn ang="0">
                  <a:pos x="19" y="0"/>
                </a:cxn>
              </a:cxnLst>
              <a:rect l="0" t="0" r="r" b="b"/>
              <a:pathLst>
                <a:path w="26" h="47">
                  <a:moveTo>
                    <a:pt x="19" y="0"/>
                  </a:moveTo>
                  <a:cubicBezTo>
                    <a:pt x="9" y="0"/>
                    <a:pt x="0" y="28"/>
                    <a:pt x="0" y="33"/>
                  </a:cubicBezTo>
                  <a:cubicBezTo>
                    <a:pt x="0" y="34"/>
                    <a:pt x="4" y="47"/>
                    <a:pt x="14" y="47"/>
                  </a:cubicBezTo>
                  <a:cubicBezTo>
                    <a:pt x="24" y="47"/>
                    <a:pt x="26" y="27"/>
                    <a:pt x="26" y="17"/>
                  </a:cubicBezTo>
                  <a:cubicBezTo>
                    <a:pt x="26" y="7"/>
                    <a:pt x="23" y="0"/>
                    <a:pt x="19"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8" name="Freeform 27">
              <a:extLst>
                <a:ext uri="{FF2B5EF4-FFF2-40B4-BE49-F238E27FC236}">
                  <a16:creationId xmlns:a16="http://schemas.microsoft.com/office/drawing/2014/main" id="{D4A5FD6C-ACBD-E648-8CC6-4D14A371C5CE}"/>
                </a:ext>
              </a:extLst>
            </p:cNvPr>
            <p:cNvSpPr>
              <a:spLocks/>
            </p:cNvSpPr>
            <p:nvPr userDrawn="1"/>
          </p:nvSpPr>
          <p:spPr bwMode="gray">
            <a:xfrm>
              <a:off x="4625975" y="6300788"/>
              <a:ext cx="98425" cy="144462"/>
            </a:xfrm>
            <a:custGeom>
              <a:avLst/>
              <a:gdLst/>
              <a:ahLst/>
              <a:cxnLst>
                <a:cxn ang="0">
                  <a:pos x="18" y="0"/>
                </a:cxn>
                <a:cxn ang="0">
                  <a:pos x="7" y="22"/>
                </a:cxn>
                <a:cxn ang="0">
                  <a:pos x="23" y="46"/>
                </a:cxn>
                <a:cxn ang="0">
                  <a:pos x="31" y="27"/>
                </a:cxn>
                <a:cxn ang="0">
                  <a:pos x="18" y="0"/>
                </a:cxn>
              </a:cxnLst>
              <a:rect l="0" t="0" r="r" b="b"/>
              <a:pathLst>
                <a:path w="31" h="46">
                  <a:moveTo>
                    <a:pt x="18" y="0"/>
                  </a:moveTo>
                  <a:cubicBezTo>
                    <a:pt x="17" y="0"/>
                    <a:pt x="0" y="4"/>
                    <a:pt x="7" y="22"/>
                  </a:cubicBezTo>
                  <a:cubicBezTo>
                    <a:pt x="15" y="46"/>
                    <a:pt x="22" y="46"/>
                    <a:pt x="23" y="46"/>
                  </a:cubicBezTo>
                  <a:cubicBezTo>
                    <a:pt x="25" y="46"/>
                    <a:pt x="31" y="45"/>
                    <a:pt x="31" y="27"/>
                  </a:cubicBezTo>
                  <a:cubicBezTo>
                    <a:pt x="30" y="8"/>
                    <a:pt x="25" y="0"/>
                    <a:pt x="18"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9" name="Freeform 28">
              <a:extLst>
                <a:ext uri="{FF2B5EF4-FFF2-40B4-BE49-F238E27FC236}">
                  <a16:creationId xmlns:a16="http://schemas.microsoft.com/office/drawing/2014/main" id="{C5C25555-2E21-0C4E-BB50-D3BD5936928B}"/>
                </a:ext>
              </a:extLst>
            </p:cNvPr>
            <p:cNvSpPr>
              <a:spLocks noEditPoints="1"/>
            </p:cNvSpPr>
            <p:nvPr userDrawn="1"/>
          </p:nvSpPr>
          <p:spPr bwMode="gray">
            <a:xfrm>
              <a:off x="4581525" y="6176963"/>
              <a:ext cx="193675" cy="341312"/>
            </a:xfrm>
            <a:custGeom>
              <a:avLst/>
              <a:gdLst/>
              <a:ahLst/>
              <a:cxnLst>
                <a:cxn ang="0">
                  <a:pos x="0" y="0"/>
                </a:cxn>
                <a:cxn ang="0">
                  <a:pos x="0" y="108"/>
                </a:cxn>
                <a:cxn ang="0">
                  <a:pos x="61" y="108"/>
                </a:cxn>
                <a:cxn ang="0">
                  <a:pos x="61" y="0"/>
                </a:cxn>
                <a:cxn ang="0">
                  <a:pos x="0" y="0"/>
                </a:cxn>
                <a:cxn ang="0">
                  <a:pos x="42" y="91"/>
                </a:cxn>
                <a:cxn ang="0">
                  <a:pos x="19" y="63"/>
                </a:cxn>
                <a:cxn ang="0">
                  <a:pos x="20" y="91"/>
                </a:cxn>
                <a:cxn ang="0">
                  <a:pos x="5" y="88"/>
                </a:cxn>
                <a:cxn ang="0">
                  <a:pos x="4" y="86"/>
                </a:cxn>
                <a:cxn ang="0">
                  <a:pos x="11" y="86"/>
                </a:cxn>
                <a:cxn ang="0">
                  <a:pos x="11" y="19"/>
                </a:cxn>
                <a:cxn ang="0">
                  <a:pos x="6" y="17"/>
                </a:cxn>
                <a:cxn ang="0">
                  <a:pos x="5" y="16"/>
                </a:cxn>
                <a:cxn ang="0">
                  <a:pos x="28" y="16"/>
                </a:cxn>
                <a:cxn ang="0">
                  <a:pos x="27" y="18"/>
                </a:cxn>
                <a:cxn ang="0">
                  <a:pos x="19" y="19"/>
                </a:cxn>
                <a:cxn ang="0">
                  <a:pos x="19" y="43"/>
                </a:cxn>
                <a:cxn ang="0">
                  <a:pos x="32" y="37"/>
                </a:cxn>
                <a:cxn ang="0">
                  <a:pos x="53" y="70"/>
                </a:cxn>
                <a:cxn ang="0">
                  <a:pos x="42" y="91"/>
                </a:cxn>
              </a:cxnLst>
              <a:rect l="0" t="0" r="r" b="b"/>
              <a:pathLst>
                <a:path w="61" h="108">
                  <a:moveTo>
                    <a:pt x="0" y="0"/>
                  </a:moveTo>
                  <a:cubicBezTo>
                    <a:pt x="0" y="108"/>
                    <a:pt x="0" y="108"/>
                    <a:pt x="0" y="108"/>
                  </a:cubicBezTo>
                  <a:cubicBezTo>
                    <a:pt x="61" y="108"/>
                    <a:pt x="61" y="108"/>
                    <a:pt x="61" y="108"/>
                  </a:cubicBezTo>
                  <a:cubicBezTo>
                    <a:pt x="61" y="0"/>
                    <a:pt x="61" y="0"/>
                    <a:pt x="61" y="0"/>
                  </a:cubicBezTo>
                  <a:lnTo>
                    <a:pt x="0" y="0"/>
                  </a:lnTo>
                  <a:close/>
                  <a:moveTo>
                    <a:pt x="42" y="91"/>
                  </a:moveTo>
                  <a:cubicBezTo>
                    <a:pt x="26" y="91"/>
                    <a:pt x="19" y="63"/>
                    <a:pt x="19" y="63"/>
                  </a:cubicBezTo>
                  <a:cubicBezTo>
                    <a:pt x="20" y="91"/>
                    <a:pt x="20" y="91"/>
                    <a:pt x="20" y="91"/>
                  </a:cubicBezTo>
                  <a:cubicBezTo>
                    <a:pt x="20" y="91"/>
                    <a:pt x="6" y="89"/>
                    <a:pt x="5" y="88"/>
                  </a:cubicBezTo>
                  <a:cubicBezTo>
                    <a:pt x="4" y="88"/>
                    <a:pt x="4" y="86"/>
                    <a:pt x="4" y="86"/>
                  </a:cubicBezTo>
                  <a:cubicBezTo>
                    <a:pt x="11" y="86"/>
                    <a:pt x="11" y="86"/>
                    <a:pt x="11" y="86"/>
                  </a:cubicBezTo>
                  <a:cubicBezTo>
                    <a:pt x="11" y="86"/>
                    <a:pt x="12" y="21"/>
                    <a:pt x="11" y="19"/>
                  </a:cubicBezTo>
                  <a:cubicBezTo>
                    <a:pt x="11" y="18"/>
                    <a:pt x="6" y="17"/>
                    <a:pt x="6" y="17"/>
                  </a:cubicBezTo>
                  <a:cubicBezTo>
                    <a:pt x="5" y="16"/>
                    <a:pt x="5" y="16"/>
                    <a:pt x="5" y="16"/>
                  </a:cubicBezTo>
                  <a:cubicBezTo>
                    <a:pt x="28" y="16"/>
                    <a:pt x="28" y="16"/>
                    <a:pt x="28" y="16"/>
                  </a:cubicBezTo>
                  <a:cubicBezTo>
                    <a:pt x="27" y="18"/>
                    <a:pt x="27" y="18"/>
                    <a:pt x="27" y="18"/>
                  </a:cubicBezTo>
                  <a:cubicBezTo>
                    <a:pt x="24" y="18"/>
                    <a:pt x="19" y="19"/>
                    <a:pt x="19" y="19"/>
                  </a:cubicBezTo>
                  <a:cubicBezTo>
                    <a:pt x="19" y="43"/>
                    <a:pt x="19" y="43"/>
                    <a:pt x="19" y="43"/>
                  </a:cubicBezTo>
                  <a:cubicBezTo>
                    <a:pt x="19" y="43"/>
                    <a:pt x="24" y="37"/>
                    <a:pt x="32" y="37"/>
                  </a:cubicBezTo>
                  <a:cubicBezTo>
                    <a:pt x="53" y="37"/>
                    <a:pt x="53" y="67"/>
                    <a:pt x="53" y="70"/>
                  </a:cubicBezTo>
                  <a:cubicBezTo>
                    <a:pt x="53" y="73"/>
                    <a:pt x="54" y="91"/>
                    <a:pt x="42" y="9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1" name="Freeform 30">
              <a:extLst>
                <a:ext uri="{FF2B5EF4-FFF2-40B4-BE49-F238E27FC236}">
                  <a16:creationId xmlns:a16="http://schemas.microsoft.com/office/drawing/2014/main" id="{B5000CB5-8FA5-3B48-8335-EAB6EDA5BE77}"/>
                </a:ext>
              </a:extLst>
            </p:cNvPr>
            <p:cNvSpPr>
              <a:spLocks noEditPoints="1"/>
            </p:cNvSpPr>
            <p:nvPr userDrawn="1"/>
          </p:nvSpPr>
          <p:spPr bwMode="gray">
            <a:xfrm>
              <a:off x="4816475" y="6176963"/>
              <a:ext cx="139700" cy="193675"/>
            </a:xfrm>
            <a:custGeom>
              <a:avLst/>
              <a:gdLst/>
              <a:ahLst/>
              <a:cxnLst>
                <a:cxn ang="0">
                  <a:pos x="18" y="35"/>
                </a:cxn>
                <a:cxn ang="0">
                  <a:pos x="14" y="33"/>
                </a:cxn>
                <a:cxn ang="0">
                  <a:pos x="15" y="3"/>
                </a:cxn>
                <a:cxn ang="0">
                  <a:pos x="20" y="1"/>
                </a:cxn>
                <a:cxn ang="0">
                  <a:pos x="35" y="17"/>
                </a:cxn>
                <a:cxn ang="0">
                  <a:pos x="18" y="35"/>
                </a:cxn>
                <a:cxn ang="0">
                  <a:pos x="5" y="3"/>
                </a:cxn>
                <a:cxn ang="0">
                  <a:pos x="6" y="4"/>
                </a:cxn>
                <a:cxn ang="0">
                  <a:pos x="6" y="29"/>
                </a:cxn>
                <a:cxn ang="0">
                  <a:pos x="7" y="57"/>
                </a:cxn>
                <a:cxn ang="0">
                  <a:pos x="5" y="59"/>
                </a:cxn>
                <a:cxn ang="0">
                  <a:pos x="1" y="60"/>
                </a:cxn>
                <a:cxn ang="0">
                  <a:pos x="1" y="61"/>
                </a:cxn>
                <a:cxn ang="0">
                  <a:pos x="1" y="61"/>
                </a:cxn>
                <a:cxn ang="0">
                  <a:pos x="10" y="61"/>
                </a:cxn>
                <a:cxn ang="0">
                  <a:pos x="22" y="61"/>
                </a:cxn>
                <a:cxn ang="0">
                  <a:pos x="22" y="61"/>
                </a:cxn>
                <a:cxn ang="0">
                  <a:pos x="22" y="60"/>
                </a:cxn>
                <a:cxn ang="0">
                  <a:pos x="15" y="58"/>
                </a:cxn>
                <a:cxn ang="0">
                  <a:pos x="14" y="57"/>
                </a:cxn>
                <a:cxn ang="0">
                  <a:pos x="14" y="36"/>
                </a:cxn>
                <a:cxn ang="0">
                  <a:pos x="19" y="36"/>
                </a:cxn>
                <a:cxn ang="0">
                  <a:pos x="44" y="16"/>
                </a:cxn>
                <a:cxn ang="0">
                  <a:pos x="21" y="0"/>
                </a:cxn>
                <a:cxn ang="0">
                  <a:pos x="0" y="1"/>
                </a:cxn>
                <a:cxn ang="0">
                  <a:pos x="0" y="1"/>
                </a:cxn>
                <a:cxn ang="0">
                  <a:pos x="1" y="2"/>
                </a:cxn>
                <a:cxn ang="0">
                  <a:pos x="5" y="3"/>
                </a:cxn>
              </a:cxnLst>
              <a:rect l="0" t="0" r="r" b="b"/>
              <a:pathLst>
                <a:path w="44" h="61">
                  <a:moveTo>
                    <a:pt x="18" y="35"/>
                  </a:moveTo>
                  <a:cubicBezTo>
                    <a:pt x="16" y="35"/>
                    <a:pt x="14" y="34"/>
                    <a:pt x="14" y="33"/>
                  </a:cubicBezTo>
                  <a:cubicBezTo>
                    <a:pt x="14" y="31"/>
                    <a:pt x="14" y="13"/>
                    <a:pt x="15" y="3"/>
                  </a:cubicBezTo>
                  <a:cubicBezTo>
                    <a:pt x="15" y="2"/>
                    <a:pt x="16" y="1"/>
                    <a:pt x="20" y="1"/>
                  </a:cubicBezTo>
                  <a:cubicBezTo>
                    <a:pt x="29" y="1"/>
                    <a:pt x="35" y="8"/>
                    <a:pt x="35" y="17"/>
                  </a:cubicBezTo>
                  <a:cubicBezTo>
                    <a:pt x="35" y="28"/>
                    <a:pt x="27" y="35"/>
                    <a:pt x="18" y="35"/>
                  </a:cubicBezTo>
                  <a:close/>
                  <a:moveTo>
                    <a:pt x="5" y="3"/>
                  </a:moveTo>
                  <a:cubicBezTo>
                    <a:pt x="6" y="3"/>
                    <a:pt x="6" y="3"/>
                    <a:pt x="6" y="4"/>
                  </a:cubicBezTo>
                  <a:cubicBezTo>
                    <a:pt x="6" y="7"/>
                    <a:pt x="6" y="25"/>
                    <a:pt x="6" y="29"/>
                  </a:cubicBezTo>
                  <a:cubicBezTo>
                    <a:pt x="6" y="34"/>
                    <a:pt x="7" y="54"/>
                    <a:pt x="7" y="57"/>
                  </a:cubicBezTo>
                  <a:cubicBezTo>
                    <a:pt x="7" y="58"/>
                    <a:pt x="6" y="58"/>
                    <a:pt x="5" y="59"/>
                  </a:cubicBezTo>
                  <a:cubicBezTo>
                    <a:pt x="1" y="60"/>
                    <a:pt x="1" y="60"/>
                    <a:pt x="1" y="60"/>
                  </a:cubicBezTo>
                  <a:cubicBezTo>
                    <a:pt x="1" y="60"/>
                    <a:pt x="1" y="60"/>
                    <a:pt x="1" y="61"/>
                  </a:cubicBezTo>
                  <a:cubicBezTo>
                    <a:pt x="1" y="61"/>
                    <a:pt x="1" y="61"/>
                    <a:pt x="1" y="61"/>
                  </a:cubicBezTo>
                  <a:cubicBezTo>
                    <a:pt x="3" y="61"/>
                    <a:pt x="7" y="61"/>
                    <a:pt x="10" y="61"/>
                  </a:cubicBezTo>
                  <a:cubicBezTo>
                    <a:pt x="14" y="61"/>
                    <a:pt x="18" y="61"/>
                    <a:pt x="22" y="61"/>
                  </a:cubicBezTo>
                  <a:cubicBezTo>
                    <a:pt x="22" y="61"/>
                    <a:pt x="22" y="61"/>
                    <a:pt x="22" y="61"/>
                  </a:cubicBezTo>
                  <a:cubicBezTo>
                    <a:pt x="22" y="60"/>
                    <a:pt x="22" y="60"/>
                    <a:pt x="22" y="60"/>
                  </a:cubicBezTo>
                  <a:cubicBezTo>
                    <a:pt x="15" y="58"/>
                    <a:pt x="15" y="58"/>
                    <a:pt x="15" y="58"/>
                  </a:cubicBezTo>
                  <a:cubicBezTo>
                    <a:pt x="14" y="58"/>
                    <a:pt x="14" y="58"/>
                    <a:pt x="14" y="57"/>
                  </a:cubicBezTo>
                  <a:cubicBezTo>
                    <a:pt x="14" y="55"/>
                    <a:pt x="14" y="39"/>
                    <a:pt x="14" y="36"/>
                  </a:cubicBezTo>
                  <a:cubicBezTo>
                    <a:pt x="15" y="36"/>
                    <a:pt x="17" y="36"/>
                    <a:pt x="19" y="36"/>
                  </a:cubicBezTo>
                  <a:cubicBezTo>
                    <a:pt x="34" y="36"/>
                    <a:pt x="44" y="27"/>
                    <a:pt x="44" y="16"/>
                  </a:cubicBezTo>
                  <a:cubicBezTo>
                    <a:pt x="44" y="6"/>
                    <a:pt x="37" y="0"/>
                    <a:pt x="21" y="0"/>
                  </a:cubicBezTo>
                  <a:cubicBezTo>
                    <a:pt x="13" y="0"/>
                    <a:pt x="3" y="1"/>
                    <a:pt x="0" y="1"/>
                  </a:cubicBezTo>
                  <a:cubicBezTo>
                    <a:pt x="0" y="1"/>
                    <a:pt x="0" y="1"/>
                    <a:pt x="0" y="1"/>
                  </a:cubicBezTo>
                  <a:cubicBezTo>
                    <a:pt x="0" y="2"/>
                    <a:pt x="0" y="2"/>
                    <a:pt x="1" y="2"/>
                  </a:cubicBezTo>
                  <a:lnTo>
                    <a:pt x="5" y="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2" name="Freeform 31">
              <a:extLst>
                <a:ext uri="{FF2B5EF4-FFF2-40B4-BE49-F238E27FC236}">
                  <a16:creationId xmlns:a16="http://schemas.microsoft.com/office/drawing/2014/main" id="{8079FB22-5781-BE4B-8072-1501CD47DFAA}"/>
                </a:ext>
              </a:extLst>
            </p:cNvPr>
            <p:cNvSpPr>
              <a:spLocks/>
            </p:cNvSpPr>
            <p:nvPr userDrawn="1"/>
          </p:nvSpPr>
          <p:spPr bwMode="gray">
            <a:xfrm>
              <a:off x="4972050" y="6224588"/>
              <a:ext cx="117475" cy="146050"/>
            </a:xfrm>
            <a:custGeom>
              <a:avLst/>
              <a:gdLst/>
              <a:ahLst/>
              <a:cxnLst>
                <a:cxn ang="0">
                  <a:pos x="14" y="26"/>
                </a:cxn>
                <a:cxn ang="0">
                  <a:pos x="15" y="23"/>
                </a:cxn>
                <a:cxn ang="0">
                  <a:pos x="33" y="0"/>
                </a:cxn>
                <a:cxn ang="0">
                  <a:pos x="36" y="1"/>
                </a:cxn>
                <a:cxn ang="0">
                  <a:pos x="36" y="2"/>
                </a:cxn>
                <a:cxn ang="0">
                  <a:pos x="37" y="13"/>
                </a:cxn>
                <a:cxn ang="0">
                  <a:pos x="36" y="14"/>
                </a:cxn>
                <a:cxn ang="0">
                  <a:pos x="36" y="13"/>
                </a:cxn>
                <a:cxn ang="0">
                  <a:pos x="33" y="7"/>
                </a:cxn>
                <a:cxn ang="0">
                  <a:pos x="30" y="5"/>
                </a:cxn>
                <a:cxn ang="0">
                  <a:pos x="15" y="33"/>
                </a:cxn>
                <a:cxn ang="0">
                  <a:pos x="14" y="42"/>
                </a:cxn>
                <a:cxn ang="0">
                  <a:pos x="15" y="44"/>
                </a:cxn>
                <a:cxn ang="0">
                  <a:pos x="22" y="45"/>
                </a:cxn>
                <a:cxn ang="0">
                  <a:pos x="23" y="46"/>
                </a:cxn>
                <a:cxn ang="0">
                  <a:pos x="23" y="46"/>
                </a:cxn>
                <a:cxn ang="0">
                  <a:pos x="11" y="46"/>
                </a:cxn>
                <a:cxn ang="0">
                  <a:pos x="1" y="46"/>
                </a:cxn>
                <a:cxn ang="0">
                  <a:pos x="1" y="46"/>
                </a:cxn>
                <a:cxn ang="0">
                  <a:pos x="2" y="45"/>
                </a:cxn>
                <a:cxn ang="0">
                  <a:pos x="6" y="44"/>
                </a:cxn>
                <a:cxn ang="0">
                  <a:pos x="7" y="43"/>
                </a:cxn>
                <a:cxn ang="0">
                  <a:pos x="7" y="23"/>
                </a:cxn>
                <a:cxn ang="0">
                  <a:pos x="7" y="6"/>
                </a:cxn>
                <a:cxn ang="0">
                  <a:pos x="6" y="4"/>
                </a:cxn>
                <a:cxn ang="0">
                  <a:pos x="1" y="4"/>
                </a:cxn>
                <a:cxn ang="0">
                  <a:pos x="0" y="3"/>
                </a:cxn>
                <a:cxn ang="0">
                  <a:pos x="1" y="3"/>
                </a:cxn>
                <a:cxn ang="0">
                  <a:pos x="14" y="0"/>
                </a:cxn>
                <a:cxn ang="0">
                  <a:pos x="15" y="1"/>
                </a:cxn>
                <a:cxn ang="0">
                  <a:pos x="14" y="22"/>
                </a:cxn>
                <a:cxn ang="0">
                  <a:pos x="14" y="26"/>
                </a:cxn>
              </a:cxnLst>
              <a:rect l="0" t="0" r="r" b="b"/>
              <a:pathLst>
                <a:path w="37" h="46">
                  <a:moveTo>
                    <a:pt x="14" y="26"/>
                  </a:moveTo>
                  <a:cubicBezTo>
                    <a:pt x="15" y="25"/>
                    <a:pt x="15" y="24"/>
                    <a:pt x="15" y="23"/>
                  </a:cubicBezTo>
                  <a:cubicBezTo>
                    <a:pt x="17" y="14"/>
                    <a:pt x="23" y="0"/>
                    <a:pt x="33" y="0"/>
                  </a:cubicBezTo>
                  <a:cubicBezTo>
                    <a:pt x="34" y="0"/>
                    <a:pt x="35" y="0"/>
                    <a:pt x="36" y="1"/>
                  </a:cubicBezTo>
                  <a:cubicBezTo>
                    <a:pt x="36" y="1"/>
                    <a:pt x="36" y="1"/>
                    <a:pt x="36" y="2"/>
                  </a:cubicBezTo>
                  <a:cubicBezTo>
                    <a:pt x="37" y="13"/>
                    <a:pt x="37" y="13"/>
                    <a:pt x="37" y="13"/>
                  </a:cubicBezTo>
                  <a:cubicBezTo>
                    <a:pt x="37" y="13"/>
                    <a:pt x="36" y="14"/>
                    <a:pt x="36" y="14"/>
                  </a:cubicBezTo>
                  <a:cubicBezTo>
                    <a:pt x="36" y="14"/>
                    <a:pt x="36" y="13"/>
                    <a:pt x="36" y="13"/>
                  </a:cubicBezTo>
                  <a:cubicBezTo>
                    <a:pt x="35" y="11"/>
                    <a:pt x="34" y="9"/>
                    <a:pt x="33" y="7"/>
                  </a:cubicBezTo>
                  <a:cubicBezTo>
                    <a:pt x="32" y="6"/>
                    <a:pt x="31" y="5"/>
                    <a:pt x="30" y="5"/>
                  </a:cubicBezTo>
                  <a:cubicBezTo>
                    <a:pt x="22" y="5"/>
                    <a:pt x="17" y="21"/>
                    <a:pt x="15" y="33"/>
                  </a:cubicBezTo>
                  <a:cubicBezTo>
                    <a:pt x="14" y="36"/>
                    <a:pt x="14" y="41"/>
                    <a:pt x="14" y="42"/>
                  </a:cubicBezTo>
                  <a:cubicBezTo>
                    <a:pt x="14" y="43"/>
                    <a:pt x="14" y="43"/>
                    <a:pt x="15" y="44"/>
                  </a:cubicBezTo>
                  <a:cubicBezTo>
                    <a:pt x="22" y="45"/>
                    <a:pt x="22" y="45"/>
                    <a:pt x="22" y="45"/>
                  </a:cubicBezTo>
                  <a:cubicBezTo>
                    <a:pt x="23" y="45"/>
                    <a:pt x="23" y="45"/>
                    <a:pt x="23" y="46"/>
                  </a:cubicBezTo>
                  <a:cubicBezTo>
                    <a:pt x="23" y="46"/>
                    <a:pt x="23" y="46"/>
                    <a:pt x="23" y="46"/>
                  </a:cubicBezTo>
                  <a:cubicBezTo>
                    <a:pt x="21" y="46"/>
                    <a:pt x="16" y="46"/>
                    <a:pt x="11" y="46"/>
                  </a:cubicBezTo>
                  <a:cubicBezTo>
                    <a:pt x="6" y="46"/>
                    <a:pt x="3" y="46"/>
                    <a:pt x="1" y="46"/>
                  </a:cubicBezTo>
                  <a:cubicBezTo>
                    <a:pt x="1" y="46"/>
                    <a:pt x="1" y="46"/>
                    <a:pt x="1" y="46"/>
                  </a:cubicBezTo>
                  <a:cubicBezTo>
                    <a:pt x="1" y="45"/>
                    <a:pt x="1" y="45"/>
                    <a:pt x="2" y="45"/>
                  </a:cubicBezTo>
                  <a:cubicBezTo>
                    <a:pt x="6" y="44"/>
                    <a:pt x="6" y="44"/>
                    <a:pt x="6" y="44"/>
                  </a:cubicBezTo>
                  <a:cubicBezTo>
                    <a:pt x="7" y="43"/>
                    <a:pt x="7" y="43"/>
                    <a:pt x="7" y="43"/>
                  </a:cubicBezTo>
                  <a:cubicBezTo>
                    <a:pt x="7" y="40"/>
                    <a:pt x="7" y="28"/>
                    <a:pt x="7" y="23"/>
                  </a:cubicBezTo>
                  <a:cubicBezTo>
                    <a:pt x="7" y="18"/>
                    <a:pt x="7" y="8"/>
                    <a:pt x="7" y="6"/>
                  </a:cubicBezTo>
                  <a:cubicBezTo>
                    <a:pt x="7" y="5"/>
                    <a:pt x="6" y="4"/>
                    <a:pt x="6" y="4"/>
                  </a:cubicBezTo>
                  <a:cubicBezTo>
                    <a:pt x="1" y="4"/>
                    <a:pt x="1" y="4"/>
                    <a:pt x="1" y="4"/>
                  </a:cubicBezTo>
                  <a:cubicBezTo>
                    <a:pt x="0" y="4"/>
                    <a:pt x="0" y="3"/>
                    <a:pt x="0" y="3"/>
                  </a:cubicBezTo>
                  <a:cubicBezTo>
                    <a:pt x="0" y="3"/>
                    <a:pt x="0" y="3"/>
                    <a:pt x="1" y="3"/>
                  </a:cubicBezTo>
                  <a:cubicBezTo>
                    <a:pt x="14" y="0"/>
                    <a:pt x="14" y="0"/>
                    <a:pt x="14" y="0"/>
                  </a:cubicBezTo>
                  <a:cubicBezTo>
                    <a:pt x="15" y="0"/>
                    <a:pt x="15" y="0"/>
                    <a:pt x="15" y="1"/>
                  </a:cubicBezTo>
                  <a:cubicBezTo>
                    <a:pt x="15" y="3"/>
                    <a:pt x="14" y="17"/>
                    <a:pt x="14" y="22"/>
                  </a:cubicBezTo>
                  <a:cubicBezTo>
                    <a:pt x="14" y="24"/>
                    <a:pt x="14" y="25"/>
                    <a:pt x="14" y="2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3" name="Freeform 32">
              <a:extLst>
                <a:ext uri="{FF2B5EF4-FFF2-40B4-BE49-F238E27FC236}">
                  <a16:creationId xmlns:a16="http://schemas.microsoft.com/office/drawing/2014/main" id="{F37F23CE-F62C-A547-B89F-C7CC061F66CE}"/>
                </a:ext>
              </a:extLst>
            </p:cNvPr>
            <p:cNvSpPr>
              <a:spLocks noEditPoints="1"/>
            </p:cNvSpPr>
            <p:nvPr userDrawn="1"/>
          </p:nvSpPr>
          <p:spPr bwMode="gray">
            <a:xfrm>
              <a:off x="5099050" y="6176963"/>
              <a:ext cx="66675" cy="193675"/>
            </a:xfrm>
            <a:custGeom>
              <a:avLst/>
              <a:gdLst/>
              <a:ahLst/>
              <a:cxnLst>
                <a:cxn ang="0">
                  <a:pos x="10" y="0"/>
                </a:cxn>
                <a:cxn ang="0">
                  <a:pos x="14" y="4"/>
                </a:cxn>
                <a:cxn ang="0">
                  <a:pos x="10" y="9"/>
                </a:cxn>
                <a:cxn ang="0">
                  <a:pos x="5" y="4"/>
                </a:cxn>
                <a:cxn ang="0">
                  <a:pos x="10" y="0"/>
                </a:cxn>
                <a:cxn ang="0">
                  <a:pos x="14" y="15"/>
                </a:cxn>
                <a:cxn ang="0">
                  <a:pos x="15" y="16"/>
                </a:cxn>
                <a:cxn ang="0">
                  <a:pos x="14" y="39"/>
                </a:cxn>
                <a:cxn ang="0">
                  <a:pos x="14" y="58"/>
                </a:cxn>
                <a:cxn ang="0">
                  <a:pos x="15" y="59"/>
                </a:cxn>
                <a:cxn ang="0">
                  <a:pos x="20" y="60"/>
                </a:cxn>
                <a:cxn ang="0">
                  <a:pos x="21" y="61"/>
                </a:cxn>
                <a:cxn ang="0">
                  <a:pos x="20" y="61"/>
                </a:cxn>
                <a:cxn ang="0">
                  <a:pos x="11" y="61"/>
                </a:cxn>
                <a:cxn ang="0">
                  <a:pos x="1" y="61"/>
                </a:cxn>
                <a:cxn ang="0">
                  <a:pos x="1" y="61"/>
                </a:cxn>
                <a:cxn ang="0">
                  <a:pos x="1" y="60"/>
                </a:cxn>
                <a:cxn ang="0">
                  <a:pos x="6" y="59"/>
                </a:cxn>
                <a:cxn ang="0">
                  <a:pos x="7" y="58"/>
                </a:cxn>
                <a:cxn ang="0">
                  <a:pos x="7" y="38"/>
                </a:cxn>
                <a:cxn ang="0">
                  <a:pos x="7" y="21"/>
                </a:cxn>
                <a:cxn ang="0">
                  <a:pos x="6" y="19"/>
                </a:cxn>
                <a:cxn ang="0">
                  <a:pos x="1" y="19"/>
                </a:cxn>
                <a:cxn ang="0">
                  <a:pos x="0" y="18"/>
                </a:cxn>
                <a:cxn ang="0">
                  <a:pos x="0" y="18"/>
                </a:cxn>
                <a:cxn ang="0">
                  <a:pos x="14" y="15"/>
                </a:cxn>
              </a:cxnLst>
              <a:rect l="0" t="0" r="r" b="b"/>
              <a:pathLst>
                <a:path w="21" h="61">
                  <a:moveTo>
                    <a:pt x="10" y="0"/>
                  </a:moveTo>
                  <a:cubicBezTo>
                    <a:pt x="13" y="0"/>
                    <a:pt x="14" y="2"/>
                    <a:pt x="14" y="4"/>
                  </a:cubicBezTo>
                  <a:cubicBezTo>
                    <a:pt x="14" y="7"/>
                    <a:pt x="12" y="9"/>
                    <a:pt x="10" y="9"/>
                  </a:cubicBezTo>
                  <a:cubicBezTo>
                    <a:pt x="8" y="9"/>
                    <a:pt x="5" y="7"/>
                    <a:pt x="5" y="4"/>
                  </a:cubicBezTo>
                  <a:cubicBezTo>
                    <a:pt x="5" y="2"/>
                    <a:pt x="7" y="0"/>
                    <a:pt x="10" y="0"/>
                  </a:cubicBezTo>
                  <a:close/>
                  <a:moveTo>
                    <a:pt x="14" y="15"/>
                  </a:moveTo>
                  <a:cubicBezTo>
                    <a:pt x="15" y="15"/>
                    <a:pt x="15" y="15"/>
                    <a:pt x="15" y="16"/>
                  </a:cubicBezTo>
                  <a:cubicBezTo>
                    <a:pt x="15" y="20"/>
                    <a:pt x="14" y="34"/>
                    <a:pt x="14" y="39"/>
                  </a:cubicBezTo>
                  <a:cubicBezTo>
                    <a:pt x="14" y="43"/>
                    <a:pt x="14" y="55"/>
                    <a:pt x="14" y="58"/>
                  </a:cubicBezTo>
                  <a:cubicBezTo>
                    <a:pt x="14" y="58"/>
                    <a:pt x="14" y="59"/>
                    <a:pt x="15" y="59"/>
                  </a:cubicBezTo>
                  <a:cubicBezTo>
                    <a:pt x="20" y="60"/>
                    <a:pt x="20" y="60"/>
                    <a:pt x="20" y="60"/>
                  </a:cubicBezTo>
                  <a:cubicBezTo>
                    <a:pt x="20" y="60"/>
                    <a:pt x="21" y="60"/>
                    <a:pt x="21" y="61"/>
                  </a:cubicBezTo>
                  <a:cubicBezTo>
                    <a:pt x="21" y="61"/>
                    <a:pt x="20" y="61"/>
                    <a:pt x="20" y="61"/>
                  </a:cubicBezTo>
                  <a:cubicBezTo>
                    <a:pt x="18" y="61"/>
                    <a:pt x="15" y="61"/>
                    <a:pt x="11" y="61"/>
                  </a:cubicBezTo>
                  <a:cubicBezTo>
                    <a:pt x="7" y="61"/>
                    <a:pt x="3" y="61"/>
                    <a:pt x="1" y="61"/>
                  </a:cubicBezTo>
                  <a:cubicBezTo>
                    <a:pt x="1" y="61"/>
                    <a:pt x="1" y="61"/>
                    <a:pt x="1" y="61"/>
                  </a:cubicBezTo>
                  <a:cubicBezTo>
                    <a:pt x="1" y="60"/>
                    <a:pt x="1" y="60"/>
                    <a:pt x="1" y="60"/>
                  </a:cubicBezTo>
                  <a:cubicBezTo>
                    <a:pt x="6" y="59"/>
                    <a:pt x="6" y="59"/>
                    <a:pt x="6" y="59"/>
                  </a:cubicBezTo>
                  <a:cubicBezTo>
                    <a:pt x="7" y="58"/>
                    <a:pt x="7" y="58"/>
                    <a:pt x="7" y="58"/>
                  </a:cubicBezTo>
                  <a:cubicBezTo>
                    <a:pt x="7" y="55"/>
                    <a:pt x="7" y="43"/>
                    <a:pt x="7" y="38"/>
                  </a:cubicBezTo>
                  <a:cubicBezTo>
                    <a:pt x="7" y="34"/>
                    <a:pt x="7" y="23"/>
                    <a:pt x="7" y="21"/>
                  </a:cubicBezTo>
                  <a:cubicBezTo>
                    <a:pt x="6" y="20"/>
                    <a:pt x="6" y="19"/>
                    <a:pt x="6" y="19"/>
                  </a:cubicBezTo>
                  <a:cubicBezTo>
                    <a:pt x="1" y="19"/>
                    <a:pt x="1" y="19"/>
                    <a:pt x="1" y="19"/>
                  </a:cubicBezTo>
                  <a:cubicBezTo>
                    <a:pt x="0" y="19"/>
                    <a:pt x="0" y="18"/>
                    <a:pt x="0" y="18"/>
                  </a:cubicBezTo>
                  <a:cubicBezTo>
                    <a:pt x="0" y="18"/>
                    <a:pt x="0" y="18"/>
                    <a:pt x="0" y="18"/>
                  </a:cubicBezTo>
                  <a:lnTo>
                    <a:pt x="14" y="1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4" name="Freeform 33">
              <a:extLst>
                <a:ext uri="{FF2B5EF4-FFF2-40B4-BE49-F238E27FC236}">
                  <a16:creationId xmlns:a16="http://schemas.microsoft.com/office/drawing/2014/main" id="{77AD480E-49FF-AD4A-A91A-69E44C369372}"/>
                </a:ext>
              </a:extLst>
            </p:cNvPr>
            <p:cNvSpPr>
              <a:spLocks/>
            </p:cNvSpPr>
            <p:nvPr userDrawn="1"/>
          </p:nvSpPr>
          <p:spPr bwMode="gray">
            <a:xfrm>
              <a:off x="5181600" y="6224588"/>
              <a:ext cx="111125" cy="146050"/>
            </a:xfrm>
            <a:custGeom>
              <a:avLst/>
              <a:gdLst/>
              <a:ahLst/>
              <a:cxnLst>
                <a:cxn ang="0">
                  <a:pos x="0" y="27"/>
                </a:cxn>
                <a:cxn ang="0">
                  <a:pos x="9" y="6"/>
                </a:cxn>
                <a:cxn ang="0">
                  <a:pos x="25" y="0"/>
                </a:cxn>
                <a:cxn ang="0">
                  <a:pos x="33" y="1"/>
                </a:cxn>
                <a:cxn ang="0">
                  <a:pos x="33" y="2"/>
                </a:cxn>
                <a:cxn ang="0">
                  <a:pos x="34" y="12"/>
                </a:cxn>
                <a:cxn ang="0">
                  <a:pos x="33" y="13"/>
                </a:cxn>
                <a:cxn ang="0">
                  <a:pos x="33" y="13"/>
                </a:cxn>
                <a:cxn ang="0">
                  <a:pos x="29" y="5"/>
                </a:cxn>
                <a:cxn ang="0">
                  <a:pos x="28" y="3"/>
                </a:cxn>
                <a:cxn ang="0">
                  <a:pos x="24" y="2"/>
                </a:cxn>
                <a:cxn ang="0">
                  <a:pos x="12" y="10"/>
                </a:cxn>
                <a:cxn ang="0">
                  <a:pos x="8" y="27"/>
                </a:cxn>
                <a:cxn ang="0">
                  <a:pos x="21" y="43"/>
                </a:cxn>
                <a:cxn ang="0">
                  <a:pos x="27" y="43"/>
                </a:cxn>
                <a:cxn ang="0">
                  <a:pos x="35" y="39"/>
                </a:cxn>
                <a:cxn ang="0">
                  <a:pos x="35" y="40"/>
                </a:cxn>
                <a:cxn ang="0">
                  <a:pos x="35" y="41"/>
                </a:cxn>
                <a:cxn ang="0">
                  <a:pos x="25" y="46"/>
                </a:cxn>
                <a:cxn ang="0">
                  <a:pos x="18" y="46"/>
                </a:cxn>
                <a:cxn ang="0">
                  <a:pos x="0" y="27"/>
                </a:cxn>
              </a:cxnLst>
              <a:rect l="0" t="0" r="r" b="b"/>
              <a:pathLst>
                <a:path w="35" h="46">
                  <a:moveTo>
                    <a:pt x="0" y="27"/>
                  </a:moveTo>
                  <a:cubicBezTo>
                    <a:pt x="0" y="20"/>
                    <a:pt x="3" y="12"/>
                    <a:pt x="9" y="6"/>
                  </a:cubicBezTo>
                  <a:cubicBezTo>
                    <a:pt x="13" y="2"/>
                    <a:pt x="19" y="0"/>
                    <a:pt x="25" y="0"/>
                  </a:cubicBezTo>
                  <a:cubicBezTo>
                    <a:pt x="29" y="0"/>
                    <a:pt x="31" y="1"/>
                    <a:pt x="33" y="1"/>
                  </a:cubicBezTo>
                  <a:cubicBezTo>
                    <a:pt x="33" y="2"/>
                    <a:pt x="33" y="2"/>
                    <a:pt x="33" y="2"/>
                  </a:cubicBezTo>
                  <a:cubicBezTo>
                    <a:pt x="34" y="12"/>
                    <a:pt x="34" y="12"/>
                    <a:pt x="34" y="12"/>
                  </a:cubicBezTo>
                  <a:cubicBezTo>
                    <a:pt x="34" y="13"/>
                    <a:pt x="33" y="13"/>
                    <a:pt x="33" y="13"/>
                  </a:cubicBezTo>
                  <a:cubicBezTo>
                    <a:pt x="33" y="13"/>
                    <a:pt x="33" y="13"/>
                    <a:pt x="33" y="13"/>
                  </a:cubicBezTo>
                  <a:cubicBezTo>
                    <a:pt x="31" y="10"/>
                    <a:pt x="30" y="8"/>
                    <a:pt x="29" y="5"/>
                  </a:cubicBezTo>
                  <a:cubicBezTo>
                    <a:pt x="29" y="4"/>
                    <a:pt x="28" y="4"/>
                    <a:pt x="28" y="3"/>
                  </a:cubicBezTo>
                  <a:cubicBezTo>
                    <a:pt x="27" y="3"/>
                    <a:pt x="25" y="2"/>
                    <a:pt x="24" y="2"/>
                  </a:cubicBezTo>
                  <a:cubicBezTo>
                    <a:pt x="19" y="2"/>
                    <a:pt x="15" y="5"/>
                    <a:pt x="12" y="10"/>
                  </a:cubicBezTo>
                  <a:cubicBezTo>
                    <a:pt x="10" y="14"/>
                    <a:pt x="8" y="20"/>
                    <a:pt x="8" y="27"/>
                  </a:cubicBezTo>
                  <a:cubicBezTo>
                    <a:pt x="8" y="38"/>
                    <a:pt x="14" y="43"/>
                    <a:pt x="21" y="43"/>
                  </a:cubicBezTo>
                  <a:cubicBezTo>
                    <a:pt x="24" y="43"/>
                    <a:pt x="26" y="43"/>
                    <a:pt x="27" y="43"/>
                  </a:cubicBezTo>
                  <a:cubicBezTo>
                    <a:pt x="30" y="42"/>
                    <a:pt x="32" y="41"/>
                    <a:pt x="35" y="39"/>
                  </a:cubicBezTo>
                  <a:cubicBezTo>
                    <a:pt x="35" y="39"/>
                    <a:pt x="35" y="40"/>
                    <a:pt x="35" y="40"/>
                  </a:cubicBezTo>
                  <a:cubicBezTo>
                    <a:pt x="35" y="40"/>
                    <a:pt x="35" y="41"/>
                    <a:pt x="35" y="41"/>
                  </a:cubicBezTo>
                  <a:cubicBezTo>
                    <a:pt x="33" y="42"/>
                    <a:pt x="29" y="44"/>
                    <a:pt x="25" y="46"/>
                  </a:cubicBezTo>
                  <a:cubicBezTo>
                    <a:pt x="24" y="46"/>
                    <a:pt x="22" y="46"/>
                    <a:pt x="18" y="46"/>
                  </a:cubicBezTo>
                  <a:cubicBezTo>
                    <a:pt x="7" y="46"/>
                    <a:pt x="0" y="40"/>
                    <a:pt x="0" y="2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5" name="Freeform 34">
              <a:extLst>
                <a:ext uri="{FF2B5EF4-FFF2-40B4-BE49-F238E27FC236}">
                  <a16:creationId xmlns:a16="http://schemas.microsoft.com/office/drawing/2014/main" id="{EBC727E0-F742-6B45-B468-6E1A28AB6550}"/>
                </a:ext>
              </a:extLst>
            </p:cNvPr>
            <p:cNvSpPr>
              <a:spLocks noEditPoints="1"/>
            </p:cNvSpPr>
            <p:nvPr userDrawn="1"/>
          </p:nvSpPr>
          <p:spPr bwMode="gray">
            <a:xfrm>
              <a:off x="5308600" y="6224588"/>
              <a:ext cx="119063" cy="146050"/>
            </a:xfrm>
            <a:custGeom>
              <a:avLst/>
              <a:gdLst/>
              <a:ahLst/>
              <a:cxnLst>
                <a:cxn ang="0">
                  <a:pos x="20" y="2"/>
                </a:cxn>
                <a:cxn ang="0">
                  <a:pos x="29" y="18"/>
                </a:cxn>
                <a:cxn ang="0">
                  <a:pos x="27" y="21"/>
                </a:cxn>
                <a:cxn ang="0">
                  <a:pos x="9" y="21"/>
                </a:cxn>
                <a:cxn ang="0">
                  <a:pos x="20" y="2"/>
                </a:cxn>
                <a:cxn ang="0">
                  <a:pos x="38" y="20"/>
                </a:cxn>
                <a:cxn ang="0">
                  <a:pos x="21" y="0"/>
                </a:cxn>
                <a:cxn ang="0">
                  <a:pos x="0" y="27"/>
                </a:cxn>
                <a:cxn ang="0">
                  <a:pos x="19" y="46"/>
                </a:cxn>
                <a:cxn ang="0">
                  <a:pos x="26" y="45"/>
                </a:cxn>
                <a:cxn ang="0">
                  <a:pos x="37" y="40"/>
                </a:cxn>
                <a:cxn ang="0">
                  <a:pos x="37" y="40"/>
                </a:cxn>
                <a:cxn ang="0">
                  <a:pos x="37" y="39"/>
                </a:cxn>
                <a:cxn ang="0">
                  <a:pos x="29" y="42"/>
                </a:cxn>
                <a:cxn ang="0">
                  <a:pos x="22" y="43"/>
                </a:cxn>
                <a:cxn ang="0">
                  <a:pos x="9" y="29"/>
                </a:cxn>
                <a:cxn ang="0">
                  <a:pos x="9" y="23"/>
                </a:cxn>
                <a:cxn ang="0">
                  <a:pos x="35" y="22"/>
                </a:cxn>
                <a:cxn ang="0">
                  <a:pos x="38" y="20"/>
                </a:cxn>
              </a:cxnLst>
              <a:rect l="0" t="0" r="r" b="b"/>
              <a:pathLst>
                <a:path w="38" h="46">
                  <a:moveTo>
                    <a:pt x="20" y="2"/>
                  </a:moveTo>
                  <a:cubicBezTo>
                    <a:pt x="26" y="2"/>
                    <a:pt x="29" y="13"/>
                    <a:pt x="29" y="18"/>
                  </a:cubicBezTo>
                  <a:cubicBezTo>
                    <a:pt x="29" y="20"/>
                    <a:pt x="28" y="20"/>
                    <a:pt x="27" y="21"/>
                  </a:cubicBezTo>
                  <a:cubicBezTo>
                    <a:pt x="24" y="21"/>
                    <a:pt x="15" y="22"/>
                    <a:pt x="9" y="21"/>
                  </a:cubicBezTo>
                  <a:cubicBezTo>
                    <a:pt x="9" y="9"/>
                    <a:pt x="14" y="2"/>
                    <a:pt x="20" y="2"/>
                  </a:cubicBezTo>
                  <a:close/>
                  <a:moveTo>
                    <a:pt x="38" y="20"/>
                  </a:moveTo>
                  <a:cubicBezTo>
                    <a:pt x="38" y="11"/>
                    <a:pt x="33" y="0"/>
                    <a:pt x="21" y="0"/>
                  </a:cubicBezTo>
                  <a:cubicBezTo>
                    <a:pt x="9" y="0"/>
                    <a:pt x="0" y="14"/>
                    <a:pt x="0" y="27"/>
                  </a:cubicBezTo>
                  <a:cubicBezTo>
                    <a:pt x="0" y="40"/>
                    <a:pt x="8" y="46"/>
                    <a:pt x="19" y="46"/>
                  </a:cubicBezTo>
                  <a:cubicBezTo>
                    <a:pt x="22" y="46"/>
                    <a:pt x="25" y="46"/>
                    <a:pt x="26" y="45"/>
                  </a:cubicBezTo>
                  <a:cubicBezTo>
                    <a:pt x="30" y="44"/>
                    <a:pt x="35" y="42"/>
                    <a:pt x="37" y="40"/>
                  </a:cubicBezTo>
                  <a:cubicBezTo>
                    <a:pt x="37" y="40"/>
                    <a:pt x="37" y="40"/>
                    <a:pt x="37" y="40"/>
                  </a:cubicBezTo>
                  <a:cubicBezTo>
                    <a:pt x="37" y="39"/>
                    <a:pt x="37" y="39"/>
                    <a:pt x="37" y="39"/>
                  </a:cubicBezTo>
                  <a:cubicBezTo>
                    <a:pt x="34" y="40"/>
                    <a:pt x="31" y="41"/>
                    <a:pt x="29" y="42"/>
                  </a:cubicBezTo>
                  <a:cubicBezTo>
                    <a:pt x="27" y="43"/>
                    <a:pt x="25" y="43"/>
                    <a:pt x="22" y="43"/>
                  </a:cubicBezTo>
                  <a:cubicBezTo>
                    <a:pt x="16" y="43"/>
                    <a:pt x="10" y="38"/>
                    <a:pt x="9" y="29"/>
                  </a:cubicBezTo>
                  <a:cubicBezTo>
                    <a:pt x="9" y="27"/>
                    <a:pt x="9" y="25"/>
                    <a:pt x="9" y="23"/>
                  </a:cubicBezTo>
                  <a:cubicBezTo>
                    <a:pt x="13" y="23"/>
                    <a:pt x="31" y="23"/>
                    <a:pt x="35" y="22"/>
                  </a:cubicBezTo>
                  <a:cubicBezTo>
                    <a:pt x="37" y="22"/>
                    <a:pt x="38" y="21"/>
                    <a:pt x="38" y="2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6" name="Freeform 35">
              <a:extLst>
                <a:ext uri="{FF2B5EF4-FFF2-40B4-BE49-F238E27FC236}">
                  <a16:creationId xmlns:a16="http://schemas.microsoft.com/office/drawing/2014/main" id="{E6DDB773-26B3-EC4C-9477-74CE4F904CFC}"/>
                </a:ext>
              </a:extLst>
            </p:cNvPr>
            <p:cNvSpPr>
              <a:spLocks noEditPoints="1"/>
            </p:cNvSpPr>
            <p:nvPr userDrawn="1"/>
          </p:nvSpPr>
          <p:spPr bwMode="gray">
            <a:xfrm>
              <a:off x="5503863" y="6176963"/>
              <a:ext cx="146050" cy="193675"/>
            </a:xfrm>
            <a:custGeom>
              <a:avLst/>
              <a:gdLst/>
              <a:ahLst/>
              <a:cxnLst>
                <a:cxn ang="0">
                  <a:pos x="19" y="1"/>
                </a:cxn>
                <a:cxn ang="0">
                  <a:pos x="34" y="14"/>
                </a:cxn>
                <a:cxn ang="0">
                  <a:pos x="16" y="29"/>
                </a:cxn>
                <a:cxn ang="0">
                  <a:pos x="14" y="28"/>
                </a:cxn>
                <a:cxn ang="0">
                  <a:pos x="15" y="3"/>
                </a:cxn>
                <a:cxn ang="0">
                  <a:pos x="19" y="1"/>
                </a:cxn>
                <a:cxn ang="0">
                  <a:pos x="28" y="28"/>
                </a:cxn>
                <a:cxn ang="0">
                  <a:pos x="30" y="28"/>
                </a:cxn>
                <a:cxn ang="0">
                  <a:pos x="43" y="14"/>
                </a:cxn>
                <a:cxn ang="0">
                  <a:pos x="20" y="0"/>
                </a:cxn>
                <a:cxn ang="0">
                  <a:pos x="0" y="1"/>
                </a:cxn>
                <a:cxn ang="0">
                  <a:pos x="0" y="1"/>
                </a:cxn>
                <a:cxn ang="0">
                  <a:pos x="0" y="2"/>
                </a:cxn>
                <a:cxn ang="0">
                  <a:pos x="5" y="3"/>
                </a:cxn>
                <a:cxn ang="0">
                  <a:pos x="6" y="4"/>
                </a:cxn>
                <a:cxn ang="0">
                  <a:pos x="6" y="30"/>
                </a:cxn>
                <a:cxn ang="0">
                  <a:pos x="6" y="57"/>
                </a:cxn>
                <a:cxn ang="0">
                  <a:pos x="5" y="59"/>
                </a:cxn>
                <a:cxn ang="0">
                  <a:pos x="1" y="60"/>
                </a:cxn>
                <a:cxn ang="0">
                  <a:pos x="0" y="61"/>
                </a:cxn>
                <a:cxn ang="0">
                  <a:pos x="0" y="61"/>
                </a:cxn>
                <a:cxn ang="0">
                  <a:pos x="9" y="61"/>
                </a:cxn>
                <a:cxn ang="0">
                  <a:pos x="17" y="61"/>
                </a:cxn>
                <a:cxn ang="0">
                  <a:pos x="46" y="44"/>
                </a:cxn>
                <a:cxn ang="0">
                  <a:pos x="30" y="29"/>
                </a:cxn>
                <a:cxn ang="0">
                  <a:pos x="28" y="29"/>
                </a:cxn>
                <a:cxn ang="0">
                  <a:pos x="28" y="28"/>
                </a:cxn>
                <a:cxn ang="0">
                  <a:pos x="37" y="45"/>
                </a:cxn>
                <a:cxn ang="0">
                  <a:pos x="18" y="59"/>
                </a:cxn>
                <a:cxn ang="0">
                  <a:pos x="13" y="57"/>
                </a:cxn>
                <a:cxn ang="0">
                  <a:pos x="14" y="31"/>
                </a:cxn>
                <a:cxn ang="0">
                  <a:pos x="19" y="30"/>
                </a:cxn>
                <a:cxn ang="0">
                  <a:pos x="37" y="45"/>
                </a:cxn>
              </a:cxnLst>
              <a:rect l="0" t="0" r="r" b="b"/>
              <a:pathLst>
                <a:path w="46" h="61">
                  <a:moveTo>
                    <a:pt x="19" y="1"/>
                  </a:moveTo>
                  <a:cubicBezTo>
                    <a:pt x="29" y="1"/>
                    <a:pt x="34" y="6"/>
                    <a:pt x="34" y="14"/>
                  </a:cubicBezTo>
                  <a:cubicBezTo>
                    <a:pt x="34" y="24"/>
                    <a:pt x="25" y="29"/>
                    <a:pt x="16" y="29"/>
                  </a:cubicBezTo>
                  <a:cubicBezTo>
                    <a:pt x="15" y="29"/>
                    <a:pt x="14" y="28"/>
                    <a:pt x="14" y="28"/>
                  </a:cubicBezTo>
                  <a:cubicBezTo>
                    <a:pt x="14" y="26"/>
                    <a:pt x="14" y="10"/>
                    <a:pt x="15" y="3"/>
                  </a:cubicBezTo>
                  <a:cubicBezTo>
                    <a:pt x="15" y="2"/>
                    <a:pt x="16" y="1"/>
                    <a:pt x="19" y="1"/>
                  </a:cubicBezTo>
                  <a:close/>
                  <a:moveTo>
                    <a:pt x="28" y="28"/>
                  </a:moveTo>
                  <a:cubicBezTo>
                    <a:pt x="28" y="28"/>
                    <a:pt x="29" y="28"/>
                    <a:pt x="30" y="28"/>
                  </a:cubicBezTo>
                  <a:cubicBezTo>
                    <a:pt x="36" y="26"/>
                    <a:pt x="43" y="21"/>
                    <a:pt x="43" y="14"/>
                  </a:cubicBezTo>
                  <a:cubicBezTo>
                    <a:pt x="43" y="5"/>
                    <a:pt x="36" y="0"/>
                    <a:pt x="20" y="0"/>
                  </a:cubicBezTo>
                  <a:cubicBezTo>
                    <a:pt x="12" y="0"/>
                    <a:pt x="4" y="0"/>
                    <a:pt x="0" y="1"/>
                  </a:cubicBezTo>
                  <a:cubicBezTo>
                    <a:pt x="0" y="1"/>
                    <a:pt x="0" y="1"/>
                    <a:pt x="0" y="1"/>
                  </a:cubicBezTo>
                  <a:cubicBezTo>
                    <a:pt x="0" y="2"/>
                    <a:pt x="0" y="2"/>
                    <a:pt x="0" y="2"/>
                  </a:cubicBezTo>
                  <a:cubicBezTo>
                    <a:pt x="5" y="3"/>
                    <a:pt x="5" y="3"/>
                    <a:pt x="5" y="3"/>
                  </a:cubicBezTo>
                  <a:cubicBezTo>
                    <a:pt x="6" y="3"/>
                    <a:pt x="6" y="3"/>
                    <a:pt x="6" y="4"/>
                  </a:cubicBezTo>
                  <a:cubicBezTo>
                    <a:pt x="6" y="9"/>
                    <a:pt x="6" y="24"/>
                    <a:pt x="6" y="30"/>
                  </a:cubicBezTo>
                  <a:cubicBezTo>
                    <a:pt x="6" y="34"/>
                    <a:pt x="7" y="54"/>
                    <a:pt x="6" y="57"/>
                  </a:cubicBezTo>
                  <a:cubicBezTo>
                    <a:pt x="6" y="58"/>
                    <a:pt x="6" y="58"/>
                    <a:pt x="5" y="59"/>
                  </a:cubicBezTo>
                  <a:cubicBezTo>
                    <a:pt x="1" y="60"/>
                    <a:pt x="1" y="60"/>
                    <a:pt x="1" y="60"/>
                  </a:cubicBezTo>
                  <a:cubicBezTo>
                    <a:pt x="0" y="60"/>
                    <a:pt x="0" y="60"/>
                    <a:pt x="0" y="61"/>
                  </a:cubicBezTo>
                  <a:cubicBezTo>
                    <a:pt x="0" y="61"/>
                    <a:pt x="0" y="61"/>
                    <a:pt x="0" y="61"/>
                  </a:cubicBezTo>
                  <a:cubicBezTo>
                    <a:pt x="3" y="61"/>
                    <a:pt x="7" y="61"/>
                    <a:pt x="9" y="61"/>
                  </a:cubicBezTo>
                  <a:cubicBezTo>
                    <a:pt x="11" y="61"/>
                    <a:pt x="15" y="61"/>
                    <a:pt x="17" y="61"/>
                  </a:cubicBezTo>
                  <a:cubicBezTo>
                    <a:pt x="33" y="61"/>
                    <a:pt x="46" y="56"/>
                    <a:pt x="46" y="44"/>
                  </a:cubicBezTo>
                  <a:cubicBezTo>
                    <a:pt x="46" y="36"/>
                    <a:pt x="39" y="30"/>
                    <a:pt x="30" y="29"/>
                  </a:cubicBezTo>
                  <a:cubicBezTo>
                    <a:pt x="29" y="29"/>
                    <a:pt x="28" y="29"/>
                    <a:pt x="28" y="29"/>
                  </a:cubicBezTo>
                  <a:lnTo>
                    <a:pt x="28" y="28"/>
                  </a:lnTo>
                  <a:close/>
                  <a:moveTo>
                    <a:pt x="37" y="45"/>
                  </a:moveTo>
                  <a:cubicBezTo>
                    <a:pt x="37" y="55"/>
                    <a:pt x="28" y="59"/>
                    <a:pt x="18" y="59"/>
                  </a:cubicBezTo>
                  <a:cubicBezTo>
                    <a:pt x="16" y="59"/>
                    <a:pt x="13" y="58"/>
                    <a:pt x="13" y="57"/>
                  </a:cubicBezTo>
                  <a:cubicBezTo>
                    <a:pt x="13" y="56"/>
                    <a:pt x="14" y="33"/>
                    <a:pt x="14" y="31"/>
                  </a:cubicBezTo>
                  <a:cubicBezTo>
                    <a:pt x="14" y="30"/>
                    <a:pt x="16" y="30"/>
                    <a:pt x="19" y="30"/>
                  </a:cubicBezTo>
                  <a:cubicBezTo>
                    <a:pt x="30" y="30"/>
                    <a:pt x="37" y="37"/>
                    <a:pt x="37" y="4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7" name="Freeform 36">
              <a:extLst>
                <a:ext uri="{FF2B5EF4-FFF2-40B4-BE49-F238E27FC236}">
                  <a16:creationId xmlns:a16="http://schemas.microsoft.com/office/drawing/2014/main" id="{2ED4ABDA-23FE-4A44-8CA1-396D7262AABB}"/>
                </a:ext>
              </a:extLst>
            </p:cNvPr>
            <p:cNvSpPr>
              <a:spLocks noEditPoints="1"/>
            </p:cNvSpPr>
            <p:nvPr userDrawn="1"/>
          </p:nvSpPr>
          <p:spPr bwMode="gray">
            <a:xfrm>
              <a:off x="5672138" y="6224588"/>
              <a:ext cx="136525" cy="146050"/>
            </a:xfrm>
            <a:custGeom>
              <a:avLst/>
              <a:gdLst/>
              <a:ahLst/>
              <a:cxnLst>
                <a:cxn ang="0">
                  <a:pos x="16" y="43"/>
                </a:cxn>
                <a:cxn ang="0">
                  <a:pos x="8" y="32"/>
                </a:cxn>
                <a:cxn ang="0">
                  <a:pos x="18" y="18"/>
                </a:cxn>
                <a:cxn ang="0">
                  <a:pos x="29" y="25"/>
                </a:cxn>
                <a:cxn ang="0">
                  <a:pos x="30" y="27"/>
                </a:cxn>
                <a:cxn ang="0">
                  <a:pos x="29" y="29"/>
                </a:cxn>
                <a:cxn ang="0">
                  <a:pos x="16" y="43"/>
                </a:cxn>
                <a:cxn ang="0">
                  <a:pos x="29" y="21"/>
                </a:cxn>
                <a:cxn ang="0">
                  <a:pos x="28" y="20"/>
                </a:cxn>
                <a:cxn ang="0">
                  <a:pos x="17" y="16"/>
                </a:cxn>
                <a:cxn ang="0">
                  <a:pos x="0" y="34"/>
                </a:cxn>
                <a:cxn ang="0">
                  <a:pos x="11" y="46"/>
                </a:cxn>
                <a:cxn ang="0">
                  <a:pos x="28" y="35"/>
                </a:cxn>
                <a:cxn ang="0">
                  <a:pos x="30" y="33"/>
                </a:cxn>
                <a:cxn ang="0">
                  <a:pos x="30" y="33"/>
                </a:cxn>
                <a:cxn ang="0">
                  <a:pos x="30" y="36"/>
                </a:cxn>
                <a:cxn ang="0">
                  <a:pos x="30" y="45"/>
                </a:cxn>
                <a:cxn ang="0">
                  <a:pos x="31" y="46"/>
                </a:cxn>
                <a:cxn ang="0">
                  <a:pos x="36" y="46"/>
                </a:cxn>
                <a:cxn ang="0">
                  <a:pos x="43" y="46"/>
                </a:cxn>
                <a:cxn ang="0">
                  <a:pos x="43" y="45"/>
                </a:cxn>
                <a:cxn ang="0">
                  <a:pos x="42" y="45"/>
                </a:cxn>
                <a:cxn ang="0">
                  <a:pos x="38" y="43"/>
                </a:cxn>
                <a:cxn ang="0">
                  <a:pos x="37" y="42"/>
                </a:cxn>
                <a:cxn ang="0">
                  <a:pos x="37" y="31"/>
                </a:cxn>
                <a:cxn ang="0">
                  <a:pos x="37" y="20"/>
                </a:cxn>
                <a:cxn ang="0">
                  <a:pos x="24" y="0"/>
                </a:cxn>
                <a:cxn ang="0">
                  <a:pos x="4" y="10"/>
                </a:cxn>
                <a:cxn ang="0">
                  <a:pos x="5" y="12"/>
                </a:cxn>
                <a:cxn ang="0">
                  <a:pos x="5" y="12"/>
                </a:cxn>
                <a:cxn ang="0">
                  <a:pos x="20" y="4"/>
                </a:cxn>
                <a:cxn ang="0">
                  <a:pos x="29" y="14"/>
                </a:cxn>
                <a:cxn ang="0">
                  <a:pos x="30" y="21"/>
                </a:cxn>
                <a:cxn ang="0">
                  <a:pos x="29" y="21"/>
                </a:cxn>
              </a:cxnLst>
              <a:rect l="0" t="0" r="r" b="b"/>
              <a:pathLst>
                <a:path w="43" h="46">
                  <a:moveTo>
                    <a:pt x="16" y="43"/>
                  </a:moveTo>
                  <a:cubicBezTo>
                    <a:pt x="11" y="43"/>
                    <a:pt x="8" y="39"/>
                    <a:pt x="8" y="32"/>
                  </a:cubicBezTo>
                  <a:cubicBezTo>
                    <a:pt x="8" y="25"/>
                    <a:pt x="12" y="18"/>
                    <a:pt x="18" y="18"/>
                  </a:cubicBezTo>
                  <a:cubicBezTo>
                    <a:pt x="24" y="18"/>
                    <a:pt x="27" y="22"/>
                    <a:pt x="29" y="25"/>
                  </a:cubicBezTo>
                  <a:cubicBezTo>
                    <a:pt x="29" y="26"/>
                    <a:pt x="30" y="27"/>
                    <a:pt x="30" y="27"/>
                  </a:cubicBezTo>
                  <a:cubicBezTo>
                    <a:pt x="30" y="28"/>
                    <a:pt x="29" y="29"/>
                    <a:pt x="29" y="29"/>
                  </a:cubicBezTo>
                  <a:cubicBezTo>
                    <a:pt x="27" y="37"/>
                    <a:pt x="21" y="43"/>
                    <a:pt x="16" y="43"/>
                  </a:cubicBezTo>
                  <a:close/>
                  <a:moveTo>
                    <a:pt x="29" y="21"/>
                  </a:moveTo>
                  <a:cubicBezTo>
                    <a:pt x="29" y="21"/>
                    <a:pt x="28" y="20"/>
                    <a:pt x="28" y="20"/>
                  </a:cubicBezTo>
                  <a:cubicBezTo>
                    <a:pt x="26" y="18"/>
                    <a:pt x="22" y="16"/>
                    <a:pt x="17" y="16"/>
                  </a:cubicBezTo>
                  <a:cubicBezTo>
                    <a:pt x="5" y="16"/>
                    <a:pt x="0" y="26"/>
                    <a:pt x="0" y="34"/>
                  </a:cubicBezTo>
                  <a:cubicBezTo>
                    <a:pt x="0" y="42"/>
                    <a:pt x="5" y="46"/>
                    <a:pt x="11" y="46"/>
                  </a:cubicBezTo>
                  <a:cubicBezTo>
                    <a:pt x="20" y="46"/>
                    <a:pt x="26" y="40"/>
                    <a:pt x="28" y="35"/>
                  </a:cubicBezTo>
                  <a:cubicBezTo>
                    <a:pt x="29" y="34"/>
                    <a:pt x="29" y="33"/>
                    <a:pt x="30" y="33"/>
                  </a:cubicBezTo>
                  <a:cubicBezTo>
                    <a:pt x="30" y="33"/>
                    <a:pt x="30" y="33"/>
                    <a:pt x="30" y="33"/>
                  </a:cubicBezTo>
                  <a:cubicBezTo>
                    <a:pt x="30" y="34"/>
                    <a:pt x="30" y="35"/>
                    <a:pt x="30" y="36"/>
                  </a:cubicBezTo>
                  <a:cubicBezTo>
                    <a:pt x="30" y="38"/>
                    <a:pt x="30" y="44"/>
                    <a:pt x="30" y="45"/>
                  </a:cubicBezTo>
                  <a:cubicBezTo>
                    <a:pt x="30" y="45"/>
                    <a:pt x="30" y="46"/>
                    <a:pt x="31" y="46"/>
                  </a:cubicBezTo>
                  <a:cubicBezTo>
                    <a:pt x="32" y="46"/>
                    <a:pt x="34" y="46"/>
                    <a:pt x="36" y="46"/>
                  </a:cubicBezTo>
                  <a:cubicBezTo>
                    <a:pt x="39" y="46"/>
                    <a:pt x="42" y="46"/>
                    <a:pt x="43" y="46"/>
                  </a:cubicBezTo>
                  <a:cubicBezTo>
                    <a:pt x="43" y="46"/>
                    <a:pt x="43" y="46"/>
                    <a:pt x="43" y="45"/>
                  </a:cubicBezTo>
                  <a:cubicBezTo>
                    <a:pt x="43" y="45"/>
                    <a:pt x="43" y="45"/>
                    <a:pt x="42" y="45"/>
                  </a:cubicBezTo>
                  <a:cubicBezTo>
                    <a:pt x="38" y="43"/>
                    <a:pt x="38" y="43"/>
                    <a:pt x="38" y="43"/>
                  </a:cubicBezTo>
                  <a:cubicBezTo>
                    <a:pt x="37" y="43"/>
                    <a:pt x="37" y="43"/>
                    <a:pt x="37" y="42"/>
                  </a:cubicBezTo>
                  <a:cubicBezTo>
                    <a:pt x="37" y="40"/>
                    <a:pt x="37" y="34"/>
                    <a:pt x="37" y="31"/>
                  </a:cubicBezTo>
                  <a:cubicBezTo>
                    <a:pt x="37" y="28"/>
                    <a:pt x="37" y="22"/>
                    <a:pt x="37" y="20"/>
                  </a:cubicBezTo>
                  <a:cubicBezTo>
                    <a:pt x="37" y="10"/>
                    <a:pt x="35" y="0"/>
                    <a:pt x="24" y="0"/>
                  </a:cubicBezTo>
                  <a:cubicBezTo>
                    <a:pt x="15" y="0"/>
                    <a:pt x="9" y="4"/>
                    <a:pt x="4" y="10"/>
                  </a:cubicBezTo>
                  <a:cubicBezTo>
                    <a:pt x="4" y="11"/>
                    <a:pt x="4" y="12"/>
                    <a:pt x="5" y="12"/>
                  </a:cubicBezTo>
                  <a:cubicBezTo>
                    <a:pt x="5" y="12"/>
                    <a:pt x="5" y="12"/>
                    <a:pt x="5" y="12"/>
                  </a:cubicBezTo>
                  <a:cubicBezTo>
                    <a:pt x="9" y="7"/>
                    <a:pt x="14" y="4"/>
                    <a:pt x="20" y="4"/>
                  </a:cubicBezTo>
                  <a:cubicBezTo>
                    <a:pt x="25" y="4"/>
                    <a:pt x="28" y="8"/>
                    <a:pt x="29" y="14"/>
                  </a:cubicBezTo>
                  <a:cubicBezTo>
                    <a:pt x="29" y="16"/>
                    <a:pt x="29" y="19"/>
                    <a:pt x="30" y="21"/>
                  </a:cubicBezTo>
                  <a:lnTo>
                    <a:pt x="29" y="2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8" name="Freeform 37">
              <a:extLst>
                <a:ext uri="{FF2B5EF4-FFF2-40B4-BE49-F238E27FC236}">
                  <a16:creationId xmlns:a16="http://schemas.microsoft.com/office/drawing/2014/main" id="{04A122A7-509A-BC43-A647-BE0C1AD19D35}"/>
                </a:ext>
              </a:extLst>
            </p:cNvPr>
            <p:cNvSpPr>
              <a:spLocks noEditPoints="1"/>
            </p:cNvSpPr>
            <p:nvPr userDrawn="1"/>
          </p:nvSpPr>
          <p:spPr bwMode="gray">
            <a:xfrm>
              <a:off x="5818188" y="6176963"/>
              <a:ext cx="63500" cy="193675"/>
            </a:xfrm>
            <a:custGeom>
              <a:avLst/>
              <a:gdLst/>
              <a:ahLst/>
              <a:cxnLst>
                <a:cxn ang="0">
                  <a:pos x="10" y="0"/>
                </a:cxn>
                <a:cxn ang="0">
                  <a:pos x="14" y="4"/>
                </a:cxn>
                <a:cxn ang="0">
                  <a:pos x="10" y="9"/>
                </a:cxn>
                <a:cxn ang="0">
                  <a:pos x="5" y="4"/>
                </a:cxn>
                <a:cxn ang="0">
                  <a:pos x="10" y="0"/>
                </a:cxn>
                <a:cxn ang="0">
                  <a:pos x="14" y="15"/>
                </a:cxn>
                <a:cxn ang="0">
                  <a:pos x="15" y="16"/>
                </a:cxn>
                <a:cxn ang="0">
                  <a:pos x="14" y="39"/>
                </a:cxn>
                <a:cxn ang="0">
                  <a:pos x="14" y="58"/>
                </a:cxn>
                <a:cxn ang="0">
                  <a:pos x="15" y="59"/>
                </a:cxn>
                <a:cxn ang="0">
                  <a:pos x="20" y="60"/>
                </a:cxn>
                <a:cxn ang="0">
                  <a:pos x="20" y="61"/>
                </a:cxn>
                <a:cxn ang="0">
                  <a:pos x="20" y="61"/>
                </a:cxn>
                <a:cxn ang="0">
                  <a:pos x="10" y="61"/>
                </a:cxn>
                <a:cxn ang="0">
                  <a:pos x="1" y="61"/>
                </a:cxn>
                <a:cxn ang="0">
                  <a:pos x="1" y="61"/>
                </a:cxn>
                <a:cxn ang="0">
                  <a:pos x="1" y="60"/>
                </a:cxn>
                <a:cxn ang="0">
                  <a:pos x="6" y="59"/>
                </a:cxn>
                <a:cxn ang="0">
                  <a:pos x="7" y="58"/>
                </a:cxn>
                <a:cxn ang="0">
                  <a:pos x="7" y="38"/>
                </a:cxn>
                <a:cxn ang="0">
                  <a:pos x="6" y="21"/>
                </a:cxn>
                <a:cxn ang="0">
                  <a:pos x="5" y="19"/>
                </a:cxn>
                <a:cxn ang="0">
                  <a:pos x="0" y="19"/>
                </a:cxn>
                <a:cxn ang="0">
                  <a:pos x="0" y="18"/>
                </a:cxn>
                <a:cxn ang="0">
                  <a:pos x="0" y="18"/>
                </a:cxn>
                <a:cxn ang="0">
                  <a:pos x="14" y="15"/>
                </a:cxn>
              </a:cxnLst>
              <a:rect l="0" t="0" r="r" b="b"/>
              <a:pathLst>
                <a:path w="20" h="61">
                  <a:moveTo>
                    <a:pt x="10" y="0"/>
                  </a:moveTo>
                  <a:cubicBezTo>
                    <a:pt x="12" y="0"/>
                    <a:pt x="14" y="2"/>
                    <a:pt x="14" y="4"/>
                  </a:cubicBezTo>
                  <a:cubicBezTo>
                    <a:pt x="14" y="7"/>
                    <a:pt x="12" y="9"/>
                    <a:pt x="10" y="9"/>
                  </a:cubicBezTo>
                  <a:cubicBezTo>
                    <a:pt x="7" y="9"/>
                    <a:pt x="5" y="7"/>
                    <a:pt x="5" y="4"/>
                  </a:cubicBezTo>
                  <a:cubicBezTo>
                    <a:pt x="5" y="2"/>
                    <a:pt x="7" y="0"/>
                    <a:pt x="10" y="0"/>
                  </a:cubicBezTo>
                  <a:close/>
                  <a:moveTo>
                    <a:pt x="14" y="15"/>
                  </a:moveTo>
                  <a:cubicBezTo>
                    <a:pt x="15" y="15"/>
                    <a:pt x="15" y="15"/>
                    <a:pt x="15" y="16"/>
                  </a:cubicBezTo>
                  <a:cubicBezTo>
                    <a:pt x="15" y="20"/>
                    <a:pt x="14" y="34"/>
                    <a:pt x="14" y="39"/>
                  </a:cubicBezTo>
                  <a:cubicBezTo>
                    <a:pt x="14" y="43"/>
                    <a:pt x="14" y="55"/>
                    <a:pt x="14" y="58"/>
                  </a:cubicBezTo>
                  <a:cubicBezTo>
                    <a:pt x="14" y="58"/>
                    <a:pt x="14" y="59"/>
                    <a:pt x="15" y="59"/>
                  </a:cubicBezTo>
                  <a:cubicBezTo>
                    <a:pt x="20" y="60"/>
                    <a:pt x="20" y="60"/>
                    <a:pt x="20" y="60"/>
                  </a:cubicBezTo>
                  <a:cubicBezTo>
                    <a:pt x="20" y="60"/>
                    <a:pt x="20" y="60"/>
                    <a:pt x="20" y="61"/>
                  </a:cubicBezTo>
                  <a:cubicBezTo>
                    <a:pt x="20" y="61"/>
                    <a:pt x="20" y="61"/>
                    <a:pt x="20" y="61"/>
                  </a:cubicBezTo>
                  <a:cubicBezTo>
                    <a:pt x="18" y="61"/>
                    <a:pt x="15" y="61"/>
                    <a:pt x="10" y="61"/>
                  </a:cubicBezTo>
                  <a:cubicBezTo>
                    <a:pt x="6" y="61"/>
                    <a:pt x="3" y="61"/>
                    <a:pt x="1" y="61"/>
                  </a:cubicBezTo>
                  <a:cubicBezTo>
                    <a:pt x="1" y="61"/>
                    <a:pt x="1" y="61"/>
                    <a:pt x="1" y="61"/>
                  </a:cubicBezTo>
                  <a:cubicBezTo>
                    <a:pt x="1" y="60"/>
                    <a:pt x="1" y="60"/>
                    <a:pt x="1" y="60"/>
                  </a:cubicBezTo>
                  <a:cubicBezTo>
                    <a:pt x="6" y="59"/>
                    <a:pt x="6" y="59"/>
                    <a:pt x="6" y="59"/>
                  </a:cubicBezTo>
                  <a:cubicBezTo>
                    <a:pt x="7" y="58"/>
                    <a:pt x="7" y="58"/>
                    <a:pt x="7" y="58"/>
                  </a:cubicBezTo>
                  <a:cubicBezTo>
                    <a:pt x="7" y="55"/>
                    <a:pt x="7" y="43"/>
                    <a:pt x="7" y="38"/>
                  </a:cubicBezTo>
                  <a:cubicBezTo>
                    <a:pt x="7" y="34"/>
                    <a:pt x="6" y="23"/>
                    <a:pt x="6" y="21"/>
                  </a:cubicBezTo>
                  <a:cubicBezTo>
                    <a:pt x="6" y="20"/>
                    <a:pt x="6" y="19"/>
                    <a:pt x="5" y="19"/>
                  </a:cubicBezTo>
                  <a:cubicBezTo>
                    <a:pt x="0" y="19"/>
                    <a:pt x="0" y="19"/>
                    <a:pt x="0" y="19"/>
                  </a:cubicBezTo>
                  <a:cubicBezTo>
                    <a:pt x="0" y="19"/>
                    <a:pt x="0" y="18"/>
                    <a:pt x="0" y="18"/>
                  </a:cubicBezTo>
                  <a:cubicBezTo>
                    <a:pt x="0" y="18"/>
                    <a:pt x="0" y="18"/>
                    <a:pt x="0" y="18"/>
                  </a:cubicBezTo>
                  <a:lnTo>
                    <a:pt x="14" y="1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9" name="Freeform 38">
              <a:extLst>
                <a:ext uri="{FF2B5EF4-FFF2-40B4-BE49-F238E27FC236}">
                  <a16:creationId xmlns:a16="http://schemas.microsoft.com/office/drawing/2014/main" id="{F5D4C3C2-F5EE-3244-9BE4-0FD99AB5841E}"/>
                </a:ext>
              </a:extLst>
            </p:cNvPr>
            <p:cNvSpPr>
              <a:spLocks/>
            </p:cNvSpPr>
            <p:nvPr userDrawn="1"/>
          </p:nvSpPr>
          <p:spPr bwMode="gray">
            <a:xfrm>
              <a:off x="5891213" y="6157913"/>
              <a:ext cx="66675" cy="212725"/>
            </a:xfrm>
            <a:custGeom>
              <a:avLst/>
              <a:gdLst/>
              <a:ahLst/>
              <a:cxnLst>
                <a:cxn ang="0">
                  <a:pos x="15" y="0"/>
                </a:cxn>
                <a:cxn ang="0">
                  <a:pos x="16" y="1"/>
                </a:cxn>
                <a:cxn ang="0">
                  <a:pos x="15" y="33"/>
                </a:cxn>
                <a:cxn ang="0">
                  <a:pos x="14" y="64"/>
                </a:cxn>
                <a:cxn ang="0">
                  <a:pos x="15" y="65"/>
                </a:cxn>
                <a:cxn ang="0">
                  <a:pos x="21" y="66"/>
                </a:cxn>
                <a:cxn ang="0">
                  <a:pos x="21" y="67"/>
                </a:cxn>
                <a:cxn ang="0">
                  <a:pos x="21" y="67"/>
                </a:cxn>
                <a:cxn ang="0">
                  <a:pos x="11" y="67"/>
                </a:cxn>
                <a:cxn ang="0">
                  <a:pos x="2" y="67"/>
                </a:cxn>
                <a:cxn ang="0">
                  <a:pos x="2" y="67"/>
                </a:cxn>
                <a:cxn ang="0">
                  <a:pos x="2" y="66"/>
                </a:cxn>
                <a:cxn ang="0">
                  <a:pos x="7" y="65"/>
                </a:cxn>
                <a:cxn ang="0">
                  <a:pos x="8" y="64"/>
                </a:cxn>
                <a:cxn ang="0">
                  <a:pos x="8" y="33"/>
                </a:cxn>
                <a:cxn ang="0">
                  <a:pos x="7" y="5"/>
                </a:cxn>
                <a:cxn ang="0">
                  <a:pos x="6" y="3"/>
                </a:cxn>
                <a:cxn ang="0">
                  <a:pos x="0" y="3"/>
                </a:cxn>
                <a:cxn ang="0">
                  <a:pos x="0" y="2"/>
                </a:cxn>
                <a:cxn ang="0">
                  <a:pos x="0" y="2"/>
                </a:cxn>
                <a:cxn ang="0">
                  <a:pos x="15" y="0"/>
                </a:cxn>
              </a:cxnLst>
              <a:rect l="0" t="0" r="r" b="b"/>
              <a:pathLst>
                <a:path w="21" h="67">
                  <a:moveTo>
                    <a:pt x="15" y="0"/>
                  </a:moveTo>
                  <a:cubicBezTo>
                    <a:pt x="16" y="0"/>
                    <a:pt x="16" y="0"/>
                    <a:pt x="16" y="1"/>
                  </a:cubicBezTo>
                  <a:cubicBezTo>
                    <a:pt x="16" y="2"/>
                    <a:pt x="15" y="22"/>
                    <a:pt x="15" y="33"/>
                  </a:cubicBezTo>
                  <a:cubicBezTo>
                    <a:pt x="15" y="40"/>
                    <a:pt x="14" y="62"/>
                    <a:pt x="14" y="64"/>
                  </a:cubicBezTo>
                  <a:cubicBezTo>
                    <a:pt x="14" y="64"/>
                    <a:pt x="15" y="64"/>
                    <a:pt x="15" y="65"/>
                  </a:cubicBezTo>
                  <a:cubicBezTo>
                    <a:pt x="21" y="66"/>
                    <a:pt x="21" y="66"/>
                    <a:pt x="21" y="66"/>
                  </a:cubicBezTo>
                  <a:cubicBezTo>
                    <a:pt x="21" y="66"/>
                    <a:pt x="21" y="66"/>
                    <a:pt x="21" y="67"/>
                  </a:cubicBezTo>
                  <a:cubicBezTo>
                    <a:pt x="21" y="67"/>
                    <a:pt x="21" y="67"/>
                    <a:pt x="21" y="67"/>
                  </a:cubicBezTo>
                  <a:cubicBezTo>
                    <a:pt x="19" y="67"/>
                    <a:pt x="15" y="67"/>
                    <a:pt x="11" y="67"/>
                  </a:cubicBezTo>
                  <a:cubicBezTo>
                    <a:pt x="7" y="67"/>
                    <a:pt x="4" y="67"/>
                    <a:pt x="2" y="67"/>
                  </a:cubicBezTo>
                  <a:cubicBezTo>
                    <a:pt x="2" y="67"/>
                    <a:pt x="2" y="67"/>
                    <a:pt x="2" y="67"/>
                  </a:cubicBezTo>
                  <a:cubicBezTo>
                    <a:pt x="2" y="66"/>
                    <a:pt x="2" y="66"/>
                    <a:pt x="2" y="66"/>
                  </a:cubicBezTo>
                  <a:cubicBezTo>
                    <a:pt x="7" y="65"/>
                    <a:pt x="7" y="65"/>
                    <a:pt x="7" y="65"/>
                  </a:cubicBezTo>
                  <a:cubicBezTo>
                    <a:pt x="7" y="65"/>
                    <a:pt x="8" y="64"/>
                    <a:pt x="8" y="64"/>
                  </a:cubicBezTo>
                  <a:cubicBezTo>
                    <a:pt x="8" y="61"/>
                    <a:pt x="8" y="38"/>
                    <a:pt x="8" y="33"/>
                  </a:cubicBezTo>
                  <a:cubicBezTo>
                    <a:pt x="8" y="28"/>
                    <a:pt x="7" y="8"/>
                    <a:pt x="7" y="5"/>
                  </a:cubicBezTo>
                  <a:cubicBezTo>
                    <a:pt x="7" y="4"/>
                    <a:pt x="7" y="3"/>
                    <a:pt x="6" y="3"/>
                  </a:cubicBezTo>
                  <a:cubicBezTo>
                    <a:pt x="0" y="3"/>
                    <a:pt x="0" y="3"/>
                    <a:pt x="0" y="3"/>
                  </a:cubicBezTo>
                  <a:cubicBezTo>
                    <a:pt x="0" y="3"/>
                    <a:pt x="0" y="2"/>
                    <a:pt x="0" y="2"/>
                  </a:cubicBezTo>
                  <a:cubicBezTo>
                    <a:pt x="0" y="2"/>
                    <a:pt x="0" y="2"/>
                    <a:pt x="0" y="2"/>
                  </a:cubicBezTo>
                  <a:lnTo>
                    <a:pt x="15"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0" name="Freeform 39">
              <a:extLst>
                <a:ext uri="{FF2B5EF4-FFF2-40B4-BE49-F238E27FC236}">
                  <a16:creationId xmlns:a16="http://schemas.microsoft.com/office/drawing/2014/main" id="{9443B11F-71F4-8E49-BE90-4CB4DB1BA1D9}"/>
                </a:ext>
              </a:extLst>
            </p:cNvPr>
            <p:cNvSpPr>
              <a:spLocks noEditPoints="1"/>
            </p:cNvSpPr>
            <p:nvPr userDrawn="1"/>
          </p:nvSpPr>
          <p:spPr bwMode="gray">
            <a:xfrm>
              <a:off x="5973763" y="6224588"/>
              <a:ext cx="117475" cy="146050"/>
            </a:xfrm>
            <a:custGeom>
              <a:avLst/>
              <a:gdLst/>
              <a:ahLst/>
              <a:cxnLst>
                <a:cxn ang="0">
                  <a:pos x="20" y="2"/>
                </a:cxn>
                <a:cxn ang="0">
                  <a:pos x="29" y="18"/>
                </a:cxn>
                <a:cxn ang="0">
                  <a:pos x="27" y="21"/>
                </a:cxn>
                <a:cxn ang="0">
                  <a:pos x="9" y="21"/>
                </a:cxn>
                <a:cxn ang="0">
                  <a:pos x="20" y="2"/>
                </a:cxn>
                <a:cxn ang="0">
                  <a:pos x="37" y="20"/>
                </a:cxn>
                <a:cxn ang="0">
                  <a:pos x="21" y="0"/>
                </a:cxn>
                <a:cxn ang="0">
                  <a:pos x="0" y="27"/>
                </a:cxn>
                <a:cxn ang="0">
                  <a:pos x="19" y="46"/>
                </a:cxn>
                <a:cxn ang="0">
                  <a:pos x="26" y="45"/>
                </a:cxn>
                <a:cxn ang="0">
                  <a:pos x="37" y="40"/>
                </a:cxn>
                <a:cxn ang="0">
                  <a:pos x="37" y="40"/>
                </a:cxn>
                <a:cxn ang="0">
                  <a:pos x="36" y="39"/>
                </a:cxn>
                <a:cxn ang="0">
                  <a:pos x="28" y="42"/>
                </a:cxn>
                <a:cxn ang="0">
                  <a:pos x="22" y="43"/>
                </a:cxn>
                <a:cxn ang="0">
                  <a:pos x="9" y="29"/>
                </a:cxn>
                <a:cxn ang="0">
                  <a:pos x="9" y="23"/>
                </a:cxn>
                <a:cxn ang="0">
                  <a:pos x="35" y="22"/>
                </a:cxn>
                <a:cxn ang="0">
                  <a:pos x="37" y="20"/>
                </a:cxn>
              </a:cxnLst>
              <a:rect l="0" t="0" r="r" b="b"/>
              <a:pathLst>
                <a:path w="37" h="46">
                  <a:moveTo>
                    <a:pt x="20" y="2"/>
                  </a:moveTo>
                  <a:cubicBezTo>
                    <a:pt x="26" y="2"/>
                    <a:pt x="29" y="13"/>
                    <a:pt x="29" y="18"/>
                  </a:cubicBezTo>
                  <a:cubicBezTo>
                    <a:pt x="29" y="20"/>
                    <a:pt x="28" y="20"/>
                    <a:pt x="27" y="21"/>
                  </a:cubicBezTo>
                  <a:cubicBezTo>
                    <a:pt x="24" y="21"/>
                    <a:pt x="14" y="22"/>
                    <a:pt x="9" y="21"/>
                  </a:cubicBezTo>
                  <a:cubicBezTo>
                    <a:pt x="9" y="9"/>
                    <a:pt x="14" y="2"/>
                    <a:pt x="20" y="2"/>
                  </a:cubicBezTo>
                  <a:close/>
                  <a:moveTo>
                    <a:pt x="37" y="20"/>
                  </a:moveTo>
                  <a:cubicBezTo>
                    <a:pt x="37" y="11"/>
                    <a:pt x="32" y="0"/>
                    <a:pt x="21" y="0"/>
                  </a:cubicBezTo>
                  <a:cubicBezTo>
                    <a:pt x="9" y="0"/>
                    <a:pt x="0" y="14"/>
                    <a:pt x="0" y="27"/>
                  </a:cubicBezTo>
                  <a:cubicBezTo>
                    <a:pt x="0" y="40"/>
                    <a:pt x="8" y="46"/>
                    <a:pt x="19" y="46"/>
                  </a:cubicBezTo>
                  <a:cubicBezTo>
                    <a:pt x="22" y="46"/>
                    <a:pt x="25" y="46"/>
                    <a:pt x="26" y="45"/>
                  </a:cubicBezTo>
                  <a:cubicBezTo>
                    <a:pt x="30" y="44"/>
                    <a:pt x="34" y="42"/>
                    <a:pt x="37" y="40"/>
                  </a:cubicBezTo>
                  <a:cubicBezTo>
                    <a:pt x="37" y="40"/>
                    <a:pt x="37" y="40"/>
                    <a:pt x="37" y="40"/>
                  </a:cubicBezTo>
                  <a:cubicBezTo>
                    <a:pt x="37" y="39"/>
                    <a:pt x="37" y="39"/>
                    <a:pt x="36" y="39"/>
                  </a:cubicBezTo>
                  <a:cubicBezTo>
                    <a:pt x="34" y="40"/>
                    <a:pt x="31" y="41"/>
                    <a:pt x="28" y="42"/>
                  </a:cubicBezTo>
                  <a:cubicBezTo>
                    <a:pt x="27" y="43"/>
                    <a:pt x="25" y="43"/>
                    <a:pt x="22" y="43"/>
                  </a:cubicBezTo>
                  <a:cubicBezTo>
                    <a:pt x="15" y="43"/>
                    <a:pt x="10" y="38"/>
                    <a:pt x="9" y="29"/>
                  </a:cubicBezTo>
                  <a:cubicBezTo>
                    <a:pt x="9" y="27"/>
                    <a:pt x="9" y="25"/>
                    <a:pt x="9" y="23"/>
                  </a:cubicBezTo>
                  <a:cubicBezTo>
                    <a:pt x="13" y="23"/>
                    <a:pt x="31" y="23"/>
                    <a:pt x="35" y="22"/>
                  </a:cubicBezTo>
                  <a:cubicBezTo>
                    <a:pt x="36" y="22"/>
                    <a:pt x="37" y="21"/>
                    <a:pt x="37" y="2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5" name="Freeform 44">
              <a:extLst>
                <a:ext uri="{FF2B5EF4-FFF2-40B4-BE49-F238E27FC236}">
                  <a16:creationId xmlns:a16="http://schemas.microsoft.com/office/drawing/2014/main" id="{51017DC1-24EA-4D40-856A-036B0F212E0D}"/>
                </a:ext>
              </a:extLst>
            </p:cNvPr>
            <p:cNvSpPr>
              <a:spLocks/>
            </p:cNvSpPr>
            <p:nvPr userDrawn="1"/>
          </p:nvSpPr>
          <p:spPr bwMode="gray">
            <a:xfrm>
              <a:off x="6097588" y="6227763"/>
              <a:ext cx="152400" cy="201612"/>
            </a:xfrm>
            <a:custGeom>
              <a:avLst/>
              <a:gdLst/>
              <a:ahLst/>
              <a:cxnLst>
                <a:cxn ang="0">
                  <a:pos x="48" y="0"/>
                </a:cxn>
                <a:cxn ang="0">
                  <a:pos x="48" y="0"/>
                </a:cxn>
                <a:cxn ang="0">
                  <a:pos x="47" y="1"/>
                </a:cxn>
                <a:cxn ang="0">
                  <a:pos x="45" y="2"/>
                </a:cxn>
                <a:cxn ang="0">
                  <a:pos x="44" y="4"/>
                </a:cxn>
                <a:cxn ang="0">
                  <a:pos x="27" y="43"/>
                </a:cxn>
                <a:cxn ang="0">
                  <a:pos x="6" y="64"/>
                </a:cxn>
                <a:cxn ang="0">
                  <a:pos x="3" y="63"/>
                </a:cxn>
                <a:cxn ang="0">
                  <a:pos x="0" y="54"/>
                </a:cxn>
                <a:cxn ang="0">
                  <a:pos x="1" y="53"/>
                </a:cxn>
                <a:cxn ang="0">
                  <a:pos x="2" y="53"/>
                </a:cxn>
                <a:cxn ang="0">
                  <a:pos x="5" y="57"/>
                </a:cxn>
                <a:cxn ang="0">
                  <a:pos x="7" y="59"/>
                </a:cxn>
                <a:cxn ang="0">
                  <a:pos x="21" y="48"/>
                </a:cxn>
                <a:cxn ang="0">
                  <a:pos x="21" y="45"/>
                </a:cxn>
                <a:cxn ang="0">
                  <a:pos x="6" y="3"/>
                </a:cxn>
                <a:cxn ang="0">
                  <a:pos x="5" y="2"/>
                </a:cxn>
                <a:cxn ang="0">
                  <a:pos x="2" y="1"/>
                </a:cxn>
                <a:cxn ang="0">
                  <a:pos x="1" y="0"/>
                </a:cxn>
                <a:cxn ang="0">
                  <a:pos x="1" y="0"/>
                </a:cxn>
                <a:cxn ang="0">
                  <a:pos x="21" y="0"/>
                </a:cxn>
                <a:cxn ang="0">
                  <a:pos x="21" y="0"/>
                </a:cxn>
                <a:cxn ang="0">
                  <a:pos x="21" y="1"/>
                </a:cxn>
                <a:cxn ang="0">
                  <a:pos x="16" y="2"/>
                </a:cxn>
                <a:cxn ang="0">
                  <a:pos x="15" y="3"/>
                </a:cxn>
                <a:cxn ang="0">
                  <a:pos x="25" y="37"/>
                </a:cxn>
                <a:cxn ang="0">
                  <a:pos x="26" y="40"/>
                </a:cxn>
                <a:cxn ang="0">
                  <a:pos x="27" y="40"/>
                </a:cxn>
                <a:cxn ang="0">
                  <a:pos x="28" y="37"/>
                </a:cxn>
                <a:cxn ang="0">
                  <a:pos x="38" y="4"/>
                </a:cxn>
                <a:cxn ang="0">
                  <a:pos x="37" y="2"/>
                </a:cxn>
                <a:cxn ang="0">
                  <a:pos x="33" y="1"/>
                </a:cxn>
                <a:cxn ang="0">
                  <a:pos x="32" y="0"/>
                </a:cxn>
                <a:cxn ang="0">
                  <a:pos x="32" y="0"/>
                </a:cxn>
                <a:cxn ang="0">
                  <a:pos x="48" y="0"/>
                </a:cxn>
              </a:cxnLst>
              <a:rect l="0" t="0" r="r" b="b"/>
              <a:pathLst>
                <a:path w="48" h="64">
                  <a:moveTo>
                    <a:pt x="48" y="0"/>
                  </a:moveTo>
                  <a:cubicBezTo>
                    <a:pt x="48" y="0"/>
                    <a:pt x="48" y="0"/>
                    <a:pt x="48" y="0"/>
                  </a:cubicBezTo>
                  <a:cubicBezTo>
                    <a:pt x="48" y="1"/>
                    <a:pt x="48" y="1"/>
                    <a:pt x="47" y="1"/>
                  </a:cubicBezTo>
                  <a:cubicBezTo>
                    <a:pt x="45" y="2"/>
                    <a:pt x="45" y="2"/>
                    <a:pt x="45" y="2"/>
                  </a:cubicBezTo>
                  <a:cubicBezTo>
                    <a:pt x="45" y="2"/>
                    <a:pt x="44" y="3"/>
                    <a:pt x="44" y="4"/>
                  </a:cubicBezTo>
                  <a:cubicBezTo>
                    <a:pt x="42" y="10"/>
                    <a:pt x="33" y="33"/>
                    <a:pt x="27" y="43"/>
                  </a:cubicBezTo>
                  <a:cubicBezTo>
                    <a:pt x="22" y="52"/>
                    <a:pt x="14" y="64"/>
                    <a:pt x="6" y="64"/>
                  </a:cubicBezTo>
                  <a:cubicBezTo>
                    <a:pt x="3" y="64"/>
                    <a:pt x="3" y="63"/>
                    <a:pt x="3" y="63"/>
                  </a:cubicBezTo>
                  <a:cubicBezTo>
                    <a:pt x="0" y="54"/>
                    <a:pt x="0" y="54"/>
                    <a:pt x="0" y="54"/>
                  </a:cubicBezTo>
                  <a:cubicBezTo>
                    <a:pt x="0" y="53"/>
                    <a:pt x="1" y="53"/>
                    <a:pt x="1" y="53"/>
                  </a:cubicBezTo>
                  <a:cubicBezTo>
                    <a:pt x="1" y="53"/>
                    <a:pt x="1" y="53"/>
                    <a:pt x="2" y="53"/>
                  </a:cubicBezTo>
                  <a:cubicBezTo>
                    <a:pt x="5" y="57"/>
                    <a:pt x="5" y="57"/>
                    <a:pt x="5" y="57"/>
                  </a:cubicBezTo>
                  <a:cubicBezTo>
                    <a:pt x="5" y="58"/>
                    <a:pt x="6" y="59"/>
                    <a:pt x="7" y="59"/>
                  </a:cubicBezTo>
                  <a:cubicBezTo>
                    <a:pt x="11" y="59"/>
                    <a:pt x="17" y="54"/>
                    <a:pt x="21" y="48"/>
                  </a:cubicBezTo>
                  <a:cubicBezTo>
                    <a:pt x="22" y="47"/>
                    <a:pt x="22" y="46"/>
                    <a:pt x="21" y="45"/>
                  </a:cubicBezTo>
                  <a:cubicBezTo>
                    <a:pt x="18" y="37"/>
                    <a:pt x="9" y="13"/>
                    <a:pt x="6" y="3"/>
                  </a:cubicBezTo>
                  <a:cubicBezTo>
                    <a:pt x="5" y="3"/>
                    <a:pt x="5" y="2"/>
                    <a:pt x="5" y="2"/>
                  </a:cubicBezTo>
                  <a:cubicBezTo>
                    <a:pt x="2" y="1"/>
                    <a:pt x="2" y="1"/>
                    <a:pt x="2" y="1"/>
                  </a:cubicBezTo>
                  <a:cubicBezTo>
                    <a:pt x="1" y="1"/>
                    <a:pt x="1" y="1"/>
                    <a:pt x="1" y="0"/>
                  </a:cubicBezTo>
                  <a:cubicBezTo>
                    <a:pt x="1" y="0"/>
                    <a:pt x="1" y="0"/>
                    <a:pt x="1" y="0"/>
                  </a:cubicBezTo>
                  <a:cubicBezTo>
                    <a:pt x="21" y="0"/>
                    <a:pt x="21" y="0"/>
                    <a:pt x="21" y="0"/>
                  </a:cubicBezTo>
                  <a:cubicBezTo>
                    <a:pt x="21" y="0"/>
                    <a:pt x="21" y="0"/>
                    <a:pt x="21" y="0"/>
                  </a:cubicBezTo>
                  <a:cubicBezTo>
                    <a:pt x="21" y="1"/>
                    <a:pt x="21" y="1"/>
                    <a:pt x="21" y="1"/>
                  </a:cubicBezTo>
                  <a:cubicBezTo>
                    <a:pt x="16" y="2"/>
                    <a:pt x="16" y="2"/>
                    <a:pt x="16" y="2"/>
                  </a:cubicBezTo>
                  <a:cubicBezTo>
                    <a:pt x="15" y="2"/>
                    <a:pt x="15" y="3"/>
                    <a:pt x="15" y="3"/>
                  </a:cubicBezTo>
                  <a:cubicBezTo>
                    <a:pt x="17" y="11"/>
                    <a:pt x="23" y="29"/>
                    <a:pt x="25" y="37"/>
                  </a:cubicBezTo>
                  <a:cubicBezTo>
                    <a:pt x="26" y="38"/>
                    <a:pt x="26" y="39"/>
                    <a:pt x="26" y="40"/>
                  </a:cubicBezTo>
                  <a:cubicBezTo>
                    <a:pt x="27" y="40"/>
                    <a:pt x="27" y="40"/>
                    <a:pt x="27" y="40"/>
                  </a:cubicBezTo>
                  <a:cubicBezTo>
                    <a:pt x="27" y="39"/>
                    <a:pt x="28" y="38"/>
                    <a:pt x="28" y="37"/>
                  </a:cubicBezTo>
                  <a:cubicBezTo>
                    <a:pt x="31" y="29"/>
                    <a:pt x="36" y="13"/>
                    <a:pt x="38" y="4"/>
                  </a:cubicBezTo>
                  <a:cubicBezTo>
                    <a:pt x="38" y="2"/>
                    <a:pt x="38" y="2"/>
                    <a:pt x="37" y="2"/>
                  </a:cubicBezTo>
                  <a:cubicBezTo>
                    <a:pt x="33" y="1"/>
                    <a:pt x="33" y="1"/>
                    <a:pt x="33" y="1"/>
                  </a:cubicBezTo>
                  <a:cubicBezTo>
                    <a:pt x="32" y="1"/>
                    <a:pt x="32" y="1"/>
                    <a:pt x="32" y="0"/>
                  </a:cubicBezTo>
                  <a:cubicBezTo>
                    <a:pt x="32" y="0"/>
                    <a:pt x="32" y="0"/>
                    <a:pt x="32" y="0"/>
                  </a:cubicBezTo>
                  <a:lnTo>
                    <a:pt x="4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6" name="Freeform 45">
              <a:extLst>
                <a:ext uri="{FF2B5EF4-FFF2-40B4-BE49-F238E27FC236}">
                  <a16:creationId xmlns:a16="http://schemas.microsoft.com/office/drawing/2014/main" id="{04BBAE89-31B8-D74D-B9A0-6A709319630D}"/>
                </a:ext>
              </a:extLst>
            </p:cNvPr>
            <p:cNvSpPr>
              <a:spLocks/>
            </p:cNvSpPr>
            <p:nvPr userDrawn="1"/>
          </p:nvSpPr>
          <p:spPr bwMode="gray">
            <a:xfrm>
              <a:off x="4816475" y="6445250"/>
              <a:ext cx="57150" cy="76200"/>
            </a:xfrm>
            <a:custGeom>
              <a:avLst/>
              <a:gdLst/>
              <a:ahLst/>
              <a:cxnLst>
                <a:cxn ang="0">
                  <a:pos x="18" y="23"/>
                </a:cxn>
                <a:cxn ang="0">
                  <a:pos x="12" y="24"/>
                </a:cxn>
                <a:cxn ang="0">
                  <a:pos x="0" y="12"/>
                </a:cxn>
                <a:cxn ang="0">
                  <a:pos x="13" y="0"/>
                </a:cxn>
                <a:cxn ang="0">
                  <a:pos x="18" y="1"/>
                </a:cxn>
                <a:cxn ang="0">
                  <a:pos x="18" y="3"/>
                </a:cxn>
                <a:cxn ang="0">
                  <a:pos x="13" y="2"/>
                </a:cxn>
                <a:cxn ang="0">
                  <a:pos x="4" y="12"/>
                </a:cxn>
                <a:cxn ang="0">
                  <a:pos x="13" y="22"/>
                </a:cxn>
                <a:cxn ang="0">
                  <a:pos x="18" y="21"/>
                </a:cxn>
                <a:cxn ang="0">
                  <a:pos x="18" y="23"/>
                </a:cxn>
              </a:cxnLst>
              <a:rect l="0" t="0" r="r" b="b"/>
              <a:pathLst>
                <a:path w="18" h="24">
                  <a:moveTo>
                    <a:pt x="18" y="23"/>
                  </a:moveTo>
                  <a:cubicBezTo>
                    <a:pt x="17" y="24"/>
                    <a:pt x="15" y="24"/>
                    <a:pt x="12" y="24"/>
                  </a:cubicBezTo>
                  <a:cubicBezTo>
                    <a:pt x="5" y="24"/>
                    <a:pt x="0" y="20"/>
                    <a:pt x="0" y="12"/>
                  </a:cubicBezTo>
                  <a:cubicBezTo>
                    <a:pt x="0" y="5"/>
                    <a:pt x="5" y="0"/>
                    <a:pt x="13" y="0"/>
                  </a:cubicBezTo>
                  <a:cubicBezTo>
                    <a:pt x="16" y="0"/>
                    <a:pt x="18" y="0"/>
                    <a:pt x="18" y="1"/>
                  </a:cubicBezTo>
                  <a:cubicBezTo>
                    <a:pt x="18" y="3"/>
                    <a:pt x="18" y="3"/>
                    <a:pt x="18" y="3"/>
                  </a:cubicBezTo>
                  <a:cubicBezTo>
                    <a:pt x="16" y="3"/>
                    <a:pt x="15" y="2"/>
                    <a:pt x="13" y="2"/>
                  </a:cubicBezTo>
                  <a:cubicBezTo>
                    <a:pt x="7" y="2"/>
                    <a:pt x="4" y="6"/>
                    <a:pt x="4" y="12"/>
                  </a:cubicBezTo>
                  <a:cubicBezTo>
                    <a:pt x="4" y="18"/>
                    <a:pt x="7" y="22"/>
                    <a:pt x="13" y="22"/>
                  </a:cubicBezTo>
                  <a:cubicBezTo>
                    <a:pt x="15" y="22"/>
                    <a:pt x="16" y="21"/>
                    <a:pt x="18" y="21"/>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7" name="Freeform 46">
              <a:extLst>
                <a:ext uri="{FF2B5EF4-FFF2-40B4-BE49-F238E27FC236}">
                  <a16:creationId xmlns:a16="http://schemas.microsoft.com/office/drawing/2014/main" id="{F6BF25AA-3B89-114F-9520-60CA93016612}"/>
                </a:ext>
              </a:extLst>
            </p:cNvPr>
            <p:cNvSpPr>
              <a:spLocks/>
            </p:cNvSpPr>
            <p:nvPr userDrawn="1"/>
          </p:nvSpPr>
          <p:spPr bwMode="gray">
            <a:xfrm>
              <a:off x="4892675" y="6445250"/>
              <a:ext cx="57150" cy="76200"/>
            </a:xfrm>
            <a:custGeom>
              <a:avLst/>
              <a:gdLst/>
              <a:ahLst/>
              <a:cxnLst>
                <a:cxn ang="0">
                  <a:pos x="6" y="0"/>
                </a:cxn>
                <a:cxn ang="0">
                  <a:pos x="6" y="20"/>
                </a:cxn>
                <a:cxn ang="0">
                  <a:pos x="30" y="20"/>
                </a:cxn>
                <a:cxn ang="0">
                  <a:pos x="30" y="0"/>
                </a:cxn>
                <a:cxn ang="0">
                  <a:pos x="36" y="0"/>
                </a:cxn>
                <a:cxn ang="0">
                  <a:pos x="36" y="48"/>
                </a:cxn>
                <a:cxn ang="0">
                  <a:pos x="30" y="48"/>
                </a:cxn>
                <a:cxn ang="0">
                  <a:pos x="30" y="26"/>
                </a:cxn>
                <a:cxn ang="0">
                  <a:pos x="6" y="26"/>
                </a:cxn>
                <a:cxn ang="0">
                  <a:pos x="6" y="48"/>
                </a:cxn>
                <a:cxn ang="0">
                  <a:pos x="0" y="48"/>
                </a:cxn>
                <a:cxn ang="0">
                  <a:pos x="0" y="0"/>
                </a:cxn>
                <a:cxn ang="0">
                  <a:pos x="6" y="0"/>
                </a:cxn>
              </a:cxnLst>
              <a:rect l="0" t="0" r="r" b="b"/>
              <a:pathLst>
                <a:path w="36" h="48">
                  <a:moveTo>
                    <a:pt x="6" y="0"/>
                  </a:moveTo>
                  <a:lnTo>
                    <a:pt x="6" y="20"/>
                  </a:lnTo>
                  <a:lnTo>
                    <a:pt x="30" y="20"/>
                  </a:lnTo>
                  <a:lnTo>
                    <a:pt x="30" y="0"/>
                  </a:lnTo>
                  <a:lnTo>
                    <a:pt x="36" y="0"/>
                  </a:lnTo>
                  <a:lnTo>
                    <a:pt x="36" y="48"/>
                  </a:lnTo>
                  <a:lnTo>
                    <a:pt x="30" y="48"/>
                  </a:lnTo>
                  <a:lnTo>
                    <a:pt x="30" y="26"/>
                  </a:lnTo>
                  <a:lnTo>
                    <a:pt x="6" y="26"/>
                  </a:lnTo>
                  <a:lnTo>
                    <a:pt x="6" y="48"/>
                  </a:lnTo>
                  <a:lnTo>
                    <a:pt x="0" y="48"/>
                  </a:lnTo>
                  <a:lnTo>
                    <a:pt x="0" y="0"/>
                  </a:lnTo>
                  <a:lnTo>
                    <a:pt x="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8" name="Freeform 47">
              <a:extLst>
                <a:ext uri="{FF2B5EF4-FFF2-40B4-BE49-F238E27FC236}">
                  <a16:creationId xmlns:a16="http://schemas.microsoft.com/office/drawing/2014/main" id="{36D67D9C-2509-B443-8CDE-EE726599A4EA}"/>
                </a:ext>
              </a:extLst>
            </p:cNvPr>
            <p:cNvSpPr>
              <a:spLocks noEditPoints="1"/>
            </p:cNvSpPr>
            <p:nvPr userDrawn="1"/>
          </p:nvSpPr>
          <p:spPr bwMode="gray">
            <a:xfrm>
              <a:off x="4965700" y="6445250"/>
              <a:ext cx="63500" cy="76200"/>
            </a:xfrm>
            <a:custGeom>
              <a:avLst/>
              <a:gdLst/>
              <a:ahLst/>
              <a:cxnLst>
                <a:cxn ang="0">
                  <a:pos x="6" y="16"/>
                </a:cxn>
                <a:cxn ang="0">
                  <a:pos x="4" y="24"/>
                </a:cxn>
                <a:cxn ang="0">
                  <a:pos x="0" y="24"/>
                </a:cxn>
                <a:cxn ang="0">
                  <a:pos x="9" y="0"/>
                </a:cxn>
                <a:cxn ang="0">
                  <a:pos x="12" y="0"/>
                </a:cxn>
                <a:cxn ang="0">
                  <a:pos x="20" y="24"/>
                </a:cxn>
                <a:cxn ang="0">
                  <a:pos x="17" y="24"/>
                </a:cxn>
                <a:cxn ang="0">
                  <a:pos x="15" y="16"/>
                </a:cxn>
                <a:cxn ang="0">
                  <a:pos x="6" y="16"/>
                </a:cxn>
                <a:cxn ang="0">
                  <a:pos x="14" y="14"/>
                </a:cxn>
                <a:cxn ang="0">
                  <a:pos x="12" y="7"/>
                </a:cxn>
                <a:cxn ang="0">
                  <a:pos x="10" y="3"/>
                </a:cxn>
                <a:cxn ang="0">
                  <a:pos x="10" y="3"/>
                </a:cxn>
                <a:cxn ang="0">
                  <a:pos x="9" y="7"/>
                </a:cxn>
                <a:cxn ang="0">
                  <a:pos x="7" y="14"/>
                </a:cxn>
                <a:cxn ang="0">
                  <a:pos x="14" y="14"/>
                </a:cxn>
              </a:cxnLst>
              <a:rect l="0" t="0" r="r" b="b"/>
              <a:pathLst>
                <a:path w="20" h="24">
                  <a:moveTo>
                    <a:pt x="6" y="16"/>
                  </a:moveTo>
                  <a:cubicBezTo>
                    <a:pt x="4" y="24"/>
                    <a:pt x="4" y="24"/>
                    <a:pt x="4" y="24"/>
                  </a:cubicBezTo>
                  <a:cubicBezTo>
                    <a:pt x="0" y="24"/>
                    <a:pt x="0" y="24"/>
                    <a:pt x="0" y="24"/>
                  </a:cubicBezTo>
                  <a:cubicBezTo>
                    <a:pt x="9" y="0"/>
                    <a:pt x="9" y="0"/>
                    <a:pt x="9" y="0"/>
                  </a:cubicBezTo>
                  <a:cubicBezTo>
                    <a:pt x="12" y="0"/>
                    <a:pt x="12" y="0"/>
                    <a:pt x="12" y="0"/>
                  </a:cubicBezTo>
                  <a:cubicBezTo>
                    <a:pt x="20" y="24"/>
                    <a:pt x="20" y="24"/>
                    <a:pt x="20" y="24"/>
                  </a:cubicBezTo>
                  <a:cubicBezTo>
                    <a:pt x="17" y="24"/>
                    <a:pt x="17" y="24"/>
                    <a:pt x="17" y="24"/>
                  </a:cubicBezTo>
                  <a:cubicBezTo>
                    <a:pt x="15" y="16"/>
                    <a:pt x="15" y="16"/>
                    <a:pt x="15" y="16"/>
                  </a:cubicBezTo>
                  <a:lnTo>
                    <a:pt x="6" y="16"/>
                  </a:lnTo>
                  <a:close/>
                  <a:moveTo>
                    <a:pt x="14" y="14"/>
                  </a:moveTo>
                  <a:cubicBezTo>
                    <a:pt x="12" y="7"/>
                    <a:pt x="12" y="7"/>
                    <a:pt x="12" y="7"/>
                  </a:cubicBezTo>
                  <a:cubicBezTo>
                    <a:pt x="11" y="6"/>
                    <a:pt x="11" y="4"/>
                    <a:pt x="10" y="3"/>
                  </a:cubicBezTo>
                  <a:cubicBezTo>
                    <a:pt x="10" y="3"/>
                    <a:pt x="10" y="3"/>
                    <a:pt x="10" y="3"/>
                  </a:cubicBezTo>
                  <a:cubicBezTo>
                    <a:pt x="10" y="4"/>
                    <a:pt x="10" y="6"/>
                    <a:pt x="9" y="7"/>
                  </a:cubicBezTo>
                  <a:cubicBezTo>
                    <a:pt x="7" y="14"/>
                    <a:pt x="7" y="14"/>
                    <a:pt x="7" y="14"/>
                  </a:cubicBezTo>
                  <a:lnTo>
                    <a:pt x="14"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9" name="Freeform 48">
              <a:extLst>
                <a:ext uri="{FF2B5EF4-FFF2-40B4-BE49-F238E27FC236}">
                  <a16:creationId xmlns:a16="http://schemas.microsoft.com/office/drawing/2014/main" id="{B72926B1-9759-B34D-AA74-F3DBDCDA1EAE}"/>
                </a:ext>
              </a:extLst>
            </p:cNvPr>
            <p:cNvSpPr>
              <a:spLocks noEditPoints="1"/>
            </p:cNvSpPr>
            <p:nvPr userDrawn="1"/>
          </p:nvSpPr>
          <p:spPr bwMode="gray">
            <a:xfrm>
              <a:off x="5048250" y="6445250"/>
              <a:ext cx="47625" cy="76200"/>
            </a:xfrm>
            <a:custGeom>
              <a:avLst/>
              <a:gdLst/>
              <a:ahLst/>
              <a:cxnLst>
                <a:cxn ang="0">
                  <a:pos x="0" y="0"/>
                </a:cxn>
                <a:cxn ang="0">
                  <a:pos x="6" y="0"/>
                </a:cxn>
                <a:cxn ang="0">
                  <a:pos x="13" y="2"/>
                </a:cxn>
                <a:cxn ang="0">
                  <a:pos x="15" y="6"/>
                </a:cxn>
                <a:cxn ang="0">
                  <a:pos x="10" y="12"/>
                </a:cxn>
                <a:cxn ang="0">
                  <a:pos x="10" y="13"/>
                </a:cxn>
                <a:cxn ang="0">
                  <a:pos x="14" y="17"/>
                </a:cxn>
                <a:cxn ang="0">
                  <a:pos x="15" y="24"/>
                </a:cxn>
                <a:cxn ang="0">
                  <a:pos x="12" y="24"/>
                </a:cxn>
                <a:cxn ang="0">
                  <a:pos x="11" y="18"/>
                </a:cxn>
                <a:cxn ang="0">
                  <a:pos x="6" y="14"/>
                </a:cxn>
                <a:cxn ang="0">
                  <a:pos x="3" y="14"/>
                </a:cxn>
                <a:cxn ang="0">
                  <a:pos x="3" y="24"/>
                </a:cxn>
                <a:cxn ang="0">
                  <a:pos x="0" y="24"/>
                </a:cxn>
                <a:cxn ang="0">
                  <a:pos x="0" y="0"/>
                </a:cxn>
                <a:cxn ang="0">
                  <a:pos x="3" y="11"/>
                </a:cxn>
                <a:cxn ang="0">
                  <a:pos x="6" y="11"/>
                </a:cxn>
                <a:cxn ang="0">
                  <a:pos x="11" y="7"/>
                </a:cxn>
                <a:cxn ang="0">
                  <a:pos x="6" y="2"/>
                </a:cxn>
                <a:cxn ang="0">
                  <a:pos x="3" y="3"/>
                </a:cxn>
                <a:cxn ang="0">
                  <a:pos x="3" y="11"/>
                </a:cxn>
              </a:cxnLst>
              <a:rect l="0" t="0" r="r" b="b"/>
              <a:pathLst>
                <a:path w="15" h="24">
                  <a:moveTo>
                    <a:pt x="0" y="0"/>
                  </a:moveTo>
                  <a:cubicBezTo>
                    <a:pt x="1" y="0"/>
                    <a:pt x="4" y="0"/>
                    <a:pt x="6" y="0"/>
                  </a:cubicBezTo>
                  <a:cubicBezTo>
                    <a:pt x="9" y="0"/>
                    <a:pt x="11" y="1"/>
                    <a:pt x="13" y="2"/>
                  </a:cubicBezTo>
                  <a:cubicBezTo>
                    <a:pt x="14" y="3"/>
                    <a:pt x="15" y="5"/>
                    <a:pt x="15" y="6"/>
                  </a:cubicBezTo>
                  <a:cubicBezTo>
                    <a:pt x="15" y="10"/>
                    <a:pt x="13" y="12"/>
                    <a:pt x="10" y="12"/>
                  </a:cubicBezTo>
                  <a:cubicBezTo>
                    <a:pt x="10" y="13"/>
                    <a:pt x="10" y="13"/>
                    <a:pt x="10" y="13"/>
                  </a:cubicBezTo>
                  <a:cubicBezTo>
                    <a:pt x="12" y="13"/>
                    <a:pt x="13" y="15"/>
                    <a:pt x="14" y="17"/>
                  </a:cubicBezTo>
                  <a:cubicBezTo>
                    <a:pt x="14" y="21"/>
                    <a:pt x="15" y="23"/>
                    <a:pt x="15" y="24"/>
                  </a:cubicBezTo>
                  <a:cubicBezTo>
                    <a:pt x="12" y="24"/>
                    <a:pt x="12" y="24"/>
                    <a:pt x="12" y="24"/>
                  </a:cubicBezTo>
                  <a:cubicBezTo>
                    <a:pt x="12" y="23"/>
                    <a:pt x="11" y="21"/>
                    <a:pt x="11" y="18"/>
                  </a:cubicBezTo>
                  <a:cubicBezTo>
                    <a:pt x="10" y="15"/>
                    <a:pt x="9" y="14"/>
                    <a:pt x="6" y="14"/>
                  </a:cubicBezTo>
                  <a:cubicBezTo>
                    <a:pt x="3" y="14"/>
                    <a:pt x="3" y="14"/>
                    <a:pt x="3" y="14"/>
                  </a:cubicBezTo>
                  <a:cubicBezTo>
                    <a:pt x="3" y="24"/>
                    <a:pt x="3" y="24"/>
                    <a:pt x="3" y="24"/>
                  </a:cubicBezTo>
                  <a:cubicBezTo>
                    <a:pt x="0" y="24"/>
                    <a:pt x="0" y="24"/>
                    <a:pt x="0" y="24"/>
                  </a:cubicBezTo>
                  <a:lnTo>
                    <a:pt x="0" y="0"/>
                  </a:lnTo>
                  <a:close/>
                  <a:moveTo>
                    <a:pt x="3" y="11"/>
                  </a:moveTo>
                  <a:cubicBezTo>
                    <a:pt x="6" y="11"/>
                    <a:pt x="6" y="11"/>
                    <a:pt x="6" y="11"/>
                  </a:cubicBezTo>
                  <a:cubicBezTo>
                    <a:pt x="9" y="11"/>
                    <a:pt x="11" y="9"/>
                    <a:pt x="11" y="7"/>
                  </a:cubicBezTo>
                  <a:cubicBezTo>
                    <a:pt x="11" y="4"/>
                    <a:pt x="9" y="2"/>
                    <a:pt x="6" y="2"/>
                  </a:cubicBezTo>
                  <a:cubicBezTo>
                    <a:pt x="5" y="2"/>
                    <a:pt x="4" y="2"/>
                    <a:pt x="3" y="3"/>
                  </a:cubicBezTo>
                  <a:lnTo>
                    <a:pt x="3" y="1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0" name="Freeform 49">
              <a:extLst>
                <a:ext uri="{FF2B5EF4-FFF2-40B4-BE49-F238E27FC236}">
                  <a16:creationId xmlns:a16="http://schemas.microsoft.com/office/drawing/2014/main" id="{3F899399-A230-C044-8674-E4184BE74E26}"/>
                </a:ext>
              </a:extLst>
            </p:cNvPr>
            <p:cNvSpPr>
              <a:spLocks/>
            </p:cNvSpPr>
            <p:nvPr userDrawn="1"/>
          </p:nvSpPr>
          <p:spPr bwMode="gray">
            <a:xfrm>
              <a:off x="5108575" y="6445250"/>
              <a:ext cx="53975" cy="76200"/>
            </a:xfrm>
            <a:custGeom>
              <a:avLst/>
              <a:gdLst/>
              <a:ahLst/>
              <a:cxnLst>
                <a:cxn ang="0">
                  <a:pos x="14" y="6"/>
                </a:cxn>
                <a:cxn ang="0">
                  <a:pos x="0" y="6"/>
                </a:cxn>
                <a:cxn ang="0">
                  <a:pos x="0" y="0"/>
                </a:cxn>
                <a:cxn ang="0">
                  <a:pos x="34" y="0"/>
                </a:cxn>
                <a:cxn ang="0">
                  <a:pos x="34" y="6"/>
                </a:cxn>
                <a:cxn ang="0">
                  <a:pos x="20" y="6"/>
                </a:cxn>
                <a:cxn ang="0">
                  <a:pos x="20" y="48"/>
                </a:cxn>
                <a:cxn ang="0">
                  <a:pos x="14" y="48"/>
                </a:cxn>
                <a:cxn ang="0">
                  <a:pos x="14" y="6"/>
                </a:cxn>
              </a:cxnLst>
              <a:rect l="0" t="0" r="r" b="b"/>
              <a:pathLst>
                <a:path w="34" h="48">
                  <a:moveTo>
                    <a:pt x="14" y="6"/>
                  </a:moveTo>
                  <a:lnTo>
                    <a:pt x="0" y="6"/>
                  </a:lnTo>
                  <a:lnTo>
                    <a:pt x="0" y="0"/>
                  </a:lnTo>
                  <a:lnTo>
                    <a:pt x="34" y="0"/>
                  </a:lnTo>
                  <a:lnTo>
                    <a:pt x="34" y="6"/>
                  </a:lnTo>
                  <a:lnTo>
                    <a:pt x="20" y="6"/>
                  </a:lnTo>
                  <a:lnTo>
                    <a:pt x="20" y="48"/>
                  </a:lnTo>
                  <a:lnTo>
                    <a:pt x="14" y="48"/>
                  </a:lnTo>
                  <a:lnTo>
                    <a:pt x="14"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1" name="Freeform 50">
              <a:extLst>
                <a:ext uri="{FF2B5EF4-FFF2-40B4-BE49-F238E27FC236}">
                  <a16:creationId xmlns:a16="http://schemas.microsoft.com/office/drawing/2014/main" id="{88B22216-798E-044E-A1F1-37177EE1D834}"/>
                </a:ext>
              </a:extLst>
            </p:cNvPr>
            <p:cNvSpPr>
              <a:spLocks/>
            </p:cNvSpPr>
            <p:nvPr userDrawn="1"/>
          </p:nvSpPr>
          <p:spPr bwMode="gray">
            <a:xfrm>
              <a:off x="5178425" y="6445250"/>
              <a:ext cx="41275" cy="76200"/>
            </a:xfrm>
            <a:custGeom>
              <a:avLst/>
              <a:gdLst/>
              <a:ahLst/>
              <a:cxnLst>
                <a:cxn ang="0">
                  <a:pos x="24" y="26"/>
                </a:cxn>
                <a:cxn ang="0">
                  <a:pos x="6" y="26"/>
                </a:cxn>
                <a:cxn ang="0">
                  <a:pos x="6" y="42"/>
                </a:cxn>
                <a:cxn ang="0">
                  <a:pos x="26" y="42"/>
                </a:cxn>
                <a:cxn ang="0">
                  <a:pos x="26" y="48"/>
                </a:cxn>
                <a:cxn ang="0">
                  <a:pos x="0" y="48"/>
                </a:cxn>
                <a:cxn ang="0">
                  <a:pos x="0" y="0"/>
                </a:cxn>
                <a:cxn ang="0">
                  <a:pos x="26" y="0"/>
                </a:cxn>
                <a:cxn ang="0">
                  <a:pos x="26" y="6"/>
                </a:cxn>
                <a:cxn ang="0">
                  <a:pos x="6" y="6"/>
                </a:cxn>
                <a:cxn ang="0">
                  <a:pos x="6" y="20"/>
                </a:cxn>
                <a:cxn ang="0">
                  <a:pos x="24" y="20"/>
                </a:cxn>
                <a:cxn ang="0">
                  <a:pos x="24" y="26"/>
                </a:cxn>
              </a:cxnLst>
              <a:rect l="0" t="0" r="r" b="b"/>
              <a:pathLst>
                <a:path w="26" h="48">
                  <a:moveTo>
                    <a:pt x="24" y="26"/>
                  </a:moveTo>
                  <a:lnTo>
                    <a:pt x="6" y="26"/>
                  </a:lnTo>
                  <a:lnTo>
                    <a:pt x="6" y="42"/>
                  </a:lnTo>
                  <a:lnTo>
                    <a:pt x="26" y="42"/>
                  </a:lnTo>
                  <a:lnTo>
                    <a:pt x="26" y="48"/>
                  </a:lnTo>
                  <a:lnTo>
                    <a:pt x="0" y="48"/>
                  </a:lnTo>
                  <a:lnTo>
                    <a:pt x="0" y="0"/>
                  </a:lnTo>
                  <a:lnTo>
                    <a:pt x="26" y="0"/>
                  </a:lnTo>
                  <a:lnTo>
                    <a:pt x="26" y="6"/>
                  </a:lnTo>
                  <a:lnTo>
                    <a:pt x="6" y="6"/>
                  </a:lnTo>
                  <a:lnTo>
                    <a:pt x="6" y="20"/>
                  </a:lnTo>
                  <a:lnTo>
                    <a:pt x="24" y="20"/>
                  </a:lnTo>
                  <a:lnTo>
                    <a:pt x="24" y="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2" name="Freeform 51">
              <a:extLst>
                <a:ext uri="{FF2B5EF4-FFF2-40B4-BE49-F238E27FC236}">
                  <a16:creationId xmlns:a16="http://schemas.microsoft.com/office/drawing/2014/main" id="{15A67C64-C658-C342-91F8-AD722A6BD2CD}"/>
                </a:ext>
              </a:extLst>
            </p:cNvPr>
            <p:cNvSpPr>
              <a:spLocks noEditPoints="1"/>
            </p:cNvSpPr>
            <p:nvPr userDrawn="1"/>
          </p:nvSpPr>
          <p:spPr bwMode="gray">
            <a:xfrm>
              <a:off x="5238750" y="6445250"/>
              <a:ext cx="50800" cy="76200"/>
            </a:xfrm>
            <a:custGeom>
              <a:avLst/>
              <a:gdLst/>
              <a:ahLst/>
              <a:cxnLst>
                <a:cxn ang="0">
                  <a:pos x="0" y="0"/>
                </a:cxn>
                <a:cxn ang="0">
                  <a:pos x="6" y="0"/>
                </a:cxn>
                <a:cxn ang="0">
                  <a:pos x="13" y="2"/>
                </a:cxn>
                <a:cxn ang="0">
                  <a:pos x="15" y="6"/>
                </a:cxn>
                <a:cxn ang="0">
                  <a:pos x="10" y="12"/>
                </a:cxn>
                <a:cxn ang="0">
                  <a:pos x="10" y="13"/>
                </a:cxn>
                <a:cxn ang="0">
                  <a:pos x="14" y="17"/>
                </a:cxn>
                <a:cxn ang="0">
                  <a:pos x="16" y="24"/>
                </a:cxn>
                <a:cxn ang="0">
                  <a:pos x="13" y="24"/>
                </a:cxn>
                <a:cxn ang="0">
                  <a:pos x="11" y="18"/>
                </a:cxn>
                <a:cxn ang="0">
                  <a:pos x="6" y="14"/>
                </a:cxn>
                <a:cxn ang="0">
                  <a:pos x="3" y="14"/>
                </a:cxn>
                <a:cxn ang="0">
                  <a:pos x="3" y="24"/>
                </a:cxn>
                <a:cxn ang="0">
                  <a:pos x="0" y="24"/>
                </a:cxn>
                <a:cxn ang="0">
                  <a:pos x="0" y="0"/>
                </a:cxn>
                <a:cxn ang="0">
                  <a:pos x="3" y="11"/>
                </a:cxn>
                <a:cxn ang="0">
                  <a:pos x="6" y="11"/>
                </a:cxn>
                <a:cxn ang="0">
                  <a:pos x="12" y="7"/>
                </a:cxn>
                <a:cxn ang="0">
                  <a:pos x="6" y="2"/>
                </a:cxn>
                <a:cxn ang="0">
                  <a:pos x="3" y="3"/>
                </a:cxn>
                <a:cxn ang="0">
                  <a:pos x="3" y="11"/>
                </a:cxn>
              </a:cxnLst>
              <a:rect l="0" t="0" r="r" b="b"/>
              <a:pathLst>
                <a:path w="16" h="24">
                  <a:moveTo>
                    <a:pt x="0" y="0"/>
                  </a:moveTo>
                  <a:cubicBezTo>
                    <a:pt x="2" y="0"/>
                    <a:pt x="4" y="0"/>
                    <a:pt x="6" y="0"/>
                  </a:cubicBezTo>
                  <a:cubicBezTo>
                    <a:pt x="9" y="0"/>
                    <a:pt x="12" y="1"/>
                    <a:pt x="13" y="2"/>
                  </a:cubicBezTo>
                  <a:cubicBezTo>
                    <a:pt x="14" y="3"/>
                    <a:pt x="15" y="5"/>
                    <a:pt x="15" y="6"/>
                  </a:cubicBezTo>
                  <a:cubicBezTo>
                    <a:pt x="15" y="10"/>
                    <a:pt x="13" y="12"/>
                    <a:pt x="10" y="12"/>
                  </a:cubicBezTo>
                  <a:cubicBezTo>
                    <a:pt x="10" y="13"/>
                    <a:pt x="10" y="13"/>
                    <a:pt x="10" y="13"/>
                  </a:cubicBezTo>
                  <a:cubicBezTo>
                    <a:pt x="12" y="13"/>
                    <a:pt x="13" y="15"/>
                    <a:pt x="14" y="17"/>
                  </a:cubicBezTo>
                  <a:cubicBezTo>
                    <a:pt x="15" y="21"/>
                    <a:pt x="15" y="23"/>
                    <a:pt x="16" y="24"/>
                  </a:cubicBezTo>
                  <a:cubicBezTo>
                    <a:pt x="13" y="24"/>
                    <a:pt x="13" y="24"/>
                    <a:pt x="13" y="24"/>
                  </a:cubicBezTo>
                  <a:cubicBezTo>
                    <a:pt x="12" y="23"/>
                    <a:pt x="12" y="21"/>
                    <a:pt x="11" y="18"/>
                  </a:cubicBezTo>
                  <a:cubicBezTo>
                    <a:pt x="10" y="15"/>
                    <a:pt x="9" y="14"/>
                    <a:pt x="6" y="14"/>
                  </a:cubicBezTo>
                  <a:cubicBezTo>
                    <a:pt x="3" y="14"/>
                    <a:pt x="3" y="14"/>
                    <a:pt x="3" y="14"/>
                  </a:cubicBezTo>
                  <a:cubicBezTo>
                    <a:pt x="3" y="24"/>
                    <a:pt x="3" y="24"/>
                    <a:pt x="3" y="24"/>
                  </a:cubicBezTo>
                  <a:cubicBezTo>
                    <a:pt x="0" y="24"/>
                    <a:pt x="0" y="24"/>
                    <a:pt x="0" y="24"/>
                  </a:cubicBezTo>
                  <a:lnTo>
                    <a:pt x="0" y="0"/>
                  </a:lnTo>
                  <a:close/>
                  <a:moveTo>
                    <a:pt x="3" y="11"/>
                  </a:moveTo>
                  <a:cubicBezTo>
                    <a:pt x="6" y="11"/>
                    <a:pt x="6" y="11"/>
                    <a:pt x="6" y="11"/>
                  </a:cubicBezTo>
                  <a:cubicBezTo>
                    <a:pt x="10" y="11"/>
                    <a:pt x="12" y="9"/>
                    <a:pt x="12" y="7"/>
                  </a:cubicBezTo>
                  <a:cubicBezTo>
                    <a:pt x="12" y="4"/>
                    <a:pt x="10" y="2"/>
                    <a:pt x="6" y="2"/>
                  </a:cubicBezTo>
                  <a:cubicBezTo>
                    <a:pt x="5" y="2"/>
                    <a:pt x="4" y="2"/>
                    <a:pt x="3" y="3"/>
                  </a:cubicBezTo>
                  <a:lnTo>
                    <a:pt x="3" y="1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3" name="Freeform 52">
              <a:extLst>
                <a:ext uri="{FF2B5EF4-FFF2-40B4-BE49-F238E27FC236}">
                  <a16:creationId xmlns:a16="http://schemas.microsoft.com/office/drawing/2014/main" id="{E8E7D28C-6FD1-EB4F-A858-517D723839BC}"/>
                </a:ext>
              </a:extLst>
            </p:cNvPr>
            <p:cNvSpPr>
              <a:spLocks/>
            </p:cNvSpPr>
            <p:nvPr userDrawn="1"/>
          </p:nvSpPr>
          <p:spPr bwMode="gray">
            <a:xfrm>
              <a:off x="5305425" y="6445250"/>
              <a:ext cx="44450" cy="76200"/>
            </a:xfrm>
            <a:custGeom>
              <a:avLst/>
              <a:gdLst/>
              <a:ahLst/>
              <a:cxnLst>
                <a:cxn ang="0">
                  <a:pos x="26" y="26"/>
                </a:cxn>
                <a:cxn ang="0">
                  <a:pos x="6" y="26"/>
                </a:cxn>
                <a:cxn ang="0">
                  <a:pos x="6" y="42"/>
                </a:cxn>
                <a:cxn ang="0">
                  <a:pos x="28" y="42"/>
                </a:cxn>
                <a:cxn ang="0">
                  <a:pos x="28" y="48"/>
                </a:cxn>
                <a:cxn ang="0">
                  <a:pos x="0" y="48"/>
                </a:cxn>
                <a:cxn ang="0">
                  <a:pos x="0" y="0"/>
                </a:cxn>
                <a:cxn ang="0">
                  <a:pos x="26" y="0"/>
                </a:cxn>
                <a:cxn ang="0">
                  <a:pos x="26" y="6"/>
                </a:cxn>
                <a:cxn ang="0">
                  <a:pos x="6" y="6"/>
                </a:cxn>
                <a:cxn ang="0">
                  <a:pos x="6" y="20"/>
                </a:cxn>
                <a:cxn ang="0">
                  <a:pos x="26" y="20"/>
                </a:cxn>
                <a:cxn ang="0">
                  <a:pos x="26" y="26"/>
                </a:cxn>
              </a:cxnLst>
              <a:rect l="0" t="0" r="r" b="b"/>
              <a:pathLst>
                <a:path w="28" h="48">
                  <a:moveTo>
                    <a:pt x="26" y="26"/>
                  </a:moveTo>
                  <a:lnTo>
                    <a:pt x="6" y="26"/>
                  </a:lnTo>
                  <a:lnTo>
                    <a:pt x="6" y="42"/>
                  </a:lnTo>
                  <a:lnTo>
                    <a:pt x="28" y="42"/>
                  </a:lnTo>
                  <a:lnTo>
                    <a:pt x="28" y="48"/>
                  </a:lnTo>
                  <a:lnTo>
                    <a:pt x="0" y="48"/>
                  </a:lnTo>
                  <a:lnTo>
                    <a:pt x="0" y="0"/>
                  </a:lnTo>
                  <a:lnTo>
                    <a:pt x="26" y="0"/>
                  </a:lnTo>
                  <a:lnTo>
                    <a:pt x="26" y="6"/>
                  </a:lnTo>
                  <a:lnTo>
                    <a:pt x="6" y="6"/>
                  </a:lnTo>
                  <a:lnTo>
                    <a:pt x="6" y="20"/>
                  </a:lnTo>
                  <a:lnTo>
                    <a:pt x="26" y="20"/>
                  </a:lnTo>
                  <a:lnTo>
                    <a:pt x="26" y="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4" name="Freeform 53">
              <a:extLst>
                <a:ext uri="{FF2B5EF4-FFF2-40B4-BE49-F238E27FC236}">
                  <a16:creationId xmlns:a16="http://schemas.microsoft.com/office/drawing/2014/main" id="{4DC1EB11-F0B3-524D-B44F-D9492B0A1147}"/>
                </a:ext>
              </a:extLst>
            </p:cNvPr>
            <p:cNvSpPr>
              <a:spLocks noEditPoints="1"/>
            </p:cNvSpPr>
            <p:nvPr userDrawn="1"/>
          </p:nvSpPr>
          <p:spPr bwMode="gray">
            <a:xfrm>
              <a:off x="5368925" y="6445250"/>
              <a:ext cx="58738" cy="76200"/>
            </a:xfrm>
            <a:custGeom>
              <a:avLst/>
              <a:gdLst/>
              <a:ahLst/>
              <a:cxnLst>
                <a:cxn ang="0">
                  <a:pos x="0" y="0"/>
                </a:cxn>
                <a:cxn ang="0">
                  <a:pos x="6" y="0"/>
                </a:cxn>
                <a:cxn ang="0">
                  <a:pos x="16" y="3"/>
                </a:cxn>
                <a:cxn ang="0">
                  <a:pos x="19" y="11"/>
                </a:cxn>
                <a:cxn ang="0">
                  <a:pos x="16" y="21"/>
                </a:cxn>
                <a:cxn ang="0">
                  <a:pos x="5" y="24"/>
                </a:cxn>
                <a:cxn ang="0">
                  <a:pos x="0" y="24"/>
                </a:cxn>
                <a:cxn ang="0">
                  <a:pos x="0" y="0"/>
                </a:cxn>
                <a:cxn ang="0">
                  <a:pos x="3" y="22"/>
                </a:cxn>
                <a:cxn ang="0">
                  <a:pos x="6" y="22"/>
                </a:cxn>
                <a:cxn ang="0">
                  <a:pos x="16" y="12"/>
                </a:cxn>
                <a:cxn ang="0">
                  <a:pos x="6" y="2"/>
                </a:cxn>
                <a:cxn ang="0">
                  <a:pos x="3" y="3"/>
                </a:cxn>
                <a:cxn ang="0">
                  <a:pos x="3" y="22"/>
                </a:cxn>
              </a:cxnLst>
              <a:rect l="0" t="0" r="r" b="b"/>
              <a:pathLst>
                <a:path w="19" h="24">
                  <a:moveTo>
                    <a:pt x="0" y="0"/>
                  </a:moveTo>
                  <a:cubicBezTo>
                    <a:pt x="2" y="0"/>
                    <a:pt x="4" y="0"/>
                    <a:pt x="6" y="0"/>
                  </a:cubicBezTo>
                  <a:cubicBezTo>
                    <a:pt x="11" y="0"/>
                    <a:pt x="14" y="1"/>
                    <a:pt x="16" y="3"/>
                  </a:cubicBezTo>
                  <a:cubicBezTo>
                    <a:pt x="18" y="5"/>
                    <a:pt x="19" y="8"/>
                    <a:pt x="19" y="11"/>
                  </a:cubicBezTo>
                  <a:cubicBezTo>
                    <a:pt x="19" y="15"/>
                    <a:pt x="18" y="19"/>
                    <a:pt x="16" y="21"/>
                  </a:cubicBezTo>
                  <a:cubicBezTo>
                    <a:pt x="14" y="23"/>
                    <a:pt x="10" y="24"/>
                    <a:pt x="5" y="24"/>
                  </a:cubicBezTo>
                  <a:cubicBezTo>
                    <a:pt x="3" y="24"/>
                    <a:pt x="1" y="24"/>
                    <a:pt x="0" y="24"/>
                  </a:cubicBezTo>
                  <a:lnTo>
                    <a:pt x="0" y="0"/>
                  </a:lnTo>
                  <a:close/>
                  <a:moveTo>
                    <a:pt x="3" y="22"/>
                  </a:moveTo>
                  <a:cubicBezTo>
                    <a:pt x="4" y="22"/>
                    <a:pt x="5" y="22"/>
                    <a:pt x="6" y="22"/>
                  </a:cubicBezTo>
                  <a:cubicBezTo>
                    <a:pt x="12" y="22"/>
                    <a:pt x="16" y="18"/>
                    <a:pt x="16" y="12"/>
                  </a:cubicBezTo>
                  <a:cubicBezTo>
                    <a:pt x="16" y="6"/>
                    <a:pt x="13" y="2"/>
                    <a:pt x="6" y="2"/>
                  </a:cubicBezTo>
                  <a:cubicBezTo>
                    <a:pt x="5" y="2"/>
                    <a:pt x="4" y="3"/>
                    <a:pt x="3" y="3"/>
                  </a:cubicBezTo>
                  <a:lnTo>
                    <a:pt x="3"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5" name="Freeform 54">
              <a:extLst>
                <a:ext uri="{FF2B5EF4-FFF2-40B4-BE49-F238E27FC236}">
                  <a16:creationId xmlns:a16="http://schemas.microsoft.com/office/drawing/2014/main" id="{295216A1-4E49-AB48-815D-ECC09ADF8AA2}"/>
                </a:ext>
              </a:extLst>
            </p:cNvPr>
            <p:cNvSpPr>
              <a:spLocks noEditPoints="1"/>
            </p:cNvSpPr>
            <p:nvPr userDrawn="1"/>
          </p:nvSpPr>
          <p:spPr bwMode="gray">
            <a:xfrm>
              <a:off x="5472113" y="6445250"/>
              <a:ext cx="63500" cy="76200"/>
            </a:xfrm>
            <a:custGeom>
              <a:avLst/>
              <a:gdLst/>
              <a:ahLst/>
              <a:cxnLst>
                <a:cxn ang="0">
                  <a:pos x="6" y="16"/>
                </a:cxn>
                <a:cxn ang="0">
                  <a:pos x="3" y="24"/>
                </a:cxn>
                <a:cxn ang="0">
                  <a:pos x="0" y="24"/>
                </a:cxn>
                <a:cxn ang="0">
                  <a:pos x="8" y="0"/>
                </a:cxn>
                <a:cxn ang="0">
                  <a:pos x="12" y="0"/>
                </a:cxn>
                <a:cxn ang="0">
                  <a:pos x="20" y="24"/>
                </a:cxn>
                <a:cxn ang="0">
                  <a:pos x="17" y="24"/>
                </a:cxn>
                <a:cxn ang="0">
                  <a:pos x="14" y="16"/>
                </a:cxn>
                <a:cxn ang="0">
                  <a:pos x="6" y="16"/>
                </a:cxn>
                <a:cxn ang="0">
                  <a:pos x="13" y="14"/>
                </a:cxn>
                <a:cxn ang="0">
                  <a:pos x="11" y="7"/>
                </a:cxn>
                <a:cxn ang="0">
                  <a:pos x="10" y="3"/>
                </a:cxn>
                <a:cxn ang="0">
                  <a:pos x="10" y="3"/>
                </a:cxn>
                <a:cxn ang="0">
                  <a:pos x="9" y="7"/>
                </a:cxn>
                <a:cxn ang="0">
                  <a:pos x="6" y="14"/>
                </a:cxn>
                <a:cxn ang="0">
                  <a:pos x="13" y="14"/>
                </a:cxn>
              </a:cxnLst>
              <a:rect l="0" t="0" r="r" b="b"/>
              <a:pathLst>
                <a:path w="20" h="24">
                  <a:moveTo>
                    <a:pt x="6" y="16"/>
                  </a:moveTo>
                  <a:cubicBezTo>
                    <a:pt x="3" y="24"/>
                    <a:pt x="3" y="24"/>
                    <a:pt x="3" y="24"/>
                  </a:cubicBezTo>
                  <a:cubicBezTo>
                    <a:pt x="0" y="24"/>
                    <a:pt x="0" y="24"/>
                    <a:pt x="0" y="24"/>
                  </a:cubicBezTo>
                  <a:cubicBezTo>
                    <a:pt x="8" y="0"/>
                    <a:pt x="8" y="0"/>
                    <a:pt x="8" y="0"/>
                  </a:cubicBezTo>
                  <a:cubicBezTo>
                    <a:pt x="12" y="0"/>
                    <a:pt x="12" y="0"/>
                    <a:pt x="12" y="0"/>
                  </a:cubicBezTo>
                  <a:cubicBezTo>
                    <a:pt x="20" y="24"/>
                    <a:pt x="20" y="24"/>
                    <a:pt x="20" y="24"/>
                  </a:cubicBezTo>
                  <a:cubicBezTo>
                    <a:pt x="17" y="24"/>
                    <a:pt x="17" y="24"/>
                    <a:pt x="17" y="24"/>
                  </a:cubicBezTo>
                  <a:cubicBezTo>
                    <a:pt x="14" y="16"/>
                    <a:pt x="14" y="16"/>
                    <a:pt x="14" y="16"/>
                  </a:cubicBezTo>
                  <a:lnTo>
                    <a:pt x="6" y="16"/>
                  </a:lnTo>
                  <a:close/>
                  <a:moveTo>
                    <a:pt x="13" y="14"/>
                  </a:moveTo>
                  <a:cubicBezTo>
                    <a:pt x="11" y="7"/>
                    <a:pt x="11" y="7"/>
                    <a:pt x="11" y="7"/>
                  </a:cubicBezTo>
                  <a:cubicBezTo>
                    <a:pt x="11" y="6"/>
                    <a:pt x="10" y="4"/>
                    <a:pt x="10" y="3"/>
                  </a:cubicBezTo>
                  <a:cubicBezTo>
                    <a:pt x="10" y="3"/>
                    <a:pt x="10" y="3"/>
                    <a:pt x="10" y="3"/>
                  </a:cubicBezTo>
                  <a:cubicBezTo>
                    <a:pt x="9" y="4"/>
                    <a:pt x="9" y="6"/>
                    <a:pt x="9" y="7"/>
                  </a:cubicBezTo>
                  <a:cubicBezTo>
                    <a:pt x="6" y="14"/>
                    <a:pt x="6" y="14"/>
                    <a:pt x="6" y="14"/>
                  </a:cubicBezTo>
                  <a:lnTo>
                    <a:pt x="13"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6" name="Freeform 55">
              <a:extLst>
                <a:ext uri="{FF2B5EF4-FFF2-40B4-BE49-F238E27FC236}">
                  <a16:creationId xmlns:a16="http://schemas.microsoft.com/office/drawing/2014/main" id="{5A184FCE-C47B-4446-BA1D-E286DDD84B06}"/>
                </a:ext>
              </a:extLst>
            </p:cNvPr>
            <p:cNvSpPr>
              <a:spLocks/>
            </p:cNvSpPr>
            <p:nvPr userDrawn="1"/>
          </p:nvSpPr>
          <p:spPr bwMode="gray">
            <a:xfrm>
              <a:off x="5548313" y="6445250"/>
              <a:ext cx="57150" cy="76200"/>
            </a:xfrm>
            <a:custGeom>
              <a:avLst/>
              <a:gdLst/>
              <a:ahLst/>
              <a:cxnLst>
                <a:cxn ang="0">
                  <a:pos x="18" y="23"/>
                </a:cxn>
                <a:cxn ang="0">
                  <a:pos x="11" y="24"/>
                </a:cxn>
                <a:cxn ang="0">
                  <a:pos x="0" y="12"/>
                </a:cxn>
                <a:cxn ang="0">
                  <a:pos x="12" y="0"/>
                </a:cxn>
                <a:cxn ang="0">
                  <a:pos x="18" y="1"/>
                </a:cxn>
                <a:cxn ang="0">
                  <a:pos x="17" y="3"/>
                </a:cxn>
                <a:cxn ang="0">
                  <a:pos x="12" y="2"/>
                </a:cxn>
                <a:cxn ang="0">
                  <a:pos x="3" y="12"/>
                </a:cxn>
                <a:cxn ang="0">
                  <a:pos x="12" y="22"/>
                </a:cxn>
                <a:cxn ang="0">
                  <a:pos x="17" y="21"/>
                </a:cxn>
                <a:cxn ang="0">
                  <a:pos x="18" y="23"/>
                </a:cxn>
              </a:cxnLst>
              <a:rect l="0" t="0" r="r" b="b"/>
              <a:pathLst>
                <a:path w="18" h="24">
                  <a:moveTo>
                    <a:pt x="18" y="23"/>
                  </a:moveTo>
                  <a:cubicBezTo>
                    <a:pt x="16" y="24"/>
                    <a:pt x="14" y="24"/>
                    <a:pt x="11" y="24"/>
                  </a:cubicBezTo>
                  <a:cubicBezTo>
                    <a:pt x="5" y="24"/>
                    <a:pt x="0" y="20"/>
                    <a:pt x="0" y="12"/>
                  </a:cubicBezTo>
                  <a:cubicBezTo>
                    <a:pt x="0" y="5"/>
                    <a:pt x="5" y="0"/>
                    <a:pt x="12" y="0"/>
                  </a:cubicBezTo>
                  <a:cubicBezTo>
                    <a:pt x="15" y="0"/>
                    <a:pt x="17" y="0"/>
                    <a:pt x="18" y="1"/>
                  </a:cubicBezTo>
                  <a:cubicBezTo>
                    <a:pt x="17" y="3"/>
                    <a:pt x="17" y="3"/>
                    <a:pt x="17" y="3"/>
                  </a:cubicBezTo>
                  <a:cubicBezTo>
                    <a:pt x="16" y="3"/>
                    <a:pt x="14" y="2"/>
                    <a:pt x="12" y="2"/>
                  </a:cubicBezTo>
                  <a:cubicBezTo>
                    <a:pt x="6" y="2"/>
                    <a:pt x="3" y="6"/>
                    <a:pt x="3" y="12"/>
                  </a:cubicBezTo>
                  <a:cubicBezTo>
                    <a:pt x="3" y="18"/>
                    <a:pt x="6" y="22"/>
                    <a:pt x="12" y="22"/>
                  </a:cubicBezTo>
                  <a:cubicBezTo>
                    <a:pt x="14" y="22"/>
                    <a:pt x="16" y="21"/>
                    <a:pt x="17" y="21"/>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7" name="Freeform 56">
              <a:extLst>
                <a:ext uri="{FF2B5EF4-FFF2-40B4-BE49-F238E27FC236}">
                  <a16:creationId xmlns:a16="http://schemas.microsoft.com/office/drawing/2014/main" id="{7650BDEC-1252-284F-B324-192B5232D5E8}"/>
                </a:ext>
              </a:extLst>
            </p:cNvPr>
            <p:cNvSpPr>
              <a:spLocks/>
            </p:cNvSpPr>
            <p:nvPr userDrawn="1"/>
          </p:nvSpPr>
          <p:spPr bwMode="gray">
            <a:xfrm>
              <a:off x="5614988" y="6445250"/>
              <a:ext cx="57150" cy="76200"/>
            </a:xfrm>
            <a:custGeom>
              <a:avLst/>
              <a:gdLst/>
              <a:ahLst/>
              <a:cxnLst>
                <a:cxn ang="0">
                  <a:pos x="18" y="23"/>
                </a:cxn>
                <a:cxn ang="0">
                  <a:pos x="12" y="24"/>
                </a:cxn>
                <a:cxn ang="0">
                  <a:pos x="0" y="12"/>
                </a:cxn>
                <a:cxn ang="0">
                  <a:pos x="13" y="0"/>
                </a:cxn>
                <a:cxn ang="0">
                  <a:pos x="18" y="1"/>
                </a:cxn>
                <a:cxn ang="0">
                  <a:pos x="18" y="3"/>
                </a:cxn>
                <a:cxn ang="0">
                  <a:pos x="13" y="2"/>
                </a:cxn>
                <a:cxn ang="0">
                  <a:pos x="4" y="12"/>
                </a:cxn>
                <a:cxn ang="0">
                  <a:pos x="13" y="22"/>
                </a:cxn>
                <a:cxn ang="0">
                  <a:pos x="18" y="21"/>
                </a:cxn>
                <a:cxn ang="0">
                  <a:pos x="18" y="23"/>
                </a:cxn>
              </a:cxnLst>
              <a:rect l="0" t="0" r="r" b="b"/>
              <a:pathLst>
                <a:path w="18" h="24">
                  <a:moveTo>
                    <a:pt x="18" y="23"/>
                  </a:moveTo>
                  <a:cubicBezTo>
                    <a:pt x="17" y="24"/>
                    <a:pt x="15" y="24"/>
                    <a:pt x="12" y="24"/>
                  </a:cubicBezTo>
                  <a:cubicBezTo>
                    <a:pt x="5" y="24"/>
                    <a:pt x="0" y="20"/>
                    <a:pt x="0" y="12"/>
                  </a:cubicBezTo>
                  <a:cubicBezTo>
                    <a:pt x="0" y="5"/>
                    <a:pt x="5" y="0"/>
                    <a:pt x="13" y="0"/>
                  </a:cubicBezTo>
                  <a:cubicBezTo>
                    <a:pt x="16" y="0"/>
                    <a:pt x="18" y="0"/>
                    <a:pt x="18" y="1"/>
                  </a:cubicBezTo>
                  <a:cubicBezTo>
                    <a:pt x="18" y="3"/>
                    <a:pt x="18" y="3"/>
                    <a:pt x="18" y="3"/>
                  </a:cubicBezTo>
                  <a:cubicBezTo>
                    <a:pt x="17" y="3"/>
                    <a:pt x="15" y="2"/>
                    <a:pt x="13" y="2"/>
                  </a:cubicBezTo>
                  <a:cubicBezTo>
                    <a:pt x="7" y="2"/>
                    <a:pt x="4" y="6"/>
                    <a:pt x="4" y="12"/>
                  </a:cubicBezTo>
                  <a:cubicBezTo>
                    <a:pt x="4" y="18"/>
                    <a:pt x="7" y="22"/>
                    <a:pt x="13" y="22"/>
                  </a:cubicBezTo>
                  <a:cubicBezTo>
                    <a:pt x="15" y="22"/>
                    <a:pt x="17" y="21"/>
                    <a:pt x="18" y="21"/>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8" name="Freeform 57">
              <a:extLst>
                <a:ext uri="{FF2B5EF4-FFF2-40B4-BE49-F238E27FC236}">
                  <a16:creationId xmlns:a16="http://schemas.microsoft.com/office/drawing/2014/main" id="{E7AA754E-863D-8D4E-880A-9688B2FA106D}"/>
                </a:ext>
              </a:extLst>
            </p:cNvPr>
            <p:cNvSpPr>
              <a:spLocks noEditPoints="1"/>
            </p:cNvSpPr>
            <p:nvPr userDrawn="1"/>
          </p:nvSpPr>
          <p:spPr bwMode="gray">
            <a:xfrm>
              <a:off x="5684838" y="6445250"/>
              <a:ext cx="69850" cy="76200"/>
            </a:xfrm>
            <a:custGeom>
              <a:avLst/>
              <a:gdLst/>
              <a:ahLst/>
              <a:cxnLst>
                <a:cxn ang="0">
                  <a:pos x="11" y="24"/>
                </a:cxn>
                <a:cxn ang="0">
                  <a:pos x="0" y="12"/>
                </a:cxn>
                <a:cxn ang="0">
                  <a:pos x="11" y="0"/>
                </a:cxn>
                <a:cxn ang="0">
                  <a:pos x="22" y="12"/>
                </a:cxn>
                <a:cxn ang="0">
                  <a:pos x="11" y="24"/>
                </a:cxn>
                <a:cxn ang="0">
                  <a:pos x="11" y="22"/>
                </a:cxn>
                <a:cxn ang="0">
                  <a:pos x="19" y="12"/>
                </a:cxn>
                <a:cxn ang="0">
                  <a:pos x="11" y="2"/>
                </a:cxn>
                <a:cxn ang="0">
                  <a:pos x="3" y="12"/>
                </a:cxn>
                <a:cxn ang="0">
                  <a:pos x="11" y="22"/>
                </a:cxn>
              </a:cxnLst>
              <a:rect l="0" t="0" r="r" b="b"/>
              <a:pathLst>
                <a:path w="22" h="24">
                  <a:moveTo>
                    <a:pt x="11" y="24"/>
                  </a:moveTo>
                  <a:cubicBezTo>
                    <a:pt x="4" y="24"/>
                    <a:pt x="0" y="19"/>
                    <a:pt x="0" y="12"/>
                  </a:cubicBezTo>
                  <a:cubicBezTo>
                    <a:pt x="0" y="5"/>
                    <a:pt x="5" y="0"/>
                    <a:pt x="11" y="0"/>
                  </a:cubicBezTo>
                  <a:cubicBezTo>
                    <a:pt x="18" y="0"/>
                    <a:pt x="22" y="5"/>
                    <a:pt x="22" y="12"/>
                  </a:cubicBezTo>
                  <a:cubicBezTo>
                    <a:pt x="22" y="20"/>
                    <a:pt x="17" y="24"/>
                    <a:pt x="11" y="24"/>
                  </a:cubicBezTo>
                  <a:close/>
                  <a:moveTo>
                    <a:pt x="11" y="22"/>
                  </a:moveTo>
                  <a:cubicBezTo>
                    <a:pt x="16" y="22"/>
                    <a:pt x="19" y="17"/>
                    <a:pt x="19" y="12"/>
                  </a:cubicBezTo>
                  <a:cubicBezTo>
                    <a:pt x="19" y="7"/>
                    <a:pt x="16" y="2"/>
                    <a:pt x="11" y="2"/>
                  </a:cubicBezTo>
                  <a:cubicBezTo>
                    <a:pt x="6" y="2"/>
                    <a:pt x="3" y="7"/>
                    <a:pt x="3" y="12"/>
                  </a:cubicBezTo>
                  <a:cubicBezTo>
                    <a:pt x="3" y="17"/>
                    <a:pt x="6" y="22"/>
                    <a:pt x="11" y="2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9" name="Freeform 58">
              <a:extLst>
                <a:ext uri="{FF2B5EF4-FFF2-40B4-BE49-F238E27FC236}">
                  <a16:creationId xmlns:a16="http://schemas.microsoft.com/office/drawing/2014/main" id="{84DB7819-658F-A34B-9126-9F2AE4653F96}"/>
                </a:ext>
              </a:extLst>
            </p:cNvPr>
            <p:cNvSpPr>
              <a:spLocks/>
            </p:cNvSpPr>
            <p:nvPr userDrawn="1"/>
          </p:nvSpPr>
          <p:spPr bwMode="gray">
            <a:xfrm>
              <a:off x="5773738" y="6445250"/>
              <a:ext cx="53975" cy="76200"/>
            </a:xfrm>
            <a:custGeom>
              <a:avLst/>
              <a:gdLst/>
              <a:ahLst/>
              <a:cxnLst>
                <a:cxn ang="0">
                  <a:pos x="3" y="0"/>
                </a:cxn>
                <a:cxn ang="0">
                  <a:pos x="3" y="14"/>
                </a:cxn>
                <a:cxn ang="0">
                  <a:pos x="9" y="22"/>
                </a:cxn>
                <a:cxn ang="0">
                  <a:pos x="14" y="14"/>
                </a:cxn>
                <a:cxn ang="0">
                  <a:pos x="14" y="0"/>
                </a:cxn>
                <a:cxn ang="0">
                  <a:pos x="17" y="0"/>
                </a:cxn>
                <a:cxn ang="0">
                  <a:pos x="17" y="14"/>
                </a:cxn>
                <a:cxn ang="0">
                  <a:pos x="8" y="24"/>
                </a:cxn>
                <a:cxn ang="0">
                  <a:pos x="0" y="14"/>
                </a:cxn>
                <a:cxn ang="0">
                  <a:pos x="0" y="0"/>
                </a:cxn>
                <a:cxn ang="0">
                  <a:pos x="3" y="0"/>
                </a:cxn>
              </a:cxnLst>
              <a:rect l="0" t="0" r="r" b="b"/>
              <a:pathLst>
                <a:path w="17" h="24">
                  <a:moveTo>
                    <a:pt x="3" y="0"/>
                  </a:moveTo>
                  <a:cubicBezTo>
                    <a:pt x="3" y="14"/>
                    <a:pt x="3" y="14"/>
                    <a:pt x="3" y="14"/>
                  </a:cubicBezTo>
                  <a:cubicBezTo>
                    <a:pt x="3" y="20"/>
                    <a:pt x="5" y="22"/>
                    <a:pt x="9" y="22"/>
                  </a:cubicBezTo>
                  <a:cubicBezTo>
                    <a:pt x="12" y="22"/>
                    <a:pt x="14" y="19"/>
                    <a:pt x="14" y="14"/>
                  </a:cubicBezTo>
                  <a:cubicBezTo>
                    <a:pt x="14" y="0"/>
                    <a:pt x="14" y="0"/>
                    <a:pt x="14" y="0"/>
                  </a:cubicBezTo>
                  <a:cubicBezTo>
                    <a:pt x="17" y="0"/>
                    <a:pt x="17" y="0"/>
                    <a:pt x="17" y="0"/>
                  </a:cubicBezTo>
                  <a:cubicBezTo>
                    <a:pt x="17" y="14"/>
                    <a:pt x="17" y="14"/>
                    <a:pt x="17" y="14"/>
                  </a:cubicBezTo>
                  <a:cubicBezTo>
                    <a:pt x="17" y="21"/>
                    <a:pt x="14" y="24"/>
                    <a:pt x="8" y="24"/>
                  </a:cubicBezTo>
                  <a:cubicBezTo>
                    <a:pt x="4" y="24"/>
                    <a:pt x="0" y="22"/>
                    <a:pt x="0" y="14"/>
                  </a:cubicBezTo>
                  <a:cubicBezTo>
                    <a:pt x="0" y="0"/>
                    <a:pt x="0" y="0"/>
                    <a:pt x="0" y="0"/>
                  </a:cubicBezTo>
                  <a:lnTo>
                    <a:pt x="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0" name="Freeform 59">
              <a:extLst>
                <a:ext uri="{FF2B5EF4-FFF2-40B4-BE49-F238E27FC236}">
                  <a16:creationId xmlns:a16="http://schemas.microsoft.com/office/drawing/2014/main" id="{68F19E23-4072-8643-B801-45EB60AB012F}"/>
                </a:ext>
              </a:extLst>
            </p:cNvPr>
            <p:cNvSpPr>
              <a:spLocks/>
            </p:cNvSpPr>
            <p:nvPr userDrawn="1"/>
          </p:nvSpPr>
          <p:spPr bwMode="gray">
            <a:xfrm>
              <a:off x="5853113" y="6445250"/>
              <a:ext cx="57150" cy="76200"/>
            </a:xfrm>
            <a:custGeom>
              <a:avLst/>
              <a:gdLst/>
              <a:ahLst/>
              <a:cxnLst>
                <a:cxn ang="0">
                  <a:pos x="0" y="24"/>
                </a:cxn>
                <a:cxn ang="0">
                  <a:pos x="0" y="0"/>
                </a:cxn>
                <a:cxn ang="0">
                  <a:pos x="3" y="0"/>
                </a:cxn>
                <a:cxn ang="0">
                  <a:pos x="11" y="12"/>
                </a:cxn>
                <a:cxn ang="0">
                  <a:pos x="15" y="20"/>
                </a:cxn>
                <a:cxn ang="0">
                  <a:pos x="15" y="20"/>
                </a:cxn>
                <a:cxn ang="0">
                  <a:pos x="15" y="10"/>
                </a:cxn>
                <a:cxn ang="0">
                  <a:pos x="15" y="0"/>
                </a:cxn>
                <a:cxn ang="0">
                  <a:pos x="18" y="0"/>
                </a:cxn>
                <a:cxn ang="0">
                  <a:pos x="18" y="24"/>
                </a:cxn>
                <a:cxn ang="0">
                  <a:pos x="15" y="24"/>
                </a:cxn>
                <a:cxn ang="0">
                  <a:pos x="7" y="12"/>
                </a:cxn>
                <a:cxn ang="0">
                  <a:pos x="3" y="4"/>
                </a:cxn>
                <a:cxn ang="0">
                  <a:pos x="3" y="4"/>
                </a:cxn>
                <a:cxn ang="0">
                  <a:pos x="3" y="14"/>
                </a:cxn>
                <a:cxn ang="0">
                  <a:pos x="3" y="24"/>
                </a:cxn>
                <a:cxn ang="0">
                  <a:pos x="0" y="24"/>
                </a:cxn>
              </a:cxnLst>
              <a:rect l="0" t="0" r="r" b="b"/>
              <a:pathLst>
                <a:path w="18" h="24">
                  <a:moveTo>
                    <a:pt x="0" y="24"/>
                  </a:moveTo>
                  <a:cubicBezTo>
                    <a:pt x="0" y="0"/>
                    <a:pt x="0" y="0"/>
                    <a:pt x="0" y="0"/>
                  </a:cubicBezTo>
                  <a:cubicBezTo>
                    <a:pt x="3" y="0"/>
                    <a:pt x="3" y="0"/>
                    <a:pt x="3" y="0"/>
                  </a:cubicBezTo>
                  <a:cubicBezTo>
                    <a:pt x="11" y="12"/>
                    <a:pt x="11" y="12"/>
                    <a:pt x="11" y="12"/>
                  </a:cubicBezTo>
                  <a:cubicBezTo>
                    <a:pt x="13" y="15"/>
                    <a:pt x="14" y="17"/>
                    <a:pt x="15" y="20"/>
                  </a:cubicBezTo>
                  <a:cubicBezTo>
                    <a:pt x="15" y="20"/>
                    <a:pt x="15" y="20"/>
                    <a:pt x="15" y="20"/>
                  </a:cubicBezTo>
                  <a:cubicBezTo>
                    <a:pt x="15" y="17"/>
                    <a:pt x="15" y="14"/>
                    <a:pt x="15" y="10"/>
                  </a:cubicBezTo>
                  <a:cubicBezTo>
                    <a:pt x="15" y="0"/>
                    <a:pt x="15" y="0"/>
                    <a:pt x="15" y="0"/>
                  </a:cubicBezTo>
                  <a:cubicBezTo>
                    <a:pt x="18" y="0"/>
                    <a:pt x="18" y="0"/>
                    <a:pt x="18" y="0"/>
                  </a:cubicBezTo>
                  <a:cubicBezTo>
                    <a:pt x="18" y="24"/>
                    <a:pt x="18" y="24"/>
                    <a:pt x="18" y="24"/>
                  </a:cubicBezTo>
                  <a:cubicBezTo>
                    <a:pt x="15" y="24"/>
                    <a:pt x="15" y="24"/>
                    <a:pt x="15" y="24"/>
                  </a:cubicBezTo>
                  <a:cubicBezTo>
                    <a:pt x="7" y="12"/>
                    <a:pt x="7" y="12"/>
                    <a:pt x="7" y="12"/>
                  </a:cubicBezTo>
                  <a:cubicBezTo>
                    <a:pt x="5" y="9"/>
                    <a:pt x="4" y="6"/>
                    <a:pt x="3" y="4"/>
                  </a:cubicBezTo>
                  <a:cubicBezTo>
                    <a:pt x="3" y="4"/>
                    <a:pt x="3" y="4"/>
                    <a:pt x="3" y="4"/>
                  </a:cubicBezTo>
                  <a:cubicBezTo>
                    <a:pt x="3" y="7"/>
                    <a:pt x="3" y="10"/>
                    <a:pt x="3" y="14"/>
                  </a:cubicBezTo>
                  <a:cubicBezTo>
                    <a:pt x="3" y="24"/>
                    <a:pt x="3" y="24"/>
                    <a:pt x="3" y="24"/>
                  </a:cubicBezTo>
                  <a:lnTo>
                    <a:pt x="0" y="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1" name="Freeform 60">
              <a:extLst>
                <a:ext uri="{FF2B5EF4-FFF2-40B4-BE49-F238E27FC236}">
                  <a16:creationId xmlns:a16="http://schemas.microsoft.com/office/drawing/2014/main" id="{EDAAEB5A-913B-5149-8D4C-6226360A848C}"/>
                </a:ext>
              </a:extLst>
            </p:cNvPr>
            <p:cNvSpPr>
              <a:spLocks/>
            </p:cNvSpPr>
            <p:nvPr userDrawn="1"/>
          </p:nvSpPr>
          <p:spPr bwMode="gray">
            <a:xfrm>
              <a:off x="5922963" y="6445250"/>
              <a:ext cx="57150" cy="76200"/>
            </a:xfrm>
            <a:custGeom>
              <a:avLst/>
              <a:gdLst/>
              <a:ahLst/>
              <a:cxnLst>
                <a:cxn ang="0">
                  <a:pos x="16" y="6"/>
                </a:cxn>
                <a:cxn ang="0">
                  <a:pos x="0" y="6"/>
                </a:cxn>
                <a:cxn ang="0">
                  <a:pos x="0" y="0"/>
                </a:cxn>
                <a:cxn ang="0">
                  <a:pos x="36" y="0"/>
                </a:cxn>
                <a:cxn ang="0">
                  <a:pos x="36" y="6"/>
                </a:cxn>
                <a:cxn ang="0">
                  <a:pos x="22" y="6"/>
                </a:cxn>
                <a:cxn ang="0">
                  <a:pos x="22" y="48"/>
                </a:cxn>
                <a:cxn ang="0">
                  <a:pos x="16" y="48"/>
                </a:cxn>
                <a:cxn ang="0">
                  <a:pos x="16" y="6"/>
                </a:cxn>
              </a:cxnLst>
              <a:rect l="0" t="0" r="r" b="b"/>
              <a:pathLst>
                <a:path w="36" h="48">
                  <a:moveTo>
                    <a:pt x="16" y="6"/>
                  </a:moveTo>
                  <a:lnTo>
                    <a:pt x="0" y="6"/>
                  </a:lnTo>
                  <a:lnTo>
                    <a:pt x="0" y="0"/>
                  </a:lnTo>
                  <a:lnTo>
                    <a:pt x="36" y="0"/>
                  </a:lnTo>
                  <a:lnTo>
                    <a:pt x="36" y="6"/>
                  </a:lnTo>
                  <a:lnTo>
                    <a:pt x="22" y="6"/>
                  </a:lnTo>
                  <a:lnTo>
                    <a:pt x="22" y="48"/>
                  </a:lnTo>
                  <a:lnTo>
                    <a:pt x="16" y="48"/>
                  </a:lnTo>
                  <a:lnTo>
                    <a:pt x="16"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2" name="Freeform 61">
              <a:extLst>
                <a:ext uri="{FF2B5EF4-FFF2-40B4-BE49-F238E27FC236}">
                  <a16:creationId xmlns:a16="http://schemas.microsoft.com/office/drawing/2014/main" id="{9D6B94BE-F458-EA4C-A6AD-EF06C16D8B5E}"/>
                </a:ext>
              </a:extLst>
            </p:cNvPr>
            <p:cNvSpPr>
              <a:spLocks noEditPoints="1"/>
            </p:cNvSpPr>
            <p:nvPr userDrawn="1"/>
          </p:nvSpPr>
          <p:spPr bwMode="gray">
            <a:xfrm>
              <a:off x="5980113" y="6445250"/>
              <a:ext cx="63500" cy="76200"/>
            </a:xfrm>
            <a:custGeom>
              <a:avLst/>
              <a:gdLst/>
              <a:ahLst/>
              <a:cxnLst>
                <a:cxn ang="0">
                  <a:pos x="6" y="16"/>
                </a:cxn>
                <a:cxn ang="0">
                  <a:pos x="3" y="24"/>
                </a:cxn>
                <a:cxn ang="0">
                  <a:pos x="0" y="24"/>
                </a:cxn>
                <a:cxn ang="0">
                  <a:pos x="8" y="0"/>
                </a:cxn>
                <a:cxn ang="0">
                  <a:pos x="12" y="0"/>
                </a:cxn>
                <a:cxn ang="0">
                  <a:pos x="20" y="24"/>
                </a:cxn>
                <a:cxn ang="0">
                  <a:pos x="17" y="24"/>
                </a:cxn>
                <a:cxn ang="0">
                  <a:pos x="14" y="16"/>
                </a:cxn>
                <a:cxn ang="0">
                  <a:pos x="6" y="16"/>
                </a:cxn>
                <a:cxn ang="0">
                  <a:pos x="14" y="14"/>
                </a:cxn>
                <a:cxn ang="0">
                  <a:pos x="11" y="7"/>
                </a:cxn>
                <a:cxn ang="0">
                  <a:pos x="10" y="3"/>
                </a:cxn>
                <a:cxn ang="0">
                  <a:pos x="10" y="3"/>
                </a:cxn>
                <a:cxn ang="0">
                  <a:pos x="9" y="7"/>
                </a:cxn>
                <a:cxn ang="0">
                  <a:pos x="7" y="14"/>
                </a:cxn>
                <a:cxn ang="0">
                  <a:pos x="14" y="14"/>
                </a:cxn>
              </a:cxnLst>
              <a:rect l="0" t="0" r="r" b="b"/>
              <a:pathLst>
                <a:path w="20" h="24">
                  <a:moveTo>
                    <a:pt x="6" y="16"/>
                  </a:moveTo>
                  <a:cubicBezTo>
                    <a:pt x="3" y="24"/>
                    <a:pt x="3" y="24"/>
                    <a:pt x="3" y="24"/>
                  </a:cubicBezTo>
                  <a:cubicBezTo>
                    <a:pt x="0" y="24"/>
                    <a:pt x="0" y="24"/>
                    <a:pt x="0" y="24"/>
                  </a:cubicBezTo>
                  <a:cubicBezTo>
                    <a:pt x="8" y="0"/>
                    <a:pt x="8" y="0"/>
                    <a:pt x="8" y="0"/>
                  </a:cubicBezTo>
                  <a:cubicBezTo>
                    <a:pt x="12" y="0"/>
                    <a:pt x="12" y="0"/>
                    <a:pt x="12" y="0"/>
                  </a:cubicBezTo>
                  <a:cubicBezTo>
                    <a:pt x="20" y="24"/>
                    <a:pt x="20" y="24"/>
                    <a:pt x="20" y="24"/>
                  </a:cubicBezTo>
                  <a:cubicBezTo>
                    <a:pt x="17" y="24"/>
                    <a:pt x="17" y="24"/>
                    <a:pt x="17" y="24"/>
                  </a:cubicBezTo>
                  <a:cubicBezTo>
                    <a:pt x="14" y="16"/>
                    <a:pt x="14" y="16"/>
                    <a:pt x="14" y="16"/>
                  </a:cubicBezTo>
                  <a:lnTo>
                    <a:pt x="6" y="16"/>
                  </a:lnTo>
                  <a:close/>
                  <a:moveTo>
                    <a:pt x="14" y="14"/>
                  </a:moveTo>
                  <a:cubicBezTo>
                    <a:pt x="11" y="7"/>
                    <a:pt x="11" y="7"/>
                    <a:pt x="11" y="7"/>
                  </a:cubicBezTo>
                  <a:cubicBezTo>
                    <a:pt x="11" y="6"/>
                    <a:pt x="11" y="4"/>
                    <a:pt x="10" y="3"/>
                  </a:cubicBezTo>
                  <a:cubicBezTo>
                    <a:pt x="10" y="3"/>
                    <a:pt x="10" y="3"/>
                    <a:pt x="10" y="3"/>
                  </a:cubicBezTo>
                  <a:cubicBezTo>
                    <a:pt x="10" y="4"/>
                    <a:pt x="9" y="6"/>
                    <a:pt x="9" y="7"/>
                  </a:cubicBezTo>
                  <a:cubicBezTo>
                    <a:pt x="7" y="14"/>
                    <a:pt x="7" y="14"/>
                    <a:pt x="7" y="14"/>
                  </a:cubicBezTo>
                  <a:lnTo>
                    <a:pt x="14"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3" name="Freeform 62">
              <a:extLst>
                <a:ext uri="{FF2B5EF4-FFF2-40B4-BE49-F238E27FC236}">
                  <a16:creationId xmlns:a16="http://schemas.microsoft.com/office/drawing/2014/main" id="{92029383-DF5D-824B-8BAA-7730BD7E9995}"/>
                </a:ext>
              </a:extLst>
            </p:cNvPr>
            <p:cNvSpPr>
              <a:spLocks/>
            </p:cNvSpPr>
            <p:nvPr userDrawn="1"/>
          </p:nvSpPr>
          <p:spPr bwMode="gray">
            <a:xfrm>
              <a:off x="6062663" y="6445250"/>
              <a:ext cx="57150" cy="76200"/>
            </a:xfrm>
            <a:custGeom>
              <a:avLst/>
              <a:gdLst/>
              <a:ahLst/>
              <a:cxnLst>
                <a:cxn ang="0">
                  <a:pos x="0" y="24"/>
                </a:cxn>
                <a:cxn ang="0">
                  <a:pos x="0" y="0"/>
                </a:cxn>
                <a:cxn ang="0">
                  <a:pos x="3" y="0"/>
                </a:cxn>
                <a:cxn ang="0">
                  <a:pos x="11" y="12"/>
                </a:cxn>
                <a:cxn ang="0">
                  <a:pos x="15" y="20"/>
                </a:cxn>
                <a:cxn ang="0">
                  <a:pos x="15" y="20"/>
                </a:cxn>
                <a:cxn ang="0">
                  <a:pos x="15" y="10"/>
                </a:cxn>
                <a:cxn ang="0">
                  <a:pos x="15" y="0"/>
                </a:cxn>
                <a:cxn ang="0">
                  <a:pos x="18" y="0"/>
                </a:cxn>
                <a:cxn ang="0">
                  <a:pos x="18" y="24"/>
                </a:cxn>
                <a:cxn ang="0">
                  <a:pos x="15" y="24"/>
                </a:cxn>
                <a:cxn ang="0">
                  <a:pos x="7" y="12"/>
                </a:cxn>
                <a:cxn ang="0">
                  <a:pos x="3" y="4"/>
                </a:cxn>
                <a:cxn ang="0">
                  <a:pos x="2" y="4"/>
                </a:cxn>
                <a:cxn ang="0">
                  <a:pos x="3" y="14"/>
                </a:cxn>
                <a:cxn ang="0">
                  <a:pos x="3" y="24"/>
                </a:cxn>
                <a:cxn ang="0">
                  <a:pos x="0" y="24"/>
                </a:cxn>
              </a:cxnLst>
              <a:rect l="0" t="0" r="r" b="b"/>
              <a:pathLst>
                <a:path w="18" h="24">
                  <a:moveTo>
                    <a:pt x="0" y="24"/>
                  </a:moveTo>
                  <a:cubicBezTo>
                    <a:pt x="0" y="0"/>
                    <a:pt x="0" y="0"/>
                    <a:pt x="0" y="0"/>
                  </a:cubicBezTo>
                  <a:cubicBezTo>
                    <a:pt x="3" y="0"/>
                    <a:pt x="3" y="0"/>
                    <a:pt x="3" y="0"/>
                  </a:cubicBezTo>
                  <a:cubicBezTo>
                    <a:pt x="11" y="12"/>
                    <a:pt x="11" y="12"/>
                    <a:pt x="11" y="12"/>
                  </a:cubicBezTo>
                  <a:cubicBezTo>
                    <a:pt x="12" y="15"/>
                    <a:pt x="14" y="17"/>
                    <a:pt x="15" y="20"/>
                  </a:cubicBezTo>
                  <a:cubicBezTo>
                    <a:pt x="15" y="20"/>
                    <a:pt x="15" y="20"/>
                    <a:pt x="15" y="20"/>
                  </a:cubicBezTo>
                  <a:cubicBezTo>
                    <a:pt x="15" y="17"/>
                    <a:pt x="15" y="14"/>
                    <a:pt x="15" y="10"/>
                  </a:cubicBezTo>
                  <a:cubicBezTo>
                    <a:pt x="15" y="0"/>
                    <a:pt x="15" y="0"/>
                    <a:pt x="15" y="0"/>
                  </a:cubicBezTo>
                  <a:cubicBezTo>
                    <a:pt x="18" y="0"/>
                    <a:pt x="18" y="0"/>
                    <a:pt x="18" y="0"/>
                  </a:cubicBezTo>
                  <a:cubicBezTo>
                    <a:pt x="18" y="24"/>
                    <a:pt x="18" y="24"/>
                    <a:pt x="18" y="24"/>
                  </a:cubicBezTo>
                  <a:cubicBezTo>
                    <a:pt x="15" y="24"/>
                    <a:pt x="15" y="24"/>
                    <a:pt x="15" y="24"/>
                  </a:cubicBezTo>
                  <a:cubicBezTo>
                    <a:pt x="7" y="12"/>
                    <a:pt x="7" y="12"/>
                    <a:pt x="7" y="12"/>
                  </a:cubicBezTo>
                  <a:cubicBezTo>
                    <a:pt x="5" y="9"/>
                    <a:pt x="4" y="6"/>
                    <a:pt x="3" y="4"/>
                  </a:cubicBezTo>
                  <a:cubicBezTo>
                    <a:pt x="2" y="4"/>
                    <a:pt x="2" y="4"/>
                    <a:pt x="2" y="4"/>
                  </a:cubicBezTo>
                  <a:cubicBezTo>
                    <a:pt x="3" y="7"/>
                    <a:pt x="3" y="10"/>
                    <a:pt x="3" y="14"/>
                  </a:cubicBezTo>
                  <a:cubicBezTo>
                    <a:pt x="3" y="24"/>
                    <a:pt x="3" y="24"/>
                    <a:pt x="3" y="24"/>
                  </a:cubicBezTo>
                  <a:lnTo>
                    <a:pt x="0" y="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4" name="Freeform 63">
              <a:extLst>
                <a:ext uri="{FF2B5EF4-FFF2-40B4-BE49-F238E27FC236}">
                  <a16:creationId xmlns:a16="http://schemas.microsoft.com/office/drawing/2014/main" id="{5BA3FC7A-DD70-B441-9DD6-BE680E63D1FF}"/>
                </a:ext>
              </a:extLst>
            </p:cNvPr>
            <p:cNvSpPr>
              <a:spLocks/>
            </p:cNvSpPr>
            <p:nvPr userDrawn="1"/>
          </p:nvSpPr>
          <p:spPr bwMode="gray">
            <a:xfrm>
              <a:off x="6132513" y="6445250"/>
              <a:ext cx="57150" cy="76200"/>
            </a:xfrm>
            <a:custGeom>
              <a:avLst/>
              <a:gdLst/>
              <a:ahLst/>
              <a:cxnLst>
                <a:cxn ang="0">
                  <a:pos x="16" y="6"/>
                </a:cxn>
                <a:cxn ang="0">
                  <a:pos x="0" y="6"/>
                </a:cxn>
                <a:cxn ang="0">
                  <a:pos x="0" y="0"/>
                </a:cxn>
                <a:cxn ang="0">
                  <a:pos x="36" y="0"/>
                </a:cxn>
                <a:cxn ang="0">
                  <a:pos x="36" y="6"/>
                </a:cxn>
                <a:cxn ang="0">
                  <a:pos x="22" y="6"/>
                </a:cxn>
                <a:cxn ang="0">
                  <a:pos x="22" y="48"/>
                </a:cxn>
                <a:cxn ang="0">
                  <a:pos x="16" y="48"/>
                </a:cxn>
                <a:cxn ang="0">
                  <a:pos x="16" y="6"/>
                </a:cxn>
              </a:cxnLst>
              <a:rect l="0" t="0" r="r" b="b"/>
              <a:pathLst>
                <a:path w="36" h="48">
                  <a:moveTo>
                    <a:pt x="16" y="6"/>
                  </a:moveTo>
                  <a:lnTo>
                    <a:pt x="0" y="6"/>
                  </a:lnTo>
                  <a:lnTo>
                    <a:pt x="0" y="0"/>
                  </a:lnTo>
                  <a:lnTo>
                    <a:pt x="36" y="0"/>
                  </a:lnTo>
                  <a:lnTo>
                    <a:pt x="36" y="6"/>
                  </a:lnTo>
                  <a:lnTo>
                    <a:pt x="22" y="6"/>
                  </a:lnTo>
                  <a:lnTo>
                    <a:pt x="22" y="48"/>
                  </a:lnTo>
                  <a:lnTo>
                    <a:pt x="16" y="48"/>
                  </a:lnTo>
                  <a:lnTo>
                    <a:pt x="16"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5" name="Freeform 64">
              <a:extLst>
                <a:ext uri="{FF2B5EF4-FFF2-40B4-BE49-F238E27FC236}">
                  <a16:creationId xmlns:a16="http://schemas.microsoft.com/office/drawing/2014/main" id="{C659A941-A4F0-8343-81F4-0281EEF2ADF2}"/>
                </a:ext>
              </a:extLst>
            </p:cNvPr>
            <p:cNvSpPr>
              <a:spLocks/>
            </p:cNvSpPr>
            <p:nvPr userDrawn="1"/>
          </p:nvSpPr>
          <p:spPr bwMode="gray">
            <a:xfrm>
              <a:off x="6199188" y="6445250"/>
              <a:ext cx="47625" cy="76200"/>
            </a:xfrm>
            <a:custGeom>
              <a:avLst/>
              <a:gdLst/>
              <a:ahLst/>
              <a:cxnLst>
                <a:cxn ang="0">
                  <a:pos x="1" y="20"/>
                </a:cxn>
                <a:cxn ang="0">
                  <a:pos x="6" y="22"/>
                </a:cxn>
                <a:cxn ang="0">
                  <a:pos x="11" y="18"/>
                </a:cxn>
                <a:cxn ang="0">
                  <a:pos x="7" y="13"/>
                </a:cxn>
                <a:cxn ang="0">
                  <a:pos x="1" y="6"/>
                </a:cxn>
                <a:cxn ang="0">
                  <a:pos x="8" y="0"/>
                </a:cxn>
                <a:cxn ang="0">
                  <a:pos x="14" y="1"/>
                </a:cxn>
                <a:cxn ang="0">
                  <a:pos x="13" y="3"/>
                </a:cxn>
                <a:cxn ang="0">
                  <a:pos x="8" y="2"/>
                </a:cxn>
                <a:cxn ang="0">
                  <a:pos x="4" y="6"/>
                </a:cxn>
                <a:cxn ang="0">
                  <a:pos x="9" y="10"/>
                </a:cxn>
                <a:cxn ang="0">
                  <a:pos x="15" y="17"/>
                </a:cxn>
                <a:cxn ang="0">
                  <a:pos x="6" y="24"/>
                </a:cxn>
                <a:cxn ang="0">
                  <a:pos x="0" y="23"/>
                </a:cxn>
                <a:cxn ang="0">
                  <a:pos x="1" y="20"/>
                </a:cxn>
              </a:cxnLst>
              <a:rect l="0" t="0" r="r" b="b"/>
              <a:pathLst>
                <a:path w="15" h="24">
                  <a:moveTo>
                    <a:pt x="1" y="20"/>
                  </a:moveTo>
                  <a:cubicBezTo>
                    <a:pt x="2" y="21"/>
                    <a:pt x="4" y="22"/>
                    <a:pt x="6" y="22"/>
                  </a:cubicBezTo>
                  <a:cubicBezTo>
                    <a:pt x="10" y="22"/>
                    <a:pt x="11" y="20"/>
                    <a:pt x="11" y="18"/>
                  </a:cubicBezTo>
                  <a:cubicBezTo>
                    <a:pt x="11" y="15"/>
                    <a:pt x="10" y="14"/>
                    <a:pt x="7" y="13"/>
                  </a:cubicBezTo>
                  <a:cubicBezTo>
                    <a:pt x="3" y="12"/>
                    <a:pt x="1" y="10"/>
                    <a:pt x="1" y="6"/>
                  </a:cubicBezTo>
                  <a:cubicBezTo>
                    <a:pt x="1" y="2"/>
                    <a:pt x="4" y="0"/>
                    <a:pt x="8" y="0"/>
                  </a:cubicBezTo>
                  <a:cubicBezTo>
                    <a:pt x="11" y="0"/>
                    <a:pt x="13" y="0"/>
                    <a:pt x="14" y="1"/>
                  </a:cubicBezTo>
                  <a:cubicBezTo>
                    <a:pt x="13" y="3"/>
                    <a:pt x="13" y="3"/>
                    <a:pt x="13" y="3"/>
                  </a:cubicBezTo>
                  <a:cubicBezTo>
                    <a:pt x="12" y="3"/>
                    <a:pt x="10" y="2"/>
                    <a:pt x="8" y="2"/>
                  </a:cubicBezTo>
                  <a:cubicBezTo>
                    <a:pt x="5" y="2"/>
                    <a:pt x="4" y="4"/>
                    <a:pt x="4" y="6"/>
                  </a:cubicBezTo>
                  <a:cubicBezTo>
                    <a:pt x="4" y="8"/>
                    <a:pt x="5" y="9"/>
                    <a:pt x="9" y="10"/>
                  </a:cubicBezTo>
                  <a:cubicBezTo>
                    <a:pt x="13" y="12"/>
                    <a:pt x="15" y="14"/>
                    <a:pt x="15" y="17"/>
                  </a:cubicBezTo>
                  <a:cubicBezTo>
                    <a:pt x="15" y="21"/>
                    <a:pt x="12" y="24"/>
                    <a:pt x="6" y="24"/>
                  </a:cubicBezTo>
                  <a:cubicBezTo>
                    <a:pt x="4" y="24"/>
                    <a:pt x="1" y="24"/>
                    <a:pt x="0" y="23"/>
                  </a:cubicBezTo>
                  <a:lnTo>
                    <a:pt x="1" y="2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grpSp>
    </p:spTree>
    <p:extLst>
      <p:ext uri="{BB962C8B-B14F-4D97-AF65-F5344CB8AC3E}">
        <p14:creationId xmlns:p14="http://schemas.microsoft.com/office/powerpoint/2010/main" val="275841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extLst mod="1">
    <p:ext uri="{DCECCB84-F9BA-43D5-87BE-67443E8EF086}">
      <p15:sldGuideLst xmlns:p15="http://schemas.microsoft.com/office/powerpoint/2012/main">
        <p15:guide id="1" orient="horz" pos="1620">
          <p15:clr>
            <a:srgbClr val="FBAE40"/>
          </p15:clr>
        </p15:guide>
        <p15:guide id="2" pos="2880">
          <p15:clr>
            <a:srgbClr val="FBAE40"/>
          </p15:clr>
        </p15:guide>
        <p15:guide id="3" pos="5579">
          <p15:clr>
            <a:srgbClr val="FBAE40"/>
          </p15:clr>
        </p15:guide>
        <p15:guide id="4" orient="horz" pos="188">
          <p15:clr>
            <a:srgbClr val="FBAE40"/>
          </p15:clr>
        </p15:guide>
        <p15:guide id="5" pos="5278">
          <p15:clr>
            <a:srgbClr val="FBAE40"/>
          </p15:clr>
        </p15:guide>
        <p15:guide id="6" pos="476">
          <p15:clr>
            <a:srgbClr val="FBAE40"/>
          </p15:clr>
        </p15:guide>
        <p15:guide id="7" pos="4578">
          <p15:clr>
            <a:srgbClr val="FBAE40"/>
          </p15:clr>
        </p15:guide>
        <p15:guide id="8" pos="3466">
          <p15:clr>
            <a:srgbClr val="FBAE40"/>
          </p15:clr>
        </p15:guide>
        <p15:guide id="9" pos="234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ssage box / text">
    <p:spTree>
      <p:nvGrpSpPr>
        <p:cNvPr id="1" name=""/>
        <p:cNvGrpSpPr/>
        <p:nvPr/>
      </p:nvGrpSpPr>
      <p:grpSpPr>
        <a:xfrm>
          <a:off x="0" y="0"/>
          <a:ext cx="0" cy="0"/>
          <a:chOff x="0" y="0"/>
          <a:chExt cx="0" cy="0"/>
        </a:xfrm>
      </p:grpSpPr>
      <p:pic>
        <p:nvPicPr>
          <p:cNvPr id="7" name="Picture 2" descr="man using MacBook">
            <a:extLst>
              <a:ext uri="{FF2B5EF4-FFF2-40B4-BE49-F238E27FC236}">
                <a16:creationId xmlns:a16="http://schemas.microsoft.com/office/drawing/2014/main" id="{1DE09F11-BE41-FF42-8F79-EF2E8EA0885F}"/>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flipH="1">
            <a:off x="-3" y="0"/>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Shape 24">
            <a:extLst>
              <a:ext uri="{FF2B5EF4-FFF2-40B4-BE49-F238E27FC236}">
                <a16:creationId xmlns:a16="http://schemas.microsoft.com/office/drawing/2014/main" id="{156ABD15-067D-AB49-9C29-6ECEA0996B80}"/>
              </a:ext>
            </a:extLst>
          </p:cNvPr>
          <p:cNvSpPr/>
          <p:nvPr userDrawn="1"/>
        </p:nvSpPr>
        <p:spPr>
          <a:xfrm>
            <a:off x="0" y="0"/>
            <a:ext cx="9144000" cy="5143500"/>
          </a:xfrm>
          <a:prstGeom prst="rect">
            <a:avLst/>
          </a:prstGeom>
          <a:gradFill>
            <a:gsLst>
              <a:gs pos="14000">
                <a:srgbClr val="53585F">
                  <a:alpha val="85000"/>
                </a:srgbClr>
              </a:gs>
              <a:gs pos="65000">
                <a:srgbClr val="3B3D43">
                  <a:alpha val="85000"/>
                </a:srgbClr>
              </a:gs>
              <a:gs pos="100000">
                <a:srgbClr val="232327">
                  <a:alpha val="90000"/>
                </a:srgbClr>
              </a:gs>
            </a:gsLst>
            <a:lin ang="16200000"/>
          </a:gradFill>
          <a:ln w="12700">
            <a:miter lim="400000"/>
          </a:ln>
        </p:spPr>
        <p:txBody>
          <a:bodyPr lIns="0" tIns="0" rIns="0" bIns="0" anchor="ctr"/>
          <a:lstStyle/>
          <a:p>
            <a:pPr lvl="0">
              <a:lnSpc>
                <a:spcPct val="80000"/>
              </a:lnSpc>
              <a:defRPr sz="2700" b="1">
                <a:solidFill>
                  <a:srgbClr val="FFFFFF"/>
                </a:solidFill>
              </a:defRPr>
            </a:pPr>
            <a:endParaRPr sz="1800" dirty="0">
              <a:latin typeface="Calibri Light" panose="020F0302020204030204" pitchFamily="34" charset="0"/>
              <a:cs typeface="Calibri Light" panose="020F0302020204030204" pitchFamily="34" charset="0"/>
            </a:endParaRPr>
          </a:p>
        </p:txBody>
      </p:sp>
      <p:sp>
        <p:nvSpPr>
          <p:cNvPr id="47" name="Round Single Corner Rectangle 37">
            <a:extLst>
              <a:ext uri="{FF2B5EF4-FFF2-40B4-BE49-F238E27FC236}">
                <a16:creationId xmlns:a16="http://schemas.microsoft.com/office/drawing/2014/main" id="{75637817-6F5B-6C42-A202-7B2CAB62BF60}"/>
              </a:ext>
            </a:extLst>
          </p:cNvPr>
          <p:cNvSpPr/>
          <p:nvPr userDrawn="1"/>
        </p:nvSpPr>
        <p:spPr>
          <a:xfrm>
            <a:off x="398463" y="0"/>
            <a:ext cx="3286341" cy="4725988"/>
          </a:xfrm>
          <a:prstGeom prst="round1Rect">
            <a:avLst>
              <a:gd name="adj" fmla="val 0"/>
            </a:avLst>
          </a:prstGeom>
          <a:gradFill>
            <a:gsLst>
              <a:gs pos="0">
                <a:srgbClr val="07A9A1">
                  <a:alpha val="85000"/>
                </a:srgbClr>
              </a:gs>
              <a:gs pos="100000">
                <a:srgbClr val="0B776D"/>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endParaRPr>
          </a:p>
        </p:txBody>
      </p:sp>
      <p:sp>
        <p:nvSpPr>
          <p:cNvPr id="41" name="Title 1">
            <a:extLst>
              <a:ext uri="{FF2B5EF4-FFF2-40B4-BE49-F238E27FC236}">
                <a16:creationId xmlns:a16="http://schemas.microsoft.com/office/drawing/2014/main" id="{5556198E-7F92-C94D-A625-329357AE6861}"/>
              </a:ext>
            </a:extLst>
          </p:cNvPr>
          <p:cNvSpPr txBox="1">
            <a:spLocks/>
          </p:cNvSpPr>
          <p:nvPr userDrawn="1"/>
        </p:nvSpPr>
        <p:spPr bwMode="gray">
          <a:xfrm>
            <a:off x="786206" y="217970"/>
            <a:ext cx="2498764" cy="235111"/>
          </a:xfrm>
          <a:prstGeom prst="rect">
            <a:avLst/>
          </a:prstGeom>
        </p:spPr>
        <p:txBody>
          <a:bodyPr vert="horz" lIns="0" tIns="0" rIns="0" bIns="0" rtlCol="0" anchor="t" anchorCtr="0">
            <a:normAutofit/>
          </a:bodyPr>
          <a:lstStyle>
            <a:lvl1pPr algn="l" defTabSz="685800" rtl="0" eaLnBrk="1" latinLnBrk="0" hangingPunct="1">
              <a:spcBef>
                <a:spcPct val="0"/>
              </a:spcBef>
              <a:buNone/>
              <a:defRPr lang="en-GB" sz="4000" kern="1200" dirty="0">
                <a:solidFill>
                  <a:srgbClr val="00766B"/>
                </a:solidFill>
                <a:latin typeface="+mn-lt"/>
                <a:ea typeface="Arial" charset="0"/>
                <a:cs typeface="Arial" charset="0"/>
              </a:defRPr>
            </a:lvl1pPr>
          </a:lstStyle>
          <a:p>
            <a:pPr defTabSz="913271">
              <a:lnSpc>
                <a:spcPct val="90000"/>
              </a:lnSpc>
              <a:spcBef>
                <a:spcPts val="1000"/>
              </a:spcBef>
              <a:buFont typeface="Arial" panose="020B0604020202020204" pitchFamily="34" charset="0"/>
              <a:buNone/>
            </a:pPr>
            <a:r>
              <a:rPr lang="en-GB" sz="750" dirty="0">
                <a:solidFill>
                  <a:schemeClr val="bg1"/>
                </a:solidFill>
                <a:latin typeface="Calibri Light" panose="020F0302020204030204" pitchFamily="34" charset="0"/>
                <a:cs typeface="Calibri Light" panose="020F0302020204030204" pitchFamily="34" charset="0"/>
              </a:rPr>
              <a:t>Page </a:t>
            </a:r>
            <a:fld id="{53E7601D-6FDA-7B44-B5BA-3778DAD9E216}" type="slidenum">
              <a:rPr lang="en-GB" sz="750" smtClean="0">
                <a:solidFill>
                  <a:schemeClr val="bg1"/>
                </a:solidFill>
                <a:latin typeface="Calibri Light" panose="020F0302020204030204" pitchFamily="34" charset="0"/>
                <a:cs typeface="Calibri Light" panose="020F0302020204030204" pitchFamily="34" charset="0"/>
              </a:rPr>
              <a:t>‹#›</a:t>
            </a:fld>
            <a:endParaRPr lang="en-GB" sz="750" dirty="0">
              <a:solidFill>
                <a:schemeClr val="bg1"/>
              </a:solidFill>
              <a:latin typeface="Calibri Light" panose="020F0302020204030204" pitchFamily="34" charset="0"/>
              <a:cs typeface="Calibri Light" panose="020F0302020204030204" pitchFamily="34" charset="0"/>
            </a:endParaRPr>
          </a:p>
        </p:txBody>
      </p:sp>
      <p:sp>
        <p:nvSpPr>
          <p:cNvPr id="42" name="Rectangle 41">
            <a:extLst>
              <a:ext uri="{FF2B5EF4-FFF2-40B4-BE49-F238E27FC236}">
                <a16:creationId xmlns:a16="http://schemas.microsoft.com/office/drawing/2014/main" id="{9D1D3048-3901-DB46-A019-4B036F670EA4}"/>
              </a:ext>
            </a:extLst>
          </p:cNvPr>
          <p:cNvSpPr/>
          <p:nvPr userDrawn="1"/>
        </p:nvSpPr>
        <p:spPr>
          <a:xfrm rot="16200000">
            <a:off x="978728" y="-193605"/>
            <a:ext cx="98580" cy="485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Calibri Light" panose="020F0302020204030204" pitchFamily="34" charset="0"/>
              <a:cs typeface="Calibri Light" panose="020F0302020204030204" pitchFamily="34" charset="0"/>
            </a:endParaRPr>
          </a:p>
        </p:txBody>
      </p:sp>
      <p:cxnSp>
        <p:nvCxnSpPr>
          <p:cNvPr id="43" name="Straight Connector 42">
            <a:extLst>
              <a:ext uri="{FF2B5EF4-FFF2-40B4-BE49-F238E27FC236}">
                <a16:creationId xmlns:a16="http://schemas.microsoft.com/office/drawing/2014/main" id="{B660EFA6-F026-1C4F-A826-C087F3E598FD}"/>
              </a:ext>
            </a:extLst>
          </p:cNvPr>
          <p:cNvCxnSpPr>
            <a:cxnSpLocks/>
          </p:cNvCxnSpPr>
          <p:nvPr userDrawn="1"/>
        </p:nvCxnSpPr>
        <p:spPr>
          <a:xfrm>
            <a:off x="785762" y="1388788"/>
            <a:ext cx="36970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23">
            <a:extLst>
              <a:ext uri="{FF2B5EF4-FFF2-40B4-BE49-F238E27FC236}">
                <a16:creationId xmlns:a16="http://schemas.microsoft.com/office/drawing/2014/main" id="{47BB770F-4E2B-0C40-B174-0CF5BE26A617}"/>
              </a:ext>
            </a:extLst>
          </p:cNvPr>
          <p:cNvSpPr>
            <a:spLocks noGrp="1"/>
          </p:cNvSpPr>
          <p:nvPr>
            <p:ph type="body" sz="quarter" idx="10" hasCustomPrompt="1"/>
          </p:nvPr>
        </p:nvSpPr>
        <p:spPr>
          <a:xfrm>
            <a:off x="775131" y="738595"/>
            <a:ext cx="2509838" cy="346503"/>
          </a:xfrm>
          <a:prstGeom prst="rect">
            <a:avLst/>
          </a:prstGeom>
        </p:spPr>
        <p:txBody>
          <a:bodyPr lIns="0" tIns="0" rIns="0" bIns="0"/>
          <a:lstStyle>
            <a:lvl1pPr marL="3175" indent="-3175">
              <a:spcBef>
                <a:spcPts val="0"/>
              </a:spcBef>
              <a:buNone/>
              <a:tabLst/>
              <a:defRPr sz="20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title</a:t>
            </a:r>
            <a:endParaRPr lang="en-GB" dirty="0"/>
          </a:p>
        </p:txBody>
      </p:sp>
      <p:sp>
        <p:nvSpPr>
          <p:cNvPr id="45" name="Text Placeholder 23">
            <a:extLst>
              <a:ext uri="{FF2B5EF4-FFF2-40B4-BE49-F238E27FC236}">
                <a16:creationId xmlns:a16="http://schemas.microsoft.com/office/drawing/2014/main" id="{FDC80D67-1005-F94C-BF3E-5655CE66CE54}"/>
              </a:ext>
            </a:extLst>
          </p:cNvPr>
          <p:cNvSpPr>
            <a:spLocks noGrp="1"/>
          </p:cNvSpPr>
          <p:nvPr>
            <p:ph type="body" sz="quarter" idx="11" hasCustomPrompt="1"/>
          </p:nvPr>
        </p:nvSpPr>
        <p:spPr>
          <a:xfrm>
            <a:off x="785763" y="1838963"/>
            <a:ext cx="2509838" cy="346503"/>
          </a:xfrm>
          <a:prstGeom prst="rect">
            <a:avLst/>
          </a:prstGeom>
        </p:spPr>
        <p:txBody>
          <a:bodyPr lIns="0" tIns="0" rIns="0" bIns="0"/>
          <a:lstStyle>
            <a:lvl1pPr marL="3175" indent="-3175">
              <a:spcBef>
                <a:spcPts val="0"/>
              </a:spcBef>
              <a:spcAft>
                <a:spcPts val="500"/>
              </a:spcAft>
              <a:buNone/>
              <a:tabLst/>
              <a:defRPr sz="1600" b="0" i="0">
                <a:solidFill>
                  <a:schemeClr val="bg1"/>
                </a:solidFill>
                <a:latin typeface="Calibri Light" panose="020F0302020204030204" pitchFamily="34" charset="0"/>
                <a:cs typeface="Calibri Light" panose="020F0302020204030204" pitchFamily="34" charset="0"/>
              </a:defRPr>
            </a:lvl1pPr>
            <a:lvl2pPr>
              <a:buNone/>
              <a:defRPr sz="1600"/>
            </a:lvl2pPr>
            <a:lvl3pPr>
              <a:buNone/>
              <a:defRPr sz="1600"/>
            </a:lvl3pPr>
            <a:lvl4pPr>
              <a:buNone/>
              <a:defRPr sz="1600"/>
            </a:lvl4pPr>
            <a:lvl5pPr>
              <a:buNone/>
              <a:defRPr sz="1600"/>
            </a:lvl5pPr>
          </a:lstStyle>
          <a:p>
            <a:pPr lvl="0"/>
            <a:r>
              <a:rPr lang="en-GB" dirty="0"/>
              <a:t>Click to </a:t>
            </a:r>
            <a:r>
              <a:rPr lang="en-GB" dirty="0" smtClean="0"/>
              <a:t>add text</a:t>
            </a:r>
            <a:endParaRPr lang="en-GB" dirty="0"/>
          </a:p>
        </p:txBody>
      </p:sp>
      <p:grpSp>
        <p:nvGrpSpPr>
          <p:cNvPr id="16" name="Group 15">
            <a:extLst>
              <a:ext uri="{FF2B5EF4-FFF2-40B4-BE49-F238E27FC236}">
                <a16:creationId xmlns:a16="http://schemas.microsoft.com/office/drawing/2014/main" id="{38773A36-8220-0740-B96C-83A5F83F77D1}"/>
              </a:ext>
            </a:extLst>
          </p:cNvPr>
          <p:cNvGrpSpPr>
            <a:grpSpLocks noChangeAspect="1"/>
          </p:cNvGrpSpPr>
          <p:nvPr userDrawn="1"/>
        </p:nvGrpSpPr>
        <p:grpSpPr bwMode="gray">
          <a:xfrm>
            <a:off x="7974612" y="291900"/>
            <a:ext cx="792000" cy="153571"/>
            <a:chOff x="4375150" y="6157913"/>
            <a:chExt cx="1874838" cy="363537"/>
          </a:xfrm>
        </p:grpSpPr>
        <p:sp>
          <p:nvSpPr>
            <p:cNvPr id="17" name="Freeform 16">
              <a:extLst>
                <a:ext uri="{FF2B5EF4-FFF2-40B4-BE49-F238E27FC236}">
                  <a16:creationId xmlns:a16="http://schemas.microsoft.com/office/drawing/2014/main" id="{CB15671B-C3EC-E245-80C2-28031C15E97D}"/>
                </a:ext>
              </a:extLst>
            </p:cNvPr>
            <p:cNvSpPr>
              <a:spLocks noEditPoints="1"/>
            </p:cNvSpPr>
            <p:nvPr userDrawn="1"/>
          </p:nvSpPr>
          <p:spPr bwMode="gray">
            <a:xfrm>
              <a:off x="4375150" y="6176963"/>
              <a:ext cx="193675" cy="341312"/>
            </a:xfrm>
            <a:custGeom>
              <a:avLst/>
              <a:gdLst/>
              <a:ahLst/>
              <a:cxnLst>
                <a:cxn ang="0">
                  <a:pos x="0" y="0"/>
                </a:cxn>
                <a:cxn ang="0">
                  <a:pos x="0" y="108"/>
                </a:cxn>
                <a:cxn ang="0">
                  <a:pos x="61" y="108"/>
                </a:cxn>
                <a:cxn ang="0">
                  <a:pos x="61" y="0"/>
                </a:cxn>
                <a:cxn ang="0">
                  <a:pos x="0" y="0"/>
                </a:cxn>
                <a:cxn ang="0">
                  <a:pos x="33" y="71"/>
                </a:cxn>
                <a:cxn ang="0">
                  <a:pos x="20" y="64"/>
                </a:cxn>
                <a:cxn ang="0">
                  <a:pos x="19" y="87"/>
                </a:cxn>
                <a:cxn ang="0">
                  <a:pos x="28" y="90"/>
                </a:cxn>
                <a:cxn ang="0">
                  <a:pos x="28" y="91"/>
                </a:cxn>
                <a:cxn ang="0">
                  <a:pos x="6" y="91"/>
                </a:cxn>
                <a:cxn ang="0">
                  <a:pos x="6" y="90"/>
                </a:cxn>
                <a:cxn ang="0">
                  <a:pos x="12" y="87"/>
                </a:cxn>
                <a:cxn ang="0">
                  <a:pos x="11" y="21"/>
                </a:cxn>
                <a:cxn ang="0">
                  <a:pos x="5" y="21"/>
                </a:cxn>
                <a:cxn ang="0">
                  <a:pos x="5" y="19"/>
                </a:cxn>
                <a:cxn ang="0">
                  <a:pos x="20" y="16"/>
                </a:cxn>
                <a:cxn ang="0">
                  <a:pos x="20" y="44"/>
                </a:cxn>
                <a:cxn ang="0">
                  <a:pos x="42" y="16"/>
                </a:cxn>
                <a:cxn ang="0">
                  <a:pos x="54" y="36"/>
                </a:cxn>
                <a:cxn ang="0">
                  <a:pos x="33" y="71"/>
                </a:cxn>
              </a:cxnLst>
              <a:rect l="0" t="0" r="r" b="b"/>
              <a:pathLst>
                <a:path w="61" h="108">
                  <a:moveTo>
                    <a:pt x="0" y="0"/>
                  </a:moveTo>
                  <a:cubicBezTo>
                    <a:pt x="0" y="108"/>
                    <a:pt x="0" y="108"/>
                    <a:pt x="0" y="108"/>
                  </a:cubicBezTo>
                  <a:cubicBezTo>
                    <a:pt x="61" y="108"/>
                    <a:pt x="61" y="108"/>
                    <a:pt x="61" y="108"/>
                  </a:cubicBezTo>
                  <a:cubicBezTo>
                    <a:pt x="61" y="0"/>
                    <a:pt x="61" y="0"/>
                    <a:pt x="61" y="0"/>
                  </a:cubicBezTo>
                  <a:lnTo>
                    <a:pt x="0" y="0"/>
                  </a:lnTo>
                  <a:close/>
                  <a:moveTo>
                    <a:pt x="33" y="71"/>
                  </a:moveTo>
                  <a:cubicBezTo>
                    <a:pt x="23" y="71"/>
                    <a:pt x="20" y="64"/>
                    <a:pt x="20" y="64"/>
                  </a:cubicBezTo>
                  <a:cubicBezTo>
                    <a:pt x="19" y="87"/>
                    <a:pt x="19" y="87"/>
                    <a:pt x="19" y="87"/>
                  </a:cubicBezTo>
                  <a:cubicBezTo>
                    <a:pt x="28" y="90"/>
                    <a:pt x="28" y="90"/>
                    <a:pt x="28" y="90"/>
                  </a:cubicBezTo>
                  <a:cubicBezTo>
                    <a:pt x="28" y="91"/>
                    <a:pt x="28" y="91"/>
                    <a:pt x="28" y="91"/>
                  </a:cubicBezTo>
                  <a:cubicBezTo>
                    <a:pt x="6" y="91"/>
                    <a:pt x="6" y="91"/>
                    <a:pt x="6" y="91"/>
                  </a:cubicBezTo>
                  <a:cubicBezTo>
                    <a:pt x="6" y="90"/>
                    <a:pt x="6" y="90"/>
                    <a:pt x="6" y="90"/>
                  </a:cubicBezTo>
                  <a:cubicBezTo>
                    <a:pt x="12" y="87"/>
                    <a:pt x="12" y="87"/>
                    <a:pt x="12" y="87"/>
                  </a:cubicBezTo>
                  <a:cubicBezTo>
                    <a:pt x="11" y="21"/>
                    <a:pt x="11" y="21"/>
                    <a:pt x="11" y="21"/>
                  </a:cubicBezTo>
                  <a:cubicBezTo>
                    <a:pt x="5" y="21"/>
                    <a:pt x="5" y="21"/>
                    <a:pt x="5" y="21"/>
                  </a:cubicBezTo>
                  <a:cubicBezTo>
                    <a:pt x="5" y="21"/>
                    <a:pt x="5" y="19"/>
                    <a:pt x="5" y="19"/>
                  </a:cubicBezTo>
                  <a:cubicBezTo>
                    <a:pt x="20" y="16"/>
                    <a:pt x="20" y="16"/>
                    <a:pt x="20" y="16"/>
                  </a:cubicBezTo>
                  <a:cubicBezTo>
                    <a:pt x="20" y="44"/>
                    <a:pt x="20" y="44"/>
                    <a:pt x="20" y="44"/>
                  </a:cubicBezTo>
                  <a:cubicBezTo>
                    <a:pt x="26" y="23"/>
                    <a:pt x="36" y="16"/>
                    <a:pt x="42" y="16"/>
                  </a:cubicBezTo>
                  <a:cubicBezTo>
                    <a:pt x="47" y="16"/>
                    <a:pt x="54" y="19"/>
                    <a:pt x="54" y="36"/>
                  </a:cubicBezTo>
                  <a:cubicBezTo>
                    <a:pt x="54" y="67"/>
                    <a:pt x="38" y="71"/>
                    <a:pt x="33" y="7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19" name="Freeform 18">
              <a:extLst>
                <a:ext uri="{FF2B5EF4-FFF2-40B4-BE49-F238E27FC236}">
                  <a16:creationId xmlns:a16="http://schemas.microsoft.com/office/drawing/2014/main" id="{846EF31E-3418-7A49-80B5-9483B5C07B34}"/>
                </a:ext>
              </a:extLst>
            </p:cNvPr>
            <p:cNvSpPr>
              <a:spLocks/>
            </p:cNvSpPr>
            <p:nvPr userDrawn="1"/>
          </p:nvSpPr>
          <p:spPr bwMode="gray">
            <a:xfrm>
              <a:off x="4435475" y="6246813"/>
              <a:ext cx="82550" cy="147637"/>
            </a:xfrm>
            <a:custGeom>
              <a:avLst/>
              <a:gdLst/>
              <a:ahLst/>
              <a:cxnLst>
                <a:cxn ang="0">
                  <a:pos x="19" y="0"/>
                </a:cxn>
                <a:cxn ang="0">
                  <a:pos x="0" y="33"/>
                </a:cxn>
                <a:cxn ang="0">
                  <a:pos x="14" y="47"/>
                </a:cxn>
                <a:cxn ang="0">
                  <a:pos x="26" y="17"/>
                </a:cxn>
                <a:cxn ang="0">
                  <a:pos x="19" y="0"/>
                </a:cxn>
              </a:cxnLst>
              <a:rect l="0" t="0" r="r" b="b"/>
              <a:pathLst>
                <a:path w="26" h="47">
                  <a:moveTo>
                    <a:pt x="19" y="0"/>
                  </a:moveTo>
                  <a:cubicBezTo>
                    <a:pt x="9" y="0"/>
                    <a:pt x="0" y="28"/>
                    <a:pt x="0" y="33"/>
                  </a:cubicBezTo>
                  <a:cubicBezTo>
                    <a:pt x="0" y="34"/>
                    <a:pt x="4" y="47"/>
                    <a:pt x="14" y="47"/>
                  </a:cubicBezTo>
                  <a:cubicBezTo>
                    <a:pt x="24" y="47"/>
                    <a:pt x="26" y="27"/>
                    <a:pt x="26" y="17"/>
                  </a:cubicBezTo>
                  <a:cubicBezTo>
                    <a:pt x="26" y="7"/>
                    <a:pt x="23" y="0"/>
                    <a:pt x="19"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0" name="Freeform 19">
              <a:extLst>
                <a:ext uri="{FF2B5EF4-FFF2-40B4-BE49-F238E27FC236}">
                  <a16:creationId xmlns:a16="http://schemas.microsoft.com/office/drawing/2014/main" id="{D4A5FD6C-ACBD-E648-8CC6-4D14A371C5CE}"/>
                </a:ext>
              </a:extLst>
            </p:cNvPr>
            <p:cNvSpPr>
              <a:spLocks/>
            </p:cNvSpPr>
            <p:nvPr userDrawn="1"/>
          </p:nvSpPr>
          <p:spPr bwMode="gray">
            <a:xfrm>
              <a:off x="4625975" y="6300788"/>
              <a:ext cx="98425" cy="144462"/>
            </a:xfrm>
            <a:custGeom>
              <a:avLst/>
              <a:gdLst/>
              <a:ahLst/>
              <a:cxnLst>
                <a:cxn ang="0">
                  <a:pos x="18" y="0"/>
                </a:cxn>
                <a:cxn ang="0">
                  <a:pos x="7" y="22"/>
                </a:cxn>
                <a:cxn ang="0">
                  <a:pos x="23" y="46"/>
                </a:cxn>
                <a:cxn ang="0">
                  <a:pos x="31" y="27"/>
                </a:cxn>
                <a:cxn ang="0">
                  <a:pos x="18" y="0"/>
                </a:cxn>
              </a:cxnLst>
              <a:rect l="0" t="0" r="r" b="b"/>
              <a:pathLst>
                <a:path w="31" h="46">
                  <a:moveTo>
                    <a:pt x="18" y="0"/>
                  </a:moveTo>
                  <a:cubicBezTo>
                    <a:pt x="17" y="0"/>
                    <a:pt x="0" y="4"/>
                    <a:pt x="7" y="22"/>
                  </a:cubicBezTo>
                  <a:cubicBezTo>
                    <a:pt x="15" y="46"/>
                    <a:pt x="22" y="46"/>
                    <a:pt x="23" y="46"/>
                  </a:cubicBezTo>
                  <a:cubicBezTo>
                    <a:pt x="25" y="46"/>
                    <a:pt x="31" y="45"/>
                    <a:pt x="31" y="27"/>
                  </a:cubicBezTo>
                  <a:cubicBezTo>
                    <a:pt x="30" y="8"/>
                    <a:pt x="25" y="0"/>
                    <a:pt x="18"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1" name="Freeform 20">
              <a:extLst>
                <a:ext uri="{FF2B5EF4-FFF2-40B4-BE49-F238E27FC236}">
                  <a16:creationId xmlns:a16="http://schemas.microsoft.com/office/drawing/2014/main" id="{C5C25555-2E21-0C4E-BB50-D3BD5936928B}"/>
                </a:ext>
              </a:extLst>
            </p:cNvPr>
            <p:cNvSpPr>
              <a:spLocks noEditPoints="1"/>
            </p:cNvSpPr>
            <p:nvPr userDrawn="1"/>
          </p:nvSpPr>
          <p:spPr bwMode="gray">
            <a:xfrm>
              <a:off x="4581525" y="6176963"/>
              <a:ext cx="193675" cy="341312"/>
            </a:xfrm>
            <a:custGeom>
              <a:avLst/>
              <a:gdLst/>
              <a:ahLst/>
              <a:cxnLst>
                <a:cxn ang="0">
                  <a:pos x="0" y="0"/>
                </a:cxn>
                <a:cxn ang="0">
                  <a:pos x="0" y="108"/>
                </a:cxn>
                <a:cxn ang="0">
                  <a:pos x="61" y="108"/>
                </a:cxn>
                <a:cxn ang="0">
                  <a:pos x="61" y="0"/>
                </a:cxn>
                <a:cxn ang="0">
                  <a:pos x="0" y="0"/>
                </a:cxn>
                <a:cxn ang="0">
                  <a:pos x="42" y="91"/>
                </a:cxn>
                <a:cxn ang="0">
                  <a:pos x="19" y="63"/>
                </a:cxn>
                <a:cxn ang="0">
                  <a:pos x="20" y="91"/>
                </a:cxn>
                <a:cxn ang="0">
                  <a:pos x="5" y="88"/>
                </a:cxn>
                <a:cxn ang="0">
                  <a:pos x="4" y="86"/>
                </a:cxn>
                <a:cxn ang="0">
                  <a:pos x="11" y="86"/>
                </a:cxn>
                <a:cxn ang="0">
                  <a:pos x="11" y="19"/>
                </a:cxn>
                <a:cxn ang="0">
                  <a:pos x="6" y="17"/>
                </a:cxn>
                <a:cxn ang="0">
                  <a:pos x="5" y="16"/>
                </a:cxn>
                <a:cxn ang="0">
                  <a:pos x="28" y="16"/>
                </a:cxn>
                <a:cxn ang="0">
                  <a:pos x="27" y="18"/>
                </a:cxn>
                <a:cxn ang="0">
                  <a:pos x="19" y="19"/>
                </a:cxn>
                <a:cxn ang="0">
                  <a:pos x="19" y="43"/>
                </a:cxn>
                <a:cxn ang="0">
                  <a:pos x="32" y="37"/>
                </a:cxn>
                <a:cxn ang="0">
                  <a:pos x="53" y="70"/>
                </a:cxn>
                <a:cxn ang="0">
                  <a:pos x="42" y="91"/>
                </a:cxn>
              </a:cxnLst>
              <a:rect l="0" t="0" r="r" b="b"/>
              <a:pathLst>
                <a:path w="61" h="108">
                  <a:moveTo>
                    <a:pt x="0" y="0"/>
                  </a:moveTo>
                  <a:cubicBezTo>
                    <a:pt x="0" y="108"/>
                    <a:pt x="0" y="108"/>
                    <a:pt x="0" y="108"/>
                  </a:cubicBezTo>
                  <a:cubicBezTo>
                    <a:pt x="61" y="108"/>
                    <a:pt x="61" y="108"/>
                    <a:pt x="61" y="108"/>
                  </a:cubicBezTo>
                  <a:cubicBezTo>
                    <a:pt x="61" y="0"/>
                    <a:pt x="61" y="0"/>
                    <a:pt x="61" y="0"/>
                  </a:cubicBezTo>
                  <a:lnTo>
                    <a:pt x="0" y="0"/>
                  </a:lnTo>
                  <a:close/>
                  <a:moveTo>
                    <a:pt x="42" y="91"/>
                  </a:moveTo>
                  <a:cubicBezTo>
                    <a:pt x="26" y="91"/>
                    <a:pt x="19" y="63"/>
                    <a:pt x="19" y="63"/>
                  </a:cubicBezTo>
                  <a:cubicBezTo>
                    <a:pt x="20" y="91"/>
                    <a:pt x="20" y="91"/>
                    <a:pt x="20" y="91"/>
                  </a:cubicBezTo>
                  <a:cubicBezTo>
                    <a:pt x="20" y="91"/>
                    <a:pt x="6" y="89"/>
                    <a:pt x="5" y="88"/>
                  </a:cubicBezTo>
                  <a:cubicBezTo>
                    <a:pt x="4" y="88"/>
                    <a:pt x="4" y="86"/>
                    <a:pt x="4" y="86"/>
                  </a:cubicBezTo>
                  <a:cubicBezTo>
                    <a:pt x="11" y="86"/>
                    <a:pt x="11" y="86"/>
                    <a:pt x="11" y="86"/>
                  </a:cubicBezTo>
                  <a:cubicBezTo>
                    <a:pt x="11" y="86"/>
                    <a:pt x="12" y="21"/>
                    <a:pt x="11" y="19"/>
                  </a:cubicBezTo>
                  <a:cubicBezTo>
                    <a:pt x="11" y="18"/>
                    <a:pt x="6" y="17"/>
                    <a:pt x="6" y="17"/>
                  </a:cubicBezTo>
                  <a:cubicBezTo>
                    <a:pt x="5" y="16"/>
                    <a:pt x="5" y="16"/>
                    <a:pt x="5" y="16"/>
                  </a:cubicBezTo>
                  <a:cubicBezTo>
                    <a:pt x="28" y="16"/>
                    <a:pt x="28" y="16"/>
                    <a:pt x="28" y="16"/>
                  </a:cubicBezTo>
                  <a:cubicBezTo>
                    <a:pt x="27" y="18"/>
                    <a:pt x="27" y="18"/>
                    <a:pt x="27" y="18"/>
                  </a:cubicBezTo>
                  <a:cubicBezTo>
                    <a:pt x="24" y="18"/>
                    <a:pt x="19" y="19"/>
                    <a:pt x="19" y="19"/>
                  </a:cubicBezTo>
                  <a:cubicBezTo>
                    <a:pt x="19" y="43"/>
                    <a:pt x="19" y="43"/>
                    <a:pt x="19" y="43"/>
                  </a:cubicBezTo>
                  <a:cubicBezTo>
                    <a:pt x="19" y="43"/>
                    <a:pt x="24" y="37"/>
                    <a:pt x="32" y="37"/>
                  </a:cubicBezTo>
                  <a:cubicBezTo>
                    <a:pt x="53" y="37"/>
                    <a:pt x="53" y="67"/>
                    <a:pt x="53" y="70"/>
                  </a:cubicBezTo>
                  <a:cubicBezTo>
                    <a:pt x="53" y="73"/>
                    <a:pt x="54" y="91"/>
                    <a:pt x="42" y="9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2" name="Freeform 21">
              <a:extLst>
                <a:ext uri="{FF2B5EF4-FFF2-40B4-BE49-F238E27FC236}">
                  <a16:creationId xmlns:a16="http://schemas.microsoft.com/office/drawing/2014/main" id="{B5000CB5-8FA5-3B48-8335-EAB6EDA5BE77}"/>
                </a:ext>
              </a:extLst>
            </p:cNvPr>
            <p:cNvSpPr>
              <a:spLocks noEditPoints="1"/>
            </p:cNvSpPr>
            <p:nvPr userDrawn="1"/>
          </p:nvSpPr>
          <p:spPr bwMode="gray">
            <a:xfrm>
              <a:off x="4816475" y="6176963"/>
              <a:ext cx="139700" cy="193675"/>
            </a:xfrm>
            <a:custGeom>
              <a:avLst/>
              <a:gdLst/>
              <a:ahLst/>
              <a:cxnLst>
                <a:cxn ang="0">
                  <a:pos x="18" y="35"/>
                </a:cxn>
                <a:cxn ang="0">
                  <a:pos x="14" y="33"/>
                </a:cxn>
                <a:cxn ang="0">
                  <a:pos x="15" y="3"/>
                </a:cxn>
                <a:cxn ang="0">
                  <a:pos x="20" y="1"/>
                </a:cxn>
                <a:cxn ang="0">
                  <a:pos x="35" y="17"/>
                </a:cxn>
                <a:cxn ang="0">
                  <a:pos x="18" y="35"/>
                </a:cxn>
                <a:cxn ang="0">
                  <a:pos x="5" y="3"/>
                </a:cxn>
                <a:cxn ang="0">
                  <a:pos x="6" y="4"/>
                </a:cxn>
                <a:cxn ang="0">
                  <a:pos x="6" y="29"/>
                </a:cxn>
                <a:cxn ang="0">
                  <a:pos x="7" y="57"/>
                </a:cxn>
                <a:cxn ang="0">
                  <a:pos x="5" y="59"/>
                </a:cxn>
                <a:cxn ang="0">
                  <a:pos x="1" y="60"/>
                </a:cxn>
                <a:cxn ang="0">
                  <a:pos x="1" y="61"/>
                </a:cxn>
                <a:cxn ang="0">
                  <a:pos x="1" y="61"/>
                </a:cxn>
                <a:cxn ang="0">
                  <a:pos x="10" y="61"/>
                </a:cxn>
                <a:cxn ang="0">
                  <a:pos x="22" y="61"/>
                </a:cxn>
                <a:cxn ang="0">
                  <a:pos x="22" y="61"/>
                </a:cxn>
                <a:cxn ang="0">
                  <a:pos x="22" y="60"/>
                </a:cxn>
                <a:cxn ang="0">
                  <a:pos x="15" y="58"/>
                </a:cxn>
                <a:cxn ang="0">
                  <a:pos x="14" y="57"/>
                </a:cxn>
                <a:cxn ang="0">
                  <a:pos x="14" y="36"/>
                </a:cxn>
                <a:cxn ang="0">
                  <a:pos x="19" y="36"/>
                </a:cxn>
                <a:cxn ang="0">
                  <a:pos x="44" y="16"/>
                </a:cxn>
                <a:cxn ang="0">
                  <a:pos x="21" y="0"/>
                </a:cxn>
                <a:cxn ang="0">
                  <a:pos x="0" y="1"/>
                </a:cxn>
                <a:cxn ang="0">
                  <a:pos x="0" y="1"/>
                </a:cxn>
                <a:cxn ang="0">
                  <a:pos x="1" y="2"/>
                </a:cxn>
                <a:cxn ang="0">
                  <a:pos x="5" y="3"/>
                </a:cxn>
              </a:cxnLst>
              <a:rect l="0" t="0" r="r" b="b"/>
              <a:pathLst>
                <a:path w="44" h="61">
                  <a:moveTo>
                    <a:pt x="18" y="35"/>
                  </a:moveTo>
                  <a:cubicBezTo>
                    <a:pt x="16" y="35"/>
                    <a:pt x="14" y="34"/>
                    <a:pt x="14" y="33"/>
                  </a:cubicBezTo>
                  <a:cubicBezTo>
                    <a:pt x="14" y="31"/>
                    <a:pt x="14" y="13"/>
                    <a:pt x="15" y="3"/>
                  </a:cubicBezTo>
                  <a:cubicBezTo>
                    <a:pt x="15" y="2"/>
                    <a:pt x="16" y="1"/>
                    <a:pt x="20" y="1"/>
                  </a:cubicBezTo>
                  <a:cubicBezTo>
                    <a:pt x="29" y="1"/>
                    <a:pt x="35" y="8"/>
                    <a:pt x="35" y="17"/>
                  </a:cubicBezTo>
                  <a:cubicBezTo>
                    <a:pt x="35" y="28"/>
                    <a:pt x="27" y="35"/>
                    <a:pt x="18" y="35"/>
                  </a:cubicBezTo>
                  <a:close/>
                  <a:moveTo>
                    <a:pt x="5" y="3"/>
                  </a:moveTo>
                  <a:cubicBezTo>
                    <a:pt x="6" y="3"/>
                    <a:pt x="6" y="3"/>
                    <a:pt x="6" y="4"/>
                  </a:cubicBezTo>
                  <a:cubicBezTo>
                    <a:pt x="6" y="7"/>
                    <a:pt x="6" y="25"/>
                    <a:pt x="6" y="29"/>
                  </a:cubicBezTo>
                  <a:cubicBezTo>
                    <a:pt x="6" y="34"/>
                    <a:pt x="7" y="54"/>
                    <a:pt x="7" y="57"/>
                  </a:cubicBezTo>
                  <a:cubicBezTo>
                    <a:pt x="7" y="58"/>
                    <a:pt x="6" y="58"/>
                    <a:pt x="5" y="59"/>
                  </a:cubicBezTo>
                  <a:cubicBezTo>
                    <a:pt x="1" y="60"/>
                    <a:pt x="1" y="60"/>
                    <a:pt x="1" y="60"/>
                  </a:cubicBezTo>
                  <a:cubicBezTo>
                    <a:pt x="1" y="60"/>
                    <a:pt x="1" y="60"/>
                    <a:pt x="1" y="61"/>
                  </a:cubicBezTo>
                  <a:cubicBezTo>
                    <a:pt x="1" y="61"/>
                    <a:pt x="1" y="61"/>
                    <a:pt x="1" y="61"/>
                  </a:cubicBezTo>
                  <a:cubicBezTo>
                    <a:pt x="3" y="61"/>
                    <a:pt x="7" y="61"/>
                    <a:pt x="10" y="61"/>
                  </a:cubicBezTo>
                  <a:cubicBezTo>
                    <a:pt x="14" y="61"/>
                    <a:pt x="18" y="61"/>
                    <a:pt x="22" y="61"/>
                  </a:cubicBezTo>
                  <a:cubicBezTo>
                    <a:pt x="22" y="61"/>
                    <a:pt x="22" y="61"/>
                    <a:pt x="22" y="61"/>
                  </a:cubicBezTo>
                  <a:cubicBezTo>
                    <a:pt x="22" y="60"/>
                    <a:pt x="22" y="60"/>
                    <a:pt x="22" y="60"/>
                  </a:cubicBezTo>
                  <a:cubicBezTo>
                    <a:pt x="15" y="58"/>
                    <a:pt x="15" y="58"/>
                    <a:pt x="15" y="58"/>
                  </a:cubicBezTo>
                  <a:cubicBezTo>
                    <a:pt x="14" y="58"/>
                    <a:pt x="14" y="58"/>
                    <a:pt x="14" y="57"/>
                  </a:cubicBezTo>
                  <a:cubicBezTo>
                    <a:pt x="14" y="55"/>
                    <a:pt x="14" y="39"/>
                    <a:pt x="14" y="36"/>
                  </a:cubicBezTo>
                  <a:cubicBezTo>
                    <a:pt x="15" y="36"/>
                    <a:pt x="17" y="36"/>
                    <a:pt x="19" y="36"/>
                  </a:cubicBezTo>
                  <a:cubicBezTo>
                    <a:pt x="34" y="36"/>
                    <a:pt x="44" y="27"/>
                    <a:pt x="44" y="16"/>
                  </a:cubicBezTo>
                  <a:cubicBezTo>
                    <a:pt x="44" y="6"/>
                    <a:pt x="37" y="0"/>
                    <a:pt x="21" y="0"/>
                  </a:cubicBezTo>
                  <a:cubicBezTo>
                    <a:pt x="13" y="0"/>
                    <a:pt x="3" y="1"/>
                    <a:pt x="0" y="1"/>
                  </a:cubicBezTo>
                  <a:cubicBezTo>
                    <a:pt x="0" y="1"/>
                    <a:pt x="0" y="1"/>
                    <a:pt x="0" y="1"/>
                  </a:cubicBezTo>
                  <a:cubicBezTo>
                    <a:pt x="0" y="2"/>
                    <a:pt x="0" y="2"/>
                    <a:pt x="1" y="2"/>
                  </a:cubicBezTo>
                  <a:lnTo>
                    <a:pt x="5" y="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3" name="Freeform 22">
              <a:extLst>
                <a:ext uri="{FF2B5EF4-FFF2-40B4-BE49-F238E27FC236}">
                  <a16:creationId xmlns:a16="http://schemas.microsoft.com/office/drawing/2014/main" id="{8079FB22-5781-BE4B-8072-1501CD47DFAA}"/>
                </a:ext>
              </a:extLst>
            </p:cNvPr>
            <p:cNvSpPr>
              <a:spLocks/>
            </p:cNvSpPr>
            <p:nvPr userDrawn="1"/>
          </p:nvSpPr>
          <p:spPr bwMode="gray">
            <a:xfrm>
              <a:off x="4972050" y="6224588"/>
              <a:ext cx="117475" cy="146050"/>
            </a:xfrm>
            <a:custGeom>
              <a:avLst/>
              <a:gdLst/>
              <a:ahLst/>
              <a:cxnLst>
                <a:cxn ang="0">
                  <a:pos x="14" y="26"/>
                </a:cxn>
                <a:cxn ang="0">
                  <a:pos x="15" y="23"/>
                </a:cxn>
                <a:cxn ang="0">
                  <a:pos x="33" y="0"/>
                </a:cxn>
                <a:cxn ang="0">
                  <a:pos x="36" y="1"/>
                </a:cxn>
                <a:cxn ang="0">
                  <a:pos x="36" y="2"/>
                </a:cxn>
                <a:cxn ang="0">
                  <a:pos x="37" y="13"/>
                </a:cxn>
                <a:cxn ang="0">
                  <a:pos x="36" y="14"/>
                </a:cxn>
                <a:cxn ang="0">
                  <a:pos x="36" y="13"/>
                </a:cxn>
                <a:cxn ang="0">
                  <a:pos x="33" y="7"/>
                </a:cxn>
                <a:cxn ang="0">
                  <a:pos x="30" y="5"/>
                </a:cxn>
                <a:cxn ang="0">
                  <a:pos x="15" y="33"/>
                </a:cxn>
                <a:cxn ang="0">
                  <a:pos x="14" y="42"/>
                </a:cxn>
                <a:cxn ang="0">
                  <a:pos x="15" y="44"/>
                </a:cxn>
                <a:cxn ang="0">
                  <a:pos x="22" y="45"/>
                </a:cxn>
                <a:cxn ang="0">
                  <a:pos x="23" y="46"/>
                </a:cxn>
                <a:cxn ang="0">
                  <a:pos x="23" y="46"/>
                </a:cxn>
                <a:cxn ang="0">
                  <a:pos x="11" y="46"/>
                </a:cxn>
                <a:cxn ang="0">
                  <a:pos x="1" y="46"/>
                </a:cxn>
                <a:cxn ang="0">
                  <a:pos x="1" y="46"/>
                </a:cxn>
                <a:cxn ang="0">
                  <a:pos x="2" y="45"/>
                </a:cxn>
                <a:cxn ang="0">
                  <a:pos x="6" y="44"/>
                </a:cxn>
                <a:cxn ang="0">
                  <a:pos x="7" y="43"/>
                </a:cxn>
                <a:cxn ang="0">
                  <a:pos x="7" y="23"/>
                </a:cxn>
                <a:cxn ang="0">
                  <a:pos x="7" y="6"/>
                </a:cxn>
                <a:cxn ang="0">
                  <a:pos x="6" y="4"/>
                </a:cxn>
                <a:cxn ang="0">
                  <a:pos x="1" y="4"/>
                </a:cxn>
                <a:cxn ang="0">
                  <a:pos x="0" y="3"/>
                </a:cxn>
                <a:cxn ang="0">
                  <a:pos x="1" y="3"/>
                </a:cxn>
                <a:cxn ang="0">
                  <a:pos x="14" y="0"/>
                </a:cxn>
                <a:cxn ang="0">
                  <a:pos x="15" y="1"/>
                </a:cxn>
                <a:cxn ang="0">
                  <a:pos x="14" y="22"/>
                </a:cxn>
                <a:cxn ang="0">
                  <a:pos x="14" y="26"/>
                </a:cxn>
              </a:cxnLst>
              <a:rect l="0" t="0" r="r" b="b"/>
              <a:pathLst>
                <a:path w="37" h="46">
                  <a:moveTo>
                    <a:pt x="14" y="26"/>
                  </a:moveTo>
                  <a:cubicBezTo>
                    <a:pt x="15" y="25"/>
                    <a:pt x="15" y="24"/>
                    <a:pt x="15" y="23"/>
                  </a:cubicBezTo>
                  <a:cubicBezTo>
                    <a:pt x="17" y="14"/>
                    <a:pt x="23" y="0"/>
                    <a:pt x="33" y="0"/>
                  </a:cubicBezTo>
                  <a:cubicBezTo>
                    <a:pt x="34" y="0"/>
                    <a:pt x="35" y="0"/>
                    <a:pt x="36" y="1"/>
                  </a:cubicBezTo>
                  <a:cubicBezTo>
                    <a:pt x="36" y="1"/>
                    <a:pt x="36" y="1"/>
                    <a:pt x="36" y="2"/>
                  </a:cubicBezTo>
                  <a:cubicBezTo>
                    <a:pt x="37" y="13"/>
                    <a:pt x="37" y="13"/>
                    <a:pt x="37" y="13"/>
                  </a:cubicBezTo>
                  <a:cubicBezTo>
                    <a:pt x="37" y="13"/>
                    <a:pt x="36" y="14"/>
                    <a:pt x="36" y="14"/>
                  </a:cubicBezTo>
                  <a:cubicBezTo>
                    <a:pt x="36" y="14"/>
                    <a:pt x="36" y="13"/>
                    <a:pt x="36" y="13"/>
                  </a:cubicBezTo>
                  <a:cubicBezTo>
                    <a:pt x="35" y="11"/>
                    <a:pt x="34" y="9"/>
                    <a:pt x="33" y="7"/>
                  </a:cubicBezTo>
                  <a:cubicBezTo>
                    <a:pt x="32" y="6"/>
                    <a:pt x="31" y="5"/>
                    <a:pt x="30" y="5"/>
                  </a:cubicBezTo>
                  <a:cubicBezTo>
                    <a:pt x="22" y="5"/>
                    <a:pt x="17" y="21"/>
                    <a:pt x="15" y="33"/>
                  </a:cubicBezTo>
                  <a:cubicBezTo>
                    <a:pt x="14" y="36"/>
                    <a:pt x="14" y="41"/>
                    <a:pt x="14" y="42"/>
                  </a:cubicBezTo>
                  <a:cubicBezTo>
                    <a:pt x="14" y="43"/>
                    <a:pt x="14" y="43"/>
                    <a:pt x="15" y="44"/>
                  </a:cubicBezTo>
                  <a:cubicBezTo>
                    <a:pt x="22" y="45"/>
                    <a:pt x="22" y="45"/>
                    <a:pt x="22" y="45"/>
                  </a:cubicBezTo>
                  <a:cubicBezTo>
                    <a:pt x="23" y="45"/>
                    <a:pt x="23" y="45"/>
                    <a:pt x="23" y="46"/>
                  </a:cubicBezTo>
                  <a:cubicBezTo>
                    <a:pt x="23" y="46"/>
                    <a:pt x="23" y="46"/>
                    <a:pt x="23" y="46"/>
                  </a:cubicBezTo>
                  <a:cubicBezTo>
                    <a:pt x="21" y="46"/>
                    <a:pt x="16" y="46"/>
                    <a:pt x="11" y="46"/>
                  </a:cubicBezTo>
                  <a:cubicBezTo>
                    <a:pt x="6" y="46"/>
                    <a:pt x="3" y="46"/>
                    <a:pt x="1" y="46"/>
                  </a:cubicBezTo>
                  <a:cubicBezTo>
                    <a:pt x="1" y="46"/>
                    <a:pt x="1" y="46"/>
                    <a:pt x="1" y="46"/>
                  </a:cubicBezTo>
                  <a:cubicBezTo>
                    <a:pt x="1" y="45"/>
                    <a:pt x="1" y="45"/>
                    <a:pt x="2" y="45"/>
                  </a:cubicBezTo>
                  <a:cubicBezTo>
                    <a:pt x="6" y="44"/>
                    <a:pt x="6" y="44"/>
                    <a:pt x="6" y="44"/>
                  </a:cubicBezTo>
                  <a:cubicBezTo>
                    <a:pt x="7" y="43"/>
                    <a:pt x="7" y="43"/>
                    <a:pt x="7" y="43"/>
                  </a:cubicBezTo>
                  <a:cubicBezTo>
                    <a:pt x="7" y="40"/>
                    <a:pt x="7" y="28"/>
                    <a:pt x="7" y="23"/>
                  </a:cubicBezTo>
                  <a:cubicBezTo>
                    <a:pt x="7" y="18"/>
                    <a:pt x="7" y="8"/>
                    <a:pt x="7" y="6"/>
                  </a:cubicBezTo>
                  <a:cubicBezTo>
                    <a:pt x="7" y="5"/>
                    <a:pt x="6" y="4"/>
                    <a:pt x="6" y="4"/>
                  </a:cubicBezTo>
                  <a:cubicBezTo>
                    <a:pt x="1" y="4"/>
                    <a:pt x="1" y="4"/>
                    <a:pt x="1" y="4"/>
                  </a:cubicBezTo>
                  <a:cubicBezTo>
                    <a:pt x="0" y="4"/>
                    <a:pt x="0" y="3"/>
                    <a:pt x="0" y="3"/>
                  </a:cubicBezTo>
                  <a:cubicBezTo>
                    <a:pt x="0" y="3"/>
                    <a:pt x="0" y="3"/>
                    <a:pt x="1" y="3"/>
                  </a:cubicBezTo>
                  <a:cubicBezTo>
                    <a:pt x="14" y="0"/>
                    <a:pt x="14" y="0"/>
                    <a:pt x="14" y="0"/>
                  </a:cubicBezTo>
                  <a:cubicBezTo>
                    <a:pt x="15" y="0"/>
                    <a:pt x="15" y="0"/>
                    <a:pt x="15" y="1"/>
                  </a:cubicBezTo>
                  <a:cubicBezTo>
                    <a:pt x="15" y="3"/>
                    <a:pt x="14" y="17"/>
                    <a:pt x="14" y="22"/>
                  </a:cubicBezTo>
                  <a:cubicBezTo>
                    <a:pt x="14" y="24"/>
                    <a:pt x="14" y="25"/>
                    <a:pt x="14" y="2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4" name="Freeform 23">
              <a:extLst>
                <a:ext uri="{FF2B5EF4-FFF2-40B4-BE49-F238E27FC236}">
                  <a16:creationId xmlns:a16="http://schemas.microsoft.com/office/drawing/2014/main" id="{F37F23CE-F62C-A547-B89F-C7CC061F66CE}"/>
                </a:ext>
              </a:extLst>
            </p:cNvPr>
            <p:cNvSpPr>
              <a:spLocks noEditPoints="1"/>
            </p:cNvSpPr>
            <p:nvPr userDrawn="1"/>
          </p:nvSpPr>
          <p:spPr bwMode="gray">
            <a:xfrm>
              <a:off x="5099050" y="6176963"/>
              <a:ext cx="66675" cy="193675"/>
            </a:xfrm>
            <a:custGeom>
              <a:avLst/>
              <a:gdLst/>
              <a:ahLst/>
              <a:cxnLst>
                <a:cxn ang="0">
                  <a:pos x="10" y="0"/>
                </a:cxn>
                <a:cxn ang="0">
                  <a:pos x="14" y="4"/>
                </a:cxn>
                <a:cxn ang="0">
                  <a:pos x="10" y="9"/>
                </a:cxn>
                <a:cxn ang="0">
                  <a:pos x="5" y="4"/>
                </a:cxn>
                <a:cxn ang="0">
                  <a:pos x="10" y="0"/>
                </a:cxn>
                <a:cxn ang="0">
                  <a:pos x="14" y="15"/>
                </a:cxn>
                <a:cxn ang="0">
                  <a:pos x="15" y="16"/>
                </a:cxn>
                <a:cxn ang="0">
                  <a:pos x="14" y="39"/>
                </a:cxn>
                <a:cxn ang="0">
                  <a:pos x="14" y="58"/>
                </a:cxn>
                <a:cxn ang="0">
                  <a:pos x="15" y="59"/>
                </a:cxn>
                <a:cxn ang="0">
                  <a:pos x="20" y="60"/>
                </a:cxn>
                <a:cxn ang="0">
                  <a:pos x="21" y="61"/>
                </a:cxn>
                <a:cxn ang="0">
                  <a:pos x="20" y="61"/>
                </a:cxn>
                <a:cxn ang="0">
                  <a:pos x="11" y="61"/>
                </a:cxn>
                <a:cxn ang="0">
                  <a:pos x="1" y="61"/>
                </a:cxn>
                <a:cxn ang="0">
                  <a:pos x="1" y="61"/>
                </a:cxn>
                <a:cxn ang="0">
                  <a:pos x="1" y="60"/>
                </a:cxn>
                <a:cxn ang="0">
                  <a:pos x="6" y="59"/>
                </a:cxn>
                <a:cxn ang="0">
                  <a:pos x="7" y="58"/>
                </a:cxn>
                <a:cxn ang="0">
                  <a:pos x="7" y="38"/>
                </a:cxn>
                <a:cxn ang="0">
                  <a:pos x="7" y="21"/>
                </a:cxn>
                <a:cxn ang="0">
                  <a:pos x="6" y="19"/>
                </a:cxn>
                <a:cxn ang="0">
                  <a:pos x="1" y="19"/>
                </a:cxn>
                <a:cxn ang="0">
                  <a:pos x="0" y="18"/>
                </a:cxn>
                <a:cxn ang="0">
                  <a:pos x="0" y="18"/>
                </a:cxn>
                <a:cxn ang="0">
                  <a:pos x="14" y="15"/>
                </a:cxn>
              </a:cxnLst>
              <a:rect l="0" t="0" r="r" b="b"/>
              <a:pathLst>
                <a:path w="21" h="61">
                  <a:moveTo>
                    <a:pt x="10" y="0"/>
                  </a:moveTo>
                  <a:cubicBezTo>
                    <a:pt x="13" y="0"/>
                    <a:pt x="14" y="2"/>
                    <a:pt x="14" y="4"/>
                  </a:cubicBezTo>
                  <a:cubicBezTo>
                    <a:pt x="14" y="7"/>
                    <a:pt x="12" y="9"/>
                    <a:pt x="10" y="9"/>
                  </a:cubicBezTo>
                  <a:cubicBezTo>
                    <a:pt x="8" y="9"/>
                    <a:pt x="5" y="7"/>
                    <a:pt x="5" y="4"/>
                  </a:cubicBezTo>
                  <a:cubicBezTo>
                    <a:pt x="5" y="2"/>
                    <a:pt x="7" y="0"/>
                    <a:pt x="10" y="0"/>
                  </a:cubicBezTo>
                  <a:close/>
                  <a:moveTo>
                    <a:pt x="14" y="15"/>
                  </a:moveTo>
                  <a:cubicBezTo>
                    <a:pt x="15" y="15"/>
                    <a:pt x="15" y="15"/>
                    <a:pt x="15" y="16"/>
                  </a:cubicBezTo>
                  <a:cubicBezTo>
                    <a:pt x="15" y="20"/>
                    <a:pt x="14" y="34"/>
                    <a:pt x="14" y="39"/>
                  </a:cubicBezTo>
                  <a:cubicBezTo>
                    <a:pt x="14" y="43"/>
                    <a:pt x="14" y="55"/>
                    <a:pt x="14" y="58"/>
                  </a:cubicBezTo>
                  <a:cubicBezTo>
                    <a:pt x="14" y="58"/>
                    <a:pt x="14" y="59"/>
                    <a:pt x="15" y="59"/>
                  </a:cubicBezTo>
                  <a:cubicBezTo>
                    <a:pt x="20" y="60"/>
                    <a:pt x="20" y="60"/>
                    <a:pt x="20" y="60"/>
                  </a:cubicBezTo>
                  <a:cubicBezTo>
                    <a:pt x="20" y="60"/>
                    <a:pt x="21" y="60"/>
                    <a:pt x="21" y="61"/>
                  </a:cubicBezTo>
                  <a:cubicBezTo>
                    <a:pt x="21" y="61"/>
                    <a:pt x="20" y="61"/>
                    <a:pt x="20" y="61"/>
                  </a:cubicBezTo>
                  <a:cubicBezTo>
                    <a:pt x="18" y="61"/>
                    <a:pt x="15" y="61"/>
                    <a:pt x="11" y="61"/>
                  </a:cubicBezTo>
                  <a:cubicBezTo>
                    <a:pt x="7" y="61"/>
                    <a:pt x="3" y="61"/>
                    <a:pt x="1" y="61"/>
                  </a:cubicBezTo>
                  <a:cubicBezTo>
                    <a:pt x="1" y="61"/>
                    <a:pt x="1" y="61"/>
                    <a:pt x="1" y="61"/>
                  </a:cubicBezTo>
                  <a:cubicBezTo>
                    <a:pt x="1" y="60"/>
                    <a:pt x="1" y="60"/>
                    <a:pt x="1" y="60"/>
                  </a:cubicBezTo>
                  <a:cubicBezTo>
                    <a:pt x="6" y="59"/>
                    <a:pt x="6" y="59"/>
                    <a:pt x="6" y="59"/>
                  </a:cubicBezTo>
                  <a:cubicBezTo>
                    <a:pt x="7" y="58"/>
                    <a:pt x="7" y="58"/>
                    <a:pt x="7" y="58"/>
                  </a:cubicBezTo>
                  <a:cubicBezTo>
                    <a:pt x="7" y="55"/>
                    <a:pt x="7" y="43"/>
                    <a:pt x="7" y="38"/>
                  </a:cubicBezTo>
                  <a:cubicBezTo>
                    <a:pt x="7" y="34"/>
                    <a:pt x="7" y="23"/>
                    <a:pt x="7" y="21"/>
                  </a:cubicBezTo>
                  <a:cubicBezTo>
                    <a:pt x="6" y="20"/>
                    <a:pt x="6" y="19"/>
                    <a:pt x="6" y="19"/>
                  </a:cubicBezTo>
                  <a:cubicBezTo>
                    <a:pt x="1" y="19"/>
                    <a:pt x="1" y="19"/>
                    <a:pt x="1" y="19"/>
                  </a:cubicBezTo>
                  <a:cubicBezTo>
                    <a:pt x="0" y="19"/>
                    <a:pt x="0" y="18"/>
                    <a:pt x="0" y="18"/>
                  </a:cubicBezTo>
                  <a:cubicBezTo>
                    <a:pt x="0" y="18"/>
                    <a:pt x="0" y="18"/>
                    <a:pt x="0" y="18"/>
                  </a:cubicBezTo>
                  <a:lnTo>
                    <a:pt x="14" y="1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5" name="Freeform 24">
              <a:extLst>
                <a:ext uri="{FF2B5EF4-FFF2-40B4-BE49-F238E27FC236}">
                  <a16:creationId xmlns:a16="http://schemas.microsoft.com/office/drawing/2014/main" id="{77AD480E-49FF-AD4A-A91A-69E44C369372}"/>
                </a:ext>
              </a:extLst>
            </p:cNvPr>
            <p:cNvSpPr>
              <a:spLocks/>
            </p:cNvSpPr>
            <p:nvPr userDrawn="1"/>
          </p:nvSpPr>
          <p:spPr bwMode="gray">
            <a:xfrm>
              <a:off x="5181600" y="6224588"/>
              <a:ext cx="111125" cy="146050"/>
            </a:xfrm>
            <a:custGeom>
              <a:avLst/>
              <a:gdLst/>
              <a:ahLst/>
              <a:cxnLst>
                <a:cxn ang="0">
                  <a:pos x="0" y="27"/>
                </a:cxn>
                <a:cxn ang="0">
                  <a:pos x="9" y="6"/>
                </a:cxn>
                <a:cxn ang="0">
                  <a:pos x="25" y="0"/>
                </a:cxn>
                <a:cxn ang="0">
                  <a:pos x="33" y="1"/>
                </a:cxn>
                <a:cxn ang="0">
                  <a:pos x="33" y="2"/>
                </a:cxn>
                <a:cxn ang="0">
                  <a:pos x="34" y="12"/>
                </a:cxn>
                <a:cxn ang="0">
                  <a:pos x="33" y="13"/>
                </a:cxn>
                <a:cxn ang="0">
                  <a:pos x="33" y="13"/>
                </a:cxn>
                <a:cxn ang="0">
                  <a:pos x="29" y="5"/>
                </a:cxn>
                <a:cxn ang="0">
                  <a:pos x="28" y="3"/>
                </a:cxn>
                <a:cxn ang="0">
                  <a:pos x="24" y="2"/>
                </a:cxn>
                <a:cxn ang="0">
                  <a:pos x="12" y="10"/>
                </a:cxn>
                <a:cxn ang="0">
                  <a:pos x="8" y="27"/>
                </a:cxn>
                <a:cxn ang="0">
                  <a:pos x="21" y="43"/>
                </a:cxn>
                <a:cxn ang="0">
                  <a:pos x="27" y="43"/>
                </a:cxn>
                <a:cxn ang="0">
                  <a:pos x="35" y="39"/>
                </a:cxn>
                <a:cxn ang="0">
                  <a:pos x="35" y="40"/>
                </a:cxn>
                <a:cxn ang="0">
                  <a:pos x="35" y="41"/>
                </a:cxn>
                <a:cxn ang="0">
                  <a:pos x="25" y="46"/>
                </a:cxn>
                <a:cxn ang="0">
                  <a:pos x="18" y="46"/>
                </a:cxn>
                <a:cxn ang="0">
                  <a:pos x="0" y="27"/>
                </a:cxn>
              </a:cxnLst>
              <a:rect l="0" t="0" r="r" b="b"/>
              <a:pathLst>
                <a:path w="35" h="46">
                  <a:moveTo>
                    <a:pt x="0" y="27"/>
                  </a:moveTo>
                  <a:cubicBezTo>
                    <a:pt x="0" y="20"/>
                    <a:pt x="3" y="12"/>
                    <a:pt x="9" y="6"/>
                  </a:cubicBezTo>
                  <a:cubicBezTo>
                    <a:pt x="13" y="2"/>
                    <a:pt x="19" y="0"/>
                    <a:pt x="25" y="0"/>
                  </a:cubicBezTo>
                  <a:cubicBezTo>
                    <a:pt x="29" y="0"/>
                    <a:pt x="31" y="1"/>
                    <a:pt x="33" y="1"/>
                  </a:cubicBezTo>
                  <a:cubicBezTo>
                    <a:pt x="33" y="2"/>
                    <a:pt x="33" y="2"/>
                    <a:pt x="33" y="2"/>
                  </a:cubicBezTo>
                  <a:cubicBezTo>
                    <a:pt x="34" y="12"/>
                    <a:pt x="34" y="12"/>
                    <a:pt x="34" y="12"/>
                  </a:cubicBezTo>
                  <a:cubicBezTo>
                    <a:pt x="34" y="13"/>
                    <a:pt x="33" y="13"/>
                    <a:pt x="33" y="13"/>
                  </a:cubicBezTo>
                  <a:cubicBezTo>
                    <a:pt x="33" y="13"/>
                    <a:pt x="33" y="13"/>
                    <a:pt x="33" y="13"/>
                  </a:cubicBezTo>
                  <a:cubicBezTo>
                    <a:pt x="31" y="10"/>
                    <a:pt x="30" y="8"/>
                    <a:pt x="29" y="5"/>
                  </a:cubicBezTo>
                  <a:cubicBezTo>
                    <a:pt x="29" y="4"/>
                    <a:pt x="28" y="4"/>
                    <a:pt x="28" y="3"/>
                  </a:cubicBezTo>
                  <a:cubicBezTo>
                    <a:pt x="27" y="3"/>
                    <a:pt x="25" y="2"/>
                    <a:pt x="24" y="2"/>
                  </a:cubicBezTo>
                  <a:cubicBezTo>
                    <a:pt x="19" y="2"/>
                    <a:pt x="15" y="5"/>
                    <a:pt x="12" y="10"/>
                  </a:cubicBezTo>
                  <a:cubicBezTo>
                    <a:pt x="10" y="14"/>
                    <a:pt x="8" y="20"/>
                    <a:pt x="8" y="27"/>
                  </a:cubicBezTo>
                  <a:cubicBezTo>
                    <a:pt x="8" y="38"/>
                    <a:pt x="14" y="43"/>
                    <a:pt x="21" y="43"/>
                  </a:cubicBezTo>
                  <a:cubicBezTo>
                    <a:pt x="24" y="43"/>
                    <a:pt x="26" y="43"/>
                    <a:pt x="27" y="43"/>
                  </a:cubicBezTo>
                  <a:cubicBezTo>
                    <a:pt x="30" y="42"/>
                    <a:pt x="32" y="41"/>
                    <a:pt x="35" y="39"/>
                  </a:cubicBezTo>
                  <a:cubicBezTo>
                    <a:pt x="35" y="39"/>
                    <a:pt x="35" y="40"/>
                    <a:pt x="35" y="40"/>
                  </a:cubicBezTo>
                  <a:cubicBezTo>
                    <a:pt x="35" y="40"/>
                    <a:pt x="35" y="41"/>
                    <a:pt x="35" y="41"/>
                  </a:cubicBezTo>
                  <a:cubicBezTo>
                    <a:pt x="33" y="42"/>
                    <a:pt x="29" y="44"/>
                    <a:pt x="25" y="46"/>
                  </a:cubicBezTo>
                  <a:cubicBezTo>
                    <a:pt x="24" y="46"/>
                    <a:pt x="22" y="46"/>
                    <a:pt x="18" y="46"/>
                  </a:cubicBezTo>
                  <a:cubicBezTo>
                    <a:pt x="7" y="46"/>
                    <a:pt x="0" y="40"/>
                    <a:pt x="0" y="2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6" name="Freeform 25">
              <a:extLst>
                <a:ext uri="{FF2B5EF4-FFF2-40B4-BE49-F238E27FC236}">
                  <a16:creationId xmlns:a16="http://schemas.microsoft.com/office/drawing/2014/main" id="{EBC727E0-F742-6B45-B468-6E1A28AB6550}"/>
                </a:ext>
              </a:extLst>
            </p:cNvPr>
            <p:cNvSpPr>
              <a:spLocks noEditPoints="1"/>
            </p:cNvSpPr>
            <p:nvPr userDrawn="1"/>
          </p:nvSpPr>
          <p:spPr bwMode="gray">
            <a:xfrm>
              <a:off x="5308600" y="6224588"/>
              <a:ext cx="119063" cy="146050"/>
            </a:xfrm>
            <a:custGeom>
              <a:avLst/>
              <a:gdLst/>
              <a:ahLst/>
              <a:cxnLst>
                <a:cxn ang="0">
                  <a:pos x="20" y="2"/>
                </a:cxn>
                <a:cxn ang="0">
                  <a:pos x="29" y="18"/>
                </a:cxn>
                <a:cxn ang="0">
                  <a:pos x="27" y="21"/>
                </a:cxn>
                <a:cxn ang="0">
                  <a:pos x="9" y="21"/>
                </a:cxn>
                <a:cxn ang="0">
                  <a:pos x="20" y="2"/>
                </a:cxn>
                <a:cxn ang="0">
                  <a:pos x="38" y="20"/>
                </a:cxn>
                <a:cxn ang="0">
                  <a:pos x="21" y="0"/>
                </a:cxn>
                <a:cxn ang="0">
                  <a:pos x="0" y="27"/>
                </a:cxn>
                <a:cxn ang="0">
                  <a:pos x="19" y="46"/>
                </a:cxn>
                <a:cxn ang="0">
                  <a:pos x="26" y="45"/>
                </a:cxn>
                <a:cxn ang="0">
                  <a:pos x="37" y="40"/>
                </a:cxn>
                <a:cxn ang="0">
                  <a:pos x="37" y="40"/>
                </a:cxn>
                <a:cxn ang="0">
                  <a:pos x="37" y="39"/>
                </a:cxn>
                <a:cxn ang="0">
                  <a:pos x="29" y="42"/>
                </a:cxn>
                <a:cxn ang="0">
                  <a:pos x="22" y="43"/>
                </a:cxn>
                <a:cxn ang="0">
                  <a:pos x="9" y="29"/>
                </a:cxn>
                <a:cxn ang="0">
                  <a:pos x="9" y="23"/>
                </a:cxn>
                <a:cxn ang="0">
                  <a:pos x="35" y="22"/>
                </a:cxn>
                <a:cxn ang="0">
                  <a:pos x="38" y="20"/>
                </a:cxn>
              </a:cxnLst>
              <a:rect l="0" t="0" r="r" b="b"/>
              <a:pathLst>
                <a:path w="38" h="46">
                  <a:moveTo>
                    <a:pt x="20" y="2"/>
                  </a:moveTo>
                  <a:cubicBezTo>
                    <a:pt x="26" y="2"/>
                    <a:pt x="29" y="13"/>
                    <a:pt x="29" y="18"/>
                  </a:cubicBezTo>
                  <a:cubicBezTo>
                    <a:pt x="29" y="20"/>
                    <a:pt x="28" y="20"/>
                    <a:pt x="27" y="21"/>
                  </a:cubicBezTo>
                  <a:cubicBezTo>
                    <a:pt x="24" y="21"/>
                    <a:pt x="15" y="22"/>
                    <a:pt x="9" y="21"/>
                  </a:cubicBezTo>
                  <a:cubicBezTo>
                    <a:pt x="9" y="9"/>
                    <a:pt x="14" y="2"/>
                    <a:pt x="20" y="2"/>
                  </a:cubicBezTo>
                  <a:close/>
                  <a:moveTo>
                    <a:pt x="38" y="20"/>
                  </a:moveTo>
                  <a:cubicBezTo>
                    <a:pt x="38" y="11"/>
                    <a:pt x="33" y="0"/>
                    <a:pt x="21" y="0"/>
                  </a:cubicBezTo>
                  <a:cubicBezTo>
                    <a:pt x="9" y="0"/>
                    <a:pt x="0" y="14"/>
                    <a:pt x="0" y="27"/>
                  </a:cubicBezTo>
                  <a:cubicBezTo>
                    <a:pt x="0" y="40"/>
                    <a:pt x="8" y="46"/>
                    <a:pt x="19" y="46"/>
                  </a:cubicBezTo>
                  <a:cubicBezTo>
                    <a:pt x="22" y="46"/>
                    <a:pt x="25" y="46"/>
                    <a:pt x="26" y="45"/>
                  </a:cubicBezTo>
                  <a:cubicBezTo>
                    <a:pt x="30" y="44"/>
                    <a:pt x="35" y="42"/>
                    <a:pt x="37" y="40"/>
                  </a:cubicBezTo>
                  <a:cubicBezTo>
                    <a:pt x="37" y="40"/>
                    <a:pt x="37" y="40"/>
                    <a:pt x="37" y="40"/>
                  </a:cubicBezTo>
                  <a:cubicBezTo>
                    <a:pt x="37" y="39"/>
                    <a:pt x="37" y="39"/>
                    <a:pt x="37" y="39"/>
                  </a:cubicBezTo>
                  <a:cubicBezTo>
                    <a:pt x="34" y="40"/>
                    <a:pt x="31" y="41"/>
                    <a:pt x="29" y="42"/>
                  </a:cubicBezTo>
                  <a:cubicBezTo>
                    <a:pt x="27" y="43"/>
                    <a:pt x="25" y="43"/>
                    <a:pt x="22" y="43"/>
                  </a:cubicBezTo>
                  <a:cubicBezTo>
                    <a:pt x="16" y="43"/>
                    <a:pt x="10" y="38"/>
                    <a:pt x="9" y="29"/>
                  </a:cubicBezTo>
                  <a:cubicBezTo>
                    <a:pt x="9" y="27"/>
                    <a:pt x="9" y="25"/>
                    <a:pt x="9" y="23"/>
                  </a:cubicBezTo>
                  <a:cubicBezTo>
                    <a:pt x="13" y="23"/>
                    <a:pt x="31" y="23"/>
                    <a:pt x="35" y="22"/>
                  </a:cubicBezTo>
                  <a:cubicBezTo>
                    <a:pt x="37" y="22"/>
                    <a:pt x="38" y="21"/>
                    <a:pt x="38" y="2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7" name="Freeform 26">
              <a:extLst>
                <a:ext uri="{FF2B5EF4-FFF2-40B4-BE49-F238E27FC236}">
                  <a16:creationId xmlns:a16="http://schemas.microsoft.com/office/drawing/2014/main" id="{E6DDB773-26B3-EC4C-9477-74CE4F904CFC}"/>
                </a:ext>
              </a:extLst>
            </p:cNvPr>
            <p:cNvSpPr>
              <a:spLocks noEditPoints="1"/>
            </p:cNvSpPr>
            <p:nvPr userDrawn="1"/>
          </p:nvSpPr>
          <p:spPr bwMode="gray">
            <a:xfrm>
              <a:off x="5503863" y="6176963"/>
              <a:ext cx="146050" cy="193675"/>
            </a:xfrm>
            <a:custGeom>
              <a:avLst/>
              <a:gdLst/>
              <a:ahLst/>
              <a:cxnLst>
                <a:cxn ang="0">
                  <a:pos x="19" y="1"/>
                </a:cxn>
                <a:cxn ang="0">
                  <a:pos x="34" y="14"/>
                </a:cxn>
                <a:cxn ang="0">
                  <a:pos x="16" y="29"/>
                </a:cxn>
                <a:cxn ang="0">
                  <a:pos x="14" y="28"/>
                </a:cxn>
                <a:cxn ang="0">
                  <a:pos x="15" y="3"/>
                </a:cxn>
                <a:cxn ang="0">
                  <a:pos x="19" y="1"/>
                </a:cxn>
                <a:cxn ang="0">
                  <a:pos x="28" y="28"/>
                </a:cxn>
                <a:cxn ang="0">
                  <a:pos x="30" y="28"/>
                </a:cxn>
                <a:cxn ang="0">
                  <a:pos x="43" y="14"/>
                </a:cxn>
                <a:cxn ang="0">
                  <a:pos x="20" y="0"/>
                </a:cxn>
                <a:cxn ang="0">
                  <a:pos x="0" y="1"/>
                </a:cxn>
                <a:cxn ang="0">
                  <a:pos x="0" y="1"/>
                </a:cxn>
                <a:cxn ang="0">
                  <a:pos x="0" y="2"/>
                </a:cxn>
                <a:cxn ang="0">
                  <a:pos x="5" y="3"/>
                </a:cxn>
                <a:cxn ang="0">
                  <a:pos x="6" y="4"/>
                </a:cxn>
                <a:cxn ang="0">
                  <a:pos x="6" y="30"/>
                </a:cxn>
                <a:cxn ang="0">
                  <a:pos x="6" y="57"/>
                </a:cxn>
                <a:cxn ang="0">
                  <a:pos x="5" y="59"/>
                </a:cxn>
                <a:cxn ang="0">
                  <a:pos x="1" y="60"/>
                </a:cxn>
                <a:cxn ang="0">
                  <a:pos x="0" y="61"/>
                </a:cxn>
                <a:cxn ang="0">
                  <a:pos x="0" y="61"/>
                </a:cxn>
                <a:cxn ang="0">
                  <a:pos x="9" y="61"/>
                </a:cxn>
                <a:cxn ang="0">
                  <a:pos x="17" y="61"/>
                </a:cxn>
                <a:cxn ang="0">
                  <a:pos x="46" y="44"/>
                </a:cxn>
                <a:cxn ang="0">
                  <a:pos x="30" y="29"/>
                </a:cxn>
                <a:cxn ang="0">
                  <a:pos x="28" y="29"/>
                </a:cxn>
                <a:cxn ang="0">
                  <a:pos x="28" y="28"/>
                </a:cxn>
                <a:cxn ang="0">
                  <a:pos x="37" y="45"/>
                </a:cxn>
                <a:cxn ang="0">
                  <a:pos x="18" y="59"/>
                </a:cxn>
                <a:cxn ang="0">
                  <a:pos x="13" y="57"/>
                </a:cxn>
                <a:cxn ang="0">
                  <a:pos x="14" y="31"/>
                </a:cxn>
                <a:cxn ang="0">
                  <a:pos x="19" y="30"/>
                </a:cxn>
                <a:cxn ang="0">
                  <a:pos x="37" y="45"/>
                </a:cxn>
              </a:cxnLst>
              <a:rect l="0" t="0" r="r" b="b"/>
              <a:pathLst>
                <a:path w="46" h="61">
                  <a:moveTo>
                    <a:pt x="19" y="1"/>
                  </a:moveTo>
                  <a:cubicBezTo>
                    <a:pt x="29" y="1"/>
                    <a:pt x="34" y="6"/>
                    <a:pt x="34" y="14"/>
                  </a:cubicBezTo>
                  <a:cubicBezTo>
                    <a:pt x="34" y="24"/>
                    <a:pt x="25" y="29"/>
                    <a:pt x="16" y="29"/>
                  </a:cubicBezTo>
                  <a:cubicBezTo>
                    <a:pt x="15" y="29"/>
                    <a:pt x="14" y="28"/>
                    <a:pt x="14" y="28"/>
                  </a:cubicBezTo>
                  <a:cubicBezTo>
                    <a:pt x="14" y="26"/>
                    <a:pt x="14" y="10"/>
                    <a:pt x="15" y="3"/>
                  </a:cubicBezTo>
                  <a:cubicBezTo>
                    <a:pt x="15" y="2"/>
                    <a:pt x="16" y="1"/>
                    <a:pt x="19" y="1"/>
                  </a:cubicBezTo>
                  <a:close/>
                  <a:moveTo>
                    <a:pt x="28" y="28"/>
                  </a:moveTo>
                  <a:cubicBezTo>
                    <a:pt x="28" y="28"/>
                    <a:pt x="29" y="28"/>
                    <a:pt x="30" y="28"/>
                  </a:cubicBezTo>
                  <a:cubicBezTo>
                    <a:pt x="36" y="26"/>
                    <a:pt x="43" y="21"/>
                    <a:pt x="43" y="14"/>
                  </a:cubicBezTo>
                  <a:cubicBezTo>
                    <a:pt x="43" y="5"/>
                    <a:pt x="36" y="0"/>
                    <a:pt x="20" y="0"/>
                  </a:cubicBezTo>
                  <a:cubicBezTo>
                    <a:pt x="12" y="0"/>
                    <a:pt x="4" y="0"/>
                    <a:pt x="0" y="1"/>
                  </a:cubicBezTo>
                  <a:cubicBezTo>
                    <a:pt x="0" y="1"/>
                    <a:pt x="0" y="1"/>
                    <a:pt x="0" y="1"/>
                  </a:cubicBezTo>
                  <a:cubicBezTo>
                    <a:pt x="0" y="2"/>
                    <a:pt x="0" y="2"/>
                    <a:pt x="0" y="2"/>
                  </a:cubicBezTo>
                  <a:cubicBezTo>
                    <a:pt x="5" y="3"/>
                    <a:pt x="5" y="3"/>
                    <a:pt x="5" y="3"/>
                  </a:cubicBezTo>
                  <a:cubicBezTo>
                    <a:pt x="6" y="3"/>
                    <a:pt x="6" y="3"/>
                    <a:pt x="6" y="4"/>
                  </a:cubicBezTo>
                  <a:cubicBezTo>
                    <a:pt x="6" y="9"/>
                    <a:pt x="6" y="24"/>
                    <a:pt x="6" y="30"/>
                  </a:cubicBezTo>
                  <a:cubicBezTo>
                    <a:pt x="6" y="34"/>
                    <a:pt x="7" y="54"/>
                    <a:pt x="6" y="57"/>
                  </a:cubicBezTo>
                  <a:cubicBezTo>
                    <a:pt x="6" y="58"/>
                    <a:pt x="6" y="58"/>
                    <a:pt x="5" y="59"/>
                  </a:cubicBezTo>
                  <a:cubicBezTo>
                    <a:pt x="1" y="60"/>
                    <a:pt x="1" y="60"/>
                    <a:pt x="1" y="60"/>
                  </a:cubicBezTo>
                  <a:cubicBezTo>
                    <a:pt x="0" y="60"/>
                    <a:pt x="0" y="60"/>
                    <a:pt x="0" y="61"/>
                  </a:cubicBezTo>
                  <a:cubicBezTo>
                    <a:pt x="0" y="61"/>
                    <a:pt x="0" y="61"/>
                    <a:pt x="0" y="61"/>
                  </a:cubicBezTo>
                  <a:cubicBezTo>
                    <a:pt x="3" y="61"/>
                    <a:pt x="7" y="61"/>
                    <a:pt x="9" y="61"/>
                  </a:cubicBezTo>
                  <a:cubicBezTo>
                    <a:pt x="11" y="61"/>
                    <a:pt x="15" y="61"/>
                    <a:pt x="17" y="61"/>
                  </a:cubicBezTo>
                  <a:cubicBezTo>
                    <a:pt x="33" y="61"/>
                    <a:pt x="46" y="56"/>
                    <a:pt x="46" y="44"/>
                  </a:cubicBezTo>
                  <a:cubicBezTo>
                    <a:pt x="46" y="36"/>
                    <a:pt x="39" y="30"/>
                    <a:pt x="30" y="29"/>
                  </a:cubicBezTo>
                  <a:cubicBezTo>
                    <a:pt x="29" y="29"/>
                    <a:pt x="28" y="29"/>
                    <a:pt x="28" y="29"/>
                  </a:cubicBezTo>
                  <a:lnTo>
                    <a:pt x="28" y="28"/>
                  </a:lnTo>
                  <a:close/>
                  <a:moveTo>
                    <a:pt x="37" y="45"/>
                  </a:moveTo>
                  <a:cubicBezTo>
                    <a:pt x="37" y="55"/>
                    <a:pt x="28" y="59"/>
                    <a:pt x="18" y="59"/>
                  </a:cubicBezTo>
                  <a:cubicBezTo>
                    <a:pt x="16" y="59"/>
                    <a:pt x="13" y="58"/>
                    <a:pt x="13" y="57"/>
                  </a:cubicBezTo>
                  <a:cubicBezTo>
                    <a:pt x="13" y="56"/>
                    <a:pt x="14" y="33"/>
                    <a:pt x="14" y="31"/>
                  </a:cubicBezTo>
                  <a:cubicBezTo>
                    <a:pt x="14" y="30"/>
                    <a:pt x="16" y="30"/>
                    <a:pt x="19" y="30"/>
                  </a:cubicBezTo>
                  <a:cubicBezTo>
                    <a:pt x="30" y="30"/>
                    <a:pt x="37" y="37"/>
                    <a:pt x="37" y="4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29" name="Freeform 28">
              <a:extLst>
                <a:ext uri="{FF2B5EF4-FFF2-40B4-BE49-F238E27FC236}">
                  <a16:creationId xmlns:a16="http://schemas.microsoft.com/office/drawing/2014/main" id="{2ED4ABDA-23FE-4A44-8CA1-396D7262AABB}"/>
                </a:ext>
              </a:extLst>
            </p:cNvPr>
            <p:cNvSpPr>
              <a:spLocks noEditPoints="1"/>
            </p:cNvSpPr>
            <p:nvPr userDrawn="1"/>
          </p:nvSpPr>
          <p:spPr bwMode="gray">
            <a:xfrm>
              <a:off x="5672138" y="6224588"/>
              <a:ext cx="136525" cy="146050"/>
            </a:xfrm>
            <a:custGeom>
              <a:avLst/>
              <a:gdLst/>
              <a:ahLst/>
              <a:cxnLst>
                <a:cxn ang="0">
                  <a:pos x="16" y="43"/>
                </a:cxn>
                <a:cxn ang="0">
                  <a:pos x="8" y="32"/>
                </a:cxn>
                <a:cxn ang="0">
                  <a:pos x="18" y="18"/>
                </a:cxn>
                <a:cxn ang="0">
                  <a:pos x="29" y="25"/>
                </a:cxn>
                <a:cxn ang="0">
                  <a:pos x="30" y="27"/>
                </a:cxn>
                <a:cxn ang="0">
                  <a:pos x="29" y="29"/>
                </a:cxn>
                <a:cxn ang="0">
                  <a:pos x="16" y="43"/>
                </a:cxn>
                <a:cxn ang="0">
                  <a:pos x="29" y="21"/>
                </a:cxn>
                <a:cxn ang="0">
                  <a:pos x="28" y="20"/>
                </a:cxn>
                <a:cxn ang="0">
                  <a:pos x="17" y="16"/>
                </a:cxn>
                <a:cxn ang="0">
                  <a:pos x="0" y="34"/>
                </a:cxn>
                <a:cxn ang="0">
                  <a:pos x="11" y="46"/>
                </a:cxn>
                <a:cxn ang="0">
                  <a:pos x="28" y="35"/>
                </a:cxn>
                <a:cxn ang="0">
                  <a:pos x="30" y="33"/>
                </a:cxn>
                <a:cxn ang="0">
                  <a:pos x="30" y="33"/>
                </a:cxn>
                <a:cxn ang="0">
                  <a:pos x="30" y="36"/>
                </a:cxn>
                <a:cxn ang="0">
                  <a:pos x="30" y="45"/>
                </a:cxn>
                <a:cxn ang="0">
                  <a:pos x="31" y="46"/>
                </a:cxn>
                <a:cxn ang="0">
                  <a:pos x="36" y="46"/>
                </a:cxn>
                <a:cxn ang="0">
                  <a:pos x="43" y="46"/>
                </a:cxn>
                <a:cxn ang="0">
                  <a:pos x="43" y="45"/>
                </a:cxn>
                <a:cxn ang="0">
                  <a:pos x="42" y="45"/>
                </a:cxn>
                <a:cxn ang="0">
                  <a:pos x="38" y="43"/>
                </a:cxn>
                <a:cxn ang="0">
                  <a:pos x="37" y="42"/>
                </a:cxn>
                <a:cxn ang="0">
                  <a:pos x="37" y="31"/>
                </a:cxn>
                <a:cxn ang="0">
                  <a:pos x="37" y="20"/>
                </a:cxn>
                <a:cxn ang="0">
                  <a:pos x="24" y="0"/>
                </a:cxn>
                <a:cxn ang="0">
                  <a:pos x="4" y="10"/>
                </a:cxn>
                <a:cxn ang="0">
                  <a:pos x="5" y="12"/>
                </a:cxn>
                <a:cxn ang="0">
                  <a:pos x="5" y="12"/>
                </a:cxn>
                <a:cxn ang="0">
                  <a:pos x="20" y="4"/>
                </a:cxn>
                <a:cxn ang="0">
                  <a:pos x="29" y="14"/>
                </a:cxn>
                <a:cxn ang="0">
                  <a:pos x="30" y="21"/>
                </a:cxn>
                <a:cxn ang="0">
                  <a:pos x="29" y="21"/>
                </a:cxn>
              </a:cxnLst>
              <a:rect l="0" t="0" r="r" b="b"/>
              <a:pathLst>
                <a:path w="43" h="46">
                  <a:moveTo>
                    <a:pt x="16" y="43"/>
                  </a:moveTo>
                  <a:cubicBezTo>
                    <a:pt x="11" y="43"/>
                    <a:pt x="8" y="39"/>
                    <a:pt x="8" y="32"/>
                  </a:cubicBezTo>
                  <a:cubicBezTo>
                    <a:pt x="8" y="25"/>
                    <a:pt x="12" y="18"/>
                    <a:pt x="18" y="18"/>
                  </a:cubicBezTo>
                  <a:cubicBezTo>
                    <a:pt x="24" y="18"/>
                    <a:pt x="27" y="22"/>
                    <a:pt x="29" y="25"/>
                  </a:cubicBezTo>
                  <a:cubicBezTo>
                    <a:pt x="29" y="26"/>
                    <a:pt x="30" y="27"/>
                    <a:pt x="30" y="27"/>
                  </a:cubicBezTo>
                  <a:cubicBezTo>
                    <a:pt x="30" y="28"/>
                    <a:pt x="29" y="29"/>
                    <a:pt x="29" y="29"/>
                  </a:cubicBezTo>
                  <a:cubicBezTo>
                    <a:pt x="27" y="37"/>
                    <a:pt x="21" y="43"/>
                    <a:pt x="16" y="43"/>
                  </a:cubicBezTo>
                  <a:close/>
                  <a:moveTo>
                    <a:pt x="29" y="21"/>
                  </a:moveTo>
                  <a:cubicBezTo>
                    <a:pt x="29" y="21"/>
                    <a:pt x="28" y="20"/>
                    <a:pt x="28" y="20"/>
                  </a:cubicBezTo>
                  <a:cubicBezTo>
                    <a:pt x="26" y="18"/>
                    <a:pt x="22" y="16"/>
                    <a:pt x="17" y="16"/>
                  </a:cubicBezTo>
                  <a:cubicBezTo>
                    <a:pt x="5" y="16"/>
                    <a:pt x="0" y="26"/>
                    <a:pt x="0" y="34"/>
                  </a:cubicBezTo>
                  <a:cubicBezTo>
                    <a:pt x="0" y="42"/>
                    <a:pt x="5" y="46"/>
                    <a:pt x="11" y="46"/>
                  </a:cubicBezTo>
                  <a:cubicBezTo>
                    <a:pt x="20" y="46"/>
                    <a:pt x="26" y="40"/>
                    <a:pt x="28" y="35"/>
                  </a:cubicBezTo>
                  <a:cubicBezTo>
                    <a:pt x="29" y="34"/>
                    <a:pt x="29" y="33"/>
                    <a:pt x="30" y="33"/>
                  </a:cubicBezTo>
                  <a:cubicBezTo>
                    <a:pt x="30" y="33"/>
                    <a:pt x="30" y="33"/>
                    <a:pt x="30" y="33"/>
                  </a:cubicBezTo>
                  <a:cubicBezTo>
                    <a:pt x="30" y="34"/>
                    <a:pt x="30" y="35"/>
                    <a:pt x="30" y="36"/>
                  </a:cubicBezTo>
                  <a:cubicBezTo>
                    <a:pt x="30" y="38"/>
                    <a:pt x="30" y="44"/>
                    <a:pt x="30" y="45"/>
                  </a:cubicBezTo>
                  <a:cubicBezTo>
                    <a:pt x="30" y="45"/>
                    <a:pt x="30" y="46"/>
                    <a:pt x="31" y="46"/>
                  </a:cubicBezTo>
                  <a:cubicBezTo>
                    <a:pt x="32" y="46"/>
                    <a:pt x="34" y="46"/>
                    <a:pt x="36" y="46"/>
                  </a:cubicBezTo>
                  <a:cubicBezTo>
                    <a:pt x="39" y="46"/>
                    <a:pt x="42" y="46"/>
                    <a:pt x="43" y="46"/>
                  </a:cubicBezTo>
                  <a:cubicBezTo>
                    <a:pt x="43" y="46"/>
                    <a:pt x="43" y="46"/>
                    <a:pt x="43" y="45"/>
                  </a:cubicBezTo>
                  <a:cubicBezTo>
                    <a:pt x="43" y="45"/>
                    <a:pt x="43" y="45"/>
                    <a:pt x="42" y="45"/>
                  </a:cubicBezTo>
                  <a:cubicBezTo>
                    <a:pt x="38" y="43"/>
                    <a:pt x="38" y="43"/>
                    <a:pt x="38" y="43"/>
                  </a:cubicBezTo>
                  <a:cubicBezTo>
                    <a:pt x="37" y="43"/>
                    <a:pt x="37" y="43"/>
                    <a:pt x="37" y="42"/>
                  </a:cubicBezTo>
                  <a:cubicBezTo>
                    <a:pt x="37" y="40"/>
                    <a:pt x="37" y="34"/>
                    <a:pt x="37" y="31"/>
                  </a:cubicBezTo>
                  <a:cubicBezTo>
                    <a:pt x="37" y="28"/>
                    <a:pt x="37" y="22"/>
                    <a:pt x="37" y="20"/>
                  </a:cubicBezTo>
                  <a:cubicBezTo>
                    <a:pt x="37" y="10"/>
                    <a:pt x="35" y="0"/>
                    <a:pt x="24" y="0"/>
                  </a:cubicBezTo>
                  <a:cubicBezTo>
                    <a:pt x="15" y="0"/>
                    <a:pt x="9" y="4"/>
                    <a:pt x="4" y="10"/>
                  </a:cubicBezTo>
                  <a:cubicBezTo>
                    <a:pt x="4" y="11"/>
                    <a:pt x="4" y="12"/>
                    <a:pt x="5" y="12"/>
                  </a:cubicBezTo>
                  <a:cubicBezTo>
                    <a:pt x="5" y="12"/>
                    <a:pt x="5" y="12"/>
                    <a:pt x="5" y="12"/>
                  </a:cubicBezTo>
                  <a:cubicBezTo>
                    <a:pt x="9" y="7"/>
                    <a:pt x="14" y="4"/>
                    <a:pt x="20" y="4"/>
                  </a:cubicBezTo>
                  <a:cubicBezTo>
                    <a:pt x="25" y="4"/>
                    <a:pt x="28" y="8"/>
                    <a:pt x="29" y="14"/>
                  </a:cubicBezTo>
                  <a:cubicBezTo>
                    <a:pt x="29" y="16"/>
                    <a:pt x="29" y="19"/>
                    <a:pt x="30" y="21"/>
                  </a:cubicBezTo>
                  <a:lnTo>
                    <a:pt x="29" y="2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1" name="Freeform 30">
              <a:extLst>
                <a:ext uri="{FF2B5EF4-FFF2-40B4-BE49-F238E27FC236}">
                  <a16:creationId xmlns:a16="http://schemas.microsoft.com/office/drawing/2014/main" id="{04A122A7-509A-BC43-A647-BE0C1AD19D35}"/>
                </a:ext>
              </a:extLst>
            </p:cNvPr>
            <p:cNvSpPr>
              <a:spLocks noEditPoints="1"/>
            </p:cNvSpPr>
            <p:nvPr userDrawn="1"/>
          </p:nvSpPr>
          <p:spPr bwMode="gray">
            <a:xfrm>
              <a:off x="5818188" y="6176963"/>
              <a:ext cx="63500" cy="193675"/>
            </a:xfrm>
            <a:custGeom>
              <a:avLst/>
              <a:gdLst/>
              <a:ahLst/>
              <a:cxnLst>
                <a:cxn ang="0">
                  <a:pos x="10" y="0"/>
                </a:cxn>
                <a:cxn ang="0">
                  <a:pos x="14" y="4"/>
                </a:cxn>
                <a:cxn ang="0">
                  <a:pos x="10" y="9"/>
                </a:cxn>
                <a:cxn ang="0">
                  <a:pos x="5" y="4"/>
                </a:cxn>
                <a:cxn ang="0">
                  <a:pos x="10" y="0"/>
                </a:cxn>
                <a:cxn ang="0">
                  <a:pos x="14" y="15"/>
                </a:cxn>
                <a:cxn ang="0">
                  <a:pos x="15" y="16"/>
                </a:cxn>
                <a:cxn ang="0">
                  <a:pos x="14" y="39"/>
                </a:cxn>
                <a:cxn ang="0">
                  <a:pos x="14" y="58"/>
                </a:cxn>
                <a:cxn ang="0">
                  <a:pos x="15" y="59"/>
                </a:cxn>
                <a:cxn ang="0">
                  <a:pos x="20" y="60"/>
                </a:cxn>
                <a:cxn ang="0">
                  <a:pos x="20" y="61"/>
                </a:cxn>
                <a:cxn ang="0">
                  <a:pos x="20" y="61"/>
                </a:cxn>
                <a:cxn ang="0">
                  <a:pos x="10" y="61"/>
                </a:cxn>
                <a:cxn ang="0">
                  <a:pos x="1" y="61"/>
                </a:cxn>
                <a:cxn ang="0">
                  <a:pos x="1" y="61"/>
                </a:cxn>
                <a:cxn ang="0">
                  <a:pos x="1" y="60"/>
                </a:cxn>
                <a:cxn ang="0">
                  <a:pos x="6" y="59"/>
                </a:cxn>
                <a:cxn ang="0">
                  <a:pos x="7" y="58"/>
                </a:cxn>
                <a:cxn ang="0">
                  <a:pos x="7" y="38"/>
                </a:cxn>
                <a:cxn ang="0">
                  <a:pos x="6" y="21"/>
                </a:cxn>
                <a:cxn ang="0">
                  <a:pos x="5" y="19"/>
                </a:cxn>
                <a:cxn ang="0">
                  <a:pos x="0" y="19"/>
                </a:cxn>
                <a:cxn ang="0">
                  <a:pos x="0" y="18"/>
                </a:cxn>
                <a:cxn ang="0">
                  <a:pos x="0" y="18"/>
                </a:cxn>
                <a:cxn ang="0">
                  <a:pos x="14" y="15"/>
                </a:cxn>
              </a:cxnLst>
              <a:rect l="0" t="0" r="r" b="b"/>
              <a:pathLst>
                <a:path w="20" h="61">
                  <a:moveTo>
                    <a:pt x="10" y="0"/>
                  </a:moveTo>
                  <a:cubicBezTo>
                    <a:pt x="12" y="0"/>
                    <a:pt x="14" y="2"/>
                    <a:pt x="14" y="4"/>
                  </a:cubicBezTo>
                  <a:cubicBezTo>
                    <a:pt x="14" y="7"/>
                    <a:pt x="12" y="9"/>
                    <a:pt x="10" y="9"/>
                  </a:cubicBezTo>
                  <a:cubicBezTo>
                    <a:pt x="7" y="9"/>
                    <a:pt x="5" y="7"/>
                    <a:pt x="5" y="4"/>
                  </a:cubicBezTo>
                  <a:cubicBezTo>
                    <a:pt x="5" y="2"/>
                    <a:pt x="7" y="0"/>
                    <a:pt x="10" y="0"/>
                  </a:cubicBezTo>
                  <a:close/>
                  <a:moveTo>
                    <a:pt x="14" y="15"/>
                  </a:moveTo>
                  <a:cubicBezTo>
                    <a:pt x="15" y="15"/>
                    <a:pt x="15" y="15"/>
                    <a:pt x="15" y="16"/>
                  </a:cubicBezTo>
                  <a:cubicBezTo>
                    <a:pt x="15" y="20"/>
                    <a:pt x="14" y="34"/>
                    <a:pt x="14" y="39"/>
                  </a:cubicBezTo>
                  <a:cubicBezTo>
                    <a:pt x="14" y="43"/>
                    <a:pt x="14" y="55"/>
                    <a:pt x="14" y="58"/>
                  </a:cubicBezTo>
                  <a:cubicBezTo>
                    <a:pt x="14" y="58"/>
                    <a:pt x="14" y="59"/>
                    <a:pt x="15" y="59"/>
                  </a:cubicBezTo>
                  <a:cubicBezTo>
                    <a:pt x="20" y="60"/>
                    <a:pt x="20" y="60"/>
                    <a:pt x="20" y="60"/>
                  </a:cubicBezTo>
                  <a:cubicBezTo>
                    <a:pt x="20" y="60"/>
                    <a:pt x="20" y="60"/>
                    <a:pt x="20" y="61"/>
                  </a:cubicBezTo>
                  <a:cubicBezTo>
                    <a:pt x="20" y="61"/>
                    <a:pt x="20" y="61"/>
                    <a:pt x="20" y="61"/>
                  </a:cubicBezTo>
                  <a:cubicBezTo>
                    <a:pt x="18" y="61"/>
                    <a:pt x="15" y="61"/>
                    <a:pt x="10" y="61"/>
                  </a:cubicBezTo>
                  <a:cubicBezTo>
                    <a:pt x="6" y="61"/>
                    <a:pt x="3" y="61"/>
                    <a:pt x="1" y="61"/>
                  </a:cubicBezTo>
                  <a:cubicBezTo>
                    <a:pt x="1" y="61"/>
                    <a:pt x="1" y="61"/>
                    <a:pt x="1" y="61"/>
                  </a:cubicBezTo>
                  <a:cubicBezTo>
                    <a:pt x="1" y="60"/>
                    <a:pt x="1" y="60"/>
                    <a:pt x="1" y="60"/>
                  </a:cubicBezTo>
                  <a:cubicBezTo>
                    <a:pt x="6" y="59"/>
                    <a:pt x="6" y="59"/>
                    <a:pt x="6" y="59"/>
                  </a:cubicBezTo>
                  <a:cubicBezTo>
                    <a:pt x="7" y="58"/>
                    <a:pt x="7" y="58"/>
                    <a:pt x="7" y="58"/>
                  </a:cubicBezTo>
                  <a:cubicBezTo>
                    <a:pt x="7" y="55"/>
                    <a:pt x="7" y="43"/>
                    <a:pt x="7" y="38"/>
                  </a:cubicBezTo>
                  <a:cubicBezTo>
                    <a:pt x="7" y="34"/>
                    <a:pt x="6" y="23"/>
                    <a:pt x="6" y="21"/>
                  </a:cubicBezTo>
                  <a:cubicBezTo>
                    <a:pt x="6" y="20"/>
                    <a:pt x="6" y="19"/>
                    <a:pt x="5" y="19"/>
                  </a:cubicBezTo>
                  <a:cubicBezTo>
                    <a:pt x="0" y="19"/>
                    <a:pt x="0" y="19"/>
                    <a:pt x="0" y="19"/>
                  </a:cubicBezTo>
                  <a:cubicBezTo>
                    <a:pt x="0" y="19"/>
                    <a:pt x="0" y="18"/>
                    <a:pt x="0" y="18"/>
                  </a:cubicBezTo>
                  <a:cubicBezTo>
                    <a:pt x="0" y="18"/>
                    <a:pt x="0" y="18"/>
                    <a:pt x="0" y="18"/>
                  </a:cubicBezTo>
                  <a:lnTo>
                    <a:pt x="14" y="1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2" name="Freeform 31">
              <a:extLst>
                <a:ext uri="{FF2B5EF4-FFF2-40B4-BE49-F238E27FC236}">
                  <a16:creationId xmlns:a16="http://schemas.microsoft.com/office/drawing/2014/main" id="{F5D4C3C2-F5EE-3244-9BE4-0FD99AB5841E}"/>
                </a:ext>
              </a:extLst>
            </p:cNvPr>
            <p:cNvSpPr>
              <a:spLocks/>
            </p:cNvSpPr>
            <p:nvPr userDrawn="1"/>
          </p:nvSpPr>
          <p:spPr bwMode="gray">
            <a:xfrm>
              <a:off x="5891213" y="6157913"/>
              <a:ext cx="66675" cy="212725"/>
            </a:xfrm>
            <a:custGeom>
              <a:avLst/>
              <a:gdLst/>
              <a:ahLst/>
              <a:cxnLst>
                <a:cxn ang="0">
                  <a:pos x="15" y="0"/>
                </a:cxn>
                <a:cxn ang="0">
                  <a:pos x="16" y="1"/>
                </a:cxn>
                <a:cxn ang="0">
                  <a:pos x="15" y="33"/>
                </a:cxn>
                <a:cxn ang="0">
                  <a:pos x="14" y="64"/>
                </a:cxn>
                <a:cxn ang="0">
                  <a:pos x="15" y="65"/>
                </a:cxn>
                <a:cxn ang="0">
                  <a:pos x="21" y="66"/>
                </a:cxn>
                <a:cxn ang="0">
                  <a:pos x="21" y="67"/>
                </a:cxn>
                <a:cxn ang="0">
                  <a:pos x="21" y="67"/>
                </a:cxn>
                <a:cxn ang="0">
                  <a:pos x="11" y="67"/>
                </a:cxn>
                <a:cxn ang="0">
                  <a:pos x="2" y="67"/>
                </a:cxn>
                <a:cxn ang="0">
                  <a:pos x="2" y="67"/>
                </a:cxn>
                <a:cxn ang="0">
                  <a:pos x="2" y="66"/>
                </a:cxn>
                <a:cxn ang="0">
                  <a:pos x="7" y="65"/>
                </a:cxn>
                <a:cxn ang="0">
                  <a:pos x="8" y="64"/>
                </a:cxn>
                <a:cxn ang="0">
                  <a:pos x="8" y="33"/>
                </a:cxn>
                <a:cxn ang="0">
                  <a:pos x="7" y="5"/>
                </a:cxn>
                <a:cxn ang="0">
                  <a:pos x="6" y="3"/>
                </a:cxn>
                <a:cxn ang="0">
                  <a:pos x="0" y="3"/>
                </a:cxn>
                <a:cxn ang="0">
                  <a:pos x="0" y="2"/>
                </a:cxn>
                <a:cxn ang="0">
                  <a:pos x="0" y="2"/>
                </a:cxn>
                <a:cxn ang="0">
                  <a:pos x="15" y="0"/>
                </a:cxn>
              </a:cxnLst>
              <a:rect l="0" t="0" r="r" b="b"/>
              <a:pathLst>
                <a:path w="21" h="67">
                  <a:moveTo>
                    <a:pt x="15" y="0"/>
                  </a:moveTo>
                  <a:cubicBezTo>
                    <a:pt x="16" y="0"/>
                    <a:pt x="16" y="0"/>
                    <a:pt x="16" y="1"/>
                  </a:cubicBezTo>
                  <a:cubicBezTo>
                    <a:pt x="16" y="2"/>
                    <a:pt x="15" y="22"/>
                    <a:pt x="15" y="33"/>
                  </a:cubicBezTo>
                  <a:cubicBezTo>
                    <a:pt x="15" y="40"/>
                    <a:pt x="14" y="62"/>
                    <a:pt x="14" y="64"/>
                  </a:cubicBezTo>
                  <a:cubicBezTo>
                    <a:pt x="14" y="64"/>
                    <a:pt x="15" y="64"/>
                    <a:pt x="15" y="65"/>
                  </a:cubicBezTo>
                  <a:cubicBezTo>
                    <a:pt x="21" y="66"/>
                    <a:pt x="21" y="66"/>
                    <a:pt x="21" y="66"/>
                  </a:cubicBezTo>
                  <a:cubicBezTo>
                    <a:pt x="21" y="66"/>
                    <a:pt x="21" y="66"/>
                    <a:pt x="21" y="67"/>
                  </a:cubicBezTo>
                  <a:cubicBezTo>
                    <a:pt x="21" y="67"/>
                    <a:pt x="21" y="67"/>
                    <a:pt x="21" y="67"/>
                  </a:cubicBezTo>
                  <a:cubicBezTo>
                    <a:pt x="19" y="67"/>
                    <a:pt x="15" y="67"/>
                    <a:pt x="11" y="67"/>
                  </a:cubicBezTo>
                  <a:cubicBezTo>
                    <a:pt x="7" y="67"/>
                    <a:pt x="4" y="67"/>
                    <a:pt x="2" y="67"/>
                  </a:cubicBezTo>
                  <a:cubicBezTo>
                    <a:pt x="2" y="67"/>
                    <a:pt x="2" y="67"/>
                    <a:pt x="2" y="67"/>
                  </a:cubicBezTo>
                  <a:cubicBezTo>
                    <a:pt x="2" y="66"/>
                    <a:pt x="2" y="66"/>
                    <a:pt x="2" y="66"/>
                  </a:cubicBezTo>
                  <a:cubicBezTo>
                    <a:pt x="7" y="65"/>
                    <a:pt x="7" y="65"/>
                    <a:pt x="7" y="65"/>
                  </a:cubicBezTo>
                  <a:cubicBezTo>
                    <a:pt x="7" y="65"/>
                    <a:pt x="8" y="64"/>
                    <a:pt x="8" y="64"/>
                  </a:cubicBezTo>
                  <a:cubicBezTo>
                    <a:pt x="8" y="61"/>
                    <a:pt x="8" y="38"/>
                    <a:pt x="8" y="33"/>
                  </a:cubicBezTo>
                  <a:cubicBezTo>
                    <a:pt x="8" y="28"/>
                    <a:pt x="7" y="8"/>
                    <a:pt x="7" y="5"/>
                  </a:cubicBezTo>
                  <a:cubicBezTo>
                    <a:pt x="7" y="4"/>
                    <a:pt x="7" y="3"/>
                    <a:pt x="6" y="3"/>
                  </a:cubicBezTo>
                  <a:cubicBezTo>
                    <a:pt x="0" y="3"/>
                    <a:pt x="0" y="3"/>
                    <a:pt x="0" y="3"/>
                  </a:cubicBezTo>
                  <a:cubicBezTo>
                    <a:pt x="0" y="3"/>
                    <a:pt x="0" y="2"/>
                    <a:pt x="0" y="2"/>
                  </a:cubicBezTo>
                  <a:cubicBezTo>
                    <a:pt x="0" y="2"/>
                    <a:pt x="0" y="2"/>
                    <a:pt x="0" y="2"/>
                  </a:cubicBezTo>
                  <a:lnTo>
                    <a:pt x="15"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5" name="Freeform 34">
              <a:extLst>
                <a:ext uri="{FF2B5EF4-FFF2-40B4-BE49-F238E27FC236}">
                  <a16:creationId xmlns:a16="http://schemas.microsoft.com/office/drawing/2014/main" id="{9443B11F-71F4-8E49-BE90-4CB4DB1BA1D9}"/>
                </a:ext>
              </a:extLst>
            </p:cNvPr>
            <p:cNvSpPr>
              <a:spLocks noEditPoints="1"/>
            </p:cNvSpPr>
            <p:nvPr userDrawn="1"/>
          </p:nvSpPr>
          <p:spPr bwMode="gray">
            <a:xfrm>
              <a:off x="5973763" y="6224588"/>
              <a:ext cx="117475" cy="146050"/>
            </a:xfrm>
            <a:custGeom>
              <a:avLst/>
              <a:gdLst/>
              <a:ahLst/>
              <a:cxnLst>
                <a:cxn ang="0">
                  <a:pos x="20" y="2"/>
                </a:cxn>
                <a:cxn ang="0">
                  <a:pos x="29" y="18"/>
                </a:cxn>
                <a:cxn ang="0">
                  <a:pos x="27" y="21"/>
                </a:cxn>
                <a:cxn ang="0">
                  <a:pos x="9" y="21"/>
                </a:cxn>
                <a:cxn ang="0">
                  <a:pos x="20" y="2"/>
                </a:cxn>
                <a:cxn ang="0">
                  <a:pos x="37" y="20"/>
                </a:cxn>
                <a:cxn ang="0">
                  <a:pos x="21" y="0"/>
                </a:cxn>
                <a:cxn ang="0">
                  <a:pos x="0" y="27"/>
                </a:cxn>
                <a:cxn ang="0">
                  <a:pos x="19" y="46"/>
                </a:cxn>
                <a:cxn ang="0">
                  <a:pos x="26" y="45"/>
                </a:cxn>
                <a:cxn ang="0">
                  <a:pos x="37" y="40"/>
                </a:cxn>
                <a:cxn ang="0">
                  <a:pos x="37" y="40"/>
                </a:cxn>
                <a:cxn ang="0">
                  <a:pos x="36" y="39"/>
                </a:cxn>
                <a:cxn ang="0">
                  <a:pos x="28" y="42"/>
                </a:cxn>
                <a:cxn ang="0">
                  <a:pos x="22" y="43"/>
                </a:cxn>
                <a:cxn ang="0">
                  <a:pos x="9" y="29"/>
                </a:cxn>
                <a:cxn ang="0">
                  <a:pos x="9" y="23"/>
                </a:cxn>
                <a:cxn ang="0">
                  <a:pos x="35" y="22"/>
                </a:cxn>
                <a:cxn ang="0">
                  <a:pos x="37" y="20"/>
                </a:cxn>
              </a:cxnLst>
              <a:rect l="0" t="0" r="r" b="b"/>
              <a:pathLst>
                <a:path w="37" h="46">
                  <a:moveTo>
                    <a:pt x="20" y="2"/>
                  </a:moveTo>
                  <a:cubicBezTo>
                    <a:pt x="26" y="2"/>
                    <a:pt x="29" y="13"/>
                    <a:pt x="29" y="18"/>
                  </a:cubicBezTo>
                  <a:cubicBezTo>
                    <a:pt x="29" y="20"/>
                    <a:pt x="28" y="20"/>
                    <a:pt x="27" y="21"/>
                  </a:cubicBezTo>
                  <a:cubicBezTo>
                    <a:pt x="24" y="21"/>
                    <a:pt x="14" y="22"/>
                    <a:pt x="9" y="21"/>
                  </a:cubicBezTo>
                  <a:cubicBezTo>
                    <a:pt x="9" y="9"/>
                    <a:pt x="14" y="2"/>
                    <a:pt x="20" y="2"/>
                  </a:cubicBezTo>
                  <a:close/>
                  <a:moveTo>
                    <a:pt x="37" y="20"/>
                  </a:moveTo>
                  <a:cubicBezTo>
                    <a:pt x="37" y="11"/>
                    <a:pt x="32" y="0"/>
                    <a:pt x="21" y="0"/>
                  </a:cubicBezTo>
                  <a:cubicBezTo>
                    <a:pt x="9" y="0"/>
                    <a:pt x="0" y="14"/>
                    <a:pt x="0" y="27"/>
                  </a:cubicBezTo>
                  <a:cubicBezTo>
                    <a:pt x="0" y="40"/>
                    <a:pt x="8" y="46"/>
                    <a:pt x="19" y="46"/>
                  </a:cubicBezTo>
                  <a:cubicBezTo>
                    <a:pt x="22" y="46"/>
                    <a:pt x="25" y="46"/>
                    <a:pt x="26" y="45"/>
                  </a:cubicBezTo>
                  <a:cubicBezTo>
                    <a:pt x="30" y="44"/>
                    <a:pt x="34" y="42"/>
                    <a:pt x="37" y="40"/>
                  </a:cubicBezTo>
                  <a:cubicBezTo>
                    <a:pt x="37" y="40"/>
                    <a:pt x="37" y="40"/>
                    <a:pt x="37" y="40"/>
                  </a:cubicBezTo>
                  <a:cubicBezTo>
                    <a:pt x="37" y="39"/>
                    <a:pt x="37" y="39"/>
                    <a:pt x="36" y="39"/>
                  </a:cubicBezTo>
                  <a:cubicBezTo>
                    <a:pt x="34" y="40"/>
                    <a:pt x="31" y="41"/>
                    <a:pt x="28" y="42"/>
                  </a:cubicBezTo>
                  <a:cubicBezTo>
                    <a:pt x="27" y="43"/>
                    <a:pt x="25" y="43"/>
                    <a:pt x="22" y="43"/>
                  </a:cubicBezTo>
                  <a:cubicBezTo>
                    <a:pt x="15" y="43"/>
                    <a:pt x="10" y="38"/>
                    <a:pt x="9" y="29"/>
                  </a:cubicBezTo>
                  <a:cubicBezTo>
                    <a:pt x="9" y="27"/>
                    <a:pt x="9" y="25"/>
                    <a:pt x="9" y="23"/>
                  </a:cubicBezTo>
                  <a:cubicBezTo>
                    <a:pt x="13" y="23"/>
                    <a:pt x="31" y="23"/>
                    <a:pt x="35" y="22"/>
                  </a:cubicBezTo>
                  <a:cubicBezTo>
                    <a:pt x="36" y="22"/>
                    <a:pt x="37" y="21"/>
                    <a:pt x="37" y="2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6" name="Freeform 35">
              <a:extLst>
                <a:ext uri="{FF2B5EF4-FFF2-40B4-BE49-F238E27FC236}">
                  <a16:creationId xmlns:a16="http://schemas.microsoft.com/office/drawing/2014/main" id="{51017DC1-24EA-4D40-856A-036B0F212E0D}"/>
                </a:ext>
              </a:extLst>
            </p:cNvPr>
            <p:cNvSpPr>
              <a:spLocks/>
            </p:cNvSpPr>
            <p:nvPr userDrawn="1"/>
          </p:nvSpPr>
          <p:spPr bwMode="gray">
            <a:xfrm>
              <a:off x="6097588" y="6227763"/>
              <a:ext cx="152400" cy="201612"/>
            </a:xfrm>
            <a:custGeom>
              <a:avLst/>
              <a:gdLst/>
              <a:ahLst/>
              <a:cxnLst>
                <a:cxn ang="0">
                  <a:pos x="48" y="0"/>
                </a:cxn>
                <a:cxn ang="0">
                  <a:pos x="48" y="0"/>
                </a:cxn>
                <a:cxn ang="0">
                  <a:pos x="47" y="1"/>
                </a:cxn>
                <a:cxn ang="0">
                  <a:pos x="45" y="2"/>
                </a:cxn>
                <a:cxn ang="0">
                  <a:pos x="44" y="4"/>
                </a:cxn>
                <a:cxn ang="0">
                  <a:pos x="27" y="43"/>
                </a:cxn>
                <a:cxn ang="0">
                  <a:pos x="6" y="64"/>
                </a:cxn>
                <a:cxn ang="0">
                  <a:pos x="3" y="63"/>
                </a:cxn>
                <a:cxn ang="0">
                  <a:pos x="0" y="54"/>
                </a:cxn>
                <a:cxn ang="0">
                  <a:pos x="1" y="53"/>
                </a:cxn>
                <a:cxn ang="0">
                  <a:pos x="2" y="53"/>
                </a:cxn>
                <a:cxn ang="0">
                  <a:pos x="5" y="57"/>
                </a:cxn>
                <a:cxn ang="0">
                  <a:pos x="7" y="59"/>
                </a:cxn>
                <a:cxn ang="0">
                  <a:pos x="21" y="48"/>
                </a:cxn>
                <a:cxn ang="0">
                  <a:pos x="21" y="45"/>
                </a:cxn>
                <a:cxn ang="0">
                  <a:pos x="6" y="3"/>
                </a:cxn>
                <a:cxn ang="0">
                  <a:pos x="5" y="2"/>
                </a:cxn>
                <a:cxn ang="0">
                  <a:pos x="2" y="1"/>
                </a:cxn>
                <a:cxn ang="0">
                  <a:pos x="1" y="0"/>
                </a:cxn>
                <a:cxn ang="0">
                  <a:pos x="1" y="0"/>
                </a:cxn>
                <a:cxn ang="0">
                  <a:pos x="21" y="0"/>
                </a:cxn>
                <a:cxn ang="0">
                  <a:pos x="21" y="0"/>
                </a:cxn>
                <a:cxn ang="0">
                  <a:pos x="21" y="1"/>
                </a:cxn>
                <a:cxn ang="0">
                  <a:pos x="16" y="2"/>
                </a:cxn>
                <a:cxn ang="0">
                  <a:pos x="15" y="3"/>
                </a:cxn>
                <a:cxn ang="0">
                  <a:pos x="25" y="37"/>
                </a:cxn>
                <a:cxn ang="0">
                  <a:pos x="26" y="40"/>
                </a:cxn>
                <a:cxn ang="0">
                  <a:pos x="27" y="40"/>
                </a:cxn>
                <a:cxn ang="0">
                  <a:pos x="28" y="37"/>
                </a:cxn>
                <a:cxn ang="0">
                  <a:pos x="38" y="4"/>
                </a:cxn>
                <a:cxn ang="0">
                  <a:pos x="37" y="2"/>
                </a:cxn>
                <a:cxn ang="0">
                  <a:pos x="33" y="1"/>
                </a:cxn>
                <a:cxn ang="0">
                  <a:pos x="32" y="0"/>
                </a:cxn>
                <a:cxn ang="0">
                  <a:pos x="32" y="0"/>
                </a:cxn>
                <a:cxn ang="0">
                  <a:pos x="48" y="0"/>
                </a:cxn>
              </a:cxnLst>
              <a:rect l="0" t="0" r="r" b="b"/>
              <a:pathLst>
                <a:path w="48" h="64">
                  <a:moveTo>
                    <a:pt x="48" y="0"/>
                  </a:moveTo>
                  <a:cubicBezTo>
                    <a:pt x="48" y="0"/>
                    <a:pt x="48" y="0"/>
                    <a:pt x="48" y="0"/>
                  </a:cubicBezTo>
                  <a:cubicBezTo>
                    <a:pt x="48" y="1"/>
                    <a:pt x="48" y="1"/>
                    <a:pt x="47" y="1"/>
                  </a:cubicBezTo>
                  <a:cubicBezTo>
                    <a:pt x="45" y="2"/>
                    <a:pt x="45" y="2"/>
                    <a:pt x="45" y="2"/>
                  </a:cubicBezTo>
                  <a:cubicBezTo>
                    <a:pt x="45" y="2"/>
                    <a:pt x="44" y="3"/>
                    <a:pt x="44" y="4"/>
                  </a:cubicBezTo>
                  <a:cubicBezTo>
                    <a:pt x="42" y="10"/>
                    <a:pt x="33" y="33"/>
                    <a:pt x="27" y="43"/>
                  </a:cubicBezTo>
                  <a:cubicBezTo>
                    <a:pt x="22" y="52"/>
                    <a:pt x="14" y="64"/>
                    <a:pt x="6" y="64"/>
                  </a:cubicBezTo>
                  <a:cubicBezTo>
                    <a:pt x="3" y="64"/>
                    <a:pt x="3" y="63"/>
                    <a:pt x="3" y="63"/>
                  </a:cubicBezTo>
                  <a:cubicBezTo>
                    <a:pt x="0" y="54"/>
                    <a:pt x="0" y="54"/>
                    <a:pt x="0" y="54"/>
                  </a:cubicBezTo>
                  <a:cubicBezTo>
                    <a:pt x="0" y="53"/>
                    <a:pt x="1" y="53"/>
                    <a:pt x="1" y="53"/>
                  </a:cubicBezTo>
                  <a:cubicBezTo>
                    <a:pt x="1" y="53"/>
                    <a:pt x="1" y="53"/>
                    <a:pt x="2" y="53"/>
                  </a:cubicBezTo>
                  <a:cubicBezTo>
                    <a:pt x="5" y="57"/>
                    <a:pt x="5" y="57"/>
                    <a:pt x="5" y="57"/>
                  </a:cubicBezTo>
                  <a:cubicBezTo>
                    <a:pt x="5" y="58"/>
                    <a:pt x="6" y="59"/>
                    <a:pt x="7" y="59"/>
                  </a:cubicBezTo>
                  <a:cubicBezTo>
                    <a:pt x="11" y="59"/>
                    <a:pt x="17" y="54"/>
                    <a:pt x="21" y="48"/>
                  </a:cubicBezTo>
                  <a:cubicBezTo>
                    <a:pt x="22" y="47"/>
                    <a:pt x="22" y="46"/>
                    <a:pt x="21" y="45"/>
                  </a:cubicBezTo>
                  <a:cubicBezTo>
                    <a:pt x="18" y="37"/>
                    <a:pt x="9" y="13"/>
                    <a:pt x="6" y="3"/>
                  </a:cubicBezTo>
                  <a:cubicBezTo>
                    <a:pt x="5" y="3"/>
                    <a:pt x="5" y="2"/>
                    <a:pt x="5" y="2"/>
                  </a:cubicBezTo>
                  <a:cubicBezTo>
                    <a:pt x="2" y="1"/>
                    <a:pt x="2" y="1"/>
                    <a:pt x="2" y="1"/>
                  </a:cubicBezTo>
                  <a:cubicBezTo>
                    <a:pt x="1" y="1"/>
                    <a:pt x="1" y="1"/>
                    <a:pt x="1" y="0"/>
                  </a:cubicBezTo>
                  <a:cubicBezTo>
                    <a:pt x="1" y="0"/>
                    <a:pt x="1" y="0"/>
                    <a:pt x="1" y="0"/>
                  </a:cubicBezTo>
                  <a:cubicBezTo>
                    <a:pt x="21" y="0"/>
                    <a:pt x="21" y="0"/>
                    <a:pt x="21" y="0"/>
                  </a:cubicBezTo>
                  <a:cubicBezTo>
                    <a:pt x="21" y="0"/>
                    <a:pt x="21" y="0"/>
                    <a:pt x="21" y="0"/>
                  </a:cubicBezTo>
                  <a:cubicBezTo>
                    <a:pt x="21" y="1"/>
                    <a:pt x="21" y="1"/>
                    <a:pt x="21" y="1"/>
                  </a:cubicBezTo>
                  <a:cubicBezTo>
                    <a:pt x="16" y="2"/>
                    <a:pt x="16" y="2"/>
                    <a:pt x="16" y="2"/>
                  </a:cubicBezTo>
                  <a:cubicBezTo>
                    <a:pt x="15" y="2"/>
                    <a:pt x="15" y="3"/>
                    <a:pt x="15" y="3"/>
                  </a:cubicBezTo>
                  <a:cubicBezTo>
                    <a:pt x="17" y="11"/>
                    <a:pt x="23" y="29"/>
                    <a:pt x="25" y="37"/>
                  </a:cubicBezTo>
                  <a:cubicBezTo>
                    <a:pt x="26" y="38"/>
                    <a:pt x="26" y="39"/>
                    <a:pt x="26" y="40"/>
                  </a:cubicBezTo>
                  <a:cubicBezTo>
                    <a:pt x="27" y="40"/>
                    <a:pt x="27" y="40"/>
                    <a:pt x="27" y="40"/>
                  </a:cubicBezTo>
                  <a:cubicBezTo>
                    <a:pt x="27" y="39"/>
                    <a:pt x="28" y="38"/>
                    <a:pt x="28" y="37"/>
                  </a:cubicBezTo>
                  <a:cubicBezTo>
                    <a:pt x="31" y="29"/>
                    <a:pt x="36" y="13"/>
                    <a:pt x="38" y="4"/>
                  </a:cubicBezTo>
                  <a:cubicBezTo>
                    <a:pt x="38" y="2"/>
                    <a:pt x="38" y="2"/>
                    <a:pt x="37" y="2"/>
                  </a:cubicBezTo>
                  <a:cubicBezTo>
                    <a:pt x="33" y="1"/>
                    <a:pt x="33" y="1"/>
                    <a:pt x="33" y="1"/>
                  </a:cubicBezTo>
                  <a:cubicBezTo>
                    <a:pt x="32" y="1"/>
                    <a:pt x="32" y="1"/>
                    <a:pt x="32" y="0"/>
                  </a:cubicBezTo>
                  <a:cubicBezTo>
                    <a:pt x="32" y="0"/>
                    <a:pt x="32" y="0"/>
                    <a:pt x="32" y="0"/>
                  </a:cubicBezTo>
                  <a:lnTo>
                    <a:pt x="4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7" name="Freeform 36">
              <a:extLst>
                <a:ext uri="{FF2B5EF4-FFF2-40B4-BE49-F238E27FC236}">
                  <a16:creationId xmlns:a16="http://schemas.microsoft.com/office/drawing/2014/main" id="{04BBAE89-31B8-D74D-B9A0-6A709319630D}"/>
                </a:ext>
              </a:extLst>
            </p:cNvPr>
            <p:cNvSpPr>
              <a:spLocks/>
            </p:cNvSpPr>
            <p:nvPr userDrawn="1"/>
          </p:nvSpPr>
          <p:spPr bwMode="gray">
            <a:xfrm>
              <a:off x="4816475" y="6445250"/>
              <a:ext cx="57150" cy="76200"/>
            </a:xfrm>
            <a:custGeom>
              <a:avLst/>
              <a:gdLst/>
              <a:ahLst/>
              <a:cxnLst>
                <a:cxn ang="0">
                  <a:pos x="18" y="23"/>
                </a:cxn>
                <a:cxn ang="0">
                  <a:pos x="12" y="24"/>
                </a:cxn>
                <a:cxn ang="0">
                  <a:pos x="0" y="12"/>
                </a:cxn>
                <a:cxn ang="0">
                  <a:pos x="13" y="0"/>
                </a:cxn>
                <a:cxn ang="0">
                  <a:pos x="18" y="1"/>
                </a:cxn>
                <a:cxn ang="0">
                  <a:pos x="18" y="3"/>
                </a:cxn>
                <a:cxn ang="0">
                  <a:pos x="13" y="2"/>
                </a:cxn>
                <a:cxn ang="0">
                  <a:pos x="4" y="12"/>
                </a:cxn>
                <a:cxn ang="0">
                  <a:pos x="13" y="22"/>
                </a:cxn>
                <a:cxn ang="0">
                  <a:pos x="18" y="21"/>
                </a:cxn>
                <a:cxn ang="0">
                  <a:pos x="18" y="23"/>
                </a:cxn>
              </a:cxnLst>
              <a:rect l="0" t="0" r="r" b="b"/>
              <a:pathLst>
                <a:path w="18" h="24">
                  <a:moveTo>
                    <a:pt x="18" y="23"/>
                  </a:moveTo>
                  <a:cubicBezTo>
                    <a:pt x="17" y="24"/>
                    <a:pt x="15" y="24"/>
                    <a:pt x="12" y="24"/>
                  </a:cubicBezTo>
                  <a:cubicBezTo>
                    <a:pt x="5" y="24"/>
                    <a:pt x="0" y="20"/>
                    <a:pt x="0" y="12"/>
                  </a:cubicBezTo>
                  <a:cubicBezTo>
                    <a:pt x="0" y="5"/>
                    <a:pt x="5" y="0"/>
                    <a:pt x="13" y="0"/>
                  </a:cubicBezTo>
                  <a:cubicBezTo>
                    <a:pt x="16" y="0"/>
                    <a:pt x="18" y="0"/>
                    <a:pt x="18" y="1"/>
                  </a:cubicBezTo>
                  <a:cubicBezTo>
                    <a:pt x="18" y="3"/>
                    <a:pt x="18" y="3"/>
                    <a:pt x="18" y="3"/>
                  </a:cubicBezTo>
                  <a:cubicBezTo>
                    <a:pt x="16" y="3"/>
                    <a:pt x="15" y="2"/>
                    <a:pt x="13" y="2"/>
                  </a:cubicBezTo>
                  <a:cubicBezTo>
                    <a:pt x="7" y="2"/>
                    <a:pt x="4" y="6"/>
                    <a:pt x="4" y="12"/>
                  </a:cubicBezTo>
                  <a:cubicBezTo>
                    <a:pt x="4" y="18"/>
                    <a:pt x="7" y="22"/>
                    <a:pt x="13" y="22"/>
                  </a:cubicBezTo>
                  <a:cubicBezTo>
                    <a:pt x="15" y="22"/>
                    <a:pt x="16" y="21"/>
                    <a:pt x="18" y="21"/>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39" name="Freeform 38">
              <a:extLst>
                <a:ext uri="{FF2B5EF4-FFF2-40B4-BE49-F238E27FC236}">
                  <a16:creationId xmlns:a16="http://schemas.microsoft.com/office/drawing/2014/main" id="{F6BF25AA-3B89-114F-9520-60CA93016612}"/>
                </a:ext>
              </a:extLst>
            </p:cNvPr>
            <p:cNvSpPr>
              <a:spLocks/>
            </p:cNvSpPr>
            <p:nvPr userDrawn="1"/>
          </p:nvSpPr>
          <p:spPr bwMode="gray">
            <a:xfrm>
              <a:off x="4892675" y="6445250"/>
              <a:ext cx="57150" cy="76200"/>
            </a:xfrm>
            <a:custGeom>
              <a:avLst/>
              <a:gdLst/>
              <a:ahLst/>
              <a:cxnLst>
                <a:cxn ang="0">
                  <a:pos x="6" y="0"/>
                </a:cxn>
                <a:cxn ang="0">
                  <a:pos x="6" y="20"/>
                </a:cxn>
                <a:cxn ang="0">
                  <a:pos x="30" y="20"/>
                </a:cxn>
                <a:cxn ang="0">
                  <a:pos x="30" y="0"/>
                </a:cxn>
                <a:cxn ang="0">
                  <a:pos x="36" y="0"/>
                </a:cxn>
                <a:cxn ang="0">
                  <a:pos x="36" y="48"/>
                </a:cxn>
                <a:cxn ang="0">
                  <a:pos x="30" y="48"/>
                </a:cxn>
                <a:cxn ang="0">
                  <a:pos x="30" y="26"/>
                </a:cxn>
                <a:cxn ang="0">
                  <a:pos x="6" y="26"/>
                </a:cxn>
                <a:cxn ang="0">
                  <a:pos x="6" y="48"/>
                </a:cxn>
                <a:cxn ang="0">
                  <a:pos x="0" y="48"/>
                </a:cxn>
                <a:cxn ang="0">
                  <a:pos x="0" y="0"/>
                </a:cxn>
                <a:cxn ang="0">
                  <a:pos x="6" y="0"/>
                </a:cxn>
              </a:cxnLst>
              <a:rect l="0" t="0" r="r" b="b"/>
              <a:pathLst>
                <a:path w="36" h="48">
                  <a:moveTo>
                    <a:pt x="6" y="0"/>
                  </a:moveTo>
                  <a:lnTo>
                    <a:pt x="6" y="20"/>
                  </a:lnTo>
                  <a:lnTo>
                    <a:pt x="30" y="20"/>
                  </a:lnTo>
                  <a:lnTo>
                    <a:pt x="30" y="0"/>
                  </a:lnTo>
                  <a:lnTo>
                    <a:pt x="36" y="0"/>
                  </a:lnTo>
                  <a:lnTo>
                    <a:pt x="36" y="48"/>
                  </a:lnTo>
                  <a:lnTo>
                    <a:pt x="30" y="48"/>
                  </a:lnTo>
                  <a:lnTo>
                    <a:pt x="30" y="26"/>
                  </a:lnTo>
                  <a:lnTo>
                    <a:pt x="6" y="26"/>
                  </a:lnTo>
                  <a:lnTo>
                    <a:pt x="6" y="48"/>
                  </a:lnTo>
                  <a:lnTo>
                    <a:pt x="0" y="48"/>
                  </a:lnTo>
                  <a:lnTo>
                    <a:pt x="0" y="0"/>
                  </a:lnTo>
                  <a:lnTo>
                    <a:pt x="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0" name="Freeform 39">
              <a:extLst>
                <a:ext uri="{FF2B5EF4-FFF2-40B4-BE49-F238E27FC236}">
                  <a16:creationId xmlns:a16="http://schemas.microsoft.com/office/drawing/2014/main" id="{36D67D9C-2509-B443-8CDE-EE726599A4EA}"/>
                </a:ext>
              </a:extLst>
            </p:cNvPr>
            <p:cNvSpPr>
              <a:spLocks noEditPoints="1"/>
            </p:cNvSpPr>
            <p:nvPr userDrawn="1"/>
          </p:nvSpPr>
          <p:spPr bwMode="gray">
            <a:xfrm>
              <a:off x="4965700" y="6445250"/>
              <a:ext cx="63500" cy="76200"/>
            </a:xfrm>
            <a:custGeom>
              <a:avLst/>
              <a:gdLst/>
              <a:ahLst/>
              <a:cxnLst>
                <a:cxn ang="0">
                  <a:pos x="6" y="16"/>
                </a:cxn>
                <a:cxn ang="0">
                  <a:pos x="4" y="24"/>
                </a:cxn>
                <a:cxn ang="0">
                  <a:pos x="0" y="24"/>
                </a:cxn>
                <a:cxn ang="0">
                  <a:pos x="9" y="0"/>
                </a:cxn>
                <a:cxn ang="0">
                  <a:pos x="12" y="0"/>
                </a:cxn>
                <a:cxn ang="0">
                  <a:pos x="20" y="24"/>
                </a:cxn>
                <a:cxn ang="0">
                  <a:pos x="17" y="24"/>
                </a:cxn>
                <a:cxn ang="0">
                  <a:pos x="15" y="16"/>
                </a:cxn>
                <a:cxn ang="0">
                  <a:pos x="6" y="16"/>
                </a:cxn>
                <a:cxn ang="0">
                  <a:pos x="14" y="14"/>
                </a:cxn>
                <a:cxn ang="0">
                  <a:pos x="12" y="7"/>
                </a:cxn>
                <a:cxn ang="0">
                  <a:pos x="10" y="3"/>
                </a:cxn>
                <a:cxn ang="0">
                  <a:pos x="10" y="3"/>
                </a:cxn>
                <a:cxn ang="0">
                  <a:pos x="9" y="7"/>
                </a:cxn>
                <a:cxn ang="0">
                  <a:pos x="7" y="14"/>
                </a:cxn>
                <a:cxn ang="0">
                  <a:pos x="14" y="14"/>
                </a:cxn>
              </a:cxnLst>
              <a:rect l="0" t="0" r="r" b="b"/>
              <a:pathLst>
                <a:path w="20" h="24">
                  <a:moveTo>
                    <a:pt x="6" y="16"/>
                  </a:moveTo>
                  <a:cubicBezTo>
                    <a:pt x="4" y="24"/>
                    <a:pt x="4" y="24"/>
                    <a:pt x="4" y="24"/>
                  </a:cubicBezTo>
                  <a:cubicBezTo>
                    <a:pt x="0" y="24"/>
                    <a:pt x="0" y="24"/>
                    <a:pt x="0" y="24"/>
                  </a:cubicBezTo>
                  <a:cubicBezTo>
                    <a:pt x="9" y="0"/>
                    <a:pt x="9" y="0"/>
                    <a:pt x="9" y="0"/>
                  </a:cubicBezTo>
                  <a:cubicBezTo>
                    <a:pt x="12" y="0"/>
                    <a:pt x="12" y="0"/>
                    <a:pt x="12" y="0"/>
                  </a:cubicBezTo>
                  <a:cubicBezTo>
                    <a:pt x="20" y="24"/>
                    <a:pt x="20" y="24"/>
                    <a:pt x="20" y="24"/>
                  </a:cubicBezTo>
                  <a:cubicBezTo>
                    <a:pt x="17" y="24"/>
                    <a:pt x="17" y="24"/>
                    <a:pt x="17" y="24"/>
                  </a:cubicBezTo>
                  <a:cubicBezTo>
                    <a:pt x="15" y="16"/>
                    <a:pt x="15" y="16"/>
                    <a:pt x="15" y="16"/>
                  </a:cubicBezTo>
                  <a:lnTo>
                    <a:pt x="6" y="16"/>
                  </a:lnTo>
                  <a:close/>
                  <a:moveTo>
                    <a:pt x="14" y="14"/>
                  </a:moveTo>
                  <a:cubicBezTo>
                    <a:pt x="12" y="7"/>
                    <a:pt x="12" y="7"/>
                    <a:pt x="12" y="7"/>
                  </a:cubicBezTo>
                  <a:cubicBezTo>
                    <a:pt x="11" y="6"/>
                    <a:pt x="11" y="4"/>
                    <a:pt x="10" y="3"/>
                  </a:cubicBezTo>
                  <a:cubicBezTo>
                    <a:pt x="10" y="3"/>
                    <a:pt x="10" y="3"/>
                    <a:pt x="10" y="3"/>
                  </a:cubicBezTo>
                  <a:cubicBezTo>
                    <a:pt x="10" y="4"/>
                    <a:pt x="10" y="6"/>
                    <a:pt x="9" y="7"/>
                  </a:cubicBezTo>
                  <a:cubicBezTo>
                    <a:pt x="7" y="14"/>
                    <a:pt x="7" y="14"/>
                    <a:pt x="7" y="14"/>
                  </a:cubicBezTo>
                  <a:lnTo>
                    <a:pt x="14"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6" name="Freeform 45">
              <a:extLst>
                <a:ext uri="{FF2B5EF4-FFF2-40B4-BE49-F238E27FC236}">
                  <a16:creationId xmlns:a16="http://schemas.microsoft.com/office/drawing/2014/main" id="{B72926B1-9759-B34D-AA74-F3DBDCDA1EAE}"/>
                </a:ext>
              </a:extLst>
            </p:cNvPr>
            <p:cNvSpPr>
              <a:spLocks noEditPoints="1"/>
            </p:cNvSpPr>
            <p:nvPr userDrawn="1"/>
          </p:nvSpPr>
          <p:spPr bwMode="gray">
            <a:xfrm>
              <a:off x="5048250" y="6445250"/>
              <a:ext cx="47625" cy="76200"/>
            </a:xfrm>
            <a:custGeom>
              <a:avLst/>
              <a:gdLst/>
              <a:ahLst/>
              <a:cxnLst>
                <a:cxn ang="0">
                  <a:pos x="0" y="0"/>
                </a:cxn>
                <a:cxn ang="0">
                  <a:pos x="6" y="0"/>
                </a:cxn>
                <a:cxn ang="0">
                  <a:pos x="13" y="2"/>
                </a:cxn>
                <a:cxn ang="0">
                  <a:pos x="15" y="6"/>
                </a:cxn>
                <a:cxn ang="0">
                  <a:pos x="10" y="12"/>
                </a:cxn>
                <a:cxn ang="0">
                  <a:pos x="10" y="13"/>
                </a:cxn>
                <a:cxn ang="0">
                  <a:pos x="14" y="17"/>
                </a:cxn>
                <a:cxn ang="0">
                  <a:pos x="15" y="24"/>
                </a:cxn>
                <a:cxn ang="0">
                  <a:pos x="12" y="24"/>
                </a:cxn>
                <a:cxn ang="0">
                  <a:pos x="11" y="18"/>
                </a:cxn>
                <a:cxn ang="0">
                  <a:pos x="6" y="14"/>
                </a:cxn>
                <a:cxn ang="0">
                  <a:pos x="3" y="14"/>
                </a:cxn>
                <a:cxn ang="0">
                  <a:pos x="3" y="24"/>
                </a:cxn>
                <a:cxn ang="0">
                  <a:pos x="0" y="24"/>
                </a:cxn>
                <a:cxn ang="0">
                  <a:pos x="0" y="0"/>
                </a:cxn>
                <a:cxn ang="0">
                  <a:pos x="3" y="11"/>
                </a:cxn>
                <a:cxn ang="0">
                  <a:pos x="6" y="11"/>
                </a:cxn>
                <a:cxn ang="0">
                  <a:pos x="11" y="7"/>
                </a:cxn>
                <a:cxn ang="0">
                  <a:pos x="6" y="2"/>
                </a:cxn>
                <a:cxn ang="0">
                  <a:pos x="3" y="3"/>
                </a:cxn>
                <a:cxn ang="0">
                  <a:pos x="3" y="11"/>
                </a:cxn>
              </a:cxnLst>
              <a:rect l="0" t="0" r="r" b="b"/>
              <a:pathLst>
                <a:path w="15" h="24">
                  <a:moveTo>
                    <a:pt x="0" y="0"/>
                  </a:moveTo>
                  <a:cubicBezTo>
                    <a:pt x="1" y="0"/>
                    <a:pt x="4" y="0"/>
                    <a:pt x="6" y="0"/>
                  </a:cubicBezTo>
                  <a:cubicBezTo>
                    <a:pt x="9" y="0"/>
                    <a:pt x="11" y="1"/>
                    <a:pt x="13" y="2"/>
                  </a:cubicBezTo>
                  <a:cubicBezTo>
                    <a:pt x="14" y="3"/>
                    <a:pt x="15" y="5"/>
                    <a:pt x="15" y="6"/>
                  </a:cubicBezTo>
                  <a:cubicBezTo>
                    <a:pt x="15" y="10"/>
                    <a:pt x="13" y="12"/>
                    <a:pt x="10" y="12"/>
                  </a:cubicBezTo>
                  <a:cubicBezTo>
                    <a:pt x="10" y="13"/>
                    <a:pt x="10" y="13"/>
                    <a:pt x="10" y="13"/>
                  </a:cubicBezTo>
                  <a:cubicBezTo>
                    <a:pt x="12" y="13"/>
                    <a:pt x="13" y="15"/>
                    <a:pt x="14" y="17"/>
                  </a:cubicBezTo>
                  <a:cubicBezTo>
                    <a:pt x="14" y="21"/>
                    <a:pt x="15" y="23"/>
                    <a:pt x="15" y="24"/>
                  </a:cubicBezTo>
                  <a:cubicBezTo>
                    <a:pt x="12" y="24"/>
                    <a:pt x="12" y="24"/>
                    <a:pt x="12" y="24"/>
                  </a:cubicBezTo>
                  <a:cubicBezTo>
                    <a:pt x="12" y="23"/>
                    <a:pt x="11" y="21"/>
                    <a:pt x="11" y="18"/>
                  </a:cubicBezTo>
                  <a:cubicBezTo>
                    <a:pt x="10" y="15"/>
                    <a:pt x="9" y="14"/>
                    <a:pt x="6" y="14"/>
                  </a:cubicBezTo>
                  <a:cubicBezTo>
                    <a:pt x="3" y="14"/>
                    <a:pt x="3" y="14"/>
                    <a:pt x="3" y="14"/>
                  </a:cubicBezTo>
                  <a:cubicBezTo>
                    <a:pt x="3" y="24"/>
                    <a:pt x="3" y="24"/>
                    <a:pt x="3" y="24"/>
                  </a:cubicBezTo>
                  <a:cubicBezTo>
                    <a:pt x="0" y="24"/>
                    <a:pt x="0" y="24"/>
                    <a:pt x="0" y="24"/>
                  </a:cubicBezTo>
                  <a:lnTo>
                    <a:pt x="0" y="0"/>
                  </a:lnTo>
                  <a:close/>
                  <a:moveTo>
                    <a:pt x="3" y="11"/>
                  </a:moveTo>
                  <a:cubicBezTo>
                    <a:pt x="6" y="11"/>
                    <a:pt x="6" y="11"/>
                    <a:pt x="6" y="11"/>
                  </a:cubicBezTo>
                  <a:cubicBezTo>
                    <a:pt x="9" y="11"/>
                    <a:pt x="11" y="9"/>
                    <a:pt x="11" y="7"/>
                  </a:cubicBezTo>
                  <a:cubicBezTo>
                    <a:pt x="11" y="4"/>
                    <a:pt x="9" y="2"/>
                    <a:pt x="6" y="2"/>
                  </a:cubicBezTo>
                  <a:cubicBezTo>
                    <a:pt x="5" y="2"/>
                    <a:pt x="4" y="2"/>
                    <a:pt x="3" y="3"/>
                  </a:cubicBezTo>
                  <a:lnTo>
                    <a:pt x="3" y="1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8" name="Freeform 47">
              <a:extLst>
                <a:ext uri="{FF2B5EF4-FFF2-40B4-BE49-F238E27FC236}">
                  <a16:creationId xmlns:a16="http://schemas.microsoft.com/office/drawing/2014/main" id="{3F899399-A230-C044-8674-E4184BE74E26}"/>
                </a:ext>
              </a:extLst>
            </p:cNvPr>
            <p:cNvSpPr>
              <a:spLocks/>
            </p:cNvSpPr>
            <p:nvPr userDrawn="1"/>
          </p:nvSpPr>
          <p:spPr bwMode="gray">
            <a:xfrm>
              <a:off x="5108575" y="6445250"/>
              <a:ext cx="53975" cy="76200"/>
            </a:xfrm>
            <a:custGeom>
              <a:avLst/>
              <a:gdLst/>
              <a:ahLst/>
              <a:cxnLst>
                <a:cxn ang="0">
                  <a:pos x="14" y="6"/>
                </a:cxn>
                <a:cxn ang="0">
                  <a:pos x="0" y="6"/>
                </a:cxn>
                <a:cxn ang="0">
                  <a:pos x="0" y="0"/>
                </a:cxn>
                <a:cxn ang="0">
                  <a:pos x="34" y="0"/>
                </a:cxn>
                <a:cxn ang="0">
                  <a:pos x="34" y="6"/>
                </a:cxn>
                <a:cxn ang="0">
                  <a:pos x="20" y="6"/>
                </a:cxn>
                <a:cxn ang="0">
                  <a:pos x="20" y="48"/>
                </a:cxn>
                <a:cxn ang="0">
                  <a:pos x="14" y="48"/>
                </a:cxn>
                <a:cxn ang="0">
                  <a:pos x="14" y="6"/>
                </a:cxn>
              </a:cxnLst>
              <a:rect l="0" t="0" r="r" b="b"/>
              <a:pathLst>
                <a:path w="34" h="48">
                  <a:moveTo>
                    <a:pt x="14" y="6"/>
                  </a:moveTo>
                  <a:lnTo>
                    <a:pt x="0" y="6"/>
                  </a:lnTo>
                  <a:lnTo>
                    <a:pt x="0" y="0"/>
                  </a:lnTo>
                  <a:lnTo>
                    <a:pt x="34" y="0"/>
                  </a:lnTo>
                  <a:lnTo>
                    <a:pt x="34" y="6"/>
                  </a:lnTo>
                  <a:lnTo>
                    <a:pt x="20" y="6"/>
                  </a:lnTo>
                  <a:lnTo>
                    <a:pt x="20" y="48"/>
                  </a:lnTo>
                  <a:lnTo>
                    <a:pt x="14" y="48"/>
                  </a:lnTo>
                  <a:lnTo>
                    <a:pt x="14"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49" name="Freeform 48">
              <a:extLst>
                <a:ext uri="{FF2B5EF4-FFF2-40B4-BE49-F238E27FC236}">
                  <a16:creationId xmlns:a16="http://schemas.microsoft.com/office/drawing/2014/main" id="{88B22216-798E-044E-A1F1-37177EE1D834}"/>
                </a:ext>
              </a:extLst>
            </p:cNvPr>
            <p:cNvSpPr>
              <a:spLocks/>
            </p:cNvSpPr>
            <p:nvPr userDrawn="1"/>
          </p:nvSpPr>
          <p:spPr bwMode="gray">
            <a:xfrm>
              <a:off x="5178425" y="6445250"/>
              <a:ext cx="41275" cy="76200"/>
            </a:xfrm>
            <a:custGeom>
              <a:avLst/>
              <a:gdLst/>
              <a:ahLst/>
              <a:cxnLst>
                <a:cxn ang="0">
                  <a:pos x="24" y="26"/>
                </a:cxn>
                <a:cxn ang="0">
                  <a:pos x="6" y="26"/>
                </a:cxn>
                <a:cxn ang="0">
                  <a:pos x="6" y="42"/>
                </a:cxn>
                <a:cxn ang="0">
                  <a:pos x="26" y="42"/>
                </a:cxn>
                <a:cxn ang="0">
                  <a:pos x="26" y="48"/>
                </a:cxn>
                <a:cxn ang="0">
                  <a:pos x="0" y="48"/>
                </a:cxn>
                <a:cxn ang="0">
                  <a:pos x="0" y="0"/>
                </a:cxn>
                <a:cxn ang="0">
                  <a:pos x="26" y="0"/>
                </a:cxn>
                <a:cxn ang="0">
                  <a:pos x="26" y="6"/>
                </a:cxn>
                <a:cxn ang="0">
                  <a:pos x="6" y="6"/>
                </a:cxn>
                <a:cxn ang="0">
                  <a:pos x="6" y="20"/>
                </a:cxn>
                <a:cxn ang="0">
                  <a:pos x="24" y="20"/>
                </a:cxn>
                <a:cxn ang="0">
                  <a:pos x="24" y="26"/>
                </a:cxn>
              </a:cxnLst>
              <a:rect l="0" t="0" r="r" b="b"/>
              <a:pathLst>
                <a:path w="26" h="48">
                  <a:moveTo>
                    <a:pt x="24" y="26"/>
                  </a:moveTo>
                  <a:lnTo>
                    <a:pt x="6" y="26"/>
                  </a:lnTo>
                  <a:lnTo>
                    <a:pt x="6" y="42"/>
                  </a:lnTo>
                  <a:lnTo>
                    <a:pt x="26" y="42"/>
                  </a:lnTo>
                  <a:lnTo>
                    <a:pt x="26" y="48"/>
                  </a:lnTo>
                  <a:lnTo>
                    <a:pt x="0" y="48"/>
                  </a:lnTo>
                  <a:lnTo>
                    <a:pt x="0" y="0"/>
                  </a:lnTo>
                  <a:lnTo>
                    <a:pt x="26" y="0"/>
                  </a:lnTo>
                  <a:lnTo>
                    <a:pt x="26" y="6"/>
                  </a:lnTo>
                  <a:lnTo>
                    <a:pt x="6" y="6"/>
                  </a:lnTo>
                  <a:lnTo>
                    <a:pt x="6" y="20"/>
                  </a:lnTo>
                  <a:lnTo>
                    <a:pt x="24" y="20"/>
                  </a:lnTo>
                  <a:lnTo>
                    <a:pt x="24" y="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0" name="Freeform 49">
              <a:extLst>
                <a:ext uri="{FF2B5EF4-FFF2-40B4-BE49-F238E27FC236}">
                  <a16:creationId xmlns:a16="http://schemas.microsoft.com/office/drawing/2014/main" id="{15A67C64-C658-C342-91F8-AD722A6BD2CD}"/>
                </a:ext>
              </a:extLst>
            </p:cNvPr>
            <p:cNvSpPr>
              <a:spLocks noEditPoints="1"/>
            </p:cNvSpPr>
            <p:nvPr userDrawn="1"/>
          </p:nvSpPr>
          <p:spPr bwMode="gray">
            <a:xfrm>
              <a:off x="5238750" y="6445250"/>
              <a:ext cx="50800" cy="76200"/>
            </a:xfrm>
            <a:custGeom>
              <a:avLst/>
              <a:gdLst/>
              <a:ahLst/>
              <a:cxnLst>
                <a:cxn ang="0">
                  <a:pos x="0" y="0"/>
                </a:cxn>
                <a:cxn ang="0">
                  <a:pos x="6" y="0"/>
                </a:cxn>
                <a:cxn ang="0">
                  <a:pos x="13" y="2"/>
                </a:cxn>
                <a:cxn ang="0">
                  <a:pos x="15" y="6"/>
                </a:cxn>
                <a:cxn ang="0">
                  <a:pos x="10" y="12"/>
                </a:cxn>
                <a:cxn ang="0">
                  <a:pos x="10" y="13"/>
                </a:cxn>
                <a:cxn ang="0">
                  <a:pos x="14" y="17"/>
                </a:cxn>
                <a:cxn ang="0">
                  <a:pos x="16" y="24"/>
                </a:cxn>
                <a:cxn ang="0">
                  <a:pos x="13" y="24"/>
                </a:cxn>
                <a:cxn ang="0">
                  <a:pos x="11" y="18"/>
                </a:cxn>
                <a:cxn ang="0">
                  <a:pos x="6" y="14"/>
                </a:cxn>
                <a:cxn ang="0">
                  <a:pos x="3" y="14"/>
                </a:cxn>
                <a:cxn ang="0">
                  <a:pos x="3" y="24"/>
                </a:cxn>
                <a:cxn ang="0">
                  <a:pos x="0" y="24"/>
                </a:cxn>
                <a:cxn ang="0">
                  <a:pos x="0" y="0"/>
                </a:cxn>
                <a:cxn ang="0">
                  <a:pos x="3" y="11"/>
                </a:cxn>
                <a:cxn ang="0">
                  <a:pos x="6" y="11"/>
                </a:cxn>
                <a:cxn ang="0">
                  <a:pos x="12" y="7"/>
                </a:cxn>
                <a:cxn ang="0">
                  <a:pos x="6" y="2"/>
                </a:cxn>
                <a:cxn ang="0">
                  <a:pos x="3" y="3"/>
                </a:cxn>
                <a:cxn ang="0">
                  <a:pos x="3" y="11"/>
                </a:cxn>
              </a:cxnLst>
              <a:rect l="0" t="0" r="r" b="b"/>
              <a:pathLst>
                <a:path w="16" h="24">
                  <a:moveTo>
                    <a:pt x="0" y="0"/>
                  </a:moveTo>
                  <a:cubicBezTo>
                    <a:pt x="2" y="0"/>
                    <a:pt x="4" y="0"/>
                    <a:pt x="6" y="0"/>
                  </a:cubicBezTo>
                  <a:cubicBezTo>
                    <a:pt x="9" y="0"/>
                    <a:pt x="12" y="1"/>
                    <a:pt x="13" y="2"/>
                  </a:cubicBezTo>
                  <a:cubicBezTo>
                    <a:pt x="14" y="3"/>
                    <a:pt x="15" y="5"/>
                    <a:pt x="15" y="6"/>
                  </a:cubicBezTo>
                  <a:cubicBezTo>
                    <a:pt x="15" y="10"/>
                    <a:pt x="13" y="12"/>
                    <a:pt x="10" y="12"/>
                  </a:cubicBezTo>
                  <a:cubicBezTo>
                    <a:pt x="10" y="13"/>
                    <a:pt x="10" y="13"/>
                    <a:pt x="10" y="13"/>
                  </a:cubicBezTo>
                  <a:cubicBezTo>
                    <a:pt x="12" y="13"/>
                    <a:pt x="13" y="15"/>
                    <a:pt x="14" y="17"/>
                  </a:cubicBezTo>
                  <a:cubicBezTo>
                    <a:pt x="15" y="21"/>
                    <a:pt x="15" y="23"/>
                    <a:pt x="16" y="24"/>
                  </a:cubicBezTo>
                  <a:cubicBezTo>
                    <a:pt x="13" y="24"/>
                    <a:pt x="13" y="24"/>
                    <a:pt x="13" y="24"/>
                  </a:cubicBezTo>
                  <a:cubicBezTo>
                    <a:pt x="12" y="23"/>
                    <a:pt x="12" y="21"/>
                    <a:pt x="11" y="18"/>
                  </a:cubicBezTo>
                  <a:cubicBezTo>
                    <a:pt x="10" y="15"/>
                    <a:pt x="9" y="14"/>
                    <a:pt x="6" y="14"/>
                  </a:cubicBezTo>
                  <a:cubicBezTo>
                    <a:pt x="3" y="14"/>
                    <a:pt x="3" y="14"/>
                    <a:pt x="3" y="14"/>
                  </a:cubicBezTo>
                  <a:cubicBezTo>
                    <a:pt x="3" y="24"/>
                    <a:pt x="3" y="24"/>
                    <a:pt x="3" y="24"/>
                  </a:cubicBezTo>
                  <a:cubicBezTo>
                    <a:pt x="0" y="24"/>
                    <a:pt x="0" y="24"/>
                    <a:pt x="0" y="24"/>
                  </a:cubicBezTo>
                  <a:lnTo>
                    <a:pt x="0" y="0"/>
                  </a:lnTo>
                  <a:close/>
                  <a:moveTo>
                    <a:pt x="3" y="11"/>
                  </a:moveTo>
                  <a:cubicBezTo>
                    <a:pt x="6" y="11"/>
                    <a:pt x="6" y="11"/>
                    <a:pt x="6" y="11"/>
                  </a:cubicBezTo>
                  <a:cubicBezTo>
                    <a:pt x="10" y="11"/>
                    <a:pt x="12" y="9"/>
                    <a:pt x="12" y="7"/>
                  </a:cubicBezTo>
                  <a:cubicBezTo>
                    <a:pt x="12" y="4"/>
                    <a:pt x="10" y="2"/>
                    <a:pt x="6" y="2"/>
                  </a:cubicBezTo>
                  <a:cubicBezTo>
                    <a:pt x="5" y="2"/>
                    <a:pt x="4" y="2"/>
                    <a:pt x="3" y="3"/>
                  </a:cubicBezTo>
                  <a:lnTo>
                    <a:pt x="3" y="1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1" name="Freeform 50">
              <a:extLst>
                <a:ext uri="{FF2B5EF4-FFF2-40B4-BE49-F238E27FC236}">
                  <a16:creationId xmlns:a16="http://schemas.microsoft.com/office/drawing/2014/main" id="{E8E7D28C-6FD1-EB4F-A858-517D723839BC}"/>
                </a:ext>
              </a:extLst>
            </p:cNvPr>
            <p:cNvSpPr>
              <a:spLocks/>
            </p:cNvSpPr>
            <p:nvPr userDrawn="1"/>
          </p:nvSpPr>
          <p:spPr bwMode="gray">
            <a:xfrm>
              <a:off x="5305425" y="6445250"/>
              <a:ext cx="44450" cy="76200"/>
            </a:xfrm>
            <a:custGeom>
              <a:avLst/>
              <a:gdLst/>
              <a:ahLst/>
              <a:cxnLst>
                <a:cxn ang="0">
                  <a:pos x="26" y="26"/>
                </a:cxn>
                <a:cxn ang="0">
                  <a:pos x="6" y="26"/>
                </a:cxn>
                <a:cxn ang="0">
                  <a:pos x="6" y="42"/>
                </a:cxn>
                <a:cxn ang="0">
                  <a:pos x="28" y="42"/>
                </a:cxn>
                <a:cxn ang="0">
                  <a:pos x="28" y="48"/>
                </a:cxn>
                <a:cxn ang="0">
                  <a:pos x="0" y="48"/>
                </a:cxn>
                <a:cxn ang="0">
                  <a:pos x="0" y="0"/>
                </a:cxn>
                <a:cxn ang="0">
                  <a:pos x="26" y="0"/>
                </a:cxn>
                <a:cxn ang="0">
                  <a:pos x="26" y="6"/>
                </a:cxn>
                <a:cxn ang="0">
                  <a:pos x="6" y="6"/>
                </a:cxn>
                <a:cxn ang="0">
                  <a:pos x="6" y="20"/>
                </a:cxn>
                <a:cxn ang="0">
                  <a:pos x="26" y="20"/>
                </a:cxn>
                <a:cxn ang="0">
                  <a:pos x="26" y="26"/>
                </a:cxn>
              </a:cxnLst>
              <a:rect l="0" t="0" r="r" b="b"/>
              <a:pathLst>
                <a:path w="28" h="48">
                  <a:moveTo>
                    <a:pt x="26" y="26"/>
                  </a:moveTo>
                  <a:lnTo>
                    <a:pt x="6" y="26"/>
                  </a:lnTo>
                  <a:lnTo>
                    <a:pt x="6" y="42"/>
                  </a:lnTo>
                  <a:lnTo>
                    <a:pt x="28" y="42"/>
                  </a:lnTo>
                  <a:lnTo>
                    <a:pt x="28" y="48"/>
                  </a:lnTo>
                  <a:lnTo>
                    <a:pt x="0" y="48"/>
                  </a:lnTo>
                  <a:lnTo>
                    <a:pt x="0" y="0"/>
                  </a:lnTo>
                  <a:lnTo>
                    <a:pt x="26" y="0"/>
                  </a:lnTo>
                  <a:lnTo>
                    <a:pt x="26" y="6"/>
                  </a:lnTo>
                  <a:lnTo>
                    <a:pt x="6" y="6"/>
                  </a:lnTo>
                  <a:lnTo>
                    <a:pt x="6" y="20"/>
                  </a:lnTo>
                  <a:lnTo>
                    <a:pt x="26" y="20"/>
                  </a:lnTo>
                  <a:lnTo>
                    <a:pt x="26" y="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2" name="Freeform 51">
              <a:extLst>
                <a:ext uri="{FF2B5EF4-FFF2-40B4-BE49-F238E27FC236}">
                  <a16:creationId xmlns:a16="http://schemas.microsoft.com/office/drawing/2014/main" id="{4DC1EB11-F0B3-524D-B44F-D9492B0A1147}"/>
                </a:ext>
              </a:extLst>
            </p:cNvPr>
            <p:cNvSpPr>
              <a:spLocks noEditPoints="1"/>
            </p:cNvSpPr>
            <p:nvPr userDrawn="1"/>
          </p:nvSpPr>
          <p:spPr bwMode="gray">
            <a:xfrm>
              <a:off x="5368925" y="6445250"/>
              <a:ext cx="58738" cy="76200"/>
            </a:xfrm>
            <a:custGeom>
              <a:avLst/>
              <a:gdLst/>
              <a:ahLst/>
              <a:cxnLst>
                <a:cxn ang="0">
                  <a:pos x="0" y="0"/>
                </a:cxn>
                <a:cxn ang="0">
                  <a:pos x="6" y="0"/>
                </a:cxn>
                <a:cxn ang="0">
                  <a:pos x="16" y="3"/>
                </a:cxn>
                <a:cxn ang="0">
                  <a:pos x="19" y="11"/>
                </a:cxn>
                <a:cxn ang="0">
                  <a:pos x="16" y="21"/>
                </a:cxn>
                <a:cxn ang="0">
                  <a:pos x="5" y="24"/>
                </a:cxn>
                <a:cxn ang="0">
                  <a:pos x="0" y="24"/>
                </a:cxn>
                <a:cxn ang="0">
                  <a:pos x="0" y="0"/>
                </a:cxn>
                <a:cxn ang="0">
                  <a:pos x="3" y="22"/>
                </a:cxn>
                <a:cxn ang="0">
                  <a:pos x="6" y="22"/>
                </a:cxn>
                <a:cxn ang="0">
                  <a:pos x="16" y="12"/>
                </a:cxn>
                <a:cxn ang="0">
                  <a:pos x="6" y="2"/>
                </a:cxn>
                <a:cxn ang="0">
                  <a:pos x="3" y="3"/>
                </a:cxn>
                <a:cxn ang="0">
                  <a:pos x="3" y="22"/>
                </a:cxn>
              </a:cxnLst>
              <a:rect l="0" t="0" r="r" b="b"/>
              <a:pathLst>
                <a:path w="19" h="24">
                  <a:moveTo>
                    <a:pt x="0" y="0"/>
                  </a:moveTo>
                  <a:cubicBezTo>
                    <a:pt x="2" y="0"/>
                    <a:pt x="4" y="0"/>
                    <a:pt x="6" y="0"/>
                  </a:cubicBezTo>
                  <a:cubicBezTo>
                    <a:pt x="11" y="0"/>
                    <a:pt x="14" y="1"/>
                    <a:pt x="16" y="3"/>
                  </a:cubicBezTo>
                  <a:cubicBezTo>
                    <a:pt x="18" y="5"/>
                    <a:pt x="19" y="8"/>
                    <a:pt x="19" y="11"/>
                  </a:cubicBezTo>
                  <a:cubicBezTo>
                    <a:pt x="19" y="15"/>
                    <a:pt x="18" y="19"/>
                    <a:pt x="16" y="21"/>
                  </a:cubicBezTo>
                  <a:cubicBezTo>
                    <a:pt x="14" y="23"/>
                    <a:pt x="10" y="24"/>
                    <a:pt x="5" y="24"/>
                  </a:cubicBezTo>
                  <a:cubicBezTo>
                    <a:pt x="3" y="24"/>
                    <a:pt x="1" y="24"/>
                    <a:pt x="0" y="24"/>
                  </a:cubicBezTo>
                  <a:lnTo>
                    <a:pt x="0" y="0"/>
                  </a:lnTo>
                  <a:close/>
                  <a:moveTo>
                    <a:pt x="3" y="22"/>
                  </a:moveTo>
                  <a:cubicBezTo>
                    <a:pt x="4" y="22"/>
                    <a:pt x="5" y="22"/>
                    <a:pt x="6" y="22"/>
                  </a:cubicBezTo>
                  <a:cubicBezTo>
                    <a:pt x="12" y="22"/>
                    <a:pt x="16" y="18"/>
                    <a:pt x="16" y="12"/>
                  </a:cubicBezTo>
                  <a:cubicBezTo>
                    <a:pt x="16" y="6"/>
                    <a:pt x="13" y="2"/>
                    <a:pt x="6" y="2"/>
                  </a:cubicBezTo>
                  <a:cubicBezTo>
                    <a:pt x="5" y="2"/>
                    <a:pt x="4" y="3"/>
                    <a:pt x="3" y="3"/>
                  </a:cubicBezTo>
                  <a:lnTo>
                    <a:pt x="3"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3" name="Freeform 52">
              <a:extLst>
                <a:ext uri="{FF2B5EF4-FFF2-40B4-BE49-F238E27FC236}">
                  <a16:creationId xmlns:a16="http://schemas.microsoft.com/office/drawing/2014/main" id="{295216A1-4E49-AB48-815D-ECC09ADF8AA2}"/>
                </a:ext>
              </a:extLst>
            </p:cNvPr>
            <p:cNvSpPr>
              <a:spLocks noEditPoints="1"/>
            </p:cNvSpPr>
            <p:nvPr userDrawn="1"/>
          </p:nvSpPr>
          <p:spPr bwMode="gray">
            <a:xfrm>
              <a:off x="5472113" y="6445250"/>
              <a:ext cx="63500" cy="76200"/>
            </a:xfrm>
            <a:custGeom>
              <a:avLst/>
              <a:gdLst/>
              <a:ahLst/>
              <a:cxnLst>
                <a:cxn ang="0">
                  <a:pos x="6" y="16"/>
                </a:cxn>
                <a:cxn ang="0">
                  <a:pos x="3" y="24"/>
                </a:cxn>
                <a:cxn ang="0">
                  <a:pos x="0" y="24"/>
                </a:cxn>
                <a:cxn ang="0">
                  <a:pos x="8" y="0"/>
                </a:cxn>
                <a:cxn ang="0">
                  <a:pos x="12" y="0"/>
                </a:cxn>
                <a:cxn ang="0">
                  <a:pos x="20" y="24"/>
                </a:cxn>
                <a:cxn ang="0">
                  <a:pos x="17" y="24"/>
                </a:cxn>
                <a:cxn ang="0">
                  <a:pos x="14" y="16"/>
                </a:cxn>
                <a:cxn ang="0">
                  <a:pos x="6" y="16"/>
                </a:cxn>
                <a:cxn ang="0">
                  <a:pos x="13" y="14"/>
                </a:cxn>
                <a:cxn ang="0">
                  <a:pos x="11" y="7"/>
                </a:cxn>
                <a:cxn ang="0">
                  <a:pos x="10" y="3"/>
                </a:cxn>
                <a:cxn ang="0">
                  <a:pos x="10" y="3"/>
                </a:cxn>
                <a:cxn ang="0">
                  <a:pos x="9" y="7"/>
                </a:cxn>
                <a:cxn ang="0">
                  <a:pos x="6" y="14"/>
                </a:cxn>
                <a:cxn ang="0">
                  <a:pos x="13" y="14"/>
                </a:cxn>
              </a:cxnLst>
              <a:rect l="0" t="0" r="r" b="b"/>
              <a:pathLst>
                <a:path w="20" h="24">
                  <a:moveTo>
                    <a:pt x="6" y="16"/>
                  </a:moveTo>
                  <a:cubicBezTo>
                    <a:pt x="3" y="24"/>
                    <a:pt x="3" y="24"/>
                    <a:pt x="3" y="24"/>
                  </a:cubicBezTo>
                  <a:cubicBezTo>
                    <a:pt x="0" y="24"/>
                    <a:pt x="0" y="24"/>
                    <a:pt x="0" y="24"/>
                  </a:cubicBezTo>
                  <a:cubicBezTo>
                    <a:pt x="8" y="0"/>
                    <a:pt x="8" y="0"/>
                    <a:pt x="8" y="0"/>
                  </a:cubicBezTo>
                  <a:cubicBezTo>
                    <a:pt x="12" y="0"/>
                    <a:pt x="12" y="0"/>
                    <a:pt x="12" y="0"/>
                  </a:cubicBezTo>
                  <a:cubicBezTo>
                    <a:pt x="20" y="24"/>
                    <a:pt x="20" y="24"/>
                    <a:pt x="20" y="24"/>
                  </a:cubicBezTo>
                  <a:cubicBezTo>
                    <a:pt x="17" y="24"/>
                    <a:pt x="17" y="24"/>
                    <a:pt x="17" y="24"/>
                  </a:cubicBezTo>
                  <a:cubicBezTo>
                    <a:pt x="14" y="16"/>
                    <a:pt x="14" y="16"/>
                    <a:pt x="14" y="16"/>
                  </a:cubicBezTo>
                  <a:lnTo>
                    <a:pt x="6" y="16"/>
                  </a:lnTo>
                  <a:close/>
                  <a:moveTo>
                    <a:pt x="13" y="14"/>
                  </a:moveTo>
                  <a:cubicBezTo>
                    <a:pt x="11" y="7"/>
                    <a:pt x="11" y="7"/>
                    <a:pt x="11" y="7"/>
                  </a:cubicBezTo>
                  <a:cubicBezTo>
                    <a:pt x="11" y="6"/>
                    <a:pt x="10" y="4"/>
                    <a:pt x="10" y="3"/>
                  </a:cubicBezTo>
                  <a:cubicBezTo>
                    <a:pt x="10" y="3"/>
                    <a:pt x="10" y="3"/>
                    <a:pt x="10" y="3"/>
                  </a:cubicBezTo>
                  <a:cubicBezTo>
                    <a:pt x="9" y="4"/>
                    <a:pt x="9" y="6"/>
                    <a:pt x="9" y="7"/>
                  </a:cubicBezTo>
                  <a:cubicBezTo>
                    <a:pt x="6" y="14"/>
                    <a:pt x="6" y="14"/>
                    <a:pt x="6" y="14"/>
                  </a:cubicBezTo>
                  <a:lnTo>
                    <a:pt x="13"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4" name="Freeform 53">
              <a:extLst>
                <a:ext uri="{FF2B5EF4-FFF2-40B4-BE49-F238E27FC236}">
                  <a16:creationId xmlns:a16="http://schemas.microsoft.com/office/drawing/2014/main" id="{5A184FCE-C47B-4446-BA1D-E286DDD84B06}"/>
                </a:ext>
              </a:extLst>
            </p:cNvPr>
            <p:cNvSpPr>
              <a:spLocks/>
            </p:cNvSpPr>
            <p:nvPr userDrawn="1"/>
          </p:nvSpPr>
          <p:spPr bwMode="gray">
            <a:xfrm>
              <a:off x="5548313" y="6445250"/>
              <a:ext cx="57150" cy="76200"/>
            </a:xfrm>
            <a:custGeom>
              <a:avLst/>
              <a:gdLst/>
              <a:ahLst/>
              <a:cxnLst>
                <a:cxn ang="0">
                  <a:pos x="18" y="23"/>
                </a:cxn>
                <a:cxn ang="0">
                  <a:pos x="11" y="24"/>
                </a:cxn>
                <a:cxn ang="0">
                  <a:pos x="0" y="12"/>
                </a:cxn>
                <a:cxn ang="0">
                  <a:pos x="12" y="0"/>
                </a:cxn>
                <a:cxn ang="0">
                  <a:pos x="18" y="1"/>
                </a:cxn>
                <a:cxn ang="0">
                  <a:pos x="17" y="3"/>
                </a:cxn>
                <a:cxn ang="0">
                  <a:pos x="12" y="2"/>
                </a:cxn>
                <a:cxn ang="0">
                  <a:pos x="3" y="12"/>
                </a:cxn>
                <a:cxn ang="0">
                  <a:pos x="12" y="22"/>
                </a:cxn>
                <a:cxn ang="0">
                  <a:pos x="17" y="21"/>
                </a:cxn>
                <a:cxn ang="0">
                  <a:pos x="18" y="23"/>
                </a:cxn>
              </a:cxnLst>
              <a:rect l="0" t="0" r="r" b="b"/>
              <a:pathLst>
                <a:path w="18" h="24">
                  <a:moveTo>
                    <a:pt x="18" y="23"/>
                  </a:moveTo>
                  <a:cubicBezTo>
                    <a:pt x="16" y="24"/>
                    <a:pt x="14" y="24"/>
                    <a:pt x="11" y="24"/>
                  </a:cubicBezTo>
                  <a:cubicBezTo>
                    <a:pt x="5" y="24"/>
                    <a:pt x="0" y="20"/>
                    <a:pt x="0" y="12"/>
                  </a:cubicBezTo>
                  <a:cubicBezTo>
                    <a:pt x="0" y="5"/>
                    <a:pt x="5" y="0"/>
                    <a:pt x="12" y="0"/>
                  </a:cubicBezTo>
                  <a:cubicBezTo>
                    <a:pt x="15" y="0"/>
                    <a:pt x="17" y="0"/>
                    <a:pt x="18" y="1"/>
                  </a:cubicBezTo>
                  <a:cubicBezTo>
                    <a:pt x="17" y="3"/>
                    <a:pt x="17" y="3"/>
                    <a:pt x="17" y="3"/>
                  </a:cubicBezTo>
                  <a:cubicBezTo>
                    <a:pt x="16" y="3"/>
                    <a:pt x="14" y="2"/>
                    <a:pt x="12" y="2"/>
                  </a:cubicBezTo>
                  <a:cubicBezTo>
                    <a:pt x="6" y="2"/>
                    <a:pt x="3" y="6"/>
                    <a:pt x="3" y="12"/>
                  </a:cubicBezTo>
                  <a:cubicBezTo>
                    <a:pt x="3" y="18"/>
                    <a:pt x="6" y="22"/>
                    <a:pt x="12" y="22"/>
                  </a:cubicBezTo>
                  <a:cubicBezTo>
                    <a:pt x="14" y="22"/>
                    <a:pt x="16" y="21"/>
                    <a:pt x="17" y="21"/>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5" name="Freeform 54">
              <a:extLst>
                <a:ext uri="{FF2B5EF4-FFF2-40B4-BE49-F238E27FC236}">
                  <a16:creationId xmlns:a16="http://schemas.microsoft.com/office/drawing/2014/main" id="{7650BDEC-1252-284F-B324-192B5232D5E8}"/>
                </a:ext>
              </a:extLst>
            </p:cNvPr>
            <p:cNvSpPr>
              <a:spLocks/>
            </p:cNvSpPr>
            <p:nvPr userDrawn="1"/>
          </p:nvSpPr>
          <p:spPr bwMode="gray">
            <a:xfrm>
              <a:off x="5614988" y="6445250"/>
              <a:ext cx="57150" cy="76200"/>
            </a:xfrm>
            <a:custGeom>
              <a:avLst/>
              <a:gdLst/>
              <a:ahLst/>
              <a:cxnLst>
                <a:cxn ang="0">
                  <a:pos x="18" y="23"/>
                </a:cxn>
                <a:cxn ang="0">
                  <a:pos x="12" y="24"/>
                </a:cxn>
                <a:cxn ang="0">
                  <a:pos x="0" y="12"/>
                </a:cxn>
                <a:cxn ang="0">
                  <a:pos x="13" y="0"/>
                </a:cxn>
                <a:cxn ang="0">
                  <a:pos x="18" y="1"/>
                </a:cxn>
                <a:cxn ang="0">
                  <a:pos x="18" y="3"/>
                </a:cxn>
                <a:cxn ang="0">
                  <a:pos x="13" y="2"/>
                </a:cxn>
                <a:cxn ang="0">
                  <a:pos x="4" y="12"/>
                </a:cxn>
                <a:cxn ang="0">
                  <a:pos x="13" y="22"/>
                </a:cxn>
                <a:cxn ang="0">
                  <a:pos x="18" y="21"/>
                </a:cxn>
                <a:cxn ang="0">
                  <a:pos x="18" y="23"/>
                </a:cxn>
              </a:cxnLst>
              <a:rect l="0" t="0" r="r" b="b"/>
              <a:pathLst>
                <a:path w="18" h="24">
                  <a:moveTo>
                    <a:pt x="18" y="23"/>
                  </a:moveTo>
                  <a:cubicBezTo>
                    <a:pt x="17" y="24"/>
                    <a:pt x="15" y="24"/>
                    <a:pt x="12" y="24"/>
                  </a:cubicBezTo>
                  <a:cubicBezTo>
                    <a:pt x="5" y="24"/>
                    <a:pt x="0" y="20"/>
                    <a:pt x="0" y="12"/>
                  </a:cubicBezTo>
                  <a:cubicBezTo>
                    <a:pt x="0" y="5"/>
                    <a:pt x="5" y="0"/>
                    <a:pt x="13" y="0"/>
                  </a:cubicBezTo>
                  <a:cubicBezTo>
                    <a:pt x="16" y="0"/>
                    <a:pt x="18" y="0"/>
                    <a:pt x="18" y="1"/>
                  </a:cubicBezTo>
                  <a:cubicBezTo>
                    <a:pt x="18" y="3"/>
                    <a:pt x="18" y="3"/>
                    <a:pt x="18" y="3"/>
                  </a:cubicBezTo>
                  <a:cubicBezTo>
                    <a:pt x="17" y="3"/>
                    <a:pt x="15" y="2"/>
                    <a:pt x="13" y="2"/>
                  </a:cubicBezTo>
                  <a:cubicBezTo>
                    <a:pt x="7" y="2"/>
                    <a:pt x="4" y="6"/>
                    <a:pt x="4" y="12"/>
                  </a:cubicBezTo>
                  <a:cubicBezTo>
                    <a:pt x="4" y="18"/>
                    <a:pt x="7" y="22"/>
                    <a:pt x="13" y="22"/>
                  </a:cubicBezTo>
                  <a:cubicBezTo>
                    <a:pt x="15" y="22"/>
                    <a:pt x="17" y="21"/>
                    <a:pt x="18" y="21"/>
                  </a:cubicBezTo>
                  <a:lnTo>
                    <a:pt x="18"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6" name="Freeform 55">
              <a:extLst>
                <a:ext uri="{FF2B5EF4-FFF2-40B4-BE49-F238E27FC236}">
                  <a16:creationId xmlns:a16="http://schemas.microsoft.com/office/drawing/2014/main" id="{E7AA754E-863D-8D4E-880A-9688B2FA106D}"/>
                </a:ext>
              </a:extLst>
            </p:cNvPr>
            <p:cNvSpPr>
              <a:spLocks noEditPoints="1"/>
            </p:cNvSpPr>
            <p:nvPr userDrawn="1"/>
          </p:nvSpPr>
          <p:spPr bwMode="gray">
            <a:xfrm>
              <a:off x="5684838" y="6445250"/>
              <a:ext cx="69850" cy="76200"/>
            </a:xfrm>
            <a:custGeom>
              <a:avLst/>
              <a:gdLst/>
              <a:ahLst/>
              <a:cxnLst>
                <a:cxn ang="0">
                  <a:pos x="11" y="24"/>
                </a:cxn>
                <a:cxn ang="0">
                  <a:pos x="0" y="12"/>
                </a:cxn>
                <a:cxn ang="0">
                  <a:pos x="11" y="0"/>
                </a:cxn>
                <a:cxn ang="0">
                  <a:pos x="22" y="12"/>
                </a:cxn>
                <a:cxn ang="0">
                  <a:pos x="11" y="24"/>
                </a:cxn>
                <a:cxn ang="0">
                  <a:pos x="11" y="22"/>
                </a:cxn>
                <a:cxn ang="0">
                  <a:pos x="19" y="12"/>
                </a:cxn>
                <a:cxn ang="0">
                  <a:pos x="11" y="2"/>
                </a:cxn>
                <a:cxn ang="0">
                  <a:pos x="3" y="12"/>
                </a:cxn>
                <a:cxn ang="0">
                  <a:pos x="11" y="22"/>
                </a:cxn>
              </a:cxnLst>
              <a:rect l="0" t="0" r="r" b="b"/>
              <a:pathLst>
                <a:path w="22" h="24">
                  <a:moveTo>
                    <a:pt x="11" y="24"/>
                  </a:moveTo>
                  <a:cubicBezTo>
                    <a:pt x="4" y="24"/>
                    <a:pt x="0" y="19"/>
                    <a:pt x="0" y="12"/>
                  </a:cubicBezTo>
                  <a:cubicBezTo>
                    <a:pt x="0" y="5"/>
                    <a:pt x="5" y="0"/>
                    <a:pt x="11" y="0"/>
                  </a:cubicBezTo>
                  <a:cubicBezTo>
                    <a:pt x="18" y="0"/>
                    <a:pt x="22" y="5"/>
                    <a:pt x="22" y="12"/>
                  </a:cubicBezTo>
                  <a:cubicBezTo>
                    <a:pt x="22" y="20"/>
                    <a:pt x="17" y="24"/>
                    <a:pt x="11" y="24"/>
                  </a:cubicBezTo>
                  <a:close/>
                  <a:moveTo>
                    <a:pt x="11" y="22"/>
                  </a:moveTo>
                  <a:cubicBezTo>
                    <a:pt x="16" y="22"/>
                    <a:pt x="19" y="17"/>
                    <a:pt x="19" y="12"/>
                  </a:cubicBezTo>
                  <a:cubicBezTo>
                    <a:pt x="19" y="7"/>
                    <a:pt x="16" y="2"/>
                    <a:pt x="11" y="2"/>
                  </a:cubicBezTo>
                  <a:cubicBezTo>
                    <a:pt x="6" y="2"/>
                    <a:pt x="3" y="7"/>
                    <a:pt x="3" y="12"/>
                  </a:cubicBezTo>
                  <a:cubicBezTo>
                    <a:pt x="3" y="17"/>
                    <a:pt x="6" y="22"/>
                    <a:pt x="11" y="2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7" name="Freeform 56">
              <a:extLst>
                <a:ext uri="{FF2B5EF4-FFF2-40B4-BE49-F238E27FC236}">
                  <a16:creationId xmlns:a16="http://schemas.microsoft.com/office/drawing/2014/main" id="{84DB7819-658F-A34B-9126-9F2AE4653F96}"/>
                </a:ext>
              </a:extLst>
            </p:cNvPr>
            <p:cNvSpPr>
              <a:spLocks/>
            </p:cNvSpPr>
            <p:nvPr userDrawn="1"/>
          </p:nvSpPr>
          <p:spPr bwMode="gray">
            <a:xfrm>
              <a:off x="5773738" y="6445250"/>
              <a:ext cx="53975" cy="76200"/>
            </a:xfrm>
            <a:custGeom>
              <a:avLst/>
              <a:gdLst/>
              <a:ahLst/>
              <a:cxnLst>
                <a:cxn ang="0">
                  <a:pos x="3" y="0"/>
                </a:cxn>
                <a:cxn ang="0">
                  <a:pos x="3" y="14"/>
                </a:cxn>
                <a:cxn ang="0">
                  <a:pos x="9" y="22"/>
                </a:cxn>
                <a:cxn ang="0">
                  <a:pos x="14" y="14"/>
                </a:cxn>
                <a:cxn ang="0">
                  <a:pos x="14" y="0"/>
                </a:cxn>
                <a:cxn ang="0">
                  <a:pos x="17" y="0"/>
                </a:cxn>
                <a:cxn ang="0">
                  <a:pos x="17" y="14"/>
                </a:cxn>
                <a:cxn ang="0">
                  <a:pos x="8" y="24"/>
                </a:cxn>
                <a:cxn ang="0">
                  <a:pos x="0" y="14"/>
                </a:cxn>
                <a:cxn ang="0">
                  <a:pos x="0" y="0"/>
                </a:cxn>
                <a:cxn ang="0">
                  <a:pos x="3" y="0"/>
                </a:cxn>
              </a:cxnLst>
              <a:rect l="0" t="0" r="r" b="b"/>
              <a:pathLst>
                <a:path w="17" h="24">
                  <a:moveTo>
                    <a:pt x="3" y="0"/>
                  </a:moveTo>
                  <a:cubicBezTo>
                    <a:pt x="3" y="14"/>
                    <a:pt x="3" y="14"/>
                    <a:pt x="3" y="14"/>
                  </a:cubicBezTo>
                  <a:cubicBezTo>
                    <a:pt x="3" y="20"/>
                    <a:pt x="5" y="22"/>
                    <a:pt x="9" y="22"/>
                  </a:cubicBezTo>
                  <a:cubicBezTo>
                    <a:pt x="12" y="22"/>
                    <a:pt x="14" y="19"/>
                    <a:pt x="14" y="14"/>
                  </a:cubicBezTo>
                  <a:cubicBezTo>
                    <a:pt x="14" y="0"/>
                    <a:pt x="14" y="0"/>
                    <a:pt x="14" y="0"/>
                  </a:cubicBezTo>
                  <a:cubicBezTo>
                    <a:pt x="17" y="0"/>
                    <a:pt x="17" y="0"/>
                    <a:pt x="17" y="0"/>
                  </a:cubicBezTo>
                  <a:cubicBezTo>
                    <a:pt x="17" y="14"/>
                    <a:pt x="17" y="14"/>
                    <a:pt x="17" y="14"/>
                  </a:cubicBezTo>
                  <a:cubicBezTo>
                    <a:pt x="17" y="21"/>
                    <a:pt x="14" y="24"/>
                    <a:pt x="8" y="24"/>
                  </a:cubicBezTo>
                  <a:cubicBezTo>
                    <a:pt x="4" y="24"/>
                    <a:pt x="0" y="22"/>
                    <a:pt x="0" y="14"/>
                  </a:cubicBezTo>
                  <a:cubicBezTo>
                    <a:pt x="0" y="0"/>
                    <a:pt x="0" y="0"/>
                    <a:pt x="0" y="0"/>
                  </a:cubicBezTo>
                  <a:lnTo>
                    <a:pt x="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8" name="Freeform 57">
              <a:extLst>
                <a:ext uri="{FF2B5EF4-FFF2-40B4-BE49-F238E27FC236}">
                  <a16:creationId xmlns:a16="http://schemas.microsoft.com/office/drawing/2014/main" id="{68F19E23-4072-8643-B801-45EB60AB012F}"/>
                </a:ext>
              </a:extLst>
            </p:cNvPr>
            <p:cNvSpPr>
              <a:spLocks/>
            </p:cNvSpPr>
            <p:nvPr userDrawn="1"/>
          </p:nvSpPr>
          <p:spPr bwMode="gray">
            <a:xfrm>
              <a:off x="5853113" y="6445250"/>
              <a:ext cx="57150" cy="76200"/>
            </a:xfrm>
            <a:custGeom>
              <a:avLst/>
              <a:gdLst/>
              <a:ahLst/>
              <a:cxnLst>
                <a:cxn ang="0">
                  <a:pos x="0" y="24"/>
                </a:cxn>
                <a:cxn ang="0">
                  <a:pos x="0" y="0"/>
                </a:cxn>
                <a:cxn ang="0">
                  <a:pos x="3" y="0"/>
                </a:cxn>
                <a:cxn ang="0">
                  <a:pos x="11" y="12"/>
                </a:cxn>
                <a:cxn ang="0">
                  <a:pos x="15" y="20"/>
                </a:cxn>
                <a:cxn ang="0">
                  <a:pos x="15" y="20"/>
                </a:cxn>
                <a:cxn ang="0">
                  <a:pos x="15" y="10"/>
                </a:cxn>
                <a:cxn ang="0">
                  <a:pos x="15" y="0"/>
                </a:cxn>
                <a:cxn ang="0">
                  <a:pos x="18" y="0"/>
                </a:cxn>
                <a:cxn ang="0">
                  <a:pos x="18" y="24"/>
                </a:cxn>
                <a:cxn ang="0">
                  <a:pos x="15" y="24"/>
                </a:cxn>
                <a:cxn ang="0">
                  <a:pos x="7" y="12"/>
                </a:cxn>
                <a:cxn ang="0">
                  <a:pos x="3" y="4"/>
                </a:cxn>
                <a:cxn ang="0">
                  <a:pos x="3" y="4"/>
                </a:cxn>
                <a:cxn ang="0">
                  <a:pos x="3" y="14"/>
                </a:cxn>
                <a:cxn ang="0">
                  <a:pos x="3" y="24"/>
                </a:cxn>
                <a:cxn ang="0">
                  <a:pos x="0" y="24"/>
                </a:cxn>
              </a:cxnLst>
              <a:rect l="0" t="0" r="r" b="b"/>
              <a:pathLst>
                <a:path w="18" h="24">
                  <a:moveTo>
                    <a:pt x="0" y="24"/>
                  </a:moveTo>
                  <a:cubicBezTo>
                    <a:pt x="0" y="0"/>
                    <a:pt x="0" y="0"/>
                    <a:pt x="0" y="0"/>
                  </a:cubicBezTo>
                  <a:cubicBezTo>
                    <a:pt x="3" y="0"/>
                    <a:pt x="3" y="0"/>
                    <a:pt x="3" y="0"/>
                  </a:cubicBezTo>
                  <a:cubicBezTo>
                    <a:pt x="11" y="12"/>
                    <a:pt x="11" y="12"/>
                    <a:pt x="11" y="12"/>
                  </a:cubicBezTo>
                  <a:cubicBezTo>
                    <a:pt x="13" y="15"/>
                    <a:pt x="14" y="17"/>
                    <a:pt x="15" y="20"/>
                  </a:cubicBezTo>
                  <a:cubicBezTo>
                    <a:pt x="15" y="20"/>
                    <a:pt x="15" y="20"/>
                    <a:pt x="15" y="20"/>
                  </a:cubicBezTo>
                  <a:cubicBezTo>
                    <a:pt x="15" y="17"/>
                    <a:pt x="15" y="14"/>
                    <a:pt x="15" y="10"/>
                  </a:cubicBezTo>
                  <a:cubicBezTo>
                    <a:pt x="15" y="0"/>
                    <a:pt x="15" y="0"/>
                    <a:pt x="15" y="0"/>
                  </a:cubicBezTo>
                  <a:cubicBezTo>
                    <a:pt x="18" y="0"/>
                    <a:pt x="18" y="0"/>
                    <a:pt x="18" y="0"/>
                  </a:cubicBezTo>
                  <a:cubicBezTo>
                    <a:pt x="18" y="24"/>
                    <a:pt x="18" y="24"/>
                    <a:pt x="18" y="24"/>
                  </a:cubicBezTo>
                  <a:cubicBezTo>
                    <a:pt x="15" y="24"/>
                    <a:pt x="15" y="24"/>
                    <a:pt x="15" y="24"/>
                  </a:cubicBezTo>
                  <a:cubicBezTo>
                    <a:pt x="7" y="12"/>
                    <a:pt x="7" y="12"/>
                    <a:pt x="7" y="12"/>
                  </a:cubicBezTo>
                  <a:cubicBezTo>
                    <a:pt x="5" y="9"/>
                    <a:pt x="4" y="6"/>
                    <a:pt x="3" y="4"/>
                  </a:cubicBezTo>
                  <a:cubicBezTo>
                    <a:pt x="3" y="4"/>
                    <a:pt x="3" y="4"/>
                    <a:pt x="3" y="4"/>
                  </a:cubicBezTo>
                  <a:cubicBezTo>
                    <a:pt x="3" y="7"/>
                    <a:pt x="3" y="10"/>
                    <a:pt x="3" y="14"/>
                  </a:cubicBezTo>
                  <a:cubicBezTo>
                    <a:pt x="3" y="24"/>
                    <a:pt x="3" y="24"/>
                    <a:pt x="3" y="24"/>
                  </a:cubicBezTo>
                  <a:lnTo>
                    <a:pt x="0" y="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59" name="Freeform 58">
              <a:extLst>
                <a:ext uri="{FF2B5EF4-FFF2-40B4-BE49-F238E27FC236}">
                  <a16:creationId xmlns:a16="http://schemas.microsoft.com/office/drawing/2014/main" id="{EDAAEB5A-913B-5149-8D4C-6226360A848C}"/>
                </a:ext>
              </a:extLst>
            </p:cNvPr>
            <p:cNvSpPr>
              <a:spLocks/>
            </p:cNvSpPr>
            <p:nvPr userDrawn="1"/>
          </p:nvSpPr>
          <p:spPr bwMode="gray">
            <a:xfrm>
              <a:off x="5922963" y="6445250"/>
              <a:ext cx="57150" cy="76200"/>
            </a:xfrm>
            <a:custGeom>
              <a:avLst/>
              <a:gdLst/>
              <a:ahLst/>
              <a:cxnLst>
                <a:cxn ang="0">
                  <a:pos x="16" y="6"/>
                </a:cxn>
                <a:cxn ang="0">
                  <a:pos x="0" y="6"/>
                </a:cxn>
                <a:cxn ang="0">
                  <a:pos x="0" y="0"/>
                </a:cxn>
                <a:cxn ang="0">
                  <a:pos x="36" y="0"/>
                </a:cxn>
                <a:cxn ang="0">
                  <a:pos x="36" y="6"/>
                </a:cxn>
                <a:cxn ang="0">
                  <a:pos x="22" y="6"/>
                </a:cxn>
                <a:cxn ang="0">
                  <a:pos x="22" y="48"/>
                </a:cxn>
                <a:cxn ang="0">
                  <a:pos x="16" y="48"/>
                </a:cxn>
                <a:cxn ang="0">
                  <a:pos x="16" y="6"/>
                </a:cxn>
              </a:cxnLst>
              <a:rect l="0" t="0" r="r" b="b"/>
              <a:pathLst>
                <a:path w="36" h="48">
                  <a:moveTo>
                    <a:pt x="16" y="6"/>
                  </a:moveTo>
                  <a:lnTo>
                    <a:pt x="0" y="6"/>
                  </a:lnTo>
                  <a:lnTo>
                    <a:pt x="0" y="0"/>
                  </a:lnTo>
                  <a:lnTo>
                    <a:pt x="36" y="0"/>
                  </a:lnTo>
                  <a:lnTo>
                    <a:pt x="36" y="6"/>
                  </a:lnTo>
                  <a:lnTo>
                    <a:pt x="22" y="6"/>
                  </a:lnTo>
                  <a:lnTo>
                    <a:pt x="22" y="48"/>
                  </a:lnTo>
                  <a:lnTo>
                    <a:pt x="16" y="48"/>
                  </a:lnTo>
                  <a:lnTo>
                    <a:pt x="16"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0" name="Freeform 59">
              <a:extLst>
                <a:ext uri="{FF2B5EF4-FFF2-40B4-BE49-F238E27FC236}">
                  <a16:creationId xmlns:a16="http://schemas.microsoft.com/office/drawing/2014/main" id="{9D6B94BE-F458-EA4C-A6AD-EF06C16D8B5E}"/>
                </a:ext>
              </a:extLst>
            </p:cNvPr>
            <p:cNvSpPr>
              <a:spLocks noEditPoints="1"/>
            </p:cNvSpPr>
            <p:nvPr userDrawn="1"/>
          </p:nvSpPr>
          <p:spPr bwMode="gray">
            <a:xfrm>
              <a:off x="5980113" y="6445250"/>
              <a:ext cx="63500" cy="76200"/>
            </a:xfrm>
            <a:custGeom>
              <a:avLst/>
              <a:gdLst/>
              <a:ahLst/>
              <a:cxnLst>
                <a:cxn ang="0">
                  <a:pos x="6" y="16"/>
                </a:cxn>
                <a:cxn ang="0">
                  <a:pos x="3" y="24"/>
                </a:cxn>
                <a:cxn ang="0">
                  <a:pos x="0" y="24"/>
                </a:cxn>
                <a:cxn ang="0">
                  <a:pos x="8" y="0"/>
                </a:cxn>
                <a:cxn ang="0">
                  <a:pos x="12" y="0"/>
                </a:cxn>
                <a:cxn ang="0">
                  <a:pos x="20" y="24"/>
                </a:cxn>
                <a:cxn ang="0">
                  <a:pos x="17" y="24"/>
                </a:cxn>
                <a:cxn ang="0">
                  <a:pos x="14" y="16"/>
                </a:cxn>
                <a:cxn ang="0">
                  <a:pos x="6" y="16"/>
                </a:cxn>
                <a:cxn ang="0">
                  <a:pos x="14" y="14"/>
                </a:cxn>
                <a:cxn ang="0">
                  <a:pos x="11" y="7"/>
                </a:cxn>
                <a:cxn ang="0">
                  <a:pos x="10" y="3"/>
                </a:cxn>
                <a:cxn ang="0">
                  <a:pos x="10" y="3"/>
                </a:cxn>
                <a:cxn ang="0">
                  <a:pos x="9" y="7"/>
                </a:cxn>
                <a:cxn ang="0">
                  <a:pos x="7" y="14"/>
                </a:cxn>
                <a:cxn ang="0">
                  <a:pos x="14" y="14"/>
                </a:cxn>
              </a:cxnLst>
              <a:rect l="0" t="0" r="r" b="b"/>
              <a:pathLst>
                <a:path w="20" h="24">
                  <a:moveTo>
                    <a:pt x="6" y="16"/>
                  </a:moveTo>
                  <a:cubicBezTo>
                    <a:pt x="3" y="24"/>
                    <a:pt x="3" y="24"/>
                    <a:pt x="3" y="24"/>
                  </a:cubicBezTo>
                  <a:cubicBezTo>
                    <a:pt x="0" y="24"/>
                    <a:pt x="0" y="24"/>
                    <a:pt x="0" y="24"/>
                  </a:cubicBezTo>
                  <a:cubicBezTo>
                    <a:pt x="8" y="0"/>
                    <a:pt x="8" y="0"/>
                    <a:pt x="8" y="0"/>
                  </a:cubicBezTo>
                  <a:cubicBezTo>
                    <a:pt x="12" y="0"/>
                    <a:pt x="12" y="0"/>
                    <a:pt x="12" y="0"/>
                  </a:cubicBezTo>
                  <a:cubicBezTo>
                    <a:pt x="20" y="24"/>
                    <a:pt x="20" y="24"/>
                    <a:pt x="20" y="24"/>
                  </a:cubicBezTo>
                  <a:cubicBezTo>
                    <a:pt x="17" y="24"/>
                    <a:pt x="17" y="24"/>
                    <a:pt x="17" y="24"/>
                  </a:cubicBezTo>
                  <a:cubicBezTo>
                    <a:pt x="14" y="16"/>
                    <a:pt x="14" y="16"/>
                    <a:pt x="14" y="16"/>
                  </a:cubicBezTo>
                  <a:lnTo>
                    <a:pt x="6" y="16"/>
                  </a:lnTo>
                  <a:close/>
                  <a:moveTo>
                    <a:pt x="14" y="14"/>
                  </a:moveTo>
                  <a:cubicBezTo>
                    <a:pt x="11" y="7"/>
                    <a:pt x="11" y="7"/>
                    <a:pt x="11" y="7"/>
                  </a:cubicBezTo>
                  <a:cubicBezTo>
                    <a:pt x="11" y="6"/>
                    <a:pt x="11" y="4"/>
                    <a:pt x="10" y="3"/>
                  </a:cubicBezTo>
                  <a:cubicBezTo>
                    <a:pt x="10" y="3"/>
                    <a:pt x="10" y="3"/>
                    <a:pt x="10" y="3"/>
                  </a:cubicBezTo>
                  <a:cubicBezTo>
                    <a:pt x="10" y="4"/>
                    <a:pt x="9" y="6"/>
                    <a:pt x="9" y="7"/>
                  </a:cubicBezTo>
                  <a:cubicBezTo>
                    <a:pt x="7" y="14"/>
                    <a:pt x="7" y="14"/>
                    <a:pt x="7" y="14"/>
                  </a:cubicBezTo>
                  <a:lnTo>
                    <a:pt x="14"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1" name="Freeform 60">
              <a:extLst>
                <a:ext uri="{FF2B5EF4-FFF2-40B4-BE49-F238E27FC236}">
                  <a16:creationId xmlns:a16="http://schemas.microsoft.com/office/drawing/2014/main" id="{92029383-DF5D-824B-8BAA-7730BD7E9995}"/>
                </a:ext>
              </a:extLst>
            </p:cNvPr>
            <p:cNvSpPr>
              <a:spLocks/>
            </p:cNvSpPr>
            <p:nvPr userDrawn="1"/>
          </p:nvSpPr>
          <p:spPr bwMode="gray">
            <a:xfrm>
              <a:off x="6062663" y="6445250"/>
              <a:ext cx="57150" cy="76200"/>
            </a:xfrm>
            <a:custGeom>
              <a:avLst/>
              <a:gdLst/>
              <a:ahLst/>
              <a:cxnLst>
                <a:cxn ang="0">
                  <a:pos x="0" y="24"/>
                </a:cxn>
                <a:cxn ang="0">
                  <a:pos x="0" y="0"/>
                </a:cxn>
                <a:cxn ang="0">
                  <a:pos x="3" y="0"/>
                </a:cxn>
                <a:cxn ang="0">
                  <a:pos x="11" y="12"/>
                </a:cxn>
                <a:cxn ang="0">
                  <a:pos x="15" y="20"/>
                </a:cxn>
                <a:cxn ang="0">
                  <a:pos x="15" y="20"/>
                </a:cxn>
                <a:cxn ang="0">
                  <a:pos x="15" y="10"/>
                </a:cxn>
                <a:cxn ang="0">
                  <a:pos x="15" y="0"/>
                </a:cxn>
                <a:cxn ang="0">
                  <a:pos x="18" y="0"/>
                </a:cxn>
                <a:cxn ang="0">
                  <a:pos x="18" y="24"/>
                </a:cxn>
                <a:cxn ang="0">
                  <a:pos x="15" y="24"/>
                </a:cxn>
                <a:cxn ang="0">
                  <a:pos x="7" y="12"/>
                </a:cxn>
                <a:cxn ang="0">
                  <a:pos x="3" y="4"/>
                </a:cxn>
                <a:cxn ang="0">
                  <a:pos x="2" y="4"/>
                </a:cxn>
                <a:cxn ang="0">
                  <a:pos x="3" y="14"/>
                </a:cxn>
                <a:cxn ang="0">
                  <a:pos x="3" y="24"/>
                </a:cxn>
                <a:cxn ang="0">
                  <a:pos x="0" y="24"/>
                </a:cxn>
              </a:cxnLst>
              <a:rect l="0" t="0" r="r" b="b"/>
              <a:pathLst>
                <a:path w="18" h="24">
                  <a:moveTo>
                    <a:pt x="0" y="24"/>
                  </a:moveTo>
                  <a:cubicBezTo>
                    <a:pt x="0" y="0"/>
                    <a:pt x="0" y="0"/>
                    <a:pt x="0" y="0"/>
                  </a:cubicBezTo>
                  <a:cubicBezTo>
                    <a:pt x="3" y="0"/>
                    <a:pt x="3" y="0"/>
                    <a:pt x="3" y="0"/>
                  </a:cubicBezTo>
                  <a:cubicBezTo>
                    <a:pt x="11" y="12"/>
                    <a:pt x="11" y="12"/>
                    <a:pt x="11" y="12"/>
                  </a:cubicBezTo>
                  <a:cubicBezTo>
                    <a:pt x="12" y="15"/>
                    <a:pt x="14" y="17"/>
                    <a:pt x="15" y="20"/>
                  </a:cubicBezTo>
                  <a:cubicBezTo>
                    <a:pt x="15" y="20"/>
                    <a:pt x="15" y="20"/>
                    <a:pt x="15" y="20"/>
                  </a:cubicBezTo>
                  <a:cubicBezTo>
                    <a:pt x="15" y="17"/>
                    <a:pt x="15" y="14"/>
                    <a:pt x="15" y="10"/>
                  </a:cubicBezTo>
                  <a:cubicBezTo>
                    <a:pt x="15" y="0"/>
                    <a:pt x="15" y="0"/>
                    <a:pt x="15" y="0"/>
                  </a:cubicBezTo>
                  <a:cubicBezTo>
                    <a:pt x="18" y="0"/>
                    <a:pt x="18" y="0"/>
                    <a:pt x="18" y="0"/>
                  </a:cubicBezTo>
                  <a:cubicBezTo>
                    <a:pt x="18" y="24"/>
                    <a:pt x="18" y="24"/>
                    <a:pt x="18" y="24"/>
                  </a:cubicBezTo>
                  <a:cubicBezTo>
                    <a:pt x="15" y="24"/>
                    <a:pt x="15" y="24"/>
                    <a:pt x="15" y="24"/>
                  </a:cubicBezTo>
                  <a:cubicBezTo>
                    <a:pt x="7" y="12"/>
                    <a:pt x="7" y="12"/>
                    <a:pt x="7" y="12"/>
                  </a:cubicBezTo>
                  <a:cubicBezTo>
                    <a:pt x="5" y="9"/>
                    <a:pt x="4" y="6"/>
                    <a:pt x="3" y="4"/>
                  </a:cubicBezTo>
                  <a:cubicBezTo>
                    <a:pt x="2" y="4"/>
                    <a:pt x="2" y="4"/>
                    <a:pt x="2" y="4"/>
                  </a:cubicBezTo>
                  <a:cubicBezTo>
                    <a:pt x="3" y="7"/>
                    <a:pt x="3" y="10"/>
                    <a:pt x="3" y="14"/>
                  </a:cubicBezTo>
                  <a:cubicBezTo>
                    <a:pt x="3" y="24"/>
                    <a:pt x="3" y="24"/>
                    <a:pt x="3" y="24"/>
                  </a:cubicBezTo>
                  <a:lnTo>
                    <a:pt x="0" y="2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2" name="Freeform 61">
              <a:extLst>
                <a:ext uri="{FF2B5EF4-FFF2-40B4-BE49-F238E27FC236}">
                  <a16:creationId xmlns:a16="http://schemas.microsoft.com/office/drawing/2014/main" id="{5BA3FC7A-DD70-B441-9DD6-BE680E63D1FF}"/>
                </a:ext>
              </a:extLst>
            </p:cNvPr>
            <p:cNvSpPr>
              <a:spLocks/>
            </p:cNvSpPr>
            <p:nvPr userDrawn="1"/>
          </p:nvSpPr>
          <p:spPr bwMode="gray">
            <a:xfrm>
              <a:off x="6132513" y="6445250"/>
              <a:ext cx="57150" cy="76200"/>
            </a:xfrm>
            <a:custGeom>
              <a:avLst/>
              <a:gdLst/>
              <a:ahLst/>
              <a:cxnLst>
                <a:cxn ang="0">
                  <a:pos x="16" y="6"/>
                </a:cxn>
                <a:cxn ang="0">
                  <a:pos x="0" y="6"/>
                </a:cxn>
                <a:cxn ang="0">
                  <a:pos x="0" y="0"/>
                </a:cxn>
                <a:cxn ang="0">
                  <a:pos x="36" y="0"/>
                </a:cxn>
                <a:cxn ang="0">
                  <a:pos x="36" y="6"/>
                </a:cxn>
                <a:cxn ang="0">
                  <a:pos x="22" y="6"/>
                </a:cxn>
                <a:cxn ang="0">
                  <a:pos x="22" y="48"/>
                </a:cxn>
                <a:cxn ang="0">
                  <a:pos x="16" y="48"/>
                </a:cxn>
                <a:cxn ang="0">
                  <a:pos x="16" y="6"/>
                </a:cxn>
              </a:cxnLst>
              <a:rect l="0" t="0" r="r" b="b"/>
              <a:pathLst>
                <a:path w="36" h="48">
                  <a:moveTo>
                    <a:pt x="16" y="6"/>
                  </a:moveTo>
                  <a:lnTo>
                    <a:pt x="0" y="6"/>
                  </a:lnTo>
                  <a:lnTo>
                    <a:pt x="0" y="0"/>
                  </a:lnTo>
                  <a:lnTo>
                    <a:pt x="36" y="0"/>
                  </a:lnTo>
                  <a:lnTo>
                    <a:pt x="36" y="6"/>
                  </a:lnTo>
                  <a:lnTo>
                    <a:pt x="22" y="6"/>
                  </a:lnTo>
                  <a:lnTo>
                    <a:pt x="22" y="48"/>
                  </a:lnTo>
                  <a:lnTo>
                    <a:pt x="16" y="48"/>
                  </a:lnTo>
                  <a:lnTo>
                    <a:pt x="16"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sp>
          <p:nvSpPr>
            <p:cNvPr id="63" name="Freeform 62">
              <a:extLst>
                <a:ext uri="{FF2B5EF4-FFF2-40B4-BE49-F238E27FC236}">
                  <a16:creationId xmlns:a16="http://schemas.microsoft.com/office/drawing/2014/main" id="{C659A941-A4F0-8343-81F4-0281EEF2ADF2}"/>
                </a:ext>
              </a:extLst>
            </p:cNvPr>
            <p:cNvSpPr>
              <a:spLocks/>
            </p:cNvSpPr>
            <p:nvPr userDrawn="1"/>
          </p:nvSpPr>
          <p:spPr bwMode="gray">
            <a:xfrm>
              <a:off x="6199188" y="6445250"/>
              <a:ext cx="47625" cy="76200"/>
            </a:xfrm>
            <a:custGeom>
              <a:avLst/>
              <a:gdLst/>
              <a:ahLst/>
              <a:cxnLst>
                <a:cxn ang="0">
                  <a:pos x="1" y="20"/>
                </a:cxn>
                <a:cxn ang="0">
                  <a:pos x="6" y="22"/>
                </a:cxn>
                <a:cxn ang="0">
                  <a:pos x="11" y="18"/>
                </a:cxn>
                <a:cxn ang="0">
                  <a:pos x="7" y="13"/>
                </a:cxn>
                <a:cxn ang="0">
                  <a:pos x="1" y="6"/>
                </a:cxn>
                <a:cxn ang="0">
                  <a:pos x="8" y="0"/>
                </a:cxn>
                <a:cxn ang="0">
                  <a:pos x="14" y="1"/>
                </a:cxn>
                <a:cxn ang="0">
                  <a:pos x="13" y="3"/>
                </a:cxn>
                <a:cxn ang="0">
                  <a:pos x="8" y="2"/>
                </a:cxn>
                <a:cxn ang="0">
                  <a:pos x="4" y="6"/>
                </a:cxn>
                <a:cxn ang="0">
                  <a:pos x="9" y="10"/>
                </a:cxn>
                <a:cxn ang="0">
                  <a:pos x="15" y="17"/>
                </a:cxn>
                <a:cxn ang="0">
                  <a:pos x="6" y="24"/>
                </a:cxn>
                <a:cxn ang="0">
                  <a:pos x="0" y="23"/>
                </a:cxn>
                <a:cxn ang="0">
                  <a:pos x="1" y="20"/>
                </a:cxn>
              </a:cxnLst>
              <a:rect l="0" t="0" r="r" b="b"/>
              <a:pathLst>
                <a:path w="15" h="24">
                  <a:moveTo>
                    <a:pt x="1" y="20"/>
                  </a:moveTo>
                  <a:cubicBezTo>
                    <a:pt x="2" y="21"/>
                    <a:pt x="4" y="22"/>
                    <a:pt x="6" y="22"/>
                  </a:cubicBezTo>
                  <a:cubicBezTo>
                    <a:pt x="10" y="22"/>
                    <a:pt x="11" y="20"/>
                    <a:pt x="11" y="18"/>
                  </a:cubicBezTo>
                  <a:cubicBezTo>
                    <a:pt x="11" y="15"/>
                    <a:pt x="10" y="14"/>
                    <a:pt x="7" y="13"/>
                  </a:cubicBezTo>
                  <a:cubicBezTo>
                    <a:pt x="3" y="12"/>
                    <a:pt x="1" y="10"/>
                    <a:pt x="1" y="6"/>
                  </a:cubicBezTo>
                  <a:cubicBezTo>
                    <a:pt x="1" y="2"/>
                    <a:pt x="4" y="0"/>
                    <a:pt x="8" y="0"/>
                  </a:cubicBezTo>
                  <a:cubicBezTo>
                    <a:pt x="11" y="0"/>
                    <a:pt x="13" y="0"/>
                    <a:pt x="14" y="1"/>
                  </a:cubicBezTo>
                  <a:cubicBezTo>
                    <a:pt x="13" y="3"/>
                    <a:pt x="13" y="3"/>
                    <a:pt x="13" y="3"/>
                  </a:cubicBezTo>
                  <a:cubicBezTo>
                    <a:pt x="12" y="3"/>
                    <a:pt x="10" y="2"/>
                    <a:pt x="8" y="2"/>
                  </a:cubicBezTo>
                  <a:cubicBezTo>
                    <a:pt x="5" y="2"/>
                    <a:pt x="4" y="4"/>
                    <a:pt x="4" y="6"/>
                  </a:cubicBezTo>
                  <a:cubicBezTo>
                    <a:pt x="4" y="8"/>
                    <a:pt x="5" y="9"/>
                    <a:pt x="9" y="10"/>
                  </a:cubicBezTo>
                  <a:cubicBezTo>
                    <a:pt x="13" y="12"/>
                    <a:pt x="15" y="14"/>
                    <a:pt x="15" y="17"/>
                  </a:cubicBezTo>
                  <a:cubicBezTo>
                    <a:pt x="15" y="21"/>
                    <a:pt x="12" y="24"/>
                    <a:pt x="6" y="24"/>
                  </a:cubicBezTo>
                  <a:cubicBezTo>
                    <a:pt x="4" y="24"/>
                    <a:pt x="1" y="24"/>
                    <a:pt x="0" y="23"/>
                  </a:cubicBezTo>
                  <a:lnTo>
                    <a:pt x="1" y="2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Light" panose="020F0302020204030204" pitchFamily="34" charset="0"/>
                <a:cs typeface="Calibri Light" panose="020F0302020204030204" pitchFamily="34" charset="0"/>
              </a:endParaRPr>
            </a:p>
          </p:txBody>
        </p:sp>
      </p:grpSp>
      <p:sp>
        <p:nvSpPr>
          <p:cNvPr id="64" name="Text Placeholder 2"/>
          <p:cNvSpPr>
            <a:spLocks noGrp="1"/>
          </p:cNvSpPr>
          <p:nvPr>
            <p:ph type="body" sz="quarter" idx="17" hasCustomPrompt="1"/>
          </p:nvPr>
        </p:nvSpPr>
        <p:spPr>
          <a:xfrm>
            <a:off x="4109132" y="1842660"/>
            <a:ext cx="4631996" cy="2883328"/>
          </a:xfrm>
          <a:prstGeom prst="rect">
            <a:avLst/>
          </a:prstGeom>
        </p:spPr>
        <p:txBody>
          <a:bodyPr/>
          <a:lstStyle>
            <a:lvl1pPr marL="228600" indent="-228600">
              <a:buClr>
                <a:schemeClr val="bg1"/>
              </a:buClr>
              <a:buFont typeface="Wingdings" panose="05000000000000000000" pitchFamily="2" charset="2"/>
              <a:buChar char="§"/>
              <a:defRPr sz="1600">
                <a:solidFill>
                  <a:schemeClr val="bg1"/>
                </a:solidFill>
                <a:latin typeface="+mj-lt"/>
              </a:defRPr>
            </a:lvl1pPr>
            <a:lvl2pPr marL="541338" indent="-274638">
              <a:buClr>
                <a:schemeClr val="bg1"/>
              </a:buClr>
              <a:buFont typeface="Wingdings" panose="05000000000000000000" pitchFamily="2" charset="2"/>
              <a:buChar char="§"/>
              <a:defRPr sz="1400">
                <a:solidFill>
                  <a:schemeClr val="bg1"/>
                </a:solidFill>
                <a:latin typeface="+mj-lt"/>
              </a:defRPr>
            </a:lvl2pPr>
            <a:lvl3pPr marL="898525" indent="-357188">
              <a:buClr>
                <a:schemeClr val="bg1"/>
              </a:buClr>
              <a:buFont typeface="Wingdings" panose="05000000000000000000" pitchFamily="2" charset="2"/>
              <a:buChar char="§"/>
              <a:defRPr sz="1200">
                <a:solidFill>
                  <a:schemeClr val="bg1"/>
                </a:solidFill>
              </a:defRPr>
            </a:lvl3pPr>
            <a:lvl4pPr>
              <a:defRPr/>
            </a:lvl4pPr>
            <a:lvl5pPr>
              <a:defRPr/>
            </a:lvl5pPr>
          </a:lstStyle>
          <a:p>
            <a:pPr lvl="0"/>
            <a:r>
              <a:rPr lang="en-US" dirty="0" smtClean="0"/>
              <a:t>Add text</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836769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extLst mod="1">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pos="492" userDrawn="1">
          <p15:clr>
            <a:srgbClr val="FBAE40"/>
          </p15:clr>
        </p15:guide>
        <p15:guide id="4" orient="horz" pos="60" userDrawn="1">
          <p15:clr>
            <a:srgbClr val="FBAE40"/>
          </p15:clr>
        </p15:guide>
        <p15:guide id="5" orient="horz" pos="482" userDrawn="1">
          <p15:clr>
            <a:srgbClr val="FBAE40"/>
          </p15:clr>
        </p15:guide>
        <p15:guide id="6" orient="horz" pos="1169" userDrawn="1">
          <p15:clr>
            <a:srgbClr val="FBAE40"/>
          </p15:clr>
        </p15:guide>
        <p15:guide id="7" pos="2127" userDrawn="1">
          <p15:clr>
            <a:srgbClr val="FBAE40"/>
          </p15:clr>
        </p15:guide>
        <p15:guide id="8" pos="5090" userDrawn="1">
          <p15:clr>
            <a:srgbClr val="FBAE40"/>
          </p15:clr>
        </p15:guide>
        <p15:guide id="9" orient="horz" pos="874"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6.xml"/><Relationship Id="rId4" Type="http://schemas.microsoft.com/office/2007/relationships/hdphoto" Target="../media/hdphoto1.wdp"/></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slideLayout" Target="../slideLayouts/slideLayout34.xml"/><Relationship Id="rId21" Type="http://schemas.openxmlformats.org/officeDocument/2006/relationships/slideLayout" Target="../slideLayouts/slideLayout29.xml"/><Relationship Id="rId34" Type="http://schemas.openxmlformats.org/officeDocument/2006/relationships/slideLayout" Target="../slideLayouts/slideLayout42.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slideLayout" Target="../slideLayouts/slideLayout33.xml"/><Relationship Id="rId33" Type="http://schemas.openxmlformats.org/officeDocument/2006/relationships/slideLayout" Target="../slideLayouts/slideLayout41.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29" Type="http://schemas.openxmlformats.org/officeDocument/2006/relationships/slideLayout" Target="../slideLayouts/slideLayout37.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32" Type="http://schemas.openxmlformats.org/officeDocument/2006/relationships/slideLayout" Target="../slideLayouts/slideLayout40.xml"/><Relationship Id="rId37" Type="http://schemas.openxmlformats.org/officeDocument/2006/relationships/theme" Target="../theme/theme4.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28" Type="http://schemas.openxmlformats.org/officeDocument/2006/relationships/slideLayout" Target="../slideLayouts/slideLayout36.xml"/><Relationship Id="rId36" Type="http://schemas.openxmlformats.org/officeDocument/2006/relationships/slideLayout" Target="../slideLayouts/slideLayout44.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31" Type="http://schemas.openxmlformats.org/officeDocument/2006/relationships/slideLayout" Target="../slideLayouts/slideLayout39.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slideLayout" Target="../slideLayouts/slideLayout35.xml"/><Relationship Id="rId30" Type="http://schemas.openxmlformats.org/officeDocument/2006/relationships/slideLayout" Target="../slideLayouts/slideLayout38.xml"/><Relationship Id="rId35" Type="http://schemas.openxmlformats.org/officeDocument/2006/relationships/slideLayout" Target="../slideLayouts/slideLayout43.xml"/><Relationship Id="rId8" Type="http://schemas.openxmlformats.org/officeDocument/2006/relationships/slideLayout" Target="../slideLayouts/slideLayout16.xml"/><Relationship Id="rId3" Type="http://schemas.openxmlformats.org/officeDocument/2006/relationships/slideLayout" Target="../slideLayouts/slideLayout1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7.xml"/><Relationship Id="rId7"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53.xml"/><Relationship Id="rId7" Type="http://schemas.microsoft.com/office/2007/relationships/hdphoto" Target="../media/hdphoto3.wdp"/><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image" Target="../media/image30.png"/><Relationship Id="rId5" Type="http://schemas.openxmlformats.org/officeDocument/2006/relationships/theme" Target="../theme/theme6.xml"/><Relationship Id="rId4"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image" Target="../media/image6.png"/><Relationship Id="rId5" Type="http://schemas.openxmlformats.org/officeDocument/2006/relationships/theme" Target="../theme/theme7.xml"/><Relationship Id="rId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9838683"/>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97" r:id="rId3"/>
    <p:sldLayoutId id="2147483746" r:id="rId4"/>
    <p:sldLayoutId id="2147483671" r:id="rId5"/>
  </p:sldLayoutIdLst>
  <p:hf hdr="0" dt="0"/>
  <p:txStyles>
    <p:titleStyle>
      <a:lvl1pPr algn="l" defTabSz="685800" rtl="0" eaLnBrk="1" latinLnBrk="0" hangingPunct="1">
        <a:spcBef>
          <a:spcPct val="0"/>
        </a:spcBef>
        <a:buNone/>
        <a:defRPr sz="1350" kern="1200">
          <a:solidFill>
            <a:srgbClr val="561F67"/>
          </a:solidFill>
          <a:latin typeface="Arial" panose="020B0604020202020204" pitchFamily="34" charset="0"/>
          <a:ea typeface="+mj-ea"/>
          <a:cs typeface="Arial" panose="020B0604020202020204" pitchFamily="34" charset="0"/>
        </a:defRPr>
      </a:lvl1pPr>
    </p:titleStyle>
    <p:bodyStyle>
      <a:lvl1pPr marL="0" indent="0" algn="l" defTabSz="685800" rtl="0" eaLnBrk="1" latinLnBrk="0" hangingPunct="1">
        <a:spcBef>
          <a:spcPts val="900"/>
        </a:spcBef>
        <a:spcAft>
          <a:spcPts val="750"/>
        </a:spcAft>
        <a:buFont typeface="Arial" panose="020B0604020202020204" pitchFamily="34" charset="0"/>
        <a:buNone/>
        <a:defRPr sz="1050" kern="1200">
          <a:solidFill>
            <a:srgbClr val="561F67"/>
          </a:solidFill>
          <a:latin typeface="Arial" panose="020B0604020202020204" pitchFamily="34" charset="0"/>
          <a:ea typeface="+mn-ea"/>
          <a:cs typeface="Arial" panose="020B0604020202020204" pitchFamily="34" charset="0"/>
        </a:defRPr>
      </a:lvl1pPr>
      <a:lvl2pPr marL="135731" indent="-135731" algn="l" defTabSz="685800" rtl="0" eaLnBrk="1" latinLnBrk="0" hangingPunct="1">
        <a:spcBef>
          <a:spcPts val="0"/>
        </a:spcBef>
        <a:spcAft>
          <a:spcPts val="225"/>
        </a:spcAft>
        <a:buFont typeface="Arial" panose="020B0604020202020204" pitchFamily="34" charset="0"/>
        <a:buChar char="•"/>
        <a:defRPr sz="1050" kern="1200">
          <a:solidFill>
            <a:srgbClr val="272727"/>
          </a:solidFill>
          <a:latin typeface="Arial" panose="020B0604020202020204" pitchFamily="34" charset="0"/>
          <a:ea typeface="+mn-ea"/>
          <a:cs typeface="Arial" panose="020B0604020202020204" pitchFamily="34" charset="0"/>
        </a:defRPr>
      </a:lvl2pPr>
      <a:lvl3pPr marL="271463" indent="-135731" algn="l" defTabSz="685800" rtl="0" eaLnBrk="1" latinLnBrk="0" hangingPunct="1">
        <a:spcBef>
          <a:spcPts val="0"/>
        </a:spcBef>
        <a:spcAft>
          <a:spcPts val="225"/>
        </a:spcAft>
        <a:buFont typeface="Symbol" panose="05050102010706020507" pitchFamily="18" charset="2"/>
        <a:buChar char="-"/>
        <a:defRPr sz="1050" kern="1200">
          <a:solidFill>
            <a:srgbClr val="272727"/>
          </a:solidFill>
          <a:latin typeface="Arial" panose="020B0604020202020204" pitchFamily="34" charset="0"/>
          <a:ea typeface="+mn-ea"/>
          <a:cs typeface="Arial" panose="020B0604020202020204" pitchFamily="34" charset="0"/>
        </a:defRPr>
      </a:lvl3pPr>
      <a:lvl4pPr marL="407194" indent="-135731" algn="l" defTabSz="685800" rtl="0" eaLnBrk="1" latinLnBrk="0" hangingPunct="1">
        <a:spcBef>
          <a:spcPts val="0"/>
        </a:spcBef>
        <a:spcAft>
          <a:spcPts val="225"/>
        </a:spcAft>
        <a:buFont typeface="Symbol" panose="05050102010706020507" pitchFamily="18" charset="2"/>
        <a:buChar char=""/>
        <a:defRPr sz="1050" kern="1200">
          <a:solidFill>
            <a:srgbClr val="272727"/>
          </a:solidFill>
          <a:latin typeface="Arial" panose="020B0604020202020204" pitchFamily="34" charset="0"/>
          <a:ea typeface="+mn-ea"/>
          <a:cs typeface="Arial" panose="020B0604020202020204" pitchFamily="34" charset="0"/>
        </a:defRPr>
      </a:lvl4pPr>
      <a:lvl5pPr marL="407194" indent="-135731" algn="l" defTabSz="685800" rtl="0" eaLnBrk="1" latinLnBrk="0" hangingPunct="1">
        <a:spcBef>
          <a:spcPts val="0"/>
        </a:spcBef>
        <a:spcAft>
          <a:spcPts val="225"/>
        </a:spcAft>
        <a:buFont typeface="Symbol" panose="05050102010706020507" pitchFamily="18" charset="2"/>
        <a:buChar char=""/>
        <a:defRPr sz="1050" kern="1200">
          <a:solidFill>
            <a:srgbClr val="272727"/>
          </a:solidFill>
          <a:latin typeface="Arial" panose="020B0604020202020204" pitchFamily="34" charset="0"/>
          <a:ea typeface="+mn-ea"/>
          <a:cs typeface="Arial" panose="020B0604020202020204" pitchFamily="34" charset="0"/>
        </a:defRPr>
      </a:lvl5pPr>
      <a:lvl6pPr marL="407194" indent="-135731" algn="l" defTabSz="685800" rtl="0" eaLnBrk="1" latinLnBrk="0" hangingPunct="1">
        <a:spcBef>
          <a:spcPts val="0"/>
        </a:spcBef>
        <a:spcAft>
          <a:spcPts val="225"/>
        </a:spcAft>
        <a:buFont typeface="Symbol" panose="05050102010706020507" pitchFamily="18" charset="2"/>
        <a:buChar char=""/>
        <a:defRPr sz="1050" kern="1200">
          <a:solidFill>
            <a:schemeClr val="tx1"/>
          </a:solidFill>
          <a:latin typeface="+mn-lt"/>
          <a:ea typeface="+mn-ea"/>
          <a:cs typeface="+mn-cs"/>
        </a:defRPr>
      </a:lvl6pPr>
      <a:lvl7pPr marL="407194" indent="-135731" algn="l" defTabSz="685800" rtl="0" eaLnBrk="1" latinLnBrk="0" hangingPunct="1">
        <a:spcBef>
          <a:spcPts val="0"/>
        </a:spcBef>
        <a:spcAft>
          <a:spcPts val="225"/>
        </a:spcAft>
        <a:buFont typeface="Symbol" panose="05050102010706020507" pitchFamily="18" charset="2"/>
        <a:buChar char=""/>
        <a:defRPr sz="1050" kern="1200">
          <a:solidFill>
            <a:schemeClr val="tx1"/>
          </a:solidFill>
          <a:latin typeface="+mn-lt"/>
          <a:ea typeface="+mn-ea"/>
          <a:cs typeface="+mn-cs"/>
        </a:defRPr>
      </a:lvl7pPr>
      <a:lvl8pPr marL="407194" indent="-135731" algn="l" defTabSz="685800" rtl="0" eaLnBrk="1" latinLnBrk="0" hangingPunct="1">
        <a:spcBef>
          <a:spcPts val="0"/>
        </a:spcBef>
        <a:spcAft>
          <a:spcPts val="225"/>
        </a:spcAft>
        <a:buFont typeface="Symbol" panose="05050102010706020507" pitchFamily="18" charset="2"/>
        <a:buChar char=""/>
        <a:defRPr sz="1050" kern="1200">
          <a:solidFill>
            <a:schemeClr val="tx1"/>
          </a:solidFill>
          <a:latin typeface="+mn-lt"/>
          <a:ea typeface="+mn-ea"/>
          <a:cs typeface="+mn-cs"/>
        </a:defRPr>
      </a:lvl8pPr>
      <a:lvl9pPr marL="407194" indent="-135731" algn="l" defTabSz="685800" rtl="0" eaLnBrk="1" latinLnBrk="0" hangingPunct="1">
        <a:spcBef>
          <a:spcPts val="0"/>
        </a:spcBef>
        <a:spcAft>
          <a:spcPts val="225"/>
        </a:spcAft>
        <a:buFont typeface="Symbol" panose="05050102010706020507" pitchFamily="18" charset="2"/>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47441D-4296-BE4D-9D65-EBA7847D01B5}"/>
              </a:ext>
            </a:extLst>
          </p:cNvPr>
          <p:cNvPicPr>
            <a:picLocks noChangeAspect="1"/>
          </p:cNvPicPr>
          <p:nvPr userDrawn="1"/>
        </p:nvPicPr>
        <p:blipFill rotWithShape="1">
          <a:blip r:embed="rId3" cstate="email">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8" name="Round Single Corner Rectangle 37">
            <a:extLst>
              <a:ext uri="{FF2B5EF4-FFF2-40B4-BE49-F238E27FC236}">
                <a16:creationId xmlns:a16="http://schemas.microsoft.com/office/drawing/2014/main" id="{B3D3F71D-FB3F-6B4F-AF1D-56F1C0190F6F}"/>
              </a:ext>
            </a:extLst>
          </p:cNvPr>
          <p:cNvSpPr/>
          <p:nvPr userDrawn="1"/>
        </p:nvSpPr>
        <p:spPr>
          <a:xfrm>
            <a:off x="0" y="0"/>
            <a:ext cx="9144000" cy="5143500"/>
          </a:xfrm>
          <a:prstGeom prst="round1Rect">
            <a:avLst>
              <a:gd name="adj" fmla="val 0"/>
            </a:avLst>
          </a:prstGeom>
          <a:gradFill>
            <a:gsLst>
              <a:gs pos="0">
                <a:schemeClr val="accent2">
                  <a:alpha val="85000"/>
                </a:schemeClr>
              </a:gs>
              <a:gs pos="99000">
                <a:schemeClr val="accent5">
                  <a:alpha val="80000"/>
                </a:schemeClr>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53345281"/>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4126EE3-BC3C-BA4C-A896-7C682BCA946D}"/>
              </a:ext>
            </a:extLst>
          </p:cNvPr>
          <p:cNvPicPr>
            <a:picLocks noChangeArrowheads="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0" y="398"/>
            <a:ext cx="9144000" cy="5145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 Single Corner Rectangle 37">
            <a:extLst>
              <a:ext uri="{FF2B5EF4-FFF2-40B4-BE49-F238E27FC236}">
                <a16:creationId xmlns:a16="http://schemas.microsoft.com/office/drawing/2014/main" id="{B3D3F71D-FB3F-6B4F-AF1D-56F1C0190F6F}"/>
              </a:ext>
            </a:extLst>
          </p:cNvPr>
          <p:cNvSpPr/>
          <p:nvPr userDrawn="1"/>
        </p:nvSpPr>
        <p:spPr>
          <a:xfrm>
            <a:off x="0" y="0"/>
            <a:ext cx="9144000" cy="5143500"/>
          </a:xfrm>
          <a:prstGeom prst="round1Rect">
            <a:avLst>
              <a:gd name="adj" fmla="val 0"/>
            </a:avLst>
          </a:prstGeom>
          <a:gradFill>
            <a:gsLst>
              <a:gs pos="0">
                <a:schemeClr val="accent2">
                  <a:alpha val="85000"/>
                </a:schemeClr>
              </a:gs>
              <a:gs pos="99000">
                <a:schemeClr val="accent5">
                  <a:alpha val="80000"/>
                </a:schemeClr>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596106813"/>
      </p:ext>
    </p:extLst>
  </p:cSld>
  <p:clrMap bg1="lt1" tx1="dk1" bg2="lt2" tx2="dk2" accent1="accent1" accent2="accent2" accent3="accent3" accent4="accent4" accent5="accent5" accent6="accent6" hlink="hlink" folHlink="folHlink"/>
  <p:sldLayoutIdLst>
    <p:sldLayoutId id="2147483707" r:id="rId1"/>
    <p:sldLayoutId id="214748370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9431057"/>
      </p:ext>
    </p:extLst>
  </p:cSld>
  <p:clrMap bg1="lt1" tx1="dk1" bg2="lt2" tx2="dk2" accent1="accent1" accent2="accent2" accent3="accent3" accent4="accent4" accent5="accent5" accent6="accent6" hlink="hlink" folHlink="folHlink"/>
  <p:sldLayoutIdLst>
    <p:sldLayoutId id="2147483675" r:id="rId1"/>
    <p:sldLayoutId id="2147483725" r:id="rId2"/>
    <p:sldLayoutId id="2147483678" r:id="rId3"/>
    <p:sldLayoutId id="2147483679" r:id="rId4"/>
    <p:sldLayoutId id="2147483681" r:id="rId5"/>
    <p:sldLayoutId id="2147483680" r:id="rId6"/>
    <p:sldLayoutId id="2147483683" r:id="rId7"/>
    <p:sldLayoutId id="2147483726" r:id="rId8"/>
    <p:sldLayoutId id="2147483727" r:id="rId9"/>
    <p:sldLayoutId id="2147483728" r:id="rId10"/>
    <p:sldLayoutId id="2147483767" r:id="rId11"/>
    <p:sldLayoutId id="2147483752" r:id="rId12"/>
    <p:sldLayoutId id="2147483768" r:id="rId13"/>
    <p:sldLayoutId id="2147483753" r:id="rId14"/>
    <p:sldLayoutId id="2147483754" r:id="rId15"/>
    <p:sldLayoutId id="2147483755" r:id="rId16"/>
    <p:sldLayoutId id="2147483684" r:id="rId17"/>
    <p:sldLayoutId id="2147483713" r:id="rId18"/>
    <p:sldLayoutId id="2147483757" r:id="rId19"/>
    <p:sldLayoutId id="2147483759" r:id="rId20"/>
    <p:sldLayoutId id="2147483765" r:id="rId21"/>
    <p:sldLayoutId id="2147483766" r:id="rId22"/>
    <p:sldLayoutId id="2147483686" r:id="rId23"/>
    <p:sldLayoutId id="2147483687" r:id="rId24"/>
    <p:sldLayoutId id="2147483732" r:id="rId25"/>
    <p:sldLayoutId id="2147483731" r:id="rId26"/>
    <p:sldLayoutId id="2147483716" r:id="rId27"/>
    <p:sldLayoutId id="2147483724" r:id="rId28"/>
    <p:sldLayoutId id="2147483688" r:id="rId29"/>
    <p:sldLayoutId id="2147483685" r:id="rId30"/>
    <p:sldLayoutId id="2147483708" r:id="rId31"/>
    <p:sldLayoutId id="2147483689" r:id="rId32"/>
    <p:sldLayoutId id="2147483698" r:id="rId33"/>
    <p:sldLayoutId id="2147483714" r:id="rId34"/>
    <p:sldLayoutId id="2147483730" r:id="rId35"/>
    <p:sldLayoutId id="214748370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565737"/>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3" r:id="rId4"/>
    <p:sldLayoutId id="2147483744" r:id="rId5"/>
    <p:sldLayoutId id="2147483742"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2" descr="people sitting on chairs near tables during daytime">
            <a:extLst>
              <a:ext uri="{FF2B5EF4-FFF2-40B4-BE49-F238E27FC236}">
                <a16:creationId xmlns:a16="http://schemas.microsoft.com/office/drawing/2014/main" id="{6FE80F21-B120-7C43-A7CA-413D3FDB1B11}"/>
              </a:ext>
            </a:extLst>
          </p:cNvPr>
          <p:cNvPicPr>
            <a:picLocks noChangeAspect="1" noChangeArrowheads="1"/>
          </p:cNvPicPr>
          <p:nvPr userDrawn="1"/>
        </p:nvPicPr>
        <p:blipFill rotWithShape="1">
          <a:blip r:embed="rId6" cstate="email">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bwMode="auto">
          <a:xfrm>
            <a:off x="0" y="2571750"/>
            <a:ext cx="9144000" cy="2571749"/>
          </a:xfrm>
          <a:prstGeom prst="rect">
            <a:avLst/>
          </a:prstGeom>
          <a:noFill/>
          <a:extLst>
            <a:ext uri="{909E8E84-426E-40DD-AFC4-6F175D3DCCD1}">
              <a14:hiddenFill xmlns:a14="http://schemas.microsoft.com/office/drawing/2010/main">
                <a:solidFill>
                  <a:srgbClr val="FFFFFF"/>
                </a:solidFill>
              </a14:hiddenFill>
            </a:ext>
          </a:extLst>
        </p:spPr>
      </p:pic>
      <p:sp>
        <p:nvSpPr>
          <p:cNvPr id="5" name="Shape 24">
            <a:extLst>
              <a:ext uri="{FF2B5EF4-FFF2-40B4-BE49-F238E27FC236}">
                <a16:creationId xmlns:a16="http://schemas.microsoft.com/office/drawing/2014/main" id="{24C96DEE-FA26-274E-9B28-291A4B2726D2}"/>
              </a:ext>
            </a:extLst>
          </p:cNvPr>
          <p:cNvSpPr/>
          <p:nvPr userDrawn="1"/>
        </p:nvSpPr>
        <p:spPr>
          <a:xfrm>
            <a:off x="0" y="2571750"/>
            <a:ext cx="9144000" cy="2571750"/>
          </a:xfrm>
          <a:prstGeom prst="rect">
            <a:avLst/>
          </a:prstGeom>
          <a:gradFill>
            <a:gsLst>
              <a:gs pos="0">
                <a:srgbClr val="53585F">
                  <a:alpha val="75000"/>
                </a:srgbClr>
              </a:gs>
              <a:gs pos="99000">
                <a:srgbClr val="232327">
                  <a:alpha val="75000"/>
                </a:srgbClr>
              </a:gs>
            </a:gsLst>
            <a:lin ang="16200000"/>
          </a:gradFill>
          <a:ln w="12700">
            <a:miter lim="400000"/>
          </a:ln>
        </p:spPr>
        <p:txBody>
          <a:bodyPr lIns="0" tIns="0" rIns="0" bIns="0" anchor="ctr"/>
          <a:lstStyle/>
          <a:p>
            <a:pPr lvl="0">
              <a:lnSpc>
                <a:spcPct val="80000"/>
              </a:lnSpc>
              <a:defRPr sz="2700" b="1">
                <a:solidFill>
                  <a:srgbClr val="FFFFFF"/>
                </a:solidFill>
              </a:defRPr>
            </a:pPr>
            <a:endParaRPr sz="1097">
              <a:latin typeface="Calibri Light" panose="020F0302020204030204" pitchFamily="34" charset="0"/>
              <a:cs typeface="Calibri Light" panose="020F0302020204030204" pitchFamily="34" charset="0"/>
            </a:endParaRPr>
          </a:p>
        </p:txBody>
      </p:sp>
      <p:pic>
        <p:nvPicPr>
          <p:cNvPr id="6" name="Picture 5" descr="Price Bailey logo"/>
          <p:cNvPicPr>
            <a:picLocks noChangeAspect="1"/>
          </p:cNvPicPr>
          <p:nvPr userDrawn="1"/>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63200" y="288000"/>
            <a:ext cx="828000" cy="161062"/>
          </a:xfrm>
          <a:prstGeom prst="rect">
            <a:avLst/>
          </a:prstGeom>
          <a:noFill/>
          <a:ln>
            <a:noFill/>
          </a:ln>
        </p:spPr>
      </p:pic>
    </p:spTree>
    <p:extLst>
      <p:ext uri="{BB962C8B-B14F-4D97-AF65-F5344CB8AC3E}">
        <p14:creationId xmlns:p14="http://schemas.microsoft.com/office/powerpoint/2010/main" val="1151026415"/>
      </p:ext>
    </p:extLst>
  </p:cSld>
  <p:clrMap bg1="lt1" tx1="dk1" bg2="lt2" tx2="dk2" accent1="accent1" accent2="accent2" accent3="accent3" accent4="accent4" accent5="accent5" accent6="accent6" hlink="hlink" folHlink="folHlink"/>
  <p:sldLayoutIdLst>
    <p:sldLayoutId id="2147483700" r:id="rId1"/>
    <p:sldLayoutId id="2147483729" r:id="rId2"/>
    <p:sldLayoutId id="2147483715" r:id="rId3"/>
    <p:sldLayoutId id="214748370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4126EE3-BC3C-BA4C-A896-7C682BCA946D}"/>
              </a:ext>
            </a:extLst>
          </p:cNvPr>
          <p:cNvPicPr>
            <a:picLocks noChangeArrowheads="1"/>
          </p:cNvPicPr>
          <p:nvPr userDrawn="1"/>
        </p:nvPicPr>
        <p:blipFill rotWithShape="1">
          <a:blip r:embed="rId6" cstate="screen">
            <a:extLst>
              <a:ext uri="{28A0092B-C50C-407E-A947-70E740481C1C}">
                <a14:useLocalDpi xmlns:a14="http://schemas.microsoft.com/office/drawing/2010/main"/>
              </a:ext>
            </a:extLst>
          </a:blip>
          <a:srcRect/>
          <a:stretch/>
        </p:blipFill>
        <p:spPr bwMode="auto">
          <a:xfrm>
            <a:off x="0" y="398"/>
            <a:ext cx="9144000" cy="5145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 Single Corner Rectangle 37">
            <a:extLst>
              <a:ext uri="{FF2B5EF4-FFF2-40B4-BE49-F238E27FC236}">
                <a16:creationId xmlns:a16="http://schemas.microsoft.com/office/drawing/2014/main" id="{B3D3F71D-FB3F-6B4F-AF1D-56F1C0190F6F}"/>
              </a:ext>
            </a:extLst>
          </p:cNvPr>
          <p:cNvSpPr/>
          <p:nvPr userDrawn="1"/>
        </p:nvSpPr>
        <p:spPr>
          <a:xfrm>
            <a:off x="0" y="0"/>
            <a:ext cx="9144000" cy="5143500"/>
          </a:xfrm>
          <a:prstGeom prst="round1Rect">
            <a:avLst>
              <a:gd name="adj" fmla="val 0"/>
            </a:avLst>
          </a:prstGeom>
          <a:gradFill>
            <a:gsLst>
              <a:gs pos="0">
                <a:schemeClr val="accent2">
                  <a:alpha val="85000"/>
                </a:schemeClr>
              </a:gs>
              <a:gs pos="99000">
                <a:schemeClr val="accent5">
                  <a:alpha val="80000"/>
                </a:schemeClr>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762981563"/>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hyperlink" Target="http://www.pricebailey.co.uk/blog/a-comprehensive-guide-to-hmrcs-vat-penalty-regime" TargetMode="Externa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hyperlink" Target="mailto:Emma.Ryan@pricebailey.co.uk" TargetMode="External"/><Relationship Id="rId2" Type="http://schemas.openxmlformats.org/officeDocument/2006/relationships/image" Target="../media/image33.png"/><Relationship Id="rId1" Type="http://schemas.openxmlformats.org/officeDocument/2006/relationships/slideLayout" Target="../slideLayouts/slideLayout9.xml"/><Relationship Id="rId5" Type="http://schemas.openxmlformats.org/officeDocument/2006/relationships/image" Target="../media/image34.png"/><Relationship Id="rId4" Type="http://schemas.openxmlformats.org/officeDocument/2006/relationships/hyperlink" Target="mailto:charlotte.page@pricebailey.co.uk"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GB" dirty="0" smtClean="0"/>
              <a:t>New VAT Penalty regime</a:t>
            </a:r>
            <a:endParaRPr lang="en-GB" dirty="0"/>
          </a:p>
        </p:txBody>
      </p:sp>
      <p:sp>
        <p:nvSpPr>
          <p:cNvPr id="6" name="Text Placeholder 5"/>
          <p:cNvSpPr>
            <a:spLocks noGrp="1"/>
          </p:cNvSpPr>
          <p:nvPr>
            <p:ph type="body" sz="quarter" idx="11"/>
          </p:nvPr>
        </p:nvSpPr>
        <p:spPr>
          <a:xfrm>
            <a:off x="1153624" y="3840480"/>
            <a:ext cx="2429437" cy="756683"/>
          </a:xfrm>
        </p:spPr>
        <p:txBody>
          <a:bodyPr/>
          <a:lstStyle/>
          <a:p>
            <a:r>
              <a:rPr lang="en-GB" sz="1400" dirty="0" smtClean="0"/>
              <a:t>For VAT Accounting periods starting on or after 1 January 2023</a:t>
            </a:r>
          </a:p>
          <a:p>
            <a:endParaRPr lang="en-GB" sz="1400" dirty="0"/>
          </a:p>
        </p:txBody>
      </p:sp>
    </p:spTree>
    <p:extLst>
      <p:ext uri="{BB962C8B-B14F-4D97-AF65-F5344CB8AC3E}">
        <p14:creationId xmlns:p14="http://schemas.microsoft.com/office/powerpoint/2010/main" val="11762517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Penalty points thresholds</a:t>
            </a:r>
            <a:endParaRPr lang="en-GB" dirty="0"/>
          </a:p>
        </p:txBody>
      </p:sp>
      <p:sp>
        <p:nvSpPr>
          <p:cNvPr id="3" name="Text Placeholder 2"/>
          <p:cNvSpPr>
            <a:spLocks noGrp="1"/>
          </p:cNvSpPr>
          <p:nvPr>
            <p:ph type="body" sz="quarter" idx="11"/>
          </p:nvPr>
        </p:nvSpPr>
        <p:spPr/>
        <p:txBody>
          <a:bodyPr/>
          <a:lstStyle/>
          <a:p>
            <a:r>
              <a:rPr lang="en-GB" dirty="0" smtClean="0"/>
              <a:t>Thresholds are dependent on the accounting period a business uses when submitting their VAT returns.</a:t>
            </a:r>
            <a:endParaRPr lang="en-GB" dirty="0"/>
          </a:p>
        </p:txBody>
      </p:sp>
      <p:graphicFrame>
        <p:nvGraphicFramePr>
          <p:cNvPr id="5" name="Chart Placeholder 4"/>
          <p:cNvGraphicFramePr>
            <a:graphicFrameLocks noGrp="1"/>
          </p:cNvGraphicFramePr>
          <p:nvPr>
            <p:ph type="chart" sz="quarter" idx="18"/>
            <p:extLst>
              <p:ext uri="{D42A27DB-BD31-4B8C-83A1-F6EECF244321}">
                <p14:modId xmlns:p14="http://schemas.microsoft.com/office/powerpoint/2010/main" val="1616421909"/>
              </p:ext>
            </p:extLst>
          </p:nvPr>
        </p:nvGraphicFramePr>
        <p:xfrm>
          <a:off x="648665" y="2939332"/>
          <a:ext cx="2762770" cy="1413793"/>
        </p:xfrm>
        <a:graphic>
          <a:graphicData uri="http://schemas.openxmlformats.org/drawingml/2006/table">
            <a:tbl>
              <a:tblPr firstRow="1" bandRow="1">
                <a:tableStyleId>{21E4AEA4-8DFA-4A89-87EB-49C32662AFE0}</a:tableStyleId>
              </a:tblPr>
              <a:tblGrid>
                <a:gridCol w="1381385">
                  <a:extLst>
                    <a:ext uri="{9D8B030D-6E8A-4147-A177-3AD203B41FA5}">
                      <a16:colId xmlns:a16="http://schemas.microsoft.com/office/drawing/2014/main" val="1950691560"/>
                    </a:ext>
                  </a:extLst>
                </a:gridCol>
                <a:gridCol w="1381385">
                  <a:extLst>
                    <a:ext uri="{9D8B030D-6E8A-4147-A177-3AD203B41FA5}">
                      <a16:colId xmlns:a16="http://schemas.microsoft.com/office/drawing/2014/main" val="3296956774"/>
                    </a:ext>
                  </a:extLst>
                </a:gridCol>
              </a:tblGrid>
              <a:tr h="499393">
                <a:tc>
                  <a:txBody>
                    <a:bodyPr/>
                    <a:lstStyle/>
                    <a:p>
                      <a:pPr>
                        <a:tabLst>
                          <a:tab pos="809625" algn="dec"/>
                        </a:tabLst>
                      </a:pPr>
                      <a:r>
                        <a:rPr lang="en-GB" sz="1000" dirty="0" smtClean="0"/>
                        <a:t>	Accounting period</a:t>
                      </a:r>
                      <a:endParaRPr lang="en-GB" sz="1000" dirty="0"/>
                    </a:p>
                  </a:txBody>
                  <a:tcPr anchor="ctr"/>
                </a:tc>
                <a:tc>
                  <a:txBody>
                    <a:bodyPr/>
                    <a:lstStyle/>
                    <a:p>
                      <a:pPr marL="0" algn="l" defTabSz="914400" rtl="0" eaLnBrk="1" latinLnBrk="0" hangingPunct="1">
                        <a:tabLst>
                          <a:tab pos="714375" algn="r"/>
                        </a:tabLst>
                      </a:pPr>
                      <a:r>
                        <a:rPr lang="en-GB" sz="1000" b="1" kern="1200" dirty="0" smtClean="0">
                          <a:solidFill>
                            <a:schemeClr val="lt1"/>
                          </a:solidFill>
                          <a:latin typeface="+mn-lt"/>
                          <a:ea typeface="+mn-ea"/>
                          <a:cs typeface="+mn-cs"/>
                        </a:rPr>
                        <a:t>	Penalty</a:t>
                      </a:r>
                      <a:r>
                        <a:rPr lang="en-GB" sz="1000" b="1" kern="1200" baseline="0" dirty="0" smtClean="0">
                          <a:solidFill>
                            <a:schemeClr val="lt1"/>
                          </a:solidFill>
                          <a:latin typeface="+mn-lt"/>
                          <a:ea typeface="+mn-ea"/>
                          <a:cs typeface="+mn-cs"/>
                        </a:rPr>
                        <a:t> points threshold</a:t>
                      </a:r>
                      <a:endParaRPr lang="en-GB" sz="1000" b="1" kern="1200" dirty="0">
                        <a:solidFill>
                          <a:schemeClr val="lt1"/>
                        </a:solidFill>
                        <a:latin typeface="+mn-lt"/>
                        <a:ea typeface="+mn-ea"/>
                        <a:cs typeface="+mn-cs"/>
                      </a:endParaRPr>
                    </a:p>
                  </a:txBody>
                  <a:tcPr anchor="ctr"/>
                </a:tc>
                <a:extLst>
                  <a:ext uri="{0D108BD9-81ED-4DB2-BD59-A6C34878D82A}">
                    <a16:rowId xmlns:a16="http://schemas.microsoft.com/office/drawing/2014/main" val="3035312954"/>
                  </a:ext>
                </a:extLst>
              </a:tr>
              <a:tr h="288112">
                <a:tc>
                  <a:txBody>
                    <a:bodyPr/>
                    <a:lstStyle/>
                    <a:p>
                      <a:r>
                        <a:rPr lang="en-GB" sz="1200" dirty="0" smtClean="0">
                          <a:solidFill>
                            <a:schemeClr val="tx1"/>
                          </a:solidFill>
                        </a:rPr>
                        <a:t>Monthly</a:t>
                      </a:r>
                      <a:endParaRPr lang="en-GB" sz="1200" dirty="0">
                        <a:solidFill>
                          <a:schemeClr val="tx1"/>
                        </a:solidFill>
                      </a:endParaRPr>
                    </a:p>
                  </a:txBody>
                  <a:tcPr/>
                </a:tc>
                <a:tc>
                  <a:txBody>
                    <a:bodyPr/>
                    <a:lstStyle/>
                    <a:p>
                      <a:pPr marL="0" algn="l" defTabSz="914400" rtl="0" eaLnBrk="1" latinLnBrk="0" hangingPunct="1">
                        <a:tabLst>
                          <a:tab pos="714375" algn="dec"/>
                        </a:tabLst>
                      </a:pPr>
                      <a:r>
                        <a:rPr lang="en-GB" sz="1400" kern="1200" dirty="0" smtClean="0">
                          <a:solidFill>
                            <a:schemeClr val="tx1"/>
                          </a:solidFill>
                          <a:latin typeface="+mn-lt"/>
                          <a:ea typeface="+mn-ea"/>
                          <a:cs typeface="+mn-cs"/>
                        </a:rPr>
                        <a:t>	5</a:t>
                      </a:r>
                      <a:endParaRPr lang="en-GB" sz="1400" kern="1200" dirty="0">
                        <a:solidFill>
                          <a:schemeClr val="tx1"/>
                        </a:solidFill>
                        <a:latin typeface="+mn-lt"/>
                        <a:ea typeface="+mn-ea"/>
                        <a:cs typeface="+mn-cs"/>
                      </a:endParaRPr>
                    </a:p>
                  </a:txBody>
                  <a:tcPr/>
                </a:tc>
                <a:extLst>
                  <a:ext uri="{0D108BD9-81ED-4DB2-BD59-A6C34878D82A}">
                    <a16:rowId xmlns:a16="http://schemas.microsoft.com/office/drawing/2014/main" val="3106058571"/>
                  </a:ext>
                </a:extLst>
              </a:tr>
              <a:tr h="2881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chemeClr val="tx1"/>
                          </a:solidFill>
                        </a:rPr>
                        <a:t>Quarterly</a:t>
                      </a:r>
                    </a:p>
                  </a:txBody>
                  <a:tcPr/>
                </a:tc>
                <a:tc>
                  <a:txBody>
                    <a:bodyPr/>
                    <a:lstStyle/>
                    <a:p>
                      <a:pPr marL="0" algn="l" defTabSz="914400" rtl="0" eaLnBrk="1" latinLnBrk="0" hangingPunct="1">
                        <a:tabLst>
                          <a:tab pos="714375" algn="dec"/>
                        </a:tabLst>
                      </a:pPr>
                      <a:r>
                        <a:rPr lang="en-GB" sz="1400" kern="1200" dirty="0">
                          <a:solidFill>
                            <a:schemeClr val="tx1"/>
                          </a:solidFill>
                          <a:latin typeface="+mn-lt"/>
                          <a:ea typeface="+mn-ea"/>
                          <a:cs typeface="+mn-cs"/>
                        </a:rPr>
                        <a:t>	</a:t>
                      </a:r>
                      <a:r>
                        <a:rPr lang="en-GB" sz="1400" kern="1200" dirty="0" smtClean="0">
                          <a:solidFill>
                            <a:schemeClr val="tx1"/>
                          </a:solidFill>
                          <a:latin typeface="+mn-lt"/>
                          <a:ea typeface="+mn-ea"/>
                          <a:cs typeface="+mn-cs"/>
                        </a:rPr>
                        <a:t>4</a:t>
                      </a:r>
                      <a:endParaRPr lang="en-GB" sz="1400" kern="1200" dirty="0">
                        <a:solidFill>
                          <a:schemeClr val="tx1"/>
                        </a:solidFill>
                        <a:latin typeface="+mn-lt"/>
                        <a:ea typeface="+mn-ea"/>
                        <a:cs typeface="+mn-cs"/>
                      </a:endParaRPr>
                    </a:p>
                  </a:txBody>
                  <a:tcPr/>
                </a:tc>
                <a:extLst>
                  <a:ext uri="{0D108BD9-81ED-4DB2-BD59-A6C34878D82A}">
                    <a16:rowId xmlns:a16="http://schemas.microsoft.com/office/drawing/2014/main" val="4116574305"/>
                  </a:ext>
                </a:extLst>
              </a:tr>
              <a:tr h="288112">
                <a:tc>
                  <a:txBody>
                    <a:bodyPr/>
                    <a:lstStyle/>
                    <a:p>
                      <a:r>
                        <a:rPr lang="en-GB" sz="1200" dirty="0" smtClean="0">
                          <a:solidFill>
                            <a:schemeClr val="tx1"/>
                          </a:solidFill>
                        </a:rPr>
                        <a:t>Annually</a:t>
                      </a:r>
                      <a:endParaRPr lang="en-GB" sz="1200" dirty="0">
                        <a:solidFill>
                          <a:schemeClr val="tx1"/>
                        </a:solidFill>
                      </a:endParaRPr>
                    </a:p>
                  </a:txBody>
                  <a:tcPr/>
                </a:tc>
                <a:tc>
                  <a:txBody>
                    <a:bodyPr/>
                    <a:lstStyle/>
                    <a:p>
                      <a:pPr marL="0" algn="l" defTabSz="914400" rtl="0" eaLnBrk="1" latinLnBrk="0" hangingPunct="1">
                        <a:tabLst>
                          <a:tab pos="714375" algn="dec"/>
                        </a:tabLst>
                      </a:pPr>
                      <a:r>
                        <a:rPr lang="en-GB" sz="1400" kern="1200" dirty="0" smtClean="0">
                          <a:solidFill>
                            <a:schemeClr val="tx1"/>
                          </a:solidFill>
                          <a:latin typeface="+mn-lt"/>
                          <a:ea typeface="+mn-ea"/>
                          <a:cs typeface="+mn-cs"/>
                        </a:rPr>
                        <a:t>	2</a:t>
                      </a:r>
                      <a:endParaRPr lang="en-GB" sz="1400" kern="1200" dirty="0">
                        <a:solidFill>
                          <a:schemeClr val="tx1"/>
                        </a:solidFill>
                        <a:latin typeface="+mn-lt"/>
                        <a:ea typeface="+mn-ea"/>
                        <a:cs typeface="+mn-cs"/>
                      </a:endParaRPr>
                    </a:p>
                  </a:txBody>
                  <a:tcPr/>
                </a:tc>
                <a:extLst>
                  <a:ext uri="{0D108BD9-81ED-4DB2-BD59-A6C34878D82A}">
                    <a16:rowId xmlns:a16="http://schemas.microsoft.com/office/drawing/2014/main" val="749717363"/>
                  </a:ext>
                </a:extLst>
              </a:tr>
            </a:tbl>
          </a:graphicData>
        </a:graphic>
      </p:graphicFrame>
      <p:sp>
        <p:nvSpPr>
          <p:cNvPr id="6" name="TextBox 5"/>
          <p:cNvSpPr txBox="1"/>
          <p:nvPr/>
        </p:nvSpPr>
        <p:spPr>
          <a:xfrm>
            <a:off x="3821562" y="939816"/>
            <a:ext cx="5322438" cy="3600986"/>
          </a:xfrm>
          <a:prstGeom prst="rect">
            <a:avLst/>
          </a:prstGeom>
          <a:noFill/>
        </p:spPr>
        <p:txBody>
          <a:bodyPr wrap="square" rtlCol="0">
            <a:spAutoFit/>
          </a:bodyPr>
          <a:lstStyle/>
          <a:p>
            <a:r>
              <a:rPr lang="en-GB" sz="1400" b="1" dirty="0" smtClean="0">
                <a:solidFill>
                  <a:schemeClr val="bg1"/>
                </a:solidFill>
              </a:rPr>
              <a:t>Application to nil and repayment VAT returns</a:t>
            </a:r>
          </a:p>
          <a:p>
            <a:endParaRPr lang="en-GB" sz="1400" b="1" dirty="0" smtClean="0">
              <a:solidFill>
                <a:schemeClr val="bg1"/>
              </a:solidFill>
            </a:endParaRPr>
          </a:p>
          <a:p>
            <a:r>
              <a:rPr lang="en-GB" sz="1400" dirty="0" smtClean="0">
                <a:solidFill>
                  <a:schemeClr val="bg1"/>
                </a:solidFill>
              </a:rPr>
              <a:t>Penalties can now be charged for the late submission of nil and repayment VAT returns </a:t>
            </a:r>
            <a:endParaRPr lang="en-GB" sz="1400" dirty="0">
              <a:solidFill>
                <a:schemeClr val="bg1"/>
              </a:solidFill>
            </a:endParaRPr>
          </a:p>
          <a:p>
            <a:endParaRPr lang="en-GB" sz="1400" b="1" dirty="0" smtClean="0">
              <a:solidFill>
                <a:schemeClr val="bg1"/>
              </a:solidFill>
            </a:endParaRPr>
          </a:p>
          <a:p>
            <a:endParaRPr lang="en-GB" sz="1400" b="1" dirty="0">
              <a:solidFill>
                <a:schemeClr val="bg1"/>
              </a:solidFill>
            </a:endParaRPr>
          </a:p>
          <a:p>
            <a:r>
              <a:rPr lang="en-GB" sz="1400" b="1" dirty="0" smtClean="0">
                <a:solidFill>
                  <a:schemeClr val="bg1"/>
                </a:solidFill>
              </a:rPr>
              <a:t>Expiration of Penalty Points</a:t>
            </a:r>
          </a:p>
          <a:p>
            <a:endParaRPr lang="en-GB" sz="1400" b="1" dirty="0">
              <a:solidFill>
                <a:schemeClr val="bg1"/>
              </a:solidFill>
            </a:endParaRPr>
          </a:p>
          <a:p>
            <a:r>
              <a:rPr lang="en-GB" sz="1400" dirty="0" smtClean="0">
                <a:solidFill>
                  <a:schemeClr val="bg1"/>
                </a:solidFill>
              </a:rPr>
              <a:t>Provided the threshold is not reached, individual points will expire automatically on the last day of the months, 24 months later for VAT or on the last day of the months, 25 months later for personal tax.</a:t>
            </a:r>
            <a:endParaRPr lang="en-GB" sz="1400" dirty="0">
              <a:solidFill>
                <a:schemeClr val="bg1"/>
              </a:solidFill>
            </a:endParaRPr>
          </a:p>
          <a:p>
            <a:endParaRPr lang="en-GB" sz="1400" dirty="0">
              <a:solidFill>
                <a:schemeClr val="bg1"/>
              </a:solidFill>
            </a:endParaRPr>
          </a:p>
          <a:p>
            <a:r>
              <a:rPr lang="en-GB" sz="1400" dirty="0" smtClean="0">
                <a:solidFill>
                  <a:schemeClr val="bg1"/>
                </a:solidFill>
              </a:rPr>
              <a:t>It is however possible to remove all penalty points when at the threshold.</a:t>
            </a:r>
            <a:endParaRPr lang="en-GB" sz="1400" dirty="0">
              <a:solidFill>
                <a:schemeClr val="bg1"/>
              </a:solidFill>
            </a:endParaRPr>
          </a:p>
          <a:p>
            <a:endParaRPr lang="en-GB" sz="1400" dirty="0">
              <a:solidFill>
                <a:schemeClr val="bg1"/>
              </a:solidFill>
            </a:endParaRPr>
          </a:p>
          <a:p>
            <a:endParaRPr lang="en-GB" dirty="0">
              <a:solidFill>
                <a:schemeClr val="bg1"/>
              </a:solidFill>
            </a:endParaRPr>
          </a:p>
        </p:txBody>
      </p:sp>
    </p:spTree>
    <p:extLst>
      <p:ext uri="{BB962C8B-B14F-4D97-AF65-F5344CB8AC3E}">
        <p14:creationId xmlns:p14="http://schemas.microsoft.com/office/powerpoint/2010/main" val="24557011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Late submission penalties</a:t>
            </a:r>
            <a:endParaRPr lang="en-GB" dirty="0"/>
          </a:p>
        </p:txBody>
      </p:sp>
      <p:sp>
        <p:nvSpPr>
          <p:cNvPr id="3" name="Text Placeholder 2"/>
          <p:cNvSpPr>
            <a:spLocks noGrp="1"/>
          </p:cNvSpPr>
          <p:nvPr>
            <p:ph type="body" sz="quarter" idx="11"/>
          </p:nvPr>
        </p:nvSpPr>
        <p:spPr/>
        <p:txBody>
          <a:bodyPr/>
          <a:lstStyle/>
          <a:p>
            <a:r>
              <a:rPr lang="en-GB" dirty="0" smtClean="0"/>
              <a:t>Penalty point example – Quarterly return</a:t>
            </a:r>
            <a:endParaRPr lang="en-GB" dirty="0"/>
          </a:p>
        </p:txBody>
      </p:sp>
      <p:sp>
        <p:nvSpPr>
          <p:cNvPr id="11" name="Oval 10"/>
          <p:cNvSpPr/>
          <p:nvPr/>
        </p:nvSpPr>
        <p:spPr>
          <a:xfrm>
            <a:off x="4262868" y="1509703"/>
            <a:ext cx="301666" cy="29881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257310" y="2124916"/>
            <a:ext cx="301666" cy="29881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257310" y="2728923"/>
            <a:ext cx="301666" cy="29881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4265768" y="3338136"/>
            <a:ext cx="301666" cy="298810"/>
          </a:xfrm>
          <a:prstGeom prst="ellipse">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TextBox 34"/>
          <p:cNvSpPr txBox="1"/>
          <p:nvPr/>
        </p:nvSpPr>
        <p:spPr>
          <a:xfrm>
            <a:off x="4142229" y="911846"/>
            <a:ext cx="680421" cy="400110"/>
          </a:xfrm>
          <a:prstGeom prst="rect">
            <a:avLst/>
          </a:prstGeom>
          <a:noFill/>
        </p:spPr>
        <p:txBody>
          <a:bodyPr wrap="square" rtlCol="0">
            <a:spAutoFit/>
          </a:bodyPr>
          <a:lstStyle/>
          <a:p>
            <a:r>
              <a:rPr lang="en-GB" sz="1000" dirty="0" smtClean="0">
                <a:solidFill>
                  <a:schemeClr val="bg1"/>
                </a:solidFill>
              </a:rPr>
              <a:t>Apr 23 Filed late</a:t>
            </a:r>
            <a:endParaRPr lang="en-GB" sz="1000" dirty="0">
              <a:solidFill>
                <a:schemeClr val="bg1"/>
              </a:solidFill>
            </a:endParaRPr>
          </a:p>
        </p:txBody>
      </p:sp>
      <p:sp>
        <p:nvSpPr>
          <p:cNvPr id="36" name="TextBox 35"/>
          <p:cNvSpPr txBox="1"/>
          <p:nvPr/>
        </p:nvSpPr>
        <p:spPr>
          <a:xfrm>
            <a:off x="4659673" y="899607"/>
            <a:ext cx="858134" cy="400110"/>
          </a:xfrm>
          <a:prstGeom prst="rect">
            <a:avLst/>
          </a:prstGeom>
          <a:noFill/>
        </p:spPr>
        <p:txBody>
          <a:bodyPr wrap="square" rtlCol="0">
            <a:spAutoFit/>
          </a:bodyPr>
          <a:lstStyle/>
          <a:p>
            <a:r>
              <a:rPr lang="en-GB" sz="1000" dirty="0" smtClean="0">
                <a:solidFill>
                  <a:schemeClr val="bg1"/>
                </a:solidFill>
              </a:rPr>
              <a:t>Jul 23 </a:t>
            </a:r>
          </a:p>
          <a:p>
            <a:r>
              <a:rPr lang="en-GB" sz="1000" dirty="0" smtClean="0">
                <a:solidFill>
                  <a:schemeClr val="bg1"/>
                </a:solidFill>
              </a:rPr>
              <a:t>On time</a:t>
            </a:r>
            <a:endParaRPr lang="en-GB" sz="1000" dirty="0">
              <a:solidFill>
                <a:schemeClr val="bg1"/>
              </a:solidFill>
            </a:endParaRPr>
          </a:p>
        </p:txBody>
      </p:sp>
      <p:sp>
        <p:nvSpPr>
          <p:cNvPr id="37" name="TextBox 36"/>
          <p:cNvSpPr txBox="1"/>
          <p:nvPr/>
        </p:nvSpPr>
        <p:spPr>
          <a:xfrm>
            <a:off x="5203732" y="911659"/>
            <a:ext cx="745761" cy="415498"/>
          </a:xfrm>
          <a:prstGeom prst="rect">
            <a:avLst/>
          </a:prstGeom>
          <a:noFill/>
        </p:spPr>
        <p:txBody>
          <a:bodyPr wrap="square" rtlCol="0">
            <a:spAutoFit/>
          </a:bodyPr>
          <a:lstStyle/>
          <a:p>
            <a:r>
              <a:rPr lang="en-GB" sz="1000" dirty="0" smtClean="0">
                <a:solidFill>
                  <a:schemeClr val="bg1"/>
                </a:solidFill>
              </a:rPr>
              <a:t>Oct 23  Filed late</a:t>
            </a:r>
            <a:endParaRPr lang="en-GB" sz="1000" dirty="0">
              <a:solidFill>
                <a:schemeClr val="bg1"/>
              </a:solidFill>
            </a:endParaRPr>
          </a:p>
        </p:txBody>
      </p:sp>
      <p:sp>
        <p:nvSpPr>
          <p:cNvPr id="38" name="TextBox 37"/>
          <p:cNvSpPr txBox="1"/>
          <p:nvPr/>
        </p:nvSpPr>
        <p:spPr>
          <a:xfrm>
            <a:off x="5771755" y="907293"/>
            <a:ext cx="894005" cy="400110"/>
          </a:xfrm>
          <a:prstGeom prst="rect">
            <a:avLst/>
          </a:prstGeom>
          <a:noFill/>
        </p:spPr>
        <p:txBody>
          <a:bodyPr wrap="square" rtlCol="0">
            <a:spAutoFit/>
          </a:bodyPr>
          <a:lstStyle/>
          <a:p>
            <a:r>
              <a:rPr lang="en-GB" sz="1000" dirty="0" smtClean="0">
                <a:solidFill>
                  <a:schemeClr val="bg1"/>
                </a:solidFill>
              </a:rPr>
              <a:t>Jan 24  </a:t>
            </a:r>
          </a:p>
          <a:p>
            <a:r>
              <a:rPr lang="en-GB" sz="1000" dirty="0" smtClean="0">
                <a:solidFill>
                  <a:schemeClr val="bg1"/>
                </a:solidFill>
              </a:rPr>
              <a:t>On time</a:t>
            </a:r>
            <a:endParaRPr lang="en-GB" sz="1000" dirty="0">
              <a:solidFill>
                <a:schemeClr val="bg1"/>
              </a:solidFill>
            </a:endParaRPr>
          </a:p>
        </p:txBody>
      </p:sp>
      <p:sp>
        <p:nvSpPr>
          <p:cNvPr id="39" name="TextBox 38"/>
          <p:cNvSpPr txBox="1"/>
          <p:nvPr/>
        </p:nvSpPr>
        <p:spPr>
          <a:xfrm>
            <a:off x="6289725" y="908393"/>
            <a:ext cx="819009" cy="400110"/>
          </a:xfrm>
          <a:prstGeom prst="rect">
            <a:avLst/>
          </a:prstGeom>
          <a:noFill/>
        </p:spPr>
        <p:txBody>
          <a:bodyPr wrap="square" rtlCol="0">
            <a:spAutoFit/>
          </a:bodyPr>
          <a:lstStyle/>
          <a:p>
            <a:r>
              <a:rPr lang="en-GB" sz="1000" dirty="0" smtClean="0">
                <a:solidFill>
                  <a:schemeClr val="bg1"/>
                </a:solidFill>
              </a:rPr>
              <a:t>Apr 24</a:t>
            </a:r>
          </a:p>
          <a:p>
            <a:r>
              <a:rPr lang="en-GB" sz="1000" dirty="0" smtClean="0">
                <a:solidFill>
                  <a:schemeClr val="bg1"/>
                </a:solidFill>
              </a:rPr>
              <a:t>Filed late</a:t>
            </a:r>
            <a:endParaRPr lang="en-GB" sz="1000" dirty="0">
              <a:solidFill>
                <a:schemeClr val="bg1"/>
              </a:solidFill>
            </a:endParaRPr>
          </a:p>
        </p:txBody>
      </p:sp>
      <p:sp>
        <p:nvSpPr>
          <p:cNvPr id="40" name="TextBox 39"/>
          <p:cNvSpPr txBox="1"/>
          <p:nvPr/>
        </p:nvSpPr>
        <p:spPr>
          <a:xfrm>
            <a:off x="6853484" y="911659"/>
            <a:ext cx="772821" cy="400110"/>
          </a:xfrm>
          <a:prstGeom prst="rect">
            <a:avLst/>
          </a:prstGeom>
          <a:noFill/>
        </p:spPr>
        <p:txBody>
          <a:bodyPr wrap="square" rtlCol="0">
            <a:spAutoFit/>
          </a:bodyPr>
          <a:lstStyle/>
          <a:p>
            <a:r>
              <a:rPr lang="en-GB" sz="1000" dirty="0" smtClean="0">
                <a:solidFill>
                  <a:schemeClr val="bg1"/>
                </a:solidFill>
              </a:rPr>
              <a:t>Jul 24 </a:t>
            </a:r>
          </a:p>
          <a:p>
            <a:r>
              <a:rPr lang="en-GB" sz="1000" dirty="0" smtClean="0">
                <a:solidFill>
                  <a:schemeClr val="bg1"/>
                </a:solidFill>
              </a:rPr>
              <a:t>Filed late</a:t>
            </a:r>
            <a:endParaRPr lang="en-GB" sz="1000" dirty="0">
              <a:solidFill>
                <a:schemeClr val="bg1"/>
              </a:solidFill>
            </a:endParaRPr>
          </a:p>
        </p:txBody>
      </p:sp>
      <p:sp>
        <p:nvSpPr>
          <p:cNvPr id="41" name="TextBox 40"/>
          <p:cNvSpPr txBox="1"/>
          <p:nvPr/>
        </p:nvSpPr>
        <p:spPr>
          <a:xfrm>
            <a:off x="6686258" y="3683113"/>
            <a:ext cx="1203116" cy="415498"/>
          </a:xfrm>
          <a:prstGeom prst="rect">
            <a:avLst/>
          </a:prstGeom>
          <a:noFill/>
        </p:spPr>
        <p:txBody>
          <a:bodyPr wrap="square" rtlCol="0">
            <a:spAutoFit/>
          </a:bodyPr>
          <a:lstStyle/>
          <a:p>
            <a:r>
              <a:rPr lang="en-GB" sz="1050" dirty="0" smtClean="0">
                <a:solidFill>
                  <a:schemeClr val="bg1"/>
                </a:solidFill>
              </a:rPr>
              <a:t>£200 penalty applied</a:t>
            </a:r>
            <a:endParaRPr lang="en-GB" sz="1050" dirty="0">
              <a:solidFill>
                <a:schemeClr val="bg1"/>
              </a:solidFill>
            </a:endParaRPr>
          </a:p>
        </p:txBody>
      </p:sp>
      <p:sp>
        <p:nvSpPr>
          <p:cNvPr id="46" name="TextBox 45"/>
          <p:cNvSpPr txBox="1"/>
          <p:nvPr/>
        </p:nvSpPr>
        <p:spPr>
          <a:xfrm>
            <a:off x="7406827" y="911659"/>
            <a:ext cx="772821" cy="400110"/>
          </a:xfrm>
          <a:prstGeom prst="rect">
            <a:avLst/>
          </a:prstGeom>
          <a:noFill/>
        </p:spPr>
        <p:txBody>
          <a:bodyPr wrap="square" rtlCol="0">
            <a:spAutoFit/>
          </a:bodyPr>
          <a:lstStyle/>
          <a:p>
            <a:r>
              <a:rPr lang="en-GB" sz="1000" dirty="0" smtClean="0">
                <a:solidFill>
                  <a:schemeClr val="bg1"/>
                </a:solidFill>
              </a:rPr>
              <a:t>Oct 24 </a:t>
            </a:r>
          </a:p>
          <a:p>
            <a:r>
              <a:rPr lang="en-GB" sz="1000" dirty="0" smtClean="0">
                <a:solidFill>
                  <a:schemeClr val="bg1"/>
                </a:solidFill>
              </a:rPr>
              <a:t>On time</a:t>
            </a:r>
            <a:endParaRPr lang="en-GB" sz="1000" dirty="0">
              <a:solidFill>
                <a:schemeClr val="bg1"/>
              </a:solidFill>
            </a:endParaRPr>
          </a:p>
        </p:txBody>
      </p:sp>
      <p:sp>
        <p:nvSpPr>
          <p:cNvPr id="47" name="Oval 46"/>
          <p:cNvSpPr/>
          <p:nvPr/>
        </p:nvSpPr>
        <p:spPr>
          <a:xfrm>
            <a:off x="4755486" y="1509703"/>
            <a:ext cx="301666" cy="29881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p:cNvSpPr/>
          <p:nvPr/>
        </p:nvSpPr>
        <p:spPr>
          <a:xfrm>
            <a:off x="4749928" y="2124916"/>
            <a:ext cx="301666" cy="29881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p:nvSpPr>
        <p:spPr>
          <a:xfrm>
            <a:off x="4749928" y="2728923"/>
            <a:ext cx="301666" cy="29881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p:nvSpPr>
        <p:spPr>
          <a:xfrm>
            <a:off x="4758386" y="3338136"/>
            <a:ext cx="301666" cy="298810"/>
          </a:xfrm>
          <a:prstGeom prst="ellipse">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Oval 50"/>
          <p:cNvSpPr/>
          <p:nvPr/>
        </p:nvSpPr>
        <p:spPr>
          <a:xfrm>
            <a:off x="5267796" y="1497254"/>
            <a:ext cx="301666" cy="29881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p:cNvSpPr/>
          <p:nvPr/>
        </p:nvSpPr>
        <p:spPr>
          <a:xfrm>
            <a:off x="5270696" y="2119004"/>
            <a:ext cx="301666" cy="29881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p:cNvSpPr/>
          <p:nvPr/>
        </p:nvSpPr>
        <p:spPr>
          <a:xfrm>
            <a:off x="5267796" y="2728217"/>
            <a:ext cx="301666" cy="298810"/>
          </a:xfrm>
          <a:prstGeom prst="ellipse">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p:cNvSpPr/>
          <p:nvPr/>
        </p:nvSpPr>
        <p:spPr>
          <a:xfrm>
            <a:off x="5270696" y="3337430"/>
            <a:ext cx="301666" cy="298810"/>
          </a:xfrm>
          <a:prstGeom prst="ellipse">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Oval 54"/>
          <p:cNvSpPr/>
          <p:nvPr/>
        </p:nvSpPr>
        <p:spPr>
          <a:xfrm>
            <a:off x="5791877" y="1493382"/>
            <a:ext cx="301666" cy="29881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p:cNvSpPr/>
          <p:nvPr/>
        </p:nvSpPr>
        <p:spPr>
          <a:xfrm>
            <a:off x="5794777" y="2115132"/>
            <a:ext cx="301666" cy="29881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p:cNvSpPr/>
          <p:nvPr/>
        </p:nvSpPr>
        <p:spPr>
          <a:xfrm>
            <a:off x="5791877" y="2724345"/>
            <a:ext cx="301666" cy="298810"/>
          </a:xfrm>
          <a:prstGeom prst="ellipse">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p:cNvSpPr/>
          <p:nvPr/>
        </p:nvSpPr>
        <p:spPr>
          <a:xfrm>
            <a:off x="5794777" y="3333558"/>
            <a:ext cx="301666" cy="298810"/>
          </a:xfrm>
          <a:prstGeom prst="ellipse">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Oval 58"/>
          <p:cNvSpPr/>
          <p:nvPr/>
        </p:nvSpPr>
        <p:spPr>
          <a:xfrm>
            <a:off x="6327527" y="1487133"/>
            <a:ext cx="301666" cy="29881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p:cNvSpPr/>
          <p:nvPr/>
        </p:nvSpPr>
        <p:spPr>
          <a:xfrm>
            <a:off x="6330427" y="2108883"/>
            <a:ext cx="301666" cy="298810"/>
          </a:xfrm>
          <a:prstGeom prst="ellipse">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p:cNvSpPr/>
          <p:nvPr/>
        </p:nvSpPr>
        <p:spPr>
          <a:xfrm>
            <a:off x="6327527" y="2718096"/>
            <a:ext cx="301666" cy="298810"/>
          </a:xfrm>
          <a:prstGeom prst="ellipse">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p:cNvSpPr/>
          <p:nvPr/>
        </p:nvSpPr>
        <p:spPr>
          <a:xfrm>
            <a:off x="6330427" y="3327309"/>
            <a:ext cx="301666" cy="298810"/>
          </a:xfrm>
          <a:prstGeom prst="ellipse">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 name="Oval 62"/>
          <p:cNvSpPr/>
          <p:nvPr/>
        </p:nvSpPr>
        <p:spPr>
          <a:xfrm>
            <a:off x="6876280" y="1493382"/>
            <a:ext cx="301666" cy="29881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p:cNvSpPr/>
          <p:nvPr/>
        </p:nvSpPr>
        <p:spPr>
          <a:xfrm>
            <a:off x="6879180" y="2115132"/>
            <a:ext cx="301666" cy="298810"/>
          </a:xfrm>
          <a:prstGeom prst="ellipse">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p:cNvSpPr/>
          <p:nvPr/>
        </p:nvSpPr>
        <p:spPr>
          <a:xfrm>
            <a:off x="6876280" y="2724345"/>
            <a:ext cx="301666" cy="298810"/>
          </a:xfrm>
          <a:prstGeom prst="ellipse">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p:cNvSpPr/>
          <p:nvPr/>
        </p:nvSpPr>
        <p:spPr>
          <a:xfrm>
            <a:off x="6879180" y="3333558"/>
            <a:ext cx="301666" cy="298810"/>
          </a:xfrm>
          <a:prstGeom prst="ellipse">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 name="Oval 70"/>
          <p:cNvSpPr/>
          <p:nvPr/>
        </p:nvSpPr>
        <p:spPr>
          <a:xfrm>
            <a:off x="7419147" y="1494145"/>
            <a:ext cx="301666" cy="29881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p:cNvSpPr/>
          <p:nvPr/>
        </p:nvSpPr>
        <p:spPr>
          <a:xfrm>
            <a:off x="7422047" y="2115895"/>
            <a:ext cx="301666" cy="298810"/>
          </a:xfrm>
          <a:prstGeom prst="ellipse">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72"/>
          <p:cNvSpPr/>
          <p:nvPr/>
        </p:nvSpPr>
        <p:spPr>
          <a:xfrm>
            <a:off x="7419147" y="2725108"/>
            <a:ext cx="301666" cy="298810"/>
          </a:xfrm>
          <a:prstGeom prst="ellipse">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p:cNvSpPr/>
          <p:nvPr/>
        </p:nvSpPr>
        <p:spPr>
          <a:xfrm>
            <a:off x="7422047" y="3334321"/>
            <a:ext cx="301666" cy="298810"/>
          </a:xfrm>
          <a:prstGeom prst="ellipse">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 name="Oval 74"/>
          <p:cNvSpPr/>
          <p:nvPr/>
        </p:nvSpPr>
        <p:spPr>
          <a:xfrm>
            <a:off x="7970800" y="1487133"/>
            <a:ext cx="301666" cy="29881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p:cNvSpPr/>
          <p:nvPr/>
        </p:nvSpPr>
        <p:spPr>
          <a:xfrm>
            <a:off x="7973700" y="2108883"/>
            <a:ext cx="301666" cy="298810"/>
          </a:xfrm>
          <a:prstGeom prst="ellipse">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Oval 76"/>
          <p:cNvSpPr/>
          <p:nvPr/>
        </p:nvSpPr>
        <p:spPr>
          <a:xfrm>
            <a:off x="7970800" y="2718096"/>
            <a:ext cx="301666" cy="298810"/>
          </a:xfrm>
          <a:prstGeom prst="ellipse">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Oval 77"/>
          <p:cNvSpPr/>
          <p:nvPr/>
        </p:nvSpPr>
        <p:spPr>
          <a:xfrm>
            <a:off x="7973700" y="3327309"/>
            <a:ext cx="301666" cy="298810"/>
          </a:xfrm>
          <a:prstGeom prst="ellipse">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9" name="Oval 78"/>
          <p:cNvSpPr/>
          <p:nvPr/>
        </p:nvSpPr>
        <p:spPr>
          <a:xfrm>
            <a:off x="8513667" y="1487896"/>
            <a:ext cx="301666" cy="29881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Oval 79"/>
          <p:cNvSpPr/>
          <p:nvPr/>
        </p:nvSpPr>
        <p:spPr>
          <a:xfrm>
            <a:off x="8516567" y="2109646"/>
            <a:ext cx="301666" cy="298810"/>
          </a:xfrm>
          <a:prstGeom prst="ellipse">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Oval 80"/>
          <p:cNvSpPr/>
          <p:nvPr/>
        </p:nvSpPr>
        <p:spPr>
          <a:xfrm>
            <a:off x="8513667" y="2718859"/>
            <a:ext cx="301666" cy="298810"/>
          </a:xfrm>
          <a:prstGeom prst="ellipse">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Oval 81"/>
          <p:cNvSpPr/>
          <p:nvPr/>
        </p:nvSpPr>
        <p:spPr>
          <a:xfrm>
            <a:off x="8516567" y="3328072"/>
            <a:ext cx="301666" cy="298810"/>
          </a:xfrm>
          <a:prstGeom prst="ellipse">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 name="TextBox 82"/>
          <p:cNvSpPr txBox="1"/>
          <p:nvPr/>
        </p:nvSpPr>
        <p:spPr>
          <a:xfrm>
            <a:off x="7945637" y="911846"/>
            <a:ext cx="772821" cy="400110"/>
          </a:xfrm>
          <a:prstGeom prst="rect">
            <a:avLst/>
          </a:prstGeom>
          <a:noFill/>
        </p:spPr>
        <p:txBody>
          <a:bodyPr wrap="square" rtlCol="0">
            <a:spAutoFit/>
          </a:bodyPr>
          <a:lstStyle/>
          <a:p>
            <a:r>
              <a:rPr lang="en-GB" sz="1000" dirty="0" smtClean="0">
                <a:solidFill>
                  <a:schemeClr val="bg1"/>
                </a:solidFill>
              </a:rPr>
              <a:t>Jan 25</a:t>
            </a:r>
          </a:p>
          <a:p>
            <a:r>
              <a:rPr lang="en-GB" sz="1000" dirty="0" smtClean="0">
                <a:solidFill>
                  <a:schemeClr val="bg1"/>
                </a:solidFill>
              </a:rPr>
              <a:t>On time</a:t>
            </a:r>
            <a:endParaRPr lang="en-GB" sz="1000" dirty="0">
              <a:solidFill>
                <a:schemeClr val="bg1"/>
              </a:solidFill>
            </a:endParaRPr>
          </a:p>
        </p:txBody>
      </p:sp>
      <p:sp>
        <p:nvSpPr>
          <p:cNvPr id="84" name="TextBox 83"/>
          <p:cNvSpPr txBox="1"/>
          <p:nvPr/>
        </p:nvSpPr>
        <p:spPr>
          <a:xfrm>
            <a:off x="8444990" y="908841"/>
            <a:ext cx="772821" cy="400110"/>
          </a:xfrm>
          <a:prstGeom prst="rect">
            <a:avLst/>
          </a:prstGeom>
          <a:noFill/>
        </p:spPr>
        <p:txBody>
          <a:bodyPr wrap="square" rtlCol="0">
            <a:spAutoFit/>
          </a:bodyPr>
          <a:lstStyle/>
          <a:p>
            <a:r>
              <a:rPr lang="en-GB" sz="1000" dirty="0" smtClean="0">
                <a:solidFill>
                  <a:schemeClr val="bg1"/>
                </a:solidFill>
              </a:rPr>
              <a:t>Apr 25 Filed late</a:t>
            </a:r>
            <a:endParaRPr lang="en-GB" sz="1000" dirty="0">
              <a:solidFill>
                <a:schemeClr val="bg1"/>
              </a:solidFill>
            </a:endParaRPr>
          </a:p>
        </p:txBody>
      </p:sp>
      <p:sp>
        <p:nvSpPr>
          <p:cNvPr id="85" name="TextBox 84"/>
          <p:cNvSpPr txBox="1"/>
          <p:nvPr/>
        </p:nvSpPr>
        <p:spPr>
          <a:xfrm>
            <a:off x="8294205" y="3683113"/>
            <a:ext cx="1233530" cy="415498"/>
          </a:xfrm>
          <a:prstGeom prst="rect">
            <a:avLst/>
          </a:prstGeom>
          <a:noFill/>
        </p:spPr>
        <p:txBody>
          <a:bodyPr wrap="square" rtlCol="0">
            <a:spAutoFit/>
          </a:bodyPr>
          <a:lstStyle/>
          <a:p>
            <a:r>
              <a:rPr lang="en-GB" sz="1050" dirty="0" smtClean="0">
                <a:solidFill>
                  <a:schemeClr val="bg1"/>
                </a:solidFill>
              </a:rPr>
              <a:t>£200 penalty applied</a:t>
            </a:r>
            <a:endParaRPr lang="en-GB" sz="1050" dirty="0">
              <a:solidFill>
                <a:schemeClr val="bg1"/>
              </a:solidFill>
            </a:endParaRPr>
          </a:p>
        </p:txBody>
      </p:sp>
      <p:sp>
        <p:nvSpPr>
          <p:cNvPr id="86" name="TextBox 85"/>
          <p:cNvSpPr txBox="1"/>
          <p:nvPr/>
        </p:nvSpPr>
        <p:spPr>
          <a:xfrm rot="16200000">
            <a:off x="3090421" y="2436895"/>
            <a:ext cx="1727901" cy="369332"/>
          </a:xfrm>
          <a:prstGeom prst="rect">
            <a:avLst/>
          </a:prstGeom>
          <a:noFill/>
        </p:spPr>
        <p:txBody>
          <a:bodyPr wrap="square" rtlCol="0">
            <a:spAutoFit/>
          </a:bodyPr>
          <a:lstStyle/>
          <a:p>
            <a:r>
              <a:rPr lang="en-GB" dirty="0" smtClean="0">
                <a:solidFill>
                  <a:schemeClr val="bg1"/>
                </a:solidFill>
              </a:rPr>
              <a:t>Penalty points</a:t>
            </a:r>
            <a:endParaRPr lang="en-GB" dirty="0">
              <a:solidFill>
                <a:schemeClr val="bg1"/>
              </a:solidFill>
            </a:endParaRPr>
          </a:p>
        </p:txBody>
      </p:sp>
    </p:spTree>
    <p:extLst>
      <p:ext uri="{BB962C8B-B14F-4D97-AF65-F5344CB8AC3E}">
        <p14:creationId xmlns:p14="http://schemas.microsoft.com/office/powerpoint/2010/main" val="35328518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a:t>Removing penalty points</a:t>
            </a:r>
          </a:p>
        </p:txBody>
      </p:sp>
      <p:sp>
        <p:nvSpPr>
          <p:cNvPr id="3" name="Text Placeholder 2"/>
          <p:cNvSpPr>
            <a:spLocks noGrp="1"/>
          </p:cNvSpPr>
          <p:nvPr>
            <p:ph type="body" sz="quarter" idx="11"/>
          </p:nvPr>
        </p:nvSpPr>
        <p:spPr/>
        <p:txBody>
          <a:bodyPr/>
          <a:lstStyle/>
          <a:p>
            <a:pPr marL="0" indent="0"/>
            <a:r>
              <a:rPr lang="en-GB" dirty="0"/>
              <a:t>If you have </a:t>
            </a:r>
            <a:r>
              <a:rPr lang="en-GB" dirty="0" smtClean="0"/>
              <a:t>reached </a:t>
            </a:r>
            <a:r>
              <a:rPr lang="en-GB" dirty="0"/>
              <a:t>the threshold, total penalty points can be reset to zero once </a:t>
            </a:r>
            <a:r>
              <a:rPr lang="en-GB" dirty="0" smtClean="0"/>
              <a:t>both of the </a:t>
            </a:r>
            <a:r>
              <a:rPr lang="en-GB" dirty="0"/>
              <a:t>following conditions are met:</a:t>
            </a:r>
          </a:p>
          <a:p>
            <a:endParaRPr lang="en-GB" dirty="0" smtClean="0"/>
          </a:p>
          <a:p>
            <a:r>
              <a:rPr lang="en-GB" i="1" dirty="0" smtClean="0"/>
              <a:t>Condition </a:t>
            </a:r>
            <a:r>
              <a:rPr lang="en-GB" i="1" dirty="0"/>
              <a:t>A: </a:t>
            </a:r>
            <a:r>
              <a:rPr lang="en-GB" dirty="0"/>
              <a:t>Complete a period of </a:t>
            </a:r>
            <a:r>
              <a:rPr lang="en-GB" dirty="0" smtClean="0"/>
              <a:t>compliance</a:t>
            </a:r>
          </a:p>
          <a:p>
            <a:endParaRPr lang="en-GB" dirty="0"/>
          </a:p>
          <a:p>
            <a:r>
              <a:rPr lang="en-GB" i="1" dirty="0"/>
              <a:t>Condition B: </a:t>
            </a:r>
            <a:r>
              <a:rPr lang="en-GB" dirty="0"/>
              <a:t>Submit all outstanding returns</a:t>
            </a:r>
          </a:p>
          <a:p>
            <a:endParaRPr lang="en-GB" dirty="0"/>
          </a:p>
        </p:txBody>
      </p:sp>
      <p:graphicFrame>
        <p:nvGraphicFramePr>
          <p:cNvPr id="7" name="Table 6"/>
          <p:cNvGraphicFramePr>
            <a:graphicFrameLocks noGrp="1"/>
          </p:cNvGraphicFramePr>
          <p:nvPr>
            <p:extLst>
              <p:ext uri="{D42A27DB-BD31-4B8C-83A1-F6EECF244321}">
                <p14:modId xmlns:p14="http://schemas.microsoft.com/office/powerpoint/2010/main" val="2826148122"/>
              </p:ext>
            </p:extLst>
          </p:nvPr>
        </p:nvGraphicFramePr>
        <p:xfrm>
          <a:off x="5013433" y="733057"/>
          <a:ext cx="2799956" cy="1373982"/>
        </p:xfrm>
        <a:graphic>
          <a:graphicData uri="http://schemas.openxmlformats.org/drawingml/2006/table">
            <a:tbl>
              <a:tblPr firstRow="1" bandRow="1">
                <a:tableStyleId>{21E4AEA4-8DFA-4A89-87EB-49C32662AFE0}</a:tableStyleId>
              </a:tblPr>
              <a:tblGrid>
                <a:gridCol w="1399978">
                  <a:extLst>
                    <a:ext uri="{9D8B030D-6E8A-4147-A177-3AD203B41FA5}">
                      <a16:colId xmlns:a16="http://schemas.microsoft.com/office/drawing/2014/main" val="3244809076"/>
                    </a:ext>
                  </a:extLst>
                </a:gridCol>
                <a:gridCol w="1399978">
                  <a:extLst>
                    <a:ext uri="{9D8B030D-6E8A-4147-A177-3AD203B41FA5}">
                      <a16:colId xmlns:a16="http://schemas.microsoft.com/office/drawing/2014/main" val="4054581377"/>
                    </a:ext>
                  </a:extLst>
                </a:gridCol>
              </a:tblGrid>
              <a:tr h="497073">
                <a:tc>
                  <a:txBody>
                    <a:bodyPr/>
                    <a:lstStyle/>
                    <a:p>
                      <a:pPr>
                        <a:tabLst>
                          <a:tab pos="809625" algn="dec"/>
                        </a:tabLst>
                      </a:pPr>
                      <a:r>
                        <a:rPr lang="en-GB" sz="1100" dirty="0" smtClean="0"/>
                        <a:t>Accounting period</a:t>
                      </a:r>
                      <a:endParaRPr lang="en-GB" sz="1100" dirty="0"/>
                    </a:p>
                  </a:txBody>
                  <a:tcPr anchor="ctr"/>
                </a:tc>
                <a:tc>
                  <a:txBody>
                    <a:bodyPr/>
                    <a:lstStyle/>
                    <a:p>
                      <a:pPr marL="0" algn="l" defTabSz="914400" rtl="0" eaLnBrk="1" latinLnBrk="0" hangingPunct="1">
                        <a:tabLst>
                          <a:tab pos="714375" algn="r"/>
                        </a:tabLst>
                      </a:pPr>
                      <a:r>
                        <a:rPr lang="en-GB" sz="1100" b="1" kern="1200" dirty="0" smtClean="0">
                          <a:solidFill>
                            <a:schemeClr val="lt1"/>
                          </a:solidFill>
                          <a:latin typeface="+mn-lt"/>
                          <a:ea typeface="+mn-ea"/>
                          <a:cs typeface="+mn-cs"/>
                        </a:rPr>
                        <a:t>Period of compliance</a:t>
                      </a:r>
                      <a:endParaRPr lang="en-GB" sz="1100" b="1" kern="1200" dirty="0">
                        <a:solidFill>
                          <a:schemeClr val="lt1"/>
                        </a:solidFill>
                        <a:latin typeface="+mn-lt"/>
                        <a:ea typeface="+mn-ea"/>
                        <a:cs typeface="+mn-cs"/>
                      </a:endParaRPr>
                    </a:p>
                  </a:txBody>
                  <a:tcPr anchor="ctr"/>
                </a:tc>
                <a:extLst>
                  <a:ext uri="{0D108BD9-81ED-4DB2-BD59-A6C34878D82A}">
                    <a16:rowId xmlns:a16="http://schemas.microsoft.com/office/drawing/2014/main" val="2635744190"/>
                  </a:ext>
                </a:extLst>
              </a:tr>
              <a:tr h="292303">
                <a:tc>
                  <a:txBody>
                    <a:bodyPr/>
                    <a:lstStyle/>
                    <a:p>
                      <a:r>
                        <a:rPr lang="en-GB" sz="1050" dirty="0" smtClean="0">
                          <a:solidFill>
                            <a:schemeClr val="tx1"/>
                          </a:solidFill>
                        </a:rPr>
                        <a:t>Annual</a:t>
                      </a:r>
                      <a:endParaRPr lang="en-GB" sz="1050" dirty="0">
                        <a:solidFill>
                          <a:schemeClr val="tx1"/>
                        </a:solidFill>
                      </a:endParaRPr>
                    </a:p>
                  </a:txBody>
                  <a:tcPr/>
                </a:tc>
                <a:tc>
                  <a:txBody>
                    <a:bodyPr/>
                    <a:lstStyle/>
                    <a:p>
                      <a:pPr marL="0" algn="l" defTabSz="914400" rtl="0" eaLnBrk="1" latinLnBrk="0" hangingPunct="1">
                        <a:tabLst>
                          <a:tab pos="714375" algn="dec"/>
                        </a:tabLst>
                      </a:pPr>
                      <a:r>
                        <a:rPr lang="en-GB" sz="1050" kern="1200" dirty="0" smtClean="0">
                          <a:solidFill>
                            <a:schemeClr val="tx1"/>
                          </a:solidFill>
                          <a:latin typeface="+mn-lt"/>
                          <a:ea typeface="+mn-ea"/>
                          <a:cs typeface="+mn-cs"/>
                        </a:rPr>
                        <a:t>24 months	</a:t>
                      </a:r>
                      <a:endParaRPr lang="en-GB" sz="1050" kern="1200" dirty="0">
                        <a:solidFill>
                          <a:schemeClr val="tx1"/>
                        </a:solidFill>
                        <a:latin typeface="+mn-lt"/>
                        <a:ea typeface="+mn-ea"/>
                        <a:cs typeface="+mn-cs"/>
                      </a:endParaRPr>
                    </a:p>
                  </a:txBody>
                  <a:tcPr/>
                </a:tc>
                <a:extLst>
                  <a:ext uri="{0D108BD9-81ED-4DB2-BD59-A6C34878D82A}">
                    <a16:rowId xmlns:a16="http://schemas.microsoft.com/office/drawing/2014/main" val="3720096998"/>
                  </a:ext>
                </a:extLst>
              </a:tr>
              <a:tr h="292303">
                <a:tc>
                  <a:txBody>
                    <a:bodyPr/>
                    <a:lstStyle/>
                    <a:p>
                      <a:r>
                        <a:rPr lang="en-GB" sz="1050" dirty="0" smtClean="0">
                          <a:solidFill>
                            <a:schemeClr val="tx1"/>
                          </a:solidFill>
                        </a:rPr>
                        <a:t>Quarterly</a:t>
                      </a:r>
                      <a:endParaRPr lang="en-GB" sz="1050" dirty="0">
                        <a:solidFill>
                          <a:schemeClr val="tx1"/>
                        </a:solidFill>
                      </a:endParaRPr>
                    </a:p>
                  </a:txBody>
                  <a:tcPr/>
                </a:tc>
                <a:tc>
                  <a:txBody>
                    <a:bodyPr/>
                    <a:lstStyle/>
                    <a:p>
                      <a:pPr marL="0" algn="l" defTabSz="914400" rtl="0" eaLnBrk="1" latinLnBrk="0" hangingPunct="1">
                        <a:tabLst>
                          <a:tab pos="714375" algn="dec"/>
                        </a:tabLst>
                      </a:pPr>
                      <a:r>
                        <a:rPr lang="en-GB" sz="1050" kern="1200" dirty="0" smtClean="0">
                          <a:solidFill>
                            <a:schemeClr val="tx1"/>
                          </a:solidFill>
                          <a:latin typeface="+mn-lt"/>
                          <a:ea typeface="+mn-ea"/>
                          <a:cs typeface="+mn-cs"/>
                        </a:rPr>
                        <a:t>12 months</a:t>
                      </a:r>
                      <a:endParaRPr lang="en-GB" sz="1050" kern="1200" dirty="0">
                        <a:solidFill>
                          <a:schemeClr val="tx1"/>
                        </a:solidFill>
                        <a:latin typeface="+mn-lt"/>
                        <a:ea typeface="+mn-ea"/>
                        <a:cs typeface="+mn-cs"/>
                      </a:endParaRPr>
                    </a:p>
                  </a:txBody>
                  <a:tcPr/>
                </a:tc>
                <a:extLst>
                  <a:ext uri="{0D108BD9-81ED-4DB2-BD59-A6C34878D82A}">
                    <a16:rowId xmlns:a16="http://schemas.microsoft.com/office/drawing/2014/main" val="441186249"/>
                  </a:ext>
                </a:extLst>
              </a:tr>
              <a:tr h="292303">
                <a:tc>
                  <a:txBody>
                    <a:bodyPr/>
                    <a:lstStyle/>
                    <a:p>
                      <a:r>
                        <a:rPr lang="en-GB" sz="1050" dirty="0" smtClean="0">
                          <a:solidFill>
                            <a:schemeClr val="tx1"/>
                          </a:solidFill>
                        </a:rPr>
                        <a:t>Monthly</a:t>
                      </a:r>
                      <a:endParaRPr lang="en-GB" sz="1050" dirty="0">
                        <a:solidFill>
                          <a:schemeClr val="tx1"/>
                        </a:solidFill>
                      </a:endParaRPr>
                    </a:p>
                  </a:txBody>
                  <a:tcPr/>
                </a:tc>
                <a:tc>
                  <a:txBody>
                    <a:bodyPr/>
                    <a:lstStyle/>
                    <a:p>
                      <a:pPr marL="0" algn="l" defTabSz="914400" rtl="0" eaLnBrk="1" latinLnBrk="0" hangingPunct="1">
                        <a:tabLst>
                          <a:tab pos="714375" algn="dec"/>
                        </a:tabLst>
                      </a:pPr>
                      <a:r>
                        <a:rPr lang="en-GB" sz="1050" kern="1200" dirty="0" smtClean="0">
                          <a:solidFill>
                            <a:schemeClr val="tx1"/>
                          </a:solidFill>
                          <a:latin typeface="+mn-lt"/>
                          <a:ea typeface="+mn-ea"/>
                          <a:cs typeface="+mn-cs"/>
                        </a:rPr>
                        <a:t>6 months</a:t>
                      </a:r>
                      <a:endParaRPr lang="en-GB" sz="1050" kern="1200" dirty="0">
                        <a:solidFill>
                          <a:schemeClr val="tx1"/>
                        </a:solidFill>
                        <a:latin typeface="+mn-lt"/>
                        <a:ea typeface="+mn-ea"/>
                        <a:cs typeface="+mn-cs"/>
                      </a:endParaRPr>
                    </a:p>
                  </a:txBody>
                  <a:tcPr/>
                </a:tc>
                <a:extLst>
                  <a:ext uri="{0D108BD9-81ED-4DB2-BD59-A6C34878D82A}">
                    <a16:rowId xmlns:a16="http://schemas.microsoft.com/office/drawing/2014/main" val="1283163826"/>
                  </a:ext>
                </a:extLst>
              </a:tr>
            </a:tbl>
          </a:graphicData>
        </a:graphic>
      </p:graphicFrame>
      <p:sp>
        <p:nvSpPr>
          <p:cNvPr id="8" name="Rectangle 7"/>
          <p:cNvSpPr/>
          <p:nvPr/>
        </p:nvSpPr>
        <p:spPr>
          <a:xfrm>
            <a:off x="3764806" y="2185466"/>
            <a:ext cx="5379194" cy="2677656"/>
          </a:xfrm>
          <a:prstGeom prst="rect">
            <a:avLst/>
          </a:prstGeom>
        </p:spPr>
        <p:txBody>
          <a:bodyPr wrap="square">
            <a:spAutoFit/>
          </a:bodyPr>
          <a:lstStyle/>
          <a:p>
            <a:r>
              <a:rPr lang="en-GB" sz="1400" b="1" dirty="0" smtClean="0">
                <a:solidFill>
                  <a:schemeClr val="accent1"/>
                </a:solidFill>
              </a:rPr>
              <a:t>Condition A</a:t>
            </a:r>
            <a:r>
              <a:rPr lang="en-GB" sz="1400" dirty="0" smtClean="0">
                <a:solidFill>
                  <a:schemeClr val="bg1"/>
                </a:solidFill>
              </a:rPr>
              <a:t> </a:t>
            </a:r>
            <a:r>
              <a:rPr lang="en-GB" sz="1400" dirty="0">
                <a:solidFill>
                  <a:schemeClr val="bg1"/>
                </a:solidFill>
              </a:rPr>
              <a:t>– Completing a period of compliance</a:t>
            </a:r>
          </a:p>
          <a:p>
            <a:r>
              <a:rPr lang="en-GB" sz="1400" dirty="0">
                <a:solidFill>
                  <a:schemeClr val="bg1"/>
                </a:solidFill>
              </a:rPr>
              <a:t>A company submitting quarterly VAT returns will need to submit </a:t>
            </a:r>
            <a:r>
              <a:rPr lang="en-GB" sz="1400" dirty="0" smtClean="0">
                <a:solidFill>
                  <a:schemeClr val="bg1"/>
                </a:solidFill>
              </a:rPr>
              <a:t>VAT </a:t>
            </a:r>
            <a:r>
              <a:rPr lang="en-GB" sz="1400" dirty="0">
                <a:solidFill>
                  <a:schemeClr val="bg1"/>
                </a:solidFill>
              </a:rPr>
              <a:t>returns on time for 12 months. The 12 month period of compliance will start on the </a:t>
            </a:r>
            <a:r>
              <a:rPr lang="en-GB" sz="1400" i="1" dirty="0">
                <a:solidFill>
                  <a:schemeClr val="bg1"/>
                </a:solidFill>
              </a:rPr>
              <a:t>first day of the month following the last missed deadline</a:t>
            </a:r>
            <a:r>
              <a:rPr lang="en-GB" sz="1400" dirty="0">
                <a:solidFill>
                  <a:schemeClr val="bg1"/>
                </a:solidFill>
              </a:rPr>
              <a:t>. </a:t>
            </a:r>
            <a:endParaRPr lang="en-GB" sz="1400" dirty="0" smtClean="0">
              <a:solidFill>
                <a:schemeClr val="bg1"/>
              </a:solidFill>
            </a:endParaRPr>
          </a:p>
          <a:p>
            <a:endParaRPr lang="en-GB" sz="1400" dirty="0">
              <a:solidFill>
                <a:schemeClr val="bg1"/>
              </a:solidFill>
            </a:endParaRPr>
          </a:p>
          <a:p>
            <a:r>
              <a:rPr lang="en-GB" sz="1400" dirty="0">
                <a:solidFill>
                  <a:schemeClr val="bg1"/>
                </a:solidFill>
              </a:rPr>
              <a:t>For instance, Company X’s last missed deadline was 7 August 2024, so the period of compliance will start from 1 September 2024 and end 12 months later, on 31 August 2025</a:t>
            </a:r>
            <a:r>
              <a:rPr lang="en-GB" sz="1400" dirty="0" smtClean="0">
                <a:solidFill>
                  <a:schemeClr val="bg1"/>
                </a:solidFill>
              </a:rPr>
              <a:t>.</a:t>
            </a:r>
          </a:p>
          <a:p>
            <a:endParaRPr lang="en-GB" sz="1400" dirty="0">
              <a:solidFill>
                <a:schemeClr val="bg1"/>
              </a:solidFill>
            </a:endParaRPr>
          </a:p>
          <a:p>
            <a:r>
              <a:rPr lang="en-GB" sz="1400" b="1" dirty="0" smtClean="0">
                <a:solidFill>
                  <a:schemeClr val="accent1"/>
                </a:solidFill>
              </a:rPr>
              <a:t>Condition B </a:t>
            </a:r>
            <a:r>
              <a:rPr lang="en-GB" sz="1400" dirty="0">
                <a:solidFill>
                  <a:schemeClr val="bg1"/>
                </a:solidFill>
              </a:rPr>
              <a:t>– Submit all outstanding returns</a:t>
            </a:r>
          </a:p>
          <a:p>
            <a:r>
              <a:rPr lang="en-GB" sz="1400" dirty="0">
                <a:solidFill>
                  <a:schemeClr val="bg1"/>
                </a:solidFill>
              </a:rPr>
              <a:t>Company X will also need to submit any outstanding returns for the previous </a:t>
            </a:r>
            <a:r>
              <a:rPr lang="en-GB" sz="1400" i="1" dirty="0">
                <a:solidFill>
                  <a:schemeClr val="bg1"/>
                </a:solidFill>
              </a:rPr>
              <a:t>24 months </a:t>
            </a:r>
            <a:r>
              <a:rPr lang="en-GB" sz="1400" dirty="0">
                <a:solidFill>
                  <a:schemeClr val="bg1"/>
                </a:solidFill>
              </a:rPr>
              <a:t>(this is inclusive of the period of compliance). </a:t>
            </a:r>
          </a:p>
        </p:txBody>
      </p:sp>
    </p:spTree>
    <p:extLst>
      <p:ext uri="{BB962C8B-B14F-4D97-AF65-F5344CB8AC3E}">
        <p14:creationId xmlns:p14="http://schemas.microsoft.com/office/powerpoint/2010/main" val="37700320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p:cNvCxnSpPr/>
          <p:nvPr/>
        </p:nvCxnSpPr>
        <p:spPr>
          <a:xfrm>
            <a:off x="7611035" y="1838963"/>
            <a:ext cx="0" cy="582734"/>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ext Placeholder 1"/>
          <p:cNvSpPr>
            <a:spLocks noGrp="1"/>
          </p:cNvSpPr>
          <p:nvPr>
            <p:ph type="body" sz="quarter" idx="10"/>
          </p:nvPr>
        </p:nvSpPr>
        <p:spPr/>
        <p:txBody>
          <a:bodyPr/>
          <a:lstStyle/>
          <a:p>
            <a:r>
              <a:rPr lang="en-GB" dirty="0" smtClean="0"/>
              <a:t>Removing penalty points</a:t>
            </a:r>
            <a:endParaRPr lang="en-GB" dirty="0"/>
          </a:p>
        </p:txBody>
      </p:sp>
      <p:sp>
        <p:nvSpPr>
          <p:cNvPr id="3" name="Text Placeholder 2"/>
          <p:cNvSpPr>
            <a:spLocks noGrp="1"/>
          </p:cNvSpPr>
          <p:nvPr>
            <p:ph type="body" sz="quarter" idx="11"/>
          </p:nvPr>
        </p:nvSpPr>
        <p:spPr/>
        <p:txBody>
          <a:bodyPr/>
          <a:lstStyle/>
          <a:p>
            <a:r>
              <a:rPr lang="en-GB" dirty="0" smtClean="0"/>
              <a:t>Example- quarterly VAT filer</a:t>
            </a:r>
            <a:endParaRPr lang="en-GB" dirty="0"/>
          </a:p>
        </p:txBody>
      </p:sp>
      <p:sp>
        <p:nvSpPr>
          <p:cNvPr id="13" name="TextBox 12"/>
          <p:cNvSpPr txBox="1"/>
          <p:nvPr/>
        </p:nvSpPr>
        <p:spPr>
          <a:xfrm>
            <a:off x="4220709" y="820219"/>
            <a:ext cx="4008892" cy="215444"/>
          </a:xfrm>
          <a:prstGeom prst="rect">
            <a:avLst/>
          </a:prstGeom>
          <a:noFill/>
        </p:spPr>
        <p:txBody>
          <a:bodyPr wrap="square" rtlCol="0">
            <a:spAutoFit/>
          </a:bodyPr>
          <a:lstStyle/>
          <a:p>
            <a:r>
              <a:rPr lang="en-GB" sz="800" dirty="0" smtClean="0">
                <a:solidFill>
                  <a:schemeClr val="bg1"/>
                </a:solidFill>
              </a:rPr>
              <a:t>31 March  2023                30 June 2023               30 September 2023             31 December 2023</a:t>
            </a:r>
            <a:endParaRPr lang="en-GB" sz="800" dirty="0">
              <a:solidFill>
                <a:schemeClr val="bg1"/>
              </a:solidFill>
            </a:endParaRPr>
          </a:p>
        </p:txBody>
      </p:sp>
      <p:sp>
        <p:nvSpPr>
          <p:cNvPr id="16" name="Rounded Rectangle 15"/>
          <p:cNvSpPr/>
          <p:nvPr/>
        </p:nvSpPr>
        <p:spPr>
          <a:xfrm>
            <a:off x="6730770" y="2421697"/>
            <a:ext cx="2086708" cy="4898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800" dirty="0" smtClean="0"/>
              <a:t>Condition B- </a:t>
            </a:r>
          </a:p>
          <a:p>
            <a:pPr algn="ctr"/>
            <a:r>
              <a:rPr lang="en-GB" sz="800" dirty="0" smtClean="0"/>
              <a:t>outstanding VAT return is submitted</a:t>
            </a:r>
            <a:endParaRPr lang="en-GB" sz="800" dirty="0"/>
          </a:p>
        </p:txBody>
      </p:sp>
      <p:sp>
        <p:nvSpPr>
          <p:cNvPr id="17" name="Rounded Rectangle 16"/>
          <p:cNvSpPr/>
          <p:nvPr/>
        </p:nvSpPr>
        <p:spPr>
          <a:xfrm>
            <a:off x="4220709" y="2421697"/>
            <a:ext cx="2359578" cy="4898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800" dirty="0" smtClean="0"/>
              <a:t>Condition A- </a:t>
            </a:r>
          </a:p>
          <a:p>
            <a:pPr algn="ctr"/>
            <a:r>
              <a:rPr lang="en-GB" sz="800" dirty="0" smtClean="0"/>
              <a:t>next 4 returns are filed on time</a:t>
            </a:r>
            <a:endParaRPr lang="en-GB" sz="800" dirty="0"/>
          </a:p>
        </p:txBody>
      </p:sp>
      <p:grpSp>
        <p:nvGrpSpPr>
          <p:cNvPr id="11" name="Group 10"/>
          <p:cNvGrpSpPr/>
          <p:nvPr/>
        </p:nvGrpSpPr>
        <p:grpSpPr>
          <a:xfrm>
            <a:off x="4220651" y="3566467"/>
            <a:ext cx="686541" cy="691558"/>
            <a:chOff x="1808" y="1410369"/>
            <a:chExt cx="686541" cy="691558"/>
          </a:xfrm>
          <a:solidFill>
            <a:schemeClr val="accent1">
              <a:lumMod val="20000"/>
              <a:lumOff val="80000"/>
            </a:schemeClr>
          </a:solidFill>
        </p:grpSpPr>
        <p:sp>
          <p:nvSpPr>
            <p:cNvPr id="39" name="Oval 38"/>
            <p:cNvSpPr/>
            <p:nvPr/>
          </p:nvSpPr>
          <p:spPr>
            <a:xfrm>
              <a:off x="1808" y="1410369"/>
              <a:ext cx="686541" cy="691558"/>
            </a:xfrm>
            <a:prstGeom prst="ellipse">
              <a:avLst/>
            </a:prstGeom>
            <a:grpFill/>
            <a:ln>
              <a:solidFill>
                <a:schemeClr val="accent1">
                  <a:lumMod val="20000"/>
                  <a:lumOff val="80000"/>
                </a:schemeClr>
              </a:solidFill>
            </a:ln>
          </p:spPr>
          <p:style>
            <a:lnRef idx="1">
              <a:schemeClr val="accent1"/>
            </a:lnRef>
            <a:fillRef idx="2">
              <a:schemeClr val="accent1"/>
            </a:fillRef>
            <a:effectRef idx="1">
              <a:schemeClr val="accent1"/>
            </a:effectRef>
            <a:fontRef idx="minor">
              <a:schemeClr val="dk1"/>
            </a:fontRef>
          </p:style>
        </p:sp>
        <p:sp>
          <p:nvSpPr>
            <p:cNvPr id="40" name="Oval 4"/>
            <p:cNvSpPr txBox="1"/>
            <p:nvPr/>
          </p:nvSpPr>
          <p:spPr>
            <a:xfrm>
              <a:off x="102350" y="1511645"/>
              <a:ext cx="485457" cy="489006"/>
            </a:xfrm>
            <a:prstGeom prst="rect">
              <a:avLst/>
            </a:prstGeom>
            <a:grpFill/>
            <a:ln>
              <a:solidFill>
                <a:schemeClr val="accent1">
                  <a:lumMod val="20000"/>
                  <a:lumOff val="80000"/>
                </a:schemeClr>
              </a:solidFill>
            </a:ln>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baseline="0" dirty="0" smtClean="0"/>
                <a:t>Filed on time</a:t>
              </a:r>
              <a:endParaRPr lang="en-US" sz="800" kern="1200" baseline="0" dirty="0"/>
            </a:p>
          </p:txBody>
        </p:sp>
      </p:grpSp>
      <p:grpSp>
        <p:nvGrpSpPr>
          <p:cNvPr id="12" name="Group 11"/>
          <p:cNvGrpSpPr/>
          <p:nvPr/>
        </p:nvGrpSpPr>
        <p:grpSpPr>
          <a:xfrm>
            <a:off x="4937893" y="3802601"/>
            <a:ext cx="219290" cy="219290"/>
            <a:chOff x="719050" y="1646503"/>
            <a:chExt cx="219290" cy="219290"/>
          </a:xfrm>
        </p:grpSpPr>
        <p:sp>
          <p:nvSpPr>
            <p:cNvPr id="37" name="Plus 36"/>
            <p:cNvSpPr/>
            <p:nvPr/>
          </p:nvSpPr>
          <p:spPr>
            <a:xfrm>
              <a:off x="719050" y="1646503"/>
              <a:ext cx="219290" cy="219290"/>
            </a:xfrm>
            <a:prstGeom prst="mathPlus">
              <a:avLst/>
            </a:prstGeom>
            <a:solidFill>
              <a:srgbClr val="FFFFFF"/>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38" name="Plus 6"/>
            <p:cNvSpPr txBox="1"/>
            <p:nvPr/>
          </p:nvSpPr>
          <p:spPr>
            <a:xfrm>
              <a:off x="748117" y="1730359"/>
              <a:ext cx="161156" cy="515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14" name="Group 13"/>
          <p:cNvGrpSpPr/>
          <p:nvPr/>
        </p:nvGrpSpPr>
        <p:grpSpPr>
          <a:xfrm>
            <a:off x="5187884" y="3554591"/>
            <a:ext cx="709015" cy="715310"/>
            <a:chOff x="969041" y="1398493"/>
            <a:chExt cx="709015" cy="715310"/>
          </a:xfrm>
          <a:solidFill>
            <a:schemeClr val="accent1">
              <a:lumMod val="20000"/>
              <a:lumOff val="80000"/>
            </a:schemeClr>
          </a:solidFill>
        </p:grpSpPr>
        <p:sp>
          <p:nvSpPr>
            <p:cNvPr id="35" name="Oval 34"/>
            <p:cNvSpPr/>
            <p:nvPr/>
          </p:nvSpPr>
          <p:spPr>
            <a:xfrm>
              <a:off x="969041" y="1398493"/>
              <a:ext cx="709015" cy="715310"/>
            </a:xfrm>
            <a:prstGeom prst="ellipse">
              <a:avLst/>
            </a:prstGeom>
            <a:grpFill/>
            <a:ln>
              <a:solidFill>
                <a:schemeClr val="accent1">
                  <a:lumMod val="20000"/>
                  <a:lumOff val="80000"/>
                </a:schemeClr>
              </a:solidFill>
            </a:ln>
          </p:spPr>
          <p:style>
            <a:lnRef idx="1">
              <a:schemeClr val="accent1"/>
            </a:lnRef>
            <a:fillRef idx="2">
              <a:schemeClr val="accent1"/>
            </a:fillRef>
            <a:effectRef idx="1">
              <a:schemeClr val="accent1"/>
            </a:effectRef>
            <a:fontRef idx="minor">
              <a:schemeClr val="dk1"/>
            </a:fontRef>
          </p:style>
        </p:sp>
        <p:sp>
          <p:nvSpPr>
            <p:cNvPr id="36" name="Oval 8"/>
            <p:cNvSpPr txBox="1"/>
            <p:nvPr/>
          </p:nvSpPr>
          <p:spPr>
            <a:xfrm>
              <a:off x="1072874" y="1503248"/>
              <a:ext cx="501349" cy="505800"/>
            </a:xfrm>
            <a:prstGeom prst="rect">
              <a:avLst/>
            </a:prstGeom>
            <a:grpFill/>
            <a:ln>
              <a:solidFill>
                <a:schemeClr val="accent1">
                  <a:lumMod val="20000"/>
                  <a:lumOff val="80000"/>
                </a:schemeClr>
              </a:solidFill>
            </a:ln>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baseline="0" dirty="0" smtClean="0"/>
                <a:t>Filed on</a:t>
              </a:r>
              <a:r>
                <a:rPr lang="en-US" sz="800" kern="1200" dirty="0" smtClean="0"/>
                <a:t> time</a:t>
              </a:r>
              <a:endParaRPr lang="en-US" sz="800" kern="1200" baseline="0" dirty="0"/>
            </a:p>
          </p:txBody>
        </p:sp>
      </p:grpSp>
      <p:grpSp>
        <p:nvGrpSpPr>
          <p:cNvPr id="15" name="Group 14"/>
          <p:cNvGrpSpPr/>
          <p:nvPr/>
        </p:nvGrpSpPr>
        <p:grpSpPr>
          <a:xfrm>
            <a:off x="5927600" y="3802601"/>
            <a:ext cx="219290" cy="219290"/>
            <a:chOff x="1708757" y="1646503"/>
            <a:chExt cx="219290" cy="219290"/>
          </a:xfrm>
        </p:grpSpPr>
        <p:sp>
          <p:nvSpPr>
            <p:cNvPr id="33" name="Plus 32"/>
            <p:cNvSpPr/>
            <p:nvPr/>
          </p:nvSpPr>
          <p:spPr>
            <a:xfrm>
              <a:off x="1708757" y="1646503"/>
              <a:ext cx="219290" cy="219290"/>
            </a:xfrm>
            <a:prstGeom prst="mathPlus">
              <a:avLst/>
            </a:prstGeom>
            <a:solidFill>
              <a:schemeClr val="bg1"/>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34" name="Plus 10"/>
            <p:cNvSpPr txBox="1"/>
            <p:nvPr/>
          </p:nvSpPr>
          <p:spPr>
            <a:xfrm>
              <a:off x="1737824" y="1730359"/>
              <a:ext cx="161156" cy="515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18" name="Group 17"/>
          <p:cNvGrpSpPr/>
          <p:nvPr/>
        </p:nvGrpSpPr>
        <p:grpSpPr>
          <a:xfrm>
            <a:off x="6177591" y="3537240"/>
            <a:ext cx="752290" cy="750011"/>
            <a:chOff x="1958748" y="1381142"/>
            <a:chExt cx="752290" cy="750011"/>
          </a:xfrm>
          <a:solidFill>
            <a:schemeClr val="accent1">
              <a:lumMod val="20000"/>
              <a:lumOff val="80000"/>
            </a:schemeClr>
          </a:solidFill>
        </p:grpSpPr>
        <p:sp>
          <p:nvSpPr>
            <p:cNvPr id="31" name="Oval 30"/>
            <p:cNvSpPr/>
            <p:nvPr/>
          </p:nvSpPr>
          <p:spPr>
            <a:xfrm>
              <a:off x="1958748" y="1381142"/>
              <a:ext cx="752290" cy="750011"/>
            </a:xfrm>
            <a:prstGeom prst="ellipse">
              <a:avLst/>
            </a:prstGeom>
            <a:grpFill/>
            <a:ln>
              <a:solidFill>
                <a:schemeClr val="accent1">
                  <a:lumMod val="20000"/>
                  <a:lumOff val="80000"/>
                </a:schemeClr>
              </a:solidFill>
            </a:ln>
          </p:spPr>
          <p:style>
            <a:lnRef idx="1">
              <a:schemeClr val="accent1"/>
            </a:lnRef>
            <a:fillRef idx="2">
              <a:schemeClr val="accent1"/>
            </a:fillRef>
            <a:effectRef idx="1">
              <a:schemeClr val="accent1"/>
            </a:effectRef>
            <a:fontRef idx="minor">
              <a:schemeClr val="dk1"/>
            </a:fontRef>
          </p:style>
        </p:sp>
        <p:sp>
          <p:nvSpPr>
            <p:cNvPr id="32" name="Oval 12"/>
            <p:cNvSpPr txBox="1"/>
            <p:nvPr/>
          </p:nvSpPr>
          <p:spPr>
            <a:xfrm>
              <a:off x="2068918" y="1490979"/>
              <a:ext cx="531950" cy="530337"/>
            </a:xfrm>
            <a:prstGeom prst="rect">
              <a:avLst/>
            </a:prstGeom>
            <a:grpFill/>
            <a:ln>
              <a:solidFill>
                <a:schemeClr val="accent1">
                  <a:lumMod val="20000"/>
                  <a:lumOff val="80000"/>
                </a:schemeClr>
              </a:solidFill>
            </a:ln>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baseline="0" dirty="0" smtClean="0"/>
                <a:t>Filed on time</a:t>
              </a:r>
              <a:endParaRPr lang="en-US" sz="800" kern="1200" baseline="0" dirty="0"/>
            </a:p>
          </p:txBody>
        </p:sp>
      </p:grpSp>
      <p:grpSp>
        <p:nvGrpSpPr>
          <p:cNvPr id="19" name="Group 18"/>
          <p:cNvGrpSpPr/>
          <p:nvPr/>
        </p:nvGrpSpPr>
        <p:grpSpPr>
          <a:xfrm>
            <a:off x="6960582" y="3802601"/>
            <a:ext cx="219290" cy="219290"/>
            <a:chOff x="2741739" y="1646503"/>
            <a:chExt cx="219290" cy="219290"/>
          </a:xfrm>
        </p:grpSpPr>
        <p:sp>
          <p:nvSpPr>
            <p:cNvPr id="29" name="Plus 28"/>
            <p:cNvSpPr/>
            <p:nvPr/>
          </p:nvSpPr>
          <p:spPr>
            <a:xfrm>
              <a:off x="2741739" y="1646503"/>
              <a:ext cx="219290" cy="219290"/>
            </a:xfrm>
            <a:prstGeom prst="mathPlus">
              <a:avLst/>
            </a:prstGeom>
            <a:solidFill>
              <a:schemeClr val="bg1"/>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30" name="Plus 14"/>
            <p:cNvSpPr txBox="1"/>
            <p:nvPr/>
          </p:nvSpPr>
          <p:spPr>
            <a:xfrm>
              <a:off x="2770806" y="1730359"/>
              <a:ext cx="161156" cy="515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20" name="Group 19"/>
          <p:cNvGrpSpPr/>
          <p:nvPr/>
        </p:nvGrpSpPr>
        <p:grpSpPr>
          <a:xfrm>
            <a:off x="7210573" y="3548993"/>
            <a:ext cx="742921" cy="726505"/>
            <a:chOff x="2991730" y="1392895"/>
            <a:chExt cx="742921" cy="726505"/>
          </a:xfrm>
          <a:solidFill>
            <a:schemeClr val="accent1">
              <a:lumMod val="20000"/>
              <a:lumOff val="80000"/>
            </a:schemeClr>
          </a:solidFill>
        </p:grpSpPr>
        <p:sp>
          <p:nvSpPr>
            <p:cNvPr id="27" name="Oval 26"/>
            <p:cNvSpPr/>
            <p:nvPr/>
          </p:nvSpPr>
          <p:spPr>
            <a:xfrm>
              <a:off x="2991730" y="1392895"/>
              <a:ext cx="742921" cy="726505"/>
            </a:xfrm>
            <a:prstGeom prst="ellipse">
              <a:avLst/>
            </a:prstGeom>
            <a:grpFill/>
            <a:ln>
              <a:solidFill>
                <a:schemeClr val="accent1">
                  <a:lumMod val="20000"/>
                  <a:lumOff val="80000"/>
                </a:schemeClr>
              </a:solidFill>
            </a:ln>
          </p:spPr>
          <p:style>
            <a:lnRef idx="1">
              <a:schemeClr val="accent1"/>
            </a:lnRef>
            <a:fillRef idx="2">
              <a:schemeClr val="accent1"/>
            </a:fillRef>
            <a:effectRef idx="1">
              <a:schemeClr val="accent1"/>
            </a:effectRef>
            <a:fontRef idx="minor">
              <a:schemeClr val="dk1"/>
            </a:fontRef>
          </p:style>
        </p:sp>
        <p:sp>
          <p:nvSpPr>
            <p:cNvPr id="28" name="Oval 16"/>
            <p:cNvSpPr txBox="1"/>
            <p:nvPr/>
          </p:nvSpPr>
          <p:spPr>
            <a:xfrm>
              <a:off x="3100528" y="1499289"/>
              <a:ext cx="525325" cy="513717"/>
            </a:xfrm>
            <a:prstGeom prst="rect">
              <a:avLst/>
            </a:prstGeom>
            <a:grpFill/>
            <a:ln>
              <a:solidFill>
                <a:schemeClr val="accent1">
                  <a:lumMod val="20000"/>
                  <a:lumOff val="80000"/>
                </a:schemeClr>
              </a:solidFill>
            </a:ln>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smtClean="0"/>
                <a:t>Filed on time</a:t>
              </a:r>
              <a:endParaRPr lang="en-US" sz="800" kern="1200" dirty="0"/>
            </a:p>
          </p:txBody>
        </p:sp>
      </p:grpSp>
      <p:grpSp>
        <p:nvGrpSpPr>
          <p:cNvPr id="21" name="Group 20"/>
          <p:cNvGrpSpPr/>
          <p:nvPr/>
        </p:nvGrpSpPr>
        <p:grpSpPr>
          <a:xfrm>
            <a:off x="7984196" y="3802601"/>
            <a:ext cx="219290" cy="219290"/>
            <a:chOff x="3765353" y="1646503"/>
            <a:chExt cx="219290" cy="219290"/>
          </a:xfrm>
        </p:grpSpPr>
        <p:sp>
          <p:nvSpPr>
            <p:cNvPr id="25" name="Equal 24"/>
            <p:cNvSpPr/>
            <p:nvPr/>
          </p:nvSpPr>
          <p:spPr>
            <a:xfrm>
              <a:off x="3765353" y="1646503"/>
              <a:ext cx="219290" cy="219290"/>
            </a:xfrm>
            <a:prstGeom prst="mathEqual">
              <a:avLst/>
            </a:prstGeom>
            <a:solidFill>
              <a:schemeClr val="bg1"/>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26" name="Equal 18"/>
            <p:cNvSpPr txBox="1"/>
            <p:nvPr/>
          </p:nvSpPr>
          <p:spPr>
            <a:xfrm>
              <a:off x="3794420" y="1691677"/>
              <a:ext cx="161156" cy="1289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p:txBody>
        </p:sp>
      </p:grpSp>
      <p:grpSp>
        <p:nvGrpSpPr>
          <p:cNvPr id="22" name="Group 21"/>
          <p:cNvGrpSpPr/>
          <p:nvPr/>
        </p:nvGrpSpPr>
        <p:grpSpPr>
          <a:xfrm>
            <a:off x="8234187" y="3538709"/>
            <a:ext cx="770000" cy="747073"/>
            <a:chOff x="4015344" y="1382611"/>
            <a:chExt cx="770000" cy="747073"/>
          </a:xfrm>
          <a:solidFill>
            <a:schemeClr val="accent1">
              <a:lumMod val="20000"/>
              <a:lumOff val="80000"/>
            </a:schemeClr>
          </a:solidFill>
        </p:grpSpPr>
        <p:sp>
          <p:nvSpPr>
            <p:cNvPr id="23" name="Oval 22"/>
            <p:cNvSpPr/>
            <p:nvPr/>
          </p:nvSpPr>
          <p:spPr>
            <a:xfrm>
              <a:off x="4015344" y="1382611"/>
              <a:ext cx="770000" cy="747073"/>
            </a:xfrm>
            <a:prstGeom prst="ellipse">
              <a:avLst/>
            </a:prstGeom>
            <a:grpFill/>
            <a:ln>
              <a:solidFill>
                <a:schemeClr val="accent1">
                  <a:lumMod val="20000"/>
                  <a:lumOff val="80000"/>
                </a:schemeClr>
              </a:solidFill>
            </a:ln>
          </p:spPr>
          <p:style>
            <a:lnRef idx="1">
              <a:schemeClr val="accent1"/>
            </a:lnRef>
            <a:fillRef idx="2">
              <a:schemeClr val="accent1"/>
            </a:fillRef>
            <a:effectRef idx="1">
              <a:schemeClr val="accent1"/>
            </a:effectRef>
            <a:fontRef idx="minor">
              <a:schemeClr val="dk1"/>
            </a:fontRef>
          </p:style>
        </p:sp>
        <p:sp>
          <p:nvSpPr>
            <p:cNvPr id="24" name="Oval 20"/>
            <p:cNvSpPr txBox="1"/>
            <p:nvPr/>
          </p:nvSpPr>
          <p:spPr>
            <a:xfrm>
              <a:off x="4128108" y="1492017"/>
              <a:ext cx="544472" cy="528261"/>
            </a:xfrm>
            <a:prstGeom prst="rect">
              <a:avLst/>
            </a:prstGeom>
            <a:grpFill/>
            <a:ln>
              <a:solidFill>
                <a:schemeClr val="accent1">
                  <a:lumMod val="20000"/>
                  <a:lumOff val="80000"/>
                </a:schemeClr>
              </a:solidFill>
            </a:ln>
          </p:spPr>
          <p:style>
            <a:lnRef idx="0">
              <a:scrgbClr r="0" g="0" b="0"/>
            </a:lnRef>
            <a:fillRef idx="0">
              <a:scrgbClr r="0" g="0" b="0"/>
            </a:fillRef>
            <a:effectRef idx="0">
              <a:scrgbClr r="0" g="0" b="0"/>
            </a:effectRef>
            <a:fontRef idx="minor">
              <a:schemeClr val="dk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0 Points</a:t>
              </a:r>
              <a:endParaRPr lang="en-US" sz="1400" kern="1200" dirty="0"/>
            </a:p>
          </p:txBody>
        </p:sp>
      </p:grpSp>
      <p:sp>
        <p:nvSpPr>
          <p:cNvPr id="4" name="TextBox 3"/>
          <p:cNvSpPr txBox="1"/>
          <p:nvPr/>
        </p:nvSpPr>
        <p:spPr>
          <a:xfrm>
            <a:off x="4234939" y="3171291"/>
            <a:ext cx="4605927" cy="215444"/>
          </a:xfrm>
          <a:prstGeom prst="rect">
            <a:avLst/>
          </a:prstGeom>
          <a:noFill/>
        </p:spPr>
        <p:txBody>
          <a:bodyPr wrap="square" rtlCol="0">
            <a:spAutoFit/>
          </a:bodyPr>
          <a:lstStyle/>
          <a:p>
            <a:r>
              <a:rPr lang="en-GB" sz="800" dirty="0" smtClean="0">
                <a:solidFill>
                  <a:schemeClr val="bg1"/>
                </a:solidFill>
              </a:rPr>
              <a:t>31 March 2024                 30 June 2024                       30 September 2024           31 December 2024  </a:t>
            </a:r>
            <a:endParaRPr lang="en-GB" sz="800" dirty="0">
              <a:solidFill>
                <a:schemeClr val="bg1"/>
              </a:solidFill>
            </a:endParaRPr>
          </a:p>
        </p:txBody>
      </p:sp>
      <p:sp>
        <p:nvSpPr>
          <p:cNvPr id="43" name="Right Brace 42"/>
          <p:cNvSpPr/>
          <p:nvPr/>
        </p:nvSpPr>
        <p:spPr>
          <a:xfrm rot="5400000">
            <a:off x="5833854" y="634329"/>
            <a:ext cx="352699" cy="2968579"/>
          </a:xfrm>
          <a:prstGeom prst="rightBrace">
            <a:avLst>
              <a:gd name="adj1" fmla="val 8333"/>
              <a:gd name="adj2" fmla="val 48864"/>
            </a:avLst>
          </a:prstGeom>
          <a:ln>
            <a:solidFill>
              <a:schemeClr val="bg1"/>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GB"/>
          </a:p>
        </p:txBody>
      </p:sp>
      <p:graphicFrame>
        <p:nvGraphicFramePr>
          <p:cNvPr id="5" name="Diagram 4"/>
          <p:cNvGraphicFramePr/>
          <p:nvPr>
            <p:extLst>
              <p:ext uri="{D42A27DB-BD31-4B8C-83A1-F6EECF244321}">
                <p14:modId xmlns:p14="http://schemas.microsoft.com/office/powerpoint/2010/main" val="2991331407"/>
              </p:ext>
            </p:extLst>
          </p:nvPr>
        </p:nvGraphicFramePr>
        <p:xfrm>
          <a:off x="4177552" y="885828"/>
          <a:ext cx="4787153" cy="13743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563775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Changing an accounting period</a:t>
            </a:r>
            <a:endParaRPr lang="en-GB" dirty="0"/>
          </a:p>
        </p:txBody>
      </p:sp>
      <p:sp>
        <p:nvSpPr>
          <p:cNvPr id="3" name="Text Placeholder 2"/>
          <p:cNvSpPr>
            <a:spLocks noGrp="1"/>
          </p:cNvSpPr>
          <p:nvPr>
            <p:ph type="body" sz="quarter" idx="11"/>
          </p:nvPr>
        </p:nvSpPr>
        <p:spPr/>
        <p:txBody>
          <a:bodyPr/>
          <a:lstStyle/>
          <a:p>
            <a:r>
              <a:rPr lang="en-GB" dirty="0" smtClean="0"/>
              <a:t>Agreeing a change of accounting period with HMRC will mean the relevant threshold will be adjusted accordingly </a:t>
            </a:r>
            <a:r>
              <a:rPr lang="en-GB" dirty="0" err="1" smtClean="0"/>
              <a:t>eg</a:t>
            </a:r>
            <a:r>
              <a:rPr lang="en-GB" dirty="0" smtClean="0"/>
              <a:t> quarterly (4 points) to annually (2 points)</a:t>
            </a:r>
            <a:endParaRPr lang="en-GB" dirty="0"/>
          </a:p>
        </p:txBody>
      </p:sp>
      <p:sp>
        <p:nvSpPr>
          <p:cNvPr id="5" name="TextBox 4"/>
          <p:cNvSpPr txBox="1"/>
          <p:nvPr/>
        </p:nvSpPr>
        <p:spPr>
          <a:xfrm>
            <a:off x="4007224" y="627529"/>
            <a:ext cx="4778188" cy="3323987"/>
          </a:xfrm>
          <a:prstGeom prst="rect">
            <a:avLst/>
          </a:prstGeom>
          <a:noFill/>
        </p:spPr>
        <p:txBody>
          <a:bodyPr wrap="square" rtlCol="0">
            <a:spAutoFit/>
          </a:bodyPr>
          <a:lstStyle/>
          <a:p>
            <a:r>
              <a:rPr lang="en-GB" sz="1600" dirty="0" smtClean="0">
                <a:solidFill>
                  <a:schemeClr val="bg1"/>
                </a:solidFill>
              </a:rPr>
              <a:t>HMRC will also adjust any existing penalty points as follows:</a:t>
            </a:r>
          </a:p>
          <a:p>
            <a:endParaRPr lang="en-GB" sz="1600" dirty="0">
              <a:solidFill>
                <a:schemeClr val="bg1"/>
              </a:solidFill>
            </a:endParaRPr>
          </a:p>
          <a:p>
            <a:endParaRPr lang="en-GB" sz="1600" dirty="0" smtClean="0">
              <a:solidFill>
                <a:schemeClr val="bg1"/>
              </a:solidFill>
            </a:endParaRPr>
          </a:p>
          <a:p>
            <a:endParaRPr lang="en-GB" sz="1600" dirty="0">
              <a:solidFill>
                <a:schemeClr val="bg1"/>
              </a:solidFill>
            </a:endParaRPr>
          </a:p>
          <a:p>
            <a:endParaRPr lang="en-GB" sz="1600" dirty="0" smtClean="0">
              <a:solidFill>
                <a:schemeClr val="bg1"/>
              </a:solidFill>
            </a:endParaRPr>
          </a:p>
          <a:p>
            <a:endParaRPr lang="en-GB" sz="1600" dirty="0">
              <a:solidFill>
                <a:schemeClr val="bg1"/>
              </a:solidFill>
            </a:endParaRPr>
          </a:p>
          <a:p>
            <a:endParaRPr lang="en-GB" sz="1600" dirty="0" smtClean="0">
              <a:solidFill>
                <a:schemeClr val="bg1"/>
              </a:solidFill>
            </a:endParaRPr>
          </a:p>
          <a:p>
            <a:endParaRPr lang="en-GB" sz="1600" dirty="0">
              <a:solidFill>
                <a:schemeClr val="bg1"/>
              </a:solidFill>
            </a:endParaRPr>
          </a:p>
          <a:p>
            <a:r>
              <a:rPr lang="en-GB" sz="1600" dirty="0" smtClean="0">
                <a:solidFill>
                  <a:schemeClr val="bg1"/>
                </a:solidFill>
              </a:rPr>
              <a:t>Where an adjustment gives a minus figure (</a:t>
            </a:r>
            <a:r>
              <a:rPr lang="en-GB" sz="1600" dirty="0" err="1" smtClean="0">
                <a:solidFill>
                  <a:schemeClr val="bg1"/>
                </a:solidFill>
              </a:rPr>
              <a:t>eg</a:t>
            </a:r>
            <a:r>
              <a:rPr lang="en-GB" sz="1600" dirty="0" smtClean="0">
                <a:solidFill>
                  <a:schemeClr val="bg1"/>
                </a:solidFill>
              </a:rPr>
              <a:t> monthly to annual  </a:t>
            </a:r>
            <a:r>
              <a:rPr lang="en-GB" sz="1600" dirty="0" smtClean="0">
                <a:solidFill>
                  <a:schemeClr val="accent1"/>
                </a:solidFill>
              </a:rPr>
              <a:t>-3 points</a:t>
            </a:r>
            <a:r>
              <a:rPr lang="en-GB" sz="1600" dirty="0" smtClean="0">
                <a:solidFill>
                  <a:schemeClr val="bg1"/>
                </a:solidFill>
              </a:rPr>
              <a:t>, quarterly to annual </a:t>
            </a:r>
            <a:r>
              <a:rPr lang="en-GB" sz="1600" dirty="0" smtClean="0">
                <a:solidFill>
                  <a:schemeClr val="accent1"/>
                </a:solidFill>
              </a:rPr>
              <a:t>-2 points</a:t>
            </a:r>
            <a:r>
              <a:rPr lang="en-GB" sz="1600" dirty="0" smtClean="0">
                <a:solidFill>
                  <a:schemeClr val="bg1"/>
                </a:solidFill>
              </a:rPr>
              <a:t>), penalty points will be adjusted to zero.</a:t>
            </a:r>
          </a:p>
          <a:p>
            <a:endParaRPr lang="en-GB" dirty="0">
              <a:solidFill>
                <a:schemeClr val="bg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2075490698"/>
              </p:ext>
            </p:extLst>
          </p:nvPr>
        </p:nvGraphicFramePr>
        <p:xfrm>
          <a:off x="4080609" y="1338676"/>
          <a:ext cx="4778187" cy="1347075"/>
        </p:xfrm>
        <a:graphic>
          <a:graphicData uri="http://schemas.openxmlformats.org/drawingml/2006/table">
            <a:tbl>
              <a:tblPr firstRow="1" bandRow="1">
                <a:tableStyleId>{21E4AEA4-8DFA-4A89-87EB-49C32662AFE0}</a:tableStyleId>
              </a:tblPr>
              <a:tblGrid>
                <a:gridCol w="1592729">
                  <a:extLst>
                    <a:ext uri="{9D8B030D-6E8A-4147-A177-3AD203B41FA5}">
                      <a16:colId xmlns:a16="http://schemas.microsoft.com/office/drawing/2014/main" val="238124195"/>
                    </a:ext>
                  </a:extLst>
                </a:gridCol>
                <a:gridCol w="1592729">
                  <a:extLst>
                    <a:ext uri="{9D8B030D-6E8A-4147-A177-3AD203B41FA5}">
                      <a16:colId xmlns:a16="http://schemas.microsoft.com/office/drawing/2014/main" val="1468834621"/>
                    </a:ext>
                  </a:extLst>
                </a:gridCol>
                <a:gridCol w="1592729">
                  <a:extLst>
                    <a:ext uri="{9D8B030D-6E8A-4147-A177-3AD203B41FA5}">
                      <a16:colId xmlns:a16="http://schemas.microsoft.com/office/drawing/2014/main" val="1521192865"/>
                    </a:ext>
                  </a:extLst>
                </a:gridCol>
              </a:tblGrid>
              <a:tr h="296625">
                <a:tc>
                  <a:txBody>
                    <a:bodyPr/>
                    <a:lstStyle/>
                    <a:p>
                      <a:r>
                        <a:rPr lang="en-GB" sz="1200" dirty="0" smtClean="0"/>
                        <a:t>Previous accounting period</a:t>
                      </a:r>
                      <a:endParaRPr lang="en-GB" sz="1200" dirty="0"/>
                    </a:p>
                  </a:txBody>
                  <a:tcPr/>
                </a:tc>
                <a:tc>
                  <a:txBody>
                    <a:bodyPr/>
                    <a:lstStyle/>
                    <a:p>
                      <a:r>
                        <a:rPr lang="en-GB" sz="1200" dirty="0" smtClean="0"/>
                        <a:t>New accounting period</a:t>
                      </a:r>
                      <a:endParaRPr lang="en-GB" sz="1200" dirty="0"/>
                    </a:p>
                  </a:txBody>
                  <a:tcPr/>
                </a:tc>
                <a:tc>
                  <a:txBody>
                    <a:bodyPr/>
                    <a:lstStyle/>
                    <a:p>
                      <a:r>
                        <a:rPr lang="en-GB" sz="1200" dirty="0" smtClean="0"/>
                        <a:t>Penalty points adjustment</a:t>
                      </a:r>
                      <a:endParaRPr lang="en-GB" sz="1200" dirty="0"/>
                    </a:p>
                  </a:txBody>
                  <a:tcPr/>
                </a:tc>
                <a:extLst>
                  <a:ext uri="{0D108BD9-81ED-4DB2-BD59-A6C34878D82A}">
                    <a16:rowId xmlns:a16="http://schemas.microsoft.com/office/drawing/2014/main" val="1800954256"/>
                  </a:ext>
                </a:extLst>
              </a:tr>
              <a:tr h="296625">
                <a:tc>
                  <a:txBody>
                    <a:bodyPr/>
                    <a:lstStyle/>
                    <a:p>
                      <a:r>
                        <a:rPr lang="en-GB" sz="1200" dirty="0" smtClean="0"/>
                        <a:t>Annual</a:t>
                      </a:r>
                      <a:endParaRPr lang="en-GB" sz="1200" dirty="0"/>
                    </a:p>
                  </a:txBody>
                  <a:tcPr/>
                </a:tc>
                <a:tc>
                  <a:txBody>
                    <a:bodyPr/>
                    <a:lstStyle/>
                    <a:p>
                      <a:r>
                        <a:rPr lang="en-GB" sz="1200" dirty="0" smtClean="0"/>
                        <a:t>Quarterly</a:t>
                      </a:r>
                      <a:endParaRPr lang="en-GB" sz="1200" dirty="0"/>
                    </a:p>
                  </a:txBody>
                  <a:tcPr/>
                </a:tc>
                <a:tc>
                  <a:txBody>
                    <a:bodyPr/>
                    <a:lstStyle/>
                    <a:p>
                      <a:r>
                        <a:rPr lang="en-GB" sz="1200" dirty="0" smtClean="0"/>
                        <a:t>+2 points</a:t>
                      </a:r>
                      <a:endParaRPr lang="en-GB" sz="1200" dirty="0"/>
                    </a:p>
                  </a:txBody>
                  <a:tcPr/>
                </a:tc>
                <a:extLst>
                  <a:ext uri="{0D108BD9-81ED-4DB2-BD59-A6C34878D82A}">
                    <a16:rowId xmlns:a16="http://schemas.microsoft.com/office/drawing/2014/main" val="1833033618"/>
                  </a:ext>
                </a:extLst>
              </a:tr>
              <a:tr h="296625">
                <a:tc>
                  <a:txBody>
                    <a:bodyPr/>
                    <a:lstStyle/>
                    <a:p>
                      <a:r>
                        <a:rPr lang="en-GB" sz="1200" dirty="0" smtClean="0"/>
                        <a:t>Annual</a:t>
                      </a:r>
                      <a:endParaRPr lang="en-GB" sz="1200" dirty="0"/>
                    </a:p>
                  </a:txBody>
                  <a:tcPr/>
                </a:tc>
                <a:tc>
                  <a:txBody>
                    <a:bodyPr/>
                    <a:lstStyle/>
                    <a:p>
                      <a:r>
                        <a:rPr lang="en-GB" sz="1200" dirty="0" smtClean="0"/>
                        <a:t>Monthly</a:t>
                      </a:r>
                      <a:endParaRPr lang="en-GB" sz="1200" dirty="0"/>
                    </a:p>
                  </a:txBody>
                  <a:tcPr/>
                </a:tc>
                <a:tc>
                  <a:txBody>
                    <a:bodyPr/>
                    <a:lstStyle/>
                    <a:p>
                      <a:r>
                        <a:rPr lang="en-GB" sz="1200" dirty="0" smtClean="0"/>
                        <a:t>+3</a:t>
                      </a:r>
                      <a:r>
                        <a:rPr lang="en-GB" sz="1200" baseline="0" dirty="0" smtClean="0"/>
                        <a:t> points</a:t>
                      </a:r>
                      <a:endParaRPr lang="en-GB" sz="1200" dirty="0"/>
                    </a:p>
                  </a:txBody>
                  <a:tcPr/>
                </a:tc>
                <a:extLst>
                  <a:ext uri="{0D108BD9-81ED-4DB2-BD59-A6C34878D82A}">
                    <a16:rowId xmlns:a16="http://schemas.microsoft.com/office/drawing/2014/main" val="3236927854"/>
                  </a:ext>
                </a:extLst>
              </a:tr>
              <a:tr h="296625">
                <a:tc>
                  <a:txBody>
                    <a:bodyPr/>
                    <a:lstStyle/>
                    <a:p>
                      <a:r>
                        <a:rPr lang="en-GB" sz="1200" dirty="0" smtClean="0"/>
                        <a:t>Quarterly</a:t>
                      </a:r>
                      <a:endParaRPr lang="en-GB" sz="1200" dirty="0"/>
                    </a:p>
                  </a:txBody>
                  <a:tcPr/>
                </a:tc>
                <a:tc>
                  <a:txBody>
                    <a:bodyPr/>
                    <a:lstStyle/>
                    <a:p>
                      <a:r>
                        <a:rPr lang="en-GB" sz="1200" dirty="0" smtClean="0"/>
                        <a:t>Monthly</a:t>
                      </a:r>
                      <a:endParaRPr lang="en-GB" sz="1200" dirty="0"/>
                    </a:p>
                  </a:txBody>
                  <a:tcPr/>
                </a:tc>
                <a:tc>
                  <a:txBody>
                    <a:bodyPr/>
                    <a:lstStyle/>
                    <a:p>
                      <a:r>
                        <a:rPr lang="en-GB" sz="1200" dirty="0" smtClean="0"/>
                        <a:t>+1 point</a:t>
                      </a:r>
                      <a:endParaRPr lang="en-GB" sz="1200" dirty="0"/>
                    </a:p>
                  </a:txBody>
                  <a:tcPr/>
                </a:tc>
                <a:extLst>
                  <a:ext uri="{0D108BD9-81ED-4DB2-BD59-A6C34878D82A}">
                    <a16:rowId xmlns:a16="http://schemas.microsoft.com/office/drawing/2014/main" val="1884778293"/>
                  </a:ext>
                </a:extLst>
              </a:tr>
            </a:tbl>
          </a:graphicData>
        </a:graphic>
      </p:graphicFrame>
    </p:spTree>
    <p:extLst>
      <p:ext uri="{BB962C8B-B14F-4D97-AF65-F5344CB8AC3E}">
        <p14:creationId xmlns:p14="http://schemas.microsoft.com/office/powerpoint/2010/main" val="17415213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Additional notes</a:t>
            </a:r>
            <a:endParaRPr lang="en-GB" dirty="0"/>
          </a:p>
        </p:txBody>
      </p:sp>
      <p:sp>
        <p:nvSpPr>
          <p:cNvPr id="5" name="TextBox 4"/>
          <p:cNvSpPr txBox="1"/>
          <p:nvPr/>
        </p:nvSpPr>
        <p:spPr>
          <a:xfrm>
            <a:off x="4078941" y="627529"/>
            <a:ext cx="4715435" cy="4031873"/>
          </a:xfrm>
          <a:prstGeom prst="rect">
            <a:avLst/>
          </a:prstGeom>
          <a:noFill/>
        </p:spPr>
        <p:txBody>
          <a:bodyPr wrap="square" rtlCol="0">
            <a:spAutoFit/>
          </a:bodyPr>
          <a:lstStyle/>
          <a:p>
            <a:r>
              <a:rPr lang="en-GB" sz="1600" dirty="0" smtClean="0">
                <a:solidFill>
                  <a:schemeClr val="accent1"/>
                </a:solidFill>
              </a:rPr>
              <a:t>Transfer of Going Concern (“TOGC”)</a:t>
            </a:r>
          </a:p>
          <a:p>
            <a:endParaRPr lang="en-GB" sz="1600" dirty="0">
              <a:solidFill>
                <a:schemeClr val="accent1"/>
              </a:solidFill>
            </a:endParaRPr>
          </a:p>
          <a:p>
            <a:r>
              <a:rPr lang="en-GB" sz="1600" dirty="0" smtClean="0">
                <a:solidFill>
                  <a:schemeClr val="bg1"/>
                </a:solidFill>
              </a:rPr>
              <a:t>In taking over a VAT registered business as a going concern, no penalty points incurred by the business will be transferred to the new owner (even if the VAT number itself is transferred).</a:t>
            </a:r>
          </a:p>
          <a:p>
            <a:endParaRPr lang="en-GB" sz="1600" dirty="0">
              <a:solidFill>
                <a:schemeClr val="bg1"/>
              </a:solidFill>
            </a:endParaRPr>
          </a:p>
          <a:p>
            <a:r>
              <a:rPr lang="en-GB" sz="1600" dirty="0" smtClean="0">
                <a:solidFill>
                  <a:schemeClr val="accent1"/>
                </a:solidFill>
              </a:rPr>
              <a:t>VAT Groups </a:t>
            </a:r>
          </a:p>
          <a:p>
            <a:endParaRPr lang="en-GB" sz="1600" dirty="0">
              <a:solidFill>
                <a:schemeClr val="accent1"/>
              </a:solidFill>
            </a:endParaRPr>
          </a:p>
          <a:p>
            <a:pPr marL="285750" indent="-285750">
              <a:buFont typeface="Arial" panose="020B0604020202020204" pitchFamily="34" charset="0"/>
              <a:buChar char="•"/>
            </a:pPr>
            <a:r>
              <a:rPr lang="en-GB" sz="1600" dirty="0" smtClean="0">
                <a:solidFill>
                  <a:schemeClr val="bg1"/>
                </a:solidFill>
              </a:rPr>
              <a:t>A new representative member will take over any penalty points built up by the previous representative member.</a:t>
            </a:r>
          </a:p>
          <a:p>
            <a:pPr marL="285750" indent="-285750">
              <a:buFont typeface="Arial" panose="020B0604020202020204" pitchFamily="34" charset="0"/>
              <a:buChar char="•"/>
            </a:pPr>
            <a:r>
              <a:rPr lang="en-GB" sz="1600" dirty="0" smtClean="0">
                <a:solidFill>
                  <a:schemeClr val="bg1"/>
                </a:solidFill>
              </a:rPr>
              <a:t>However, the total penalty points of the group will not change if a new member joins (irrespective of their penalty points) or if a member leaves (no points are taken with them).</a:t>
            </a:r>
            <a:endParaRPr lang="en-GB" sz="1600" dirty="0">
              <a:solidFill>
                <a:schemeClr val="bg1"/>
              </a:solidFill>
            </a:endParaRPr>
          </a:p>
        </p:txBody>
      </p:sp>
    </p:spTree>
    <p:extLst>
      <p:ext uri="{BB962C8B-B14F-4D97-AF65-F5344CB8AC3E}">
        <p14:creationId xmlns:p14="http://schemas.microsoft.com/office/powerpoint/2010/main" val="32293722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85763" y="565343"/>
            <a:ext cx="2509838" cy="346503"/>
          </a:xfrm>
        </p:spPr>
        <p:txBody>
          <a:bodyPr/>
          <a:lstStyle/>
          <a:p>
            <a:r>
              <a:rPr lang="en-GB" dirty="0"/>
              <a:t>Appealing a late </a:t>
            </a:r>
            <a:r>
              <a:rPr lang="en-GB" dirty="0" smtClean="0"/>
              <a:t>submission penalty point or a £200 penalty</a:t>
            </a:r>
            <a:endParaRPr lang="en-GB" dirty="0"/>
          </a:p>
          <a:p>
            <a:endParaRPr lang="en-GB" dirty="0"/>
          </a:p>
        </p:txBody>
      </p:sp>
      <p:sp>
        <p:nvSpPr>
          <p:cNvPr id="5" name="TextBox 4"/>
          <p:cNvSpPr txBox="1"/>
          <p:nvPr/>
        </p:nvSpPr>
        <p:spPr>
          <a:xfrm>
            <a:off x="3980329" y="738595"/>
            <a:ext cx="4760259" cy="2677656"/>
          </a:xfrm>
          <a:prstGeom prst="rect">
            <a:avLst/>
          </a:prstGeom>
          <a:noFill/>
        </p:spPr>
        <p:txBody>
          <a:bodyPr wrap="square" rtlCol="0">
            <a:spAutoFit/>
          </a:bodyPr>
          <a:lstStyle/>
          <a:p>
            <a:r>
              <a:rPr lang="en-GB" sz="1400" dirty="0" smtClean="0">
                <a:solidFill>
                  <a:schemeClr val="bg1"/>
                </a:solidFill>
              </a:rPr>
              <a:t>Appeal a late submission </a:t>
            </a:r>
            <a:r>
              <a:rPr lang="en-GB" sz="1400" dirty="0" smtClean="0">
                <a:solidFill>
                  <a:schemeClr val="accent1"/>
                </a:solidFill>
              </a:rPr>
              <a:t>penalty point </a:t>
            </a:r>
            <a:r>
              <a:rPr lang="en-GB" sz="1400" dirty="0" smtClean="0">
                <a:solidFill>
                  <a:schemeClr val="bg1"/>
                </a:solidFill>
              </a:rPr>
              <a:t>or </a:t>
            </a:r>
            <a:r>
              <a:rPr lang="en-GB" sz="1400" dirty="0" smtClean="0">
                <a:solidFill>
                  <a:schemeClr val="accent1"/>
                </a:solidFill>
              </a:rPr>
              <a:t>£200 </a:t>
            </a:r>
            <a:r>
              <a:rPr lang="en-GB" sz="1400" dirty="0" smtClean="0">
                <a:solidFill>
                  <a:schemeClr val="bg1"/>
                </a:solidFill>
              </a:rPr>
              <a:t>penalty:</a:t>
            </a:r>
          </a:p>
          <a:p>
            <a:endParaRPr lang="en-GB" sz="1400" dirty="0">
              <a:solidFill>
                <a:schemeClr val="bg1"/>
              </a:solidFill>
            </a:endParaRPr>
          </a:p>
          <a:p>
            <a:r>
              <a:rPr lang="en-GB" sz="1400" dirty="0" smtClean="0">
                <a:solidFill>
                  <a:schemeClr val="bg1"/>
                </a:solidFill>
              </a:rPr>
              <a:t>HMRC will advise a taxpayer as to a late submission point and/ or penalty via a penalty decision letter.</a:t>
            </a:r>
          </a:p>
          <a:p>
            <a:endParaRPr lang="en-GB" sz="1400" dirty="0">
              <a:solidFill>
                <a:schemeClr val="bg1"/>
              </a:solidFill>
            </a:endParaRPr>
          </a:p>
          <a:p>
            <a:r>
              <a:rPr lang="en-GB" sz="1400" dirty="0" smtClean="0">
                <a:solidFill>
                  <a:schemeClr val="bg1"/>
                </a:solidFill>
              </a:rPr>
              <a:t>The taxpayer will then be able to request for a review or appeal to the tax tribunal. The taxpayer will apparently be able to view penalties as well as ask for a review via the online portal.</a:t>
            </a:r>
          </a:p>
          <a:p>
            <a:endParaRPr lang="en-GB" sz="1400" dirty="0">
              <a:solidFill>
                <a:schemeClr val="bg1"/>
              </a:solidFill>
            </a:endParaRPr>
          </a:p>
          <a:p>
            <a:r>
              <a:rPr lang="en-GB" sz="1400" dirty="0" smtClean="0">
                <a:solidFill>
                  <a:schemeClr val="bg1"/>
                </a:solidFill>
              </a:rPr>
              <a:t>A penalty can still be cancelled if the taxpayer has a reasonable excuse.</a:t>
            </a:r>
            <a:endParaRPr lang="en-GB" sz="1400" dirty="0">
              <a:solidFill>
                <a:schemeClr val="bg1"/>
              </a:solidFill>
            </a:endParaRPr>
          </a:p>
        </p:txBody>
      </p:sp>
    </p:spTree>
    <p:extLst>
      <p:ext uri="{BB962C8B-B14F-4D97-AF65-F5344CB8AC3E}">
        <p14:creationId xmlns:p14="http://schemas.microsoft.com/office/powerpoint/2010/main" val="30065953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Late submission penalty</a:t>
            </a:r>
          </a:p>
          <a:p>
            <a:r>
              <a:rPr lang="en-GB" dirty="0" smtClean="0"/>
              <a:t>Example 1</a:t>
            </a:r>
          </a:p>
          <a:p>
            <a:endParaRPr lang="en-GB" dirty="0"/>
          </a:p>
        </p:txBody>
      </p:sp>
      <p:sp>
        <p:nvSpPr>
          <p:cNvPr id="3" name="Text Placeholder 2"/>
          <p:cNvSpPr>
            <a:spLocks noGrp="1"/>
          </p:cNvSpPr>
          <p:nvPr>
            <p:ph type="body" sz="quarter" idx="11"/>
          </p:nvPr>
        </p:nvSpPr>
        <p:spPr>
          <a:xfrm>
            <a:off x="775131" y="1532265"/>
            <a:ext cx="2509838" cy="346503"/>
          </a:xfrm>
        </p:spPr>
        <p:txBody>
          <a:bodyPr/>
          <a:lstStyle/>
          <a:p>
            <a:r>
              <a:rPr lang="en-GB" sz="1400" dirty="0" smtClean="0"/>
              <a:t>Paul is a VAT registered sole trader specialising in website design services which he provides to UK and non UK B2B clients. </a:t>
            </a:r>
          </a:p>
          <a:p>
            <a:r>
              <a:rPr lang="en-GB" sz="1400" dirty="0" smtClean="0"/>
              <a:t>As the outcome of Paul’s returns is often ‘nil’ or a small repayment, he is not overly concerned about submitting these on time and has in the past forgotten to submit a return altogether. </a:t>
            </a:r>
          </a:p>
          <a:p>
            <a:r>
              <a:rPr lang="en-GB" sz="1400" dirty="0" smtClean="0"/>
              <a:t>Paul does however make sure that all payments to HMRC are made on time.  </a:t>
            </a:r>
          </a:p>
        </p:txBody>
      </p:sp>
      <p:sp>
        <p:nvSpPr>
          <p:cNvPr id="5" name="Rounded Rectangle 4"/>
          <p:cNvSpPr/>
          <p:nvPr/>
        </p:nvSpPr>
        <p:spPr>
          <a:xfrm>
            <a:off x="4849906" y="918257"/>
            <a:ext cx="3891222" cy="1338295"/>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Whilst Paul may be on a continuous default surcharge                 period following his first late submission, as the outcome of his returns is ‘nil’, repayment or paid in a timely manner to HMRC, no penalties should be incurred by Paul.</a:t>
            </a:r>
            <a:endParaRPr lang="en-GB" sz="1200" dirty="0">
              <a:solidFill>
                <a:schemeClr val="tx1"/>
              </a:solidFill>
            </a:endParaRPr>
          </a:p>
        </p:txBody>
      </p:sp>
      <p:sp>
        <p:nvSpPr>
          <p:cNvPr id="6" name="Rounded Rectangle 5"/>
          <p:cNvSpPr/>
          <p:nvPr/>
        </p:nvSpPr>
        <p:spPr>
          <a:xfrm>
            <a:off x="3912591" y="911846"/>
            <a:ext cx="911103" cy="1338295"/>
          </a:xfrm>
          <a:prstGeom prst="roundRect">
            <a:avLst/>
          </a:prstGeom>
          <a:solidFill>
            <a:schemeClr val="accent2">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smtClean="0">
              <a:solidFill>
                <a:schemeClr val="tx1"/>
              </a:solidFill>
            </a:endParaRPr>
          </a:p>
          <a:p>
            <a:pPr algn="ctr"/>
            <a:r>
              <a:rPr lang="en-GB" sz="1200" dirty="0" smtClean="0">
                <a:solidFill>
                  <a:schemeClr val="tx1"/>
                </a:solidFill>
              </a:rPr>
              <a:t>Default surcharge regime</a:t>
            </a:r>
          </a:p>
          <a:p>
            <a:pPr algn="ctr"/>
            <a:endParaRPr lang="en-GB" dirty="0"/>
          </a:p>
        </p:txBody>
      </p:sp>
      <p:sp>
        <p:nvSpPr>
          <p:cNvPr id="8" name="Text Placeholder 7"/>
          <p:cNvSpPr>
            <a:spLocks noGrp="1"/>
          </p:cNvSpPr>
          <p:nvPr>
            <p:ph type="body" sz="quarter" idx="17"/>
          </p:nvPr>
        </p:nvSpPr>
        <p:spPr>
          <a:xfrm>
            <a:off x="3938803" y="2504235"/>
            <a:ext cx="884891" cy="1809856"/>
          </a:xfrm>
          <a:prstGeom prst="round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GB" sz="1200" dirty="0" smtClean="0">
                <a:solidFill>
                  <a:schemeClr val="tx1"/>
                </a:solidFill>
              </a:rPr>
              <a:t>New Penalty Regime</a:t>
            </a:r>
            <a:endParaRPr lang="en-GB" sz="1200" dirty="0">
              <a:solidFill>
                <a:schemeClr val="tx1"/>
              </a:solidFill>
            </a:endParaRPr>
          </a:p>
        </p:txBody>
      </p:sp>
      <p:sp>
        <p:nvSpPr>
          <p:cNvPr id="9" name="Rounded Rectangle 8"/>
          <p:cNvSpPr/>
          <p:nvPr/>
        </p:nvSpPr>
        <p:spPr>
          <a:xfrm>
            <a:off x="4849906" y="2552386"/>
            <a:ext cx="3891222" cy="1761705"/>
          </a:xfrm>
          <a:prstGeom prst="round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Paul will receive 1 penalty point for each late submission for VAT periods starting on or after 1 January 2023.</a:t>
            </a:r>
          </a:p>
          <a:p>
            <a:pPr algn="ctr"/>
            <a:r>
              <a:rPr lang="en-GB" sz="1200" dirty="0" smtClean="0">
                <a:solidFill>
                  <a:schemeClr val="tx1"/>
                </a:solidFill>
              </a:rPr>
              <a:t> </a:t>
            </a:r>
          </a:p>
          <a:p>
            <a:pPr algn="ctr"/>
            <a:r>
              <a:rPr lang="en-GB" sz="1200" dirty="0" smtClean="0">
                <a:solidFill>
                  <a:schemeClr val="tx1"/>
                </a:solidFill>
              </a:rPr>
              <a:t>As this applies to all late submissions irrespective of return outcome, Paul can quickly find himself at the 4 points threshold, following which penalties of £200 per late submission will apply. </a:t>
            </a:r>
            <a:endParaRPr lang="en-GB" sz="1200" dirty="0">
              <a:solidFill>
                <a:schemeClr val="tx1"/>
              </a:solidFill>
            </a:endParaRPr>
          </a:p>
        </p:txBody>
      </p:sp>
    </p:spTree>
    <p:extLst>
      <p:ext uri="{BB962C8B-B14F-4D97-AF65-F5344CB8AC3E}">
        <p14:creationId xmlns:p14="http://schemas.microsoft.com/office/powerpoint/2010/main" val="4662999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Late submission penalty</a:t>
            </a:r>
          </a:p>
          <a:p>
            <a:r>
              <a:rPr lang="en-GB" dirty="0" smtClean="0"/>
              <a:t>Example 2</a:t>
            </a:r>
            <a:endParaRPr lang="en-GB" dirty="0"/>
          </a:p>
        </p:txBody>
      </p:sp>
      <p:sp>
        <p:nvSpPr>
          <p:cNvPr id="3" name="Text Placeholder 2"/>
          <p:cNvSpPr>
            <a:spLocks noGrp="1"/>
          </p:cNvSpPr>
          <p:nvPr>
            <p:ph type="body" sz="quarter" idx="11"/>
          </p:nvPr>
        </p:nvSpPr>
        <p:spPr>
          <a:xfrm>
            <a:off x="775131" y="1532265"/>
            <a:ext cx="2509838" cy="346503"/>
          </a:xfrm>
        </p:spPr>
        <p:txBody>
          <a:bodyPr/>
          <a:lstStyle/>
          <a:p>
            <a:r>
              <a:rPr lang="en-GB" sz="1400" dirty="0" smtClean="0"/>
              <a:t>Shaun is a VAT registered gardener tending to some of London’s most beautiful gardens.</a:t>
            </a:r>
          </a:p>
          <a:p>
            <a:endParaRPr lang="en-GB" sz="1400" dirty="0"/>
          </a:p>
          <a:p>
            <a:r>
              <a:rPr lang="en-GB" sz="1400" dirty="0" smtClean="0"/>
              <a:t>Whilst the gardens he works on are manicured to perfection, Shaun is not as devoted to submitting his VAT returns on time and has already had four late submissions. </a:t>
            </a:r>
          </a:p>
          <a:p>
            <a:endParaRPr lang="en-GB" sz="1400" dirty="0"/>
          </a:p>
          <a:p>
            <a:r>
              <a:rPr lang="en-GB" sz="1400" dirty="0" smtClean="0"/>
              <a:t>He has just submitted his fifth return late showing a payment position of £50,000.</a:t>
            </a:r>
          </a:p>
        </p:txBody>
      </p:sp>
      <p:sp>
        <p:nvSpPr>
          <p:cNvPr id="5" name="Rounded Rectangle 4"/>
          <p:cNvSpPr/>
          <p:nvPr/>
        </p:nvSpPr>
        <p:spPr>
          <a:xfrm>
            <a:off x="4849906" y="918257"/>
            <a:ext cx="3891222" cy="1511178"/>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smtClean="0">
                <a:solidFill>
                  <a:schemeClr val="tx1"/>
                </a:solidFill>
              </a:rPr>
              <a:t>On the old regime, Shaun’s first late submission would not have incurred a penalty but would have triggered a default surcharge period. Additional late submission within the period would both extend the period (12 months from the end of the latest period in default) and incur the following penalties: </a:t>
            </a:r>
          </a:p>
          <a:p>
            <a:pPr algn="ctr"/>
            <a:r>
              <a:rPr lang="en-GB" sz="1000" dirty="0" smtClean="0">
                <a:solidFill>
                  <a:schemeClr val="tx1"/>
                </a:solidFill>
              </a:rPr>
              <a:t>2</a:t>
            </a:r>
            <a:r>
              <a:rPr lang="en-GB" sz="1000" baseline="30000" dirty="0" smtClean="0">
                <a:solidFill>
                  <a:schemeClr val="tx1"/>
                </a:solidFill>
              </a:rPr>
              <a:t>nd</a:t>
            </a:r>
            <a:r>
              <a:rPr lang="en-GB" sz="1000" dirty="0" smtClean="0">
                <a:solidFill>
                  <a:schemeClr val="tx1"/>
                </a:solidFill>
              </a:rPr>
              <a:t> late submission – 2% of the VAT liability</a:t>
            </a:r>
          </a:p>
          <a:p>
            <a:pPr algn="ctr"/>
            <a:r>
              <a:rPr lang="en-GB" sz="1000" dirty="0" smtClean="0">
                <a:solidFill>
                  <a:schemeClr val="tx1"/>
                </a:solidFill>
              </a:rPr>
              <a:t>3</a:t>
            </a:r>
            <a:r>
              <a:rPr lang="en-GB" sz="1000" baseline="30000" dirty="0" smtClean="0">
                <a:solidFill>
                  <a:schemeClr val="tx1"/>
                </a:solidFill>
              </a:rPr>
              <a:t>rd</a:t>
            </a:r>
            <a:r>
              <a:rPr lang="en-GB" sz="1000" dirty="0" smtClean="0">
                <a:solidFill>
                  <a:schemeClr val="tx1"/>
                </a:solidFill>
              </a:rPr>
              <a:t> late submission- 5% of the VAT liability </a:t>
            </a:r>
          </a:p>
          <a:p>
            <a:pPr algn="ctr"/>
            <a:r>
              <a:rPr lang="en-GB" sz="1000" dirty="0" smtClean="0">
                <a:solidFill>
                  <a:schemeClr val="tx1"/>
                </a:solidFill>
              </a:rPr>
              <a:t>4</a:t>
            </a:r>
            <a:r>
              <a:rPr lang="en-GB" sz="1000" baseline="30000" dirty="0" smtClean="0">
                <a:solidFill>
                  <a:schemeClr val="tx1"/>
                </a:solidFill>
              </a:rPr>
              <a:t>th</a:t>
            </a:r>
            <a:r>
              <a:rPr lang="en-GB" sz="1000" dirty="0" smtClean="0">
                <a:solidFill>
                  <a:schemeClr val="tx1"/>
                </a:solidFill>
              </a:rPr>
              <a:t> late submission- 10% of the VAT liability </a:t>
            </a:r>
          </a:p>
          <a:p>
            <a:pPr algn="ctr"/>
            <a:r>
              <a:rPr lang="en-GB" sz="1000" dirty="0" smtClean="0">
                <a:solidFill>
                  <a:schemeClr val="tx1"/>
                </a:solidFill>
              </a:rPr>
              <a:t>5</a:t>
            </a:r>
            <a:r>
              <a:rPr lang="en-GB" sz="1000" baseline="30000" dirty="0" smtClean="0">
                <a:solidFill>
                  <a:schemeClr val="tx1"/>
                </a:solidFill>
              </a:rPr>
              <a:t>th</a:t>
            </a:r>
            <a:r>
              <a:rPr lang="en-GB" sz="1000" dirty="0" smtClean="0">
                <a:solidFill>
                  <a:schemeClr val="tx1"/>
                </a:solidFill>
              </a:rPr>
              <a:t> and current late submission- 15% x £50,000= £7,500</a:t>
            </a:r>
            <a:endParaRPr lang="en-GB" sz="1000" dirty="0">
              <a:solidFill>
                <a:schemeClr val="tx1"/>
              </a:solidFill>
            </a:endParaRPr>
          </a:p>
        </p:txBody>
      </p:sp>
      <p:sp>
        <p:nvSpPr>
          <p:cNvPr id="6" name="Rounded Rectangle 5"/>
          <p:cNvSpPr/>
          <p:nvPr/>
        </p:nvSpPr>
        <p:spPr>
          <a:xfrm>
            <a:off x="3912591" y="911846"/>
            <a:ext cx="911103" cy="1517589"/>
          </a:xfrm>
          <a:prstGeom prst="roundRect">
            <a:avLst/>
          </a:prstGeom>
          <a:solidFill>
            <a:schemeClr val="accent2">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smtClean="0">
              <a:solidFill>
                <a:schemeClr val="tx1"/>
              </a:solidFill>
            </a:endParaRPr>
          </a:p>
          <a:p>
            <a:pPr algn="ctr"/>
            <a:r>
              <a:rPr lang="en-GB" sz="1200" dirty="0" smtClean="0">
                <a:solidFill>
                  <a:schemeClr val="tx1"/>
                </a:solidFill>
              </a:rPr>
              <a:t>Default surcharge regime</a:t>
            </a:r>
          </a:p>
          <a:p>
            <a:pPr algn="ctr"/>
            <a:endParaRPr lang="en-GB" dirty="0"/>
          </a:p>
        </p:txBody>
      </p:sp>
      <p:sp>
        <p:nvSpPr>
          <p:cNvPr id="8" name="Text Placeholder 7"/>
          <p:cNvSpPr>
            <a:spLocks noGrp="1"/>
          </p:cNvSpPr>
          <p:nvPr>
            <p:ph type="body" sz="quarter" idx="17"/>
          </p:nvPr>
        </p:nvSpPr>
        <p:spPr>
          <a:xfrm>
            <a:off x="3938803" y="2504235"/>
            <a:ext cx="884891" cy="1809856"/>
          </a:xfrm>
          <a:prstGeom prst="round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GB" sz="1200" dirty="0" smtClean="0">
                <a:solidFill>
                  <a:schemeClr val="tx1"/>
                </a:solidFill>
              </a:rPr>
              <a:t>New Penalty Regime</a:t>
            </a:r>
            <a:endParaRPr lang="en-GB" sz="1200" dirty="0">
              <a:solidFill>
                <a:schemeClr val="tx1"/>
              </a:solidFill>
            </a:endParaRPr>
          </a:p>
        </p:txBody>
      </p:sp>
      <p:sp>
        <p:nvSpPr>
          <p:cNvPr id="9" name="Rounded Rectangle 8"/>
          <p:cNvSpPr/>
          <p:nvPr/>
        </p:nvSpPr>
        <p:spPr>
          <a:xfrm>
            <a:off x="4849906" y="2552386"/>
            <a:ext cx="3891222" cy="1761705"/>
          </a:xfrm>
          <a:prstGeom prst="round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smtClean="0">
                <a:solidFill>
                  <a:schemeClr val="tx1"/>
                </a:solidFill>
              </a:rPr>
              <a:t>On the new regime however, Shaun would incur a penalty point for each late submission but no penalty would apply until his threshold was reached (in this case Shaun is a quarterly filer so a 4 point threshold). </a:t>
            </a:r>
          </a:p>
          <a:p>
            <a:pPr algn="ctr"/>
            <a:r>
              <a:rPr lang="en-GB" sz="1000" dirty="0" smtClean="0">
                <a:solidFill>
                  <a:schemeClr val="tx1"/>
                </a:solidFill>
              </a:rPr>
              <a:t>On his current 5</a:t>
            </a:r>
            <a:r>
              <a:rPr lang="en-GB" sz="1000" baseline="30000" dirty="0" smtClean="0">
                <a:solidFill>
                  <a:schemeClr val="tx1"/>
                </a:solidFill>
              </a:rPr>
              <a:t>th</a:t>
            </a:r>
            <a:r>
              <a:rPr lang="en-GB" sz="1000" dirty="0" smtClean="0">
                <a:solidFill>
                  <a:schemeClr val="tx1"/>
                </a:solidFill>
              </a:rPr>
              <a:t> late submission, Shaun would incur a £200 penalty. </a:t>
            </a:r>
          </a:p>
          <a:p>
            <a:pPr algn="ctr"/>
            <a:r>
              <a:rPr lang="en-GB" sz="1000" dirty="0" smtClean="0">
                <a:solidFill>
                  <a:schemeClr val="tx1"/>
                </a:solidFill>
              </a:rPr>
              <a:t>A further £200 penalty would apply to any additional late submission as long as Shaun stays at the threshold.</a:t>
            </a:r>
            <a:endParaRPr lang="en-GB" sz="1000" dirty="0">
              <a:solidFill>
                <a:schemeClr val="tx1"/>
              </a:solidFill>
            </a:endParaRPr>
          </a:p>
        </p:txBody>
      </p:sp>
    </p:spTree>
    <p:extLst>
      <p:ext uri="{BB962C8B-B14F-4D97-AF65-F5344CB8AC3E}">
        <p14:creationId xmlns:p14="http://schemas.microsoft.com/office/powerpoint/2010/main" val="5052543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0" y="2359290"/>
            <a:ext cx="9143999" cy="346503"/>
          </a:xfrm>
        </p:spPr>
        <p:txBody>
          <a:bodyPr/>
          <a:lstStyle/>
          <a:p>
            <a:r>
              <a:rPr lang="en-GB" dirty="0" smtClean="0"/>
              <a:t>Late payment penalties</a:t>
            </a:r>
            <a:endParaRPr lang="en-GB" dirty="0"/>
          </a:p>
        </p:txBody>
      </p:sp>
    </p:spTree>
    <p:extLst>
      <p:ext uri="{BB962C8B-B14F-4D97-AF65-F5344CB8AC3E}">
        <p14:creationId xmlns:p14="http://schemas.microsoft.com/office/powerpoint/2010/main" val="36822737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Placeholder 5"/>
          <p:cNvGraphicFramePr>
            <a:graphicFrameLocks noGrp="1"/>
          </p:cNvGraphicFramePr>
          <p:nvPr>
            <p:ph type="tbl" sz="quarter" idx="4294967295"/>
            <p:extLst>
              <p:ext uri="{D42A27DB-BD31-4B8C-83A1-F6EECF244321}">
                <p14:modId xmlns:p14="http://schemas.microsoft.com/office/powerpoint/2010/main" val="3009839347"/>
              </p:ext>
            </p:extLst>
          </p:nvPr>
        </p:nvGraphicFramePr>
        <p:xfrm>
          <a:off x="759278" y="1895657"/>
          <a:ext cx="3774622" cy="1524000"/>
        </p:xfrm>
        <a:graphic>
          <a:graphicData uri="http://schemas.openxmlformats.org/drawingml/2006/table">
            <a:tbl>
              <a:tblPr firstRow="1" bandRow="1">
                <a:tableStyleId>{5C22544A-7EE6-4342-B048-85BDC9FD1C3A}</a:tableStyleId>
              </a:tblPr>
              <a:tblGrid>
                <a:gridCol w="479377">
                  <a:extLst>
                    <a:ext uri="{9D8B030D-6E8A-4147-A177-3AD203B41FA5}">
                      <a16:colId xmlns:a16="http://schemas.microsoft.com/office/drawing/2014/main" val="3059642801"/>
                    </a:ext>
                  </a:extLst>
                </a:gridCol>
                <a:gridCol w="3295245">
                  <a:extLst>
                    <a:ext uri="{9D8B030D-6E8A-4147-A177-3AD203B41FA5}">
                      <a16:colId xmlns:a16="http://schemas.microsoft.com/office/drawing/2014/main" val="3656885836"/>
                    </a:ext>
                  </a:extLst>
                </a:gridCol>
              </a:tblGrid>
              <a:tr h="268344">
                <a:tc>
                  <a:txBody>
                    <a:bodyPr/>
                    <a:lstStyle/>
                    <a:p>
                      <a:r>
                        <a:rPr lang="en-GB" sz="1400" b="0" dirty="0" smtClean="0">
                          <a:solidFill>
                            <a:schemeClr val="bg1"/>
                          </a:solidFill>
                        </a:rPr>
                        <a:t>1</a:t>
                      </a:r>
                      <a:endParaRPr lang="en-GB" sz="1400" b="0" dirty="0">
                        <a:solidFill>
                          <a:schemeClr val="bg1"/>
                        </a:solidFill>
                      </a:endParaRPr>
                    </a:p>
                  </a:txBody>
                  <a:tcPr>
                    <a:lnL w="12700" cap="flat" cmpd="sng" algn="ctr">
                      <a:no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0" dirty="0" smtClean="0">
                          <a:solidFill>
                            <a:schemeClr val="bg1"/>
                          </a:solidFill>
                        </a:rPr>
                        <a:t>Old regime – default surcharge</a:t>
                      </a:r>
                      <a:endParaRPr lang="en-GB" sz="1400" b="0" dirty="0">
                        <a:solidFill>
                          <a:schemeClr val="bg1"/>
                        </a:solidFill>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5398604"/>
                  </a:ext>
                </a:extLst>
              </a:tr>
              <a:tr h="268344">
                <a:tc>
                  <a:txBody>
                    <a:bodyPr/>
                    <a:lstStyle/>
                    <a:p>
                      <a:r>
                        <a:rPr lang="en-GB" sz="1400" b="0" dirty="0" smtClean="0">
                          <a:solidFill>
                            <a:schemeClr val="bg1"/>
                          </a:solidFill>
                        </a:rPr>
                        <a:t>2</a:t>
                      </a:r>
                      <a:endParaRPr lang="en-GB" sz="1400" b="0" dirty="0">
                        <a:solidFill>
                          <a:schemeClr val="bg1"/>
                        </a:solidFill>
                      </a:endParaRPr>
                    </a:p>
                  </a:txBody>
                  <a:tcPr>
                    <a:lnL w="12700" cap="flat" cmpd="sng" algn="ctr">
                      <a:no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0" dirty="0" smtClean="0">
                          <a:solidFill>
                            <a:schemeClr val="bg1"/>
                          </a:solidFill>
                        </a:rPr>
                        <a:t>Penalty points – late submissions</a:t>
                      </a:r>
                      <a:endParaRPr lang="en-GB" sz="1400" b="0" dirty="0">
                        <a:solidFill>
                          <a:schemeClr val="bg1"/>
                        </a:solidFill>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83903955"/>
                  </a:ext>
                </a:extLst>
              </a:tr>
              <a:tr h="268344">
                <a:tc>
                  <a:txBody>
                    <a:bodyPr/>
                    <a:lstStyle/>
                    <a:p>
                      <a:r>
                        <a:rPr lang="en-GB" sz="1400" b="0" dirty="0" smtClean="0">
                          <a:solidFill>
                            <a:schemeClr val="bg1"/>
                          </a:solidFill>
                        </a:rPr>
                        <a:t>3</a:t>
                      </a:r>
                      <a:endParaRPr lang="en-GB" sz="1400" b="0" dirty="0">
                        <a:solidFill>
                          <a:schemeClr val="bg1"/>
                        </a:solidFill>
                      </a:endParaRPr>
                    </a:p>
                  </a:txBody>
                  <a:tcPr>
                    <a:lnL w="12700" cap="flat" cmpd="sng" algn="ctr">
                      <a:no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0" dirty="0" smtClean="0">
                          <a:solidFill>
                            <a:schemeClr val="bg1"/>
                          </a:solidFill>
                        </a:rPr>
                        <a:t>Late payment penalties</a:t>
                      </a:r>
                      <a:endParaRPr lang="en-GB" sz="1400" b="0" dirty="0">
                        <a:solidFill>
                          <a:schemeClr val="bg1"/>
                        </a:solidFill>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5925345"/>
                  </a:ext>
                </a:extLst>
              </a:tr>
              <a:tr h="268344">
                <a:tc>
                  <a:txBody>
                    <a:bodyPr/>
                    <a:lstStyle/>
                    <a:p>
                      <a:r>
                        <a:rPr lang="en-GB" sz="1400" b="0" dirty="0" smtClean="0">
                          <a:solidFill>
                            <a:schemeClr val="bg1"/>
                          </a:solidFill>
                        </a:rPr>
                        <a:t>4</a:t>
                      </a:r>
                      <a:endParaRPr lang="en-GB" sz="1400" b="0" dirty="0">
                        <a:solidFill>
                          <a:schemeClr val="bg1"/>
                        </a:solidFill>
                      </a:endParaRPr>
                    </a:p>
                  </a:txBody>
                  <a:tcPr>
                    <a:lnL w="12700" cap="flat" cmpd="sng" algn="ctr">
                      <a:no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0" dirty="0" smtClean="0">
                          <a:solidFill>
                            <a:schemeClr val="bg1"/>
                          </a:solidFill>
                        </a:rPr>
                        <a:t>Late payment interest</a:t>
                      </a:r>
                      <a:endParaRPr lang="en-GB" sz="1400" b="0" dirty="0">
                        <a:solidFill>
                          <a:schemeClr val="bg1"/>
                        </a:solidFill>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3110249"/>
                  </a:ext>
                </a:extLst>
              </a:tr>
              <a:tr h="268344">
                <a:tc>
                  <a:txBody>
                    <a:bodyPr/>
                    <a:lstStyle/>
                    <a:p>
                      <a:r>
                        <a:rPr lang="en-GB" sz="1400" b="0" dirty="0" smtClean="0">
                          <a:solidFill>
                            <a:schemeClr val="bg1"/>
                          </a:solidFill>
                        </a:rPr>
                        <a:t>5</a:t>
                      </a:r>
                      <a:endParaRPr lang="en-GB" sz="1400" b="0" dirty="0">
                        <a:solidFill>
                          <a:schemeClr val="bg1"/>
                        </a:solidFill>
                      </a:endParaRPr>
                    </a:p>
                  </a:txBody>
                  <a:tcPr>
                    <a:lnL w="12700" cap="flat" cmpd="sng" algn="ctr">
                      <a:no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0" dirty="0" smtClean="0">
                          <a:solidFill>
                            <a:schemeClr val="bg1"/>
                          </a:solidFill>
                        </a:rPr>
                        <a:t>Late</a:t>
                      </a:r>
                      <a:r>
                        <a:rPr lang="en-GB" sz="1400" b="0" baseline="0" dirty="0" smtClean="0">
                          <a:solidFill>
                            <a:schemeClr val="bg1"/>
                          </a:solidFill>
                        </a:rPr>
                        <a:t> repayment interest</a:t>
                      </a:r>
                      <a:endParaRPr lang="en-GB" sz="1400" b="0" dirty="0">
                        <a:solidFill>
                          <a:schemeClr val="bg1"/>
                        </a:solidFill>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9240586"/>
                  </a:ext>
                </a:extLst>
              </a:tr>
            </a:tbl>
          </a:graphicData>
        </a:graphic>
      </p:graphicFrame>
      <p:pic>
        <p:nvPicPr>
          <p:cNvPr id="1026" name="Picture 2" descr="609 Tax Penalty Illustrations &amp; Clip Art - iStock | Marriage tax penal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1178" y="1895657"/>
            <a:ext cx="1937620" cy="1617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7394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Late payment penalties</a:t>
            </a:r>
            <a:endParaRPr lang="en-GB" dirty="0"/>
          </a:p>
        </p:txBody>
      </p:sp>
      <p:sp>
        <p:nvSpPr>
          <p:cNvPr id="3" name="Text Placeholder 2"/>
          <p:cNvSpPr>
            <a:spLocks noGrp="1"/>
          </p:cNvSpPr>
          <p:nvPr>
            <p:ph type="body" sz="quarter" idx="11"/>
          </p:nvPr>
        </p:nvSpPr>
        <p:spPr>
          <a:xfrm>
            <a:off x="775131" y="1505073"/>
            <a:ext cx="2509838" cy="346503"/>
          </a:xfrm>
        </p:spPr>
        <p:txBody>
          <a:bodyPr/>
          <a:lstStyle/>
          <a:p>
            <a:r>
              <a:rPr lang="en-GB" dirty="0" smtClean="0"/>
              <a:t>For accounting periods starting on or after 1 January 2023, late payment penalties replace the VAT default surcharge.</a:t>
            </a:r>
          </a:p>
          <a:p>
            <a:pPr marL="0" indent="0"/>
            <a:endParaRPr lang="en-GB" sz="1200" dirty="0" smtClean="0"/>
          </a:p>
          <a:p>
            <a:pPr marL="0" indent="0"/>
            <a:r>
              <a:rPr lang="en-GB" dirty="0" smtClean="0"/>
              <a:t>The penalties are built around the idea that the sooner you pay, the lower the penalty rate will be.</a:t>
            </a:r>
            <a:r>
              <a:rPr lang="en-GB" dirty="0"/>
              <a:t> </a:t>
            </a:r>
          </a:p>
        </p:txBody>
      </p:sp>
      <p:graphicFrame>
        <p:nvGraphicFramePr>
          <p:cNvPr id="5" name="Table 4"/>
          <p:cNvGraphicFramePr>
            <a:graphicFrameLocks noGrp="1"/>
          </p:cNvGraphicFramePr>
          <p:nvPr>
            <p:extLst>
              <p:ext uri="{D42A27DB-BD31-4B8C-83A1-F6EECF244321}">
                <p14:modId xmlns:p14="http://schemas.microsoft.com/office/powerpoint/2010/main" val="1847396627"/>
              </p:ext>
            </p:extLst>
          </p:nvPr>
        </p:nvGraphicFramePr>
        <p:xfrm>
          <a:off x="4361925" y="1889083"/>
          <a:ext cx="3416766" cy="2865120"/>
        </p:xfrm>
        <a:graphic>
          <a:graphicData uri="http://schemas.openxmlformats.org/drawingml/2006/table">
            <a:tbl>
              <a:tblPr firstRow="1" bandRow="1">
                <a:tableStyleId>{21E4AEA4-8DFA-4A89-87EB-49C32662AFE0}</a:tableStyleId>
              </a:tblPr>
              <a:tblGrid>
                <a:gridCol w="1138922">
                  <a:extLst>
                    <a:ext uri="{9D8B030D-6E8A-4147-A177-3AD203B41FA5}">
                      <a16:colId xmlns:a16="http://schemas.microsoft.com/office/drawing/2014/main" val="2672150188"/>
                    </a:ext>
                  </a:extLst>
                </a:gridCol>
                <a:gridCol w="1138922">
                  <a:extLst>
                    <a:ext uri="{9D8B030D-6E8A-4147-A177-3AD203B41FA5}">
                      <a16:colId xmlns:a16="http://schemas.microsoft.com/office/drawing/2014/main" val="4084762873"/>
                    </a:ext>
                  </a:extLst>
                </a:gridCol>
                <a:gridCol w="1138922">
                  <a:extLst>
                    <a:ext uri="{9D8B030D-6E8A-4147-A177-3AD203B41FA5}">
                      <a16:colId xmlns:a16="http://schemas.microsoft.com/office/drawing/2014/main" val="429566743"/>
                    </a:ext>
                  </a:extLst>
                </a:gridCol>
              </a:tblGrid>
              <a:tr h="160230">
                <a:tc>
                  <a:txBody>
                    <a:bodyPr/>
                    <a:lstStyle/>
                    <a:p>
                      <a:pPr>
                        <a:tabLst>
                          <a:tab pos="809625" algn="dec"/>
                        </a:tabLst>
                      </a:pPr>
                      <a:endParaRPr lang="en-GB" sz="1000" dirty="0"/>
                    </a:p>
                  </a:txBody>
                  <a:tcPr anchor="ctr"/>
                </a:tc>
                <a:tc>
                  <a:txBody>
                    <a:bodyPr/>
                    <a:lstStyle/>
                    <a:p>
                      <a:pPr marL="0" algn="l" defTabSz="914400" rtl="0" eaLnBrk="1" latinLnBrk="0" hangingPunct="1">
                        <a:tabLst>
                          <a:tab pos="714375" algn="r"/>
                        </a:tabLst>
                      </a:pPr>
                      <a:r>
                        <a:rPr lang="en-GB" sz="1000" b="1" kern="1200" dirty="0" smtClean="0">
                          <a:solidFill>
                            <a:schemeClr val="lt1"/>
                          </a:solidFill>
                          <a:latin typeface="+mn-lt"/>
                          <a:ea typeface="+mn-ea"/>
                          <a:cs typeface="+mn-cs"/>
                        </a:rPr>
                        <a:t>First late payment penalty	</a:t>
                      </a:r>
                      <a:endParaRPr lang="en-GB" sz="1000" b="1" kern="1200" dirty="0">
                        <a:solidFill>
                          <a:schemeClr val="lt1"/>
                        </a:solidFill>
                        <a:latin typeface="+mn-lt"/>
                        <a:ea typeface="+mn-ea"/>
                        <a:cs typeface="+mn-cs"/>
                      </a:endParaRPr>
                    </a:p>
                  </a:txBody>
                  <a:tcPr anchor="ctr"/>
                </a:tc>
                <a:tc>
                  <a:txBody>
                    <a:bodyPr/>
                    <a:lstStyle/>
                    <a:p>
                      <a:pPr marL="0" algn="l" defTabSz="914400" rtl="0" eaLnBrk="1" latinLnBrk="0" hangingPunct="1">
                        <a:tabLst>
                          <a:tab pos="714375" algn="r"/>
                        </a:tabLst>
                      </a:pPr>
                      <a:r>
                        <a:rPr lang="en-GB" sz="1000" b="1" kern="1200" dirty="0" smtClean="0">
                          <a:solidFill>
                            <a:schemeClr val="lt1"/>
                          </a:solidFill>
                          <a:latin typeface="+mn-lt"/>
                          <a:ea typeface="+mn-ea"/>
                          <a:cs typeface="+mn-cs"/>
                        </a:rPr>
                        <a:t>Second late payment penalty</a:t>
                      </a:r>
                      <a:endParaRPr lang="en-GB" sz="1000" b="1" kern="1200" dirty="0">
                        <a:solidFill>
                          <a:schemeClr val="lt1"/>
                        </a:solidFill>
                        <a:latin typeface="+mn-lt"/>
                        <a:ea typeface="+mn-ea"/>
                        <a:cs typeface="+mn-cs"/>
                      </a:endParaRPr>
                    </a:p>
                  </a:txBody>
                  <a:tcPr anchor="ctr"/>
                </a:tc>
                <a:extLst>
                  <a:ext uri="{0D108BD9-81ED-4DB2-BD59-A6C34878D82A}">
                    <a16:rowId xmlns:a16="http://schemas.microsoft.com/office/drawing/2014/main" val="895950337"/>
                  </a:ext>
                </a:extLst>
              </a:tr>
              <a:tr h="160230">
                <a:tc>
                  <a:txBody>
                    <a:bodyPr/>
                    <a:lstStyle/>
                    <a:p>
                      <a:r>
                        <a:rPr lang="en-GB" sz="900" dirty="0" smtClean="0">
                          <a:solidFill>
                            <a:schemeClr val="tx1"/>
                          </a:solidFill>
                        </a:rPr>
                        <a:t>Payment up to </a:t>
                      </a:r>
                      <a:r>
                        <a:rPr lang="en-GB" sz="900" b="1" dirty="0" smtClean="0">
                          <a:solidFill>
                            <a:schemeClr val="bg2">
                              <a:lumMod val="50000"/>
                            </a:schemeClr>
                          </a:solidFill>
                        </a:rPr>
                        <a:t>15 </a:t>
                      </a:r>
                      <a:r>
                        <a:rPr lang="en-GB" sz="900" dirty="0" smtClean="0">
                          <a:solidFill>
                            <a:schemeClr val="tx1"/>
                          </a:solidFill>
                        </a:rPr>
                        <a:t>days overdue</a:t>
                      </a:r>
                      <a:endParaRPr lang="en-GB" sz="900" dirty="0">
                        <a:solidFill>
                          <a:schemeClr val="tx1"/>
                        </a:solidFill>
                      </a:endParaRPr>
                    </a:p>
                  </a:txBody>
                  <a:tcPr/>
                </a:tc>
                <a:tc>
                  <a:txBody>
                    <a:bodyPr/>
                    <a:lstStyle/>
                    <a:p>
                      <a:pPr marL="0" algn="l" defTabSz="914400" rtl="0" eaLnBrk="1" latinLnBrk="0" hangingPunct="1">
                        <a:tabLst>
                          <a:tab pos="714375" algn="dec"/>
                        </a:tabLst>
                      </a:pPr>
                      <a:r>
                        <a:rPr lang="en-GB" sz="900" kern="1200" dirty="0" smtClean="0">
                          <a:solidFill>
                            <a:schemeClr val="tx1"/>
                          </a:solidFill>
                          <a:latin typeface="+mn-lt"/>
                          <a:ea typeface="+mn-ea"/>
                          <a:cs typeface="+mn-cs"/>
                        </a:rPr>
                        <a:t>None</a:t>
                      </a:r>
                      <a:endParaRPr lang="en-GB" sz="900" kern="1200" dirty="0">
                        <a:solidFill>
                          <a:schemeClr val="tx1"/>
                        </a:solidFill>
                        <a:latin typeface="+mn-lt"/>
                        <a:ea typeface="+mn-ea"/>
                        <a:cs typeface="+mn-cs"/>
                      </a:endParaRPr>
                    </a:p>
                  </a:txBody>
                  <a:tcPr/>
                </a:tc>
                <a:tc>
                  <a:txBody>
                    <a:bodyPr/>
                    <a:lstStyle/>
                    <a:p>
                      <a:pPr marL="0" algn="l" defTabSz="914400" rtl="0" eaLnBrk="1" latinLnBrk="0" hangingPunct="1">
                        <a:tabLst>
                          <a:tab pos="714375" algn="dec"/>
                        </a:tabLst>
                      </a:pPr>
                      <a:r>
                        <a:rPr lang="en-GB" sz="900" kern="1200" dirty="0" smtClean="0">
                          <a:solidFill>
                            <a:schemeClr val="tx1"/>
                          </a:solidFill>
                          <a:latin typeface="+mn-lt"/>
                          <a:ea typeface="+mn-ea"/>
                          <a:cs typeface="+mn-cs"/>
                        </a:rPr>
                        <a:t>None	</a:t>
                      </a:r>
                      <a:endParaRPr lang="en-GB" sz="900" kern="1200" dirty="0">
                        <a:solidFill>
                          <a:schemeClr val="tx1"/>
                        </a:solidFill>
                        <a:latin typeface="+mn-lt"/>
                        <a:ea typeface="+mn-ea"/>
                        <a:cs typeface="+mn-cs"/>
                      </a:endParaRPr>
                    </a:p>
                  </a:txBody>
                  <a:tcPr/>
                </a:tc>
                <a:extLst>
                  <a:ext uri="{0D108BD9-81ED-4DB2-BD59-A6C34878D82A}">
                    <a16:rowId xmlns:a16="http://schemas.microsoft.com/office/drawing/2014/main" val="2084618803"/>
                  </a:ext>
                </a:extLst>
              </a:tr>
              <a:tr h="160230">
                <a:tc>
                  <a:txBody>
                    <a:bodyPr/>
                    <a:lstStyle/>
                    <a:p>
                      <a:r>
                        <a:rPr lang="en-GB" sz="900" dirty="0" smtClean="0">
                          <a:solidFill>
                            <a:schemeClr val="tx1"/>
                          </a:solidFill>
                        </a:rPr>
                        <a:t>Payment</a:t>
                      </a:r>
                      <a:r>
                        <a:rPr lang="en-GB" sz="900" baseline="0" dirty="0" smtClean="0">
                          <a:solidFill>
                            <a:schemeClr val="tx1"/>
                          </a:solidFill>
                        </a:rPr>
                        <a:t> between </a:t>
                      </a:r>
                      <a:r>
                        <a:rPr lang="en-GB" sz="900" b="1" baseline="0" dirty="0" smtClean="0">
                          <a:solidFill>
                            <a:schemeClr val="bg2">
                              <a:lumMod val="50000"/>
                            </a:schemeClr>
                          </a:solidFill>
                        </a:rPr>
                        <a:t>16 </a:t>
                      </a:r>
                      <a:r>
                        <a:rPr lang="en-GB" sz="900" baseline="0" dirty="0" smtClean="0">
                          <a:solidFill>
                            <a:schemeClr val="tx1"/>
                          </a:solidFill>
                        </a:rPr>
                        <a:t>and </a:t>
                      </a:r>
                      <a:r>
                        <a:rPr lang="en-GB" sz="900" b="1" baseline="0" dirty="0" smtClean="0">
                          <a:solidFill>
                            <a:schemeClr val="bg2">
                              <a:lumMod val="50000"/>
                            </a:schemeClr>
                          </a:solidFill>
                        </a:rPr>
                        <a:t>30</a:t>
                      </a:r>
                      <a:r>
                        <a:rPr lang="en-GB" sz="900" baseline="0" dirty="0" smtClean="0">
                          <a:solidFill>
                            <a:schemeClr val="tx1"/>
                          </a:solidFill>
                        </a:rPr>
                        <a:t> days overdue</a:t>
                      </a:r>
                      <a:endParaRPr lang="en-GB" sz="900" dirty="0">
                        <a:solidFill>
                          <a:schemeClr val="tx1"/>
                        </a:solidFill>
                      </a:endParaRPr>
                    </a:p>
                  </a:txBody>
                  <a:tcPr/>
                </a:tc>
                <a:tc>
                  <a:txBody>
                    <a:bodyPr/>
                    <a:lstStyle/>
                    <a:p>
                      <a:pPr marL="0" algn="l" defTabSz="914400" rtl="0" eaLnBrk="1" latinLnBrk="0" hangingPunct="1">
                        <a:tabLst>
                          <a:tab pos="714375" algn="dec"/>
                        </a:tabLst>
                      </a:pPr>
                      <a:r>
                        <a:rPr lang="en-GB" sz="900" kern="1200" dirty="0" smtClean="0">
                          <a:solidFill>
                            <a:schemeClr val="tx1"/>
                          </a:solidFill>
                          <a:latin typeface="+mn-lt"/>
                          <a:ea typeface="+mn-ea"/>
                          <a:cs typeface="+mn-cs"/>
                        </a:rPr>
                        <a:t>Calculated at </a:t>
                      </a:r>
                      <a:r>
                        <a:rPr lang="en-GB" sz="900" b="1" kern="1200" dirty="0" smtClean="0">
                          <a:solidFill>
                            <a:schemeClr val="accent1"/>
                          </a:solidFill>
                          <a:latin typeface="+mn-lt"/>
                          <a:ea typeface="+mn-ea"/>
                          <a:cs typeface="+mn-cs"/>
                        </a:rPr>
                        <a:t>2%</a:t>
                      </a:r>
                      <a:r>
                        <a:rPr lang="en-GB" sz="900" kern="1200" dirty="0" smtClean="0">
                          <a:solidFill>
                            <a:schemeClr val="tx1"/>
                          </a:solidFill>
                          <a:latin typeface="+mn-lt"/>
                          <a:ea typeface="+mn-ea"/>
                          <a:cs typeface="+mn-cs"/>
                        </a:rPr>
                        <a:t> on the VAT you owe at day </a:t>
                      </a:r>
                      <a:r>
                        <a:rPr lang="en-GB" sz="900" b="1" kern="1200" dirty="0" smtClean="0">
                          <a:solidFill>
                            <a:schemeClr val="bg2">
                              <a:lumMod val="50000"/>
                            </a:schemeClr>
                          </a:solidFill>
                          <a:latin typeface="+mn-lt"/>
                          <a:ea typeface="+mn-ea"/>
                          <a:cs typeface="+mn-cs"/>
                        </a:rPr>
                        <a:t>15</a:t>
                      </a:r>
                      <a:endParaRPr lang="en-GB" sz="900" b="1" kern="1200" dirty="0">
                        <a:solidFill>
                          <a:schemeClr val="bg2">
                            <a:lumMod val="50000"/>
                          </a:schemeClr>
                        </a:solidFill>
                        <a:latin typeface="+mn-lt"/>
                        <a:ea typeface="+mn-ea"/>
                        <a:cs typeface="+mn-cs"/>
                      </a:endParaRPr>
                    </a:p>
                  </a:txBody>
                  <a:tcPr/>
                </a:tc>
                <a:tc>
                  <a:txBody>
                    <a:bodyPr/>
                    <a:lstStyle/>
                    <a:p>
                      <a:pPr marL="0" algn="l" defTabSz="914400" rtl="0" eaLnBrk="1" latinLnBrk="0" hangingPunct="1">
                        <a:tabLst>
                          <a:tab pos="714375" algn="dec"/>
                        </a:tabLst>
                      </a:pPr>
                      <a:r>
                        <a:rPr lang="en-GB" sz="900" kern="1200" dirty="0" smtClean="0">
                          <a:solidFill>
                            <a:schemeClr val="tx1"/>
                          </a:solidFill>
                          <a:latin typeface="+mn-lt"/>
                          <a:ea typeface="+mn-ea"/>
                          <a:cs typeface="+mn-cs"/>
                        </a:rPr>
                        <a:t>None	</a:t>
                      </a:r>
                      <a:endParaRPr lang="en-GB" sz="900" kern="1200" dirty="0">
                        <a:solidFill>
                          <a:schemeClr val="tx1"/>
                        </a:solidFill>
                        <a:latin typeface="+mn-lt"/>
                        <a:ea typeface="+mn-ea"/>
                        <a:cs typeface="+mn-cs"/>
                      </a:endParaRPr>
                    </a:p>
                  </a:txBody>
                  <a:tcPr/>
                </a:tc>
                <a:extLst>
                  <a:ext uri="{0D108BD9-81ED-4DB2-BD59-A6C34878D82A}">
                    <a16:rowId xmlns:a16="http://schemas.microsoft.com/office/drawing/2014/main" val="4218510505"/>
                  </a:ext>
                </a:extLst>
              </a:tr>
              <a:tr h="160230">
                <a:tc>
                  <a:txBody>
                    <a:bodyPr/>
                    <a:lstStyle/>
                    <a:p>
                      <a:r>
                        <a:rPr lang="en-GB" sz="900" dirty="0" smtClean="0">
                          <a:solidFill>
                            <a:schemeClr val="tx1"/>
                          </a:solidFill>
                        </a:rPr>
                        <a:t>Payment </a:t>
                      </a:r>
                      <a:r>
                        <a:rPr lang="en-GB" sz="900" b="1" dirty="0" smtClean="0">
                          <a:solidFill>
                            <a:schemeClr val="bg2">
                              <a:lumMod val="50000"/>
                            </a:schemeClr>
                          </a:solidFill>
                        </a:rPr>
                        <a:t>31</a:t>
                      </a:r>
                      <a:r>
                        <a:rPr lang="en-GB" sz="900" dirty="0" smtClean="0">
                          <a:solidFill>
                            <a:schemeClr val="tx1"/>
                          </a:solidFill>
                        </a:rPr>
                        <a:t> days</a:t>
                      </a:r>
                      <a:r>
                        <a:rPr lang="en-GB" sz="900" baseline="0" dirty="0" smtClean="0">
                          <a:solidFill>
                            <a:schemeClr val="tx1"/>
                          </a:solidFill>
                        </a:rPr>
                        <a:t> or more overdue</a:t>
                      </a:r>
                      <a:endParaRPr lang="en-GB" sz="900" dirty="0">
                        <a:solidFill>
                          <a:schemeClr val="tx1"/>
                        </a:solidFill>
                      </a:endParaRPr>
                    </a:p>
                  </a:txBody>
                  <a:tcPr/>
                </a:tc>
                <a:tc>
                  <a:txBody>
                    <a:bodyPr/>
                    <a:lstStyle/>
                    <a:p>
                      <a:pPr marL="0" algn="l" defTabSz="914400" rtl="0" eaLnBrk="1" latinLnBrk="0" hangingPunct="1">
                        <a:tabLst>
                          <a:tab pos="714375" algn="dec"/>
                        </a:tabLst>
                      </a:pPr>
                      <a:r>
                        <a:rPr lang="en-GB" sz="900" kern="1200" dirty="0" smtClean="0">
                          <a:solidFill>
                            <a:schemeClr val="tx1"/>
                          </a:solidFill>
                          <a:latin typeface="+mn-lt"/>
                          <a:ea typeface="+mn-ea"/>
                          <a:cs typeface="+mn-cs"/>
                        </a:rPr>
                        <a:t>Calculated at:</a:t>
                      </a:r>
                    </a:p>
                    <a:p>
                      <a:pPr marL="171450" indent="-171450" algn="l" defTabSz="914400" rtl="0" eaLnBrk="1" latinLnBrk="0" hangingPunct="1">
                        <a:buFontTx/>
                        <a:buChar char="-"/>
                        <a:tabLst>
                          <a:tab pos="714375" algn="dec"/>
                        </a:tabLst>
                      </a:pPr>
                      <a:r>
                        <a:rPr lang="en-GB" sz="900" b="1" kern="1200" dirty="0" smtClean="0">
                          <a:solidFill>
                            <a:schemeClr val="accent1"/>
                          </a:solidFill>
                          <a:latin typeface="+mn-lt"/>
                          <a:ea typeface="+mn-ea"/>
                          <a:cs typeface="+mn-cs"/>
                        </a:rPr>
                        <a:t>2% </a:t>
                      </a:r>
                      <a:r>
                        <a:rPr lang="en-GB" sz="900" kern="1200" dirty="0" smtClean="0">
                          <a:solidFill>
                            <a:schemeClr val="tx1"/>
                          </a:solidFill>
                          <a:latin typeface="+mn-lt"/>
                          <a:ea typeface="+mn-ea"/>
                          <a:cs typeface="+mn-cs"/>
                        </a:rPr>
                        <a:t>of what was outstanding at day </a:t>
                      </a:r>
                      <a:r>
                        <a:rPr lang="en-GB" sz="900" b="1" kern="1200" dirty="0" smtClean="0">
                          <a:solidFill>
                            <a:schemeClr val="bg2">
                              <a:lumMod val="50000"/>
                            </a:schemeClr>
                          </a:solidFill>
                          <a:latin typeface="+mn-lt"/>
                          <a:ea typeface="+mn-ea"/>
                          <a:cs typeface="+mn-cs"/>
                        </a:rPr>
                        <a:t>15</a:t>
                      </a:r>
                    </a:p>
                    <a:p>
                      <a:pPr marL="171450" indent="-171450" algn="l" defTabSz="914400" rtl="0" eaLnBrk="1" latinLnBrk="0" hangingPunct="1">
                        <a:buFontTx/>
                        <a:buChar char="-"/>
                        <a:tabLst>
                          <a:tab pos="714375" algn="dec"/>
                        </a:tabLst>
                      </a:pPr>
                      <a:r>
                        <a:rPr lang="en-GB" sz="900" kern="1200" dirty="0" smtClean="0">
                          <a:solidFill>
                            <a:schemeClr val="tx1"/>
                          </a:solidFill>
                          <a:latin typeface="+mn-lt"/>
                          <a:ea typeface="+mn-ea"/>
                          <a:cs typeface="+mn-cs"/>
                        </a:rPr>
                        <a:t>Plus </a:t>
                      </a:r>
                      <a:r>
                        <a:rPr lang="en-GB" sz="900" b="1" kern="1200" dirty="0" smtClean="0">
                          <a:solidFill>
                            <a:schemeClr val="accent1"/>
                          </a:solidFill>
                          <a:latin typeface="+mn-lt"/>
                          <a:ea typeface="+mn-ea"/>
                          <a:cs typeface="+mn-cs"/>
                        </a:rPr>
                        <a:t>2%</a:t>
                      </a:r>
                      <a:r>
                        <a:rPr lang="en-GB" sz="900" kern="1200" dirty="0" smtClean="0">
                          <a:solidFill>
                            <a:schemeClr val="tx1"/>
                          </a:solidFill>
                          <a:latin typeface="+mn-lt"/>
                          <a:ea typeface="+mn-ea"/>
                          <a:cs typeface="+mn-cs"/>
                        </a:rPr>
                        <a:t> of what is still outstanding</a:t>
                      </a:r>
                      <a:r>
                        <a:rPr lang="en-GB" sz="900" kern="1200" baseline="0" dirty="0" smtClean="0">
                          <a:solidFill>
                            <a:schemeClr val="tx1"/>
                          </a:solidFill>
                          <a:latin typeface="+mn-lt"/>
                          <a:ea typeface="+mn-ea"/>
                          <a:cs typeface="+mn-cs"/>
                        </a:rPr>
                        <a:t> at day </a:t>
                      </a:r>
                      <a:r>
                        <a:rPr lang="en-GB" sz="900" b="1" kern="1200" baseline="0" dirty="0" smtClean="0">
                          <a:solidFill>
                            <a:schemeClr val="bg2">
                              <a:lumMod val="50000"/>
                            </a:schemeClr>
                          </a:solidFill>
                          <a:latin typeface="+mn-lt"/>
                          <a:ea typeface="+mn-ea"/>
                          <a:cs typeface="+mn-cs"/>
                        </a:rPr>
                        <a:t>30</a:t>
                      </a:r>
                      <a:endParaRPr lang="en-GB" sz="900" b="1" kern="1200" dirty="0">
                        <a:solidFill>
                          <a:schemeClr val="bg2">
                            <a:lumMod val="50000"/>
                          </a:schemeClr>
                        </a:solidFill>
                        <a:latin typeface="+mn-lt"/>
                        <a:ea typeface="+mn-ea"/>
                        <a:cs typeface="+mn-cs"/>
                      </a:endParaRPr>
                    </a:p>
                  </a:txBody>
                  <a:tcPr/>
                </a:tc>
                <a:tc>
                  <a:txBody>
                    <a:bodyPr/>
                    <a:lstStyle/>
                    <a:p>
                      <a:pPr marL="0" algn="l" defTabSz="914400" rtl="0" eaLnBrk="1" latinLnBrk="0" hangingPunct="1">
                        <a:tabLst>
                          <a:tab pos="714375" algn="dec"/>
                        </a:tabLst>
                      </a:pPr>
                      <a:r>
                        <a:rPr lang="en-GB" sz="900" kern="1200" dirty="0" smtClean="0">
                          <a:solidFill>
                            <a:schemeClr val="tx1"/>
                          </a:solidFill>
                          <a:latin typeface="+mn-lt"/>
                          <a:ea typeface="+mn-ea"/>
                          <a:cs typeface="+mn-cs"/>
                        </a:rPr>
                        <a:t>Calculated at:</a:t>
                      </a:r>
                    </a:p>
                    <a:p>
                      <a:pPr marL="171450" indent="-171450" algn="l" defTabSz="914400" rtl="0" eaLnBrk="1" latinLnBrk="0" hangingPunct="1">
                        <a:buFontTx/>
                        <a:buChar char="-"/>
                        <a:tabLst>
                          <a:tab pos="714375" algn="dec"/>
                        </a:tabLst>
                      </a:pPr>
                      <a:r>
                        <a:rPr lang="en-GB" sz="900" kern="1200" dirty="0" smtClean="0">
                          <a:solidFill>
                            <a:schemeClr val="tx1"/>
                          </a:solidFill>
                          <a:latin typeface="+mn-lt"/>
                          <a:ea typeface="+mn-ea"/>
                          <a:cs typeface="+mn-cs"/>
                        </a:rPr>
                        <a:t>A daily rate of </a:t>
                      </a:r>
                      <a:r>
                        <a:rPr lang="en-GB" sz="900" b="0" kern="1200" dirty="0" smtClean="0">
                          <a:solidFill>
                            <a:schemeClr val="accent1"/>
                          </a:solidFill>
                          <a:latin typeface="+mn-lt"/>
                          <a:ea typeface="+mn-ea"/>
                          <a:cs typeface="+mn-cs"/>
                        </a:rPr>
                        <a:t>4% per year </a:t>
                      </a:r>
                      <a:r>
                        <a:rPr lang="en-GB" sz="900" kern="1200" dirty="0" smtClean="0">
                          <a:solidFill>
                            <a:schemeClr val="tx1"/>
                          </a:solidFill>
                          <a:latin typeface="+mn-lt"/>
                          <a:ea typeface="+mn-ea"/>
                          <a:cs typeface="+mn-cs"/>
                        </a:rPr>
                        <a:t>on the outstanding balance</a:t>
                      </a:r>
                    </a:p>
                    <a:p>
                      <a:pPr marL="171450" indent="-171450" algn="l" defTabSz="914400" rtl="0" eaLnBrk="1" latinLnBrk="0" hangingPunct="1">
                        <a:buFontTx/>
                        <a:buChar char="-"/>
                        <a:tabLst>
                          <a:tab pos="714375" algn="dec"/>
                        </a:tabLst>
                      </a:pPr>
                      <a:r>
                        <a:rPr lang="en-GB" sz="900" kern="1200" dirty="0" smtClean="0">
                          <a:solidFill>
                            <a:schemeClr val="tx1"/>
                          </a:solidFill>
                          <a:latin typeface="+mn-lt"/>
                          <a:ea typeface="+mn-ea"/>
                          <a:cs typeface="+mn-cs"/>
                        </a:rPr>
                        <a:t>Charged</a:t>
                      </a:r>
                      <a:r>
                        <a:rPr lang="en-GB" sz="900" kern="1200" baseline="0" dirty="0" smtClean="0">
                          <a:solidFill>
                            <a:schemeClr val="tx1"/>
                          </a:solidFill>
                          <a:latin typeface="+mn-lt"/>
                          <a:ea typeface="+mn-ea"/>
                          <a:cs typeface="+mn-cs"/>
                        </a:rPr>
                        <a:t> everyday from day </a:t>
                      </a:r>
                      <a:r>
                        <a:rPr lang="en-GB" sz="900" b="1" kern="1200" baseline="0" dirty="0" smtClean="0">
                          <a:solidFill>
                            <a:schemeClr val="bg2">
                              <a:lumMod val="50000"/>
                            </a:schemeClr>
                          </a:solidFill>
                          <a:latin typeface="+mn-lt"/>
                          <a:ea typeface="+mn-ea"/>
                          <a:cs typeface="+mn-cs"/>
                        </a:rPr>
                        <a:t>31</a:t>
                      </a:r>
                      <a:r>
                        <a:rPr lang="en-GB" sz="900" kern="1200" baseline="0" dirty="0" smtClean="0">
                          <a:solidFill>
                            <a:schemeClr val="tx1"/>
                          </a:solidFill>
                          <a:latin typeface="+mn-lt"/>
                          <a:ea typeface="+mn-ea"/>
                          <a:cs typeface="+mn-cs"/>
                        </a:rPr>
                        <a:t> until the outstanding balance is paid in full</a:t>
                      </a:r>
                      <a:r>
                        <a:rPr lang="en-GB" sz="900" kern="1200" dirty="0" smtClean="0">
                          <a:solidFill>
                            <a:schemeClr val="tx1"/>
                          </a:solidFill>
                          <a:latin typeface="+mn-lt"/>
                          <a:ea typeface="+mn-ea"/>
                          <a:cs typeface="+mn-cs"/>
                        </a:rPr>
                        <a:t>	</a:t>
                      </a:r>
                      <a:endParaRPr lang="en-GB" sz="900" kern="1200" dirty="0">
                        <a:solidFill>
                          <a:schemeClr val="tx1"/>
                        </a:solidFill>
                        <a:latin typeface="+mn-lt"/>
                        <a:ea typeface="+mn-ea"/>
                        <a:cs typeface="+mn-cs"/>
                      </a:endParaRPr>
                    </a:p>
                  </a:txBody>
                  <a:tcPr/>
                </a:tc>
                <a:extLst>
                  <a:ext uri="{0D108BD9-81ED-4DB2-BD59-A6C34878D82A}">
                    <a16:rowId xmlns:a16="http://schemas.microsoft.com/office/drawing/2014/main" val="2951048767"/>
                  </a:ext>
                </a:extLst>
              </a:tr>
            </a:tbl>
          </a:graphicData>
        </a:graphic>
      </p:graphicFrame>
      <p:sp>
        <p:nvSpPr>
          <p:cNvPr id="4" name="TextBox 3"/>
          <p:cNvSpPr txBox="1"/>
          <p:nvPr/>
        </p:nvSpPr>
        <p:spPr>
          <a:xfrm>
            <a:off x="4159624" y="636163"/>
            <a:ext cx="4159623" cy="1261884"/>
          </a:xfrm>
          <a:prstGeom prst="rect">
            <a:avLst/>
          </a:prstGeom>
          <a:noFill/>
        </p:spPr>
        <p:txBody>
          <a:bodyPr wrap="square" rtlCol="0">
            <a:spAutoFit/>
          </a:bodyPr>
          <a:lstStyle/>
          <a:p>
            <a:r>
              <a:rPr lang="en-GB" sz="1100" dirty="0">
                <a:solidFill>
                  <a:schemeClr val="bg1"/>
                </a:solidFill>
              </a:rPr>
              <a:t>Late payment penalties can </a:t>
            </a:r>
            <a:r>
              <a:rPr lang="en-GB" sz="1400" dirty="0">
                <a:solidFill>
                  <a:schemeClr val="bg1"/>
                </a:solidFill>
              </a:rPr>
              <a:t>apply</a:t>
            </a:r>
            <a:r>
              <a:rPr lang="en-GB" sz="1100" dirty="0">
                <a:solidFill>
                  <a:schemeClr val="bg1"/>
                </a:solidFill>
              </a:rPr>
              <a:t> to any payments of VAT not paid in full by the relevant due date except</a:t>
            </a:r>
            <a:r>
              <a:rPr lang="en-GB" sz="1100" dirty="0" smtClean="0">
                <a:solidFill>
                  <a:schemeClr val="bg1"/>
                </a:solidFill>
              </a:rPr>
              <a:t>:</a:t>
            </a:r>
          </a:p>
          <a:p>
            <a:endParaRPr lang="en-GB" sz="1100" dirty="0">
              <a:solidFill>
                <a:schemeClr val="bg1"/>
              </a:solidFill>
            </a:endParaRPr>
          </a:p>
          <a:p>
            <a:r>
              <a:rPr lang="en-GB" sz="1100" dirty="0">
                <a:solidFill>
                  <a:schemeClr val="bg1"/>
                </a:solidFill>
              </a:rPr>
              <a:t>- VAT Payments on Account</a:t>
            </a:r>
          </a:p>
          <a:p>
            <a:r>
              <a:rPr lang="en-GB" sz="1100" dirty="0" smtClean="0">
                <a:solidFill>
                  <a:schemeClr val="bg1"/>
                </a:solidFill>
              </a:rPr>
              <a:t>- Instalments </a:t>
            </a:r>
            <a:r>
              <a:rPr lang="en-GB" sz="1100" dirty="0">
                <a:solidFill>
                  <a:schemeClr val="bg1"/>
                </a:solidFill>
              </a:rPr>
              <a:t>for the VAT Annual Accounting Scheme</a:t>
            </a:r>
          </a:p>
          <a:p>
            <a:endParaRPr lang="en-GB" dirty="0"/>
          </a:p>
        </p:txBody>
      </p:sp>
    </p:spTree>
    <p:extLst>
      <p:ext uri="{BB962C8B-B14F-4D97-AF65-F5344CB8AC3E}">
        <p14:creationId xmlns:p14="http://schemas.microsoft.com/office/powerpoint/2010/main" val="8038622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Period of familiarisation</a:t>
            </a:r>
            <a:endParaRPr lang="en-GB" dirty="0"/>
          </a:p>
        </p:txBody>
      </p:sp>
      <p:sp>
        <p:nvSpPr>
          <p:cNvPr id="3" name="Text Placeholder 2"/>
          <p:cNvSpPr>
            <a:spLocks noGrp="1"/>
          </p:cNvSpPr>
          <p:nvPr>
            <p:ph type="body" sz="quarter" idx="11"/>
          </p:nvPr>
        </p:nvSpPr>
        <p:spPr>
          <a:xfrm>
            <a:off x="785763" y="1838963"/>
            <a:ext cx="2499206" cy="572543"/>
          </a:xfrm>
        </p:spPr>
        <p:txBody>
          <a:bodyPr/>
          <a:lstStyle/>
          <a:p>
            <a:r>
              <a:rPr lang="en-GB" dirty="0" smtClean="0"/>
              <a:t>12 months period until 31 December 2023</a:t>
            </a:r>
            <a:endParaRPr lang="en-GB" dirty="0"/>
          </a:p>
        </p:txBody>
      </p:sp>
      <p:sp>
        <p:nvSpPr>
          <p:cNvPr id="4" name="TextBox 3"/>
          <p:cNvSpPr txBox="1"/>
          <p:nvPr/>
        </p:nvSpPr>
        <p:spPr>
          <a:xfrm>
            <a:off x="4016188" y="738595"/>
            <a:ext cx="4258236" cy="2523768"/>
          </a:xfrm>
          <a:prstGeom prst="rect">
            <a:avLst/>
          </a:prstGeom>
          <a:noFill/>
        </p:spPr>
        <p:txBody>
          <a:bodyPr wrap="square" rtlCol="0">
            <a:spAutoFit/>
          </a:bodyPr>
          <a:lstStyle/>
          <a:p>
            <a:r>
              <a:rPr lang="en-GB" sz="1400" dirty="0" smtClean="0">
                <a:solidFill>
                  <a:schemeClr val="bg1"/>
                </a:solidFill>
              </a:rPr>
              <a:t>To allow taxpayers to get used to the changes, HMRC has set a period of familiarisation.</a:t>
            </a:r>
          </a:p>
          <a:p>
            <a:endParaRPr lang="en-GB" sz="1400" dirty="0">
              <a:solidFill>
                <a:schemeClr val="bg1"/>
              </a:solidFill>
            </a:endParaRPr>
          </a:p>
          <a:p>
            <a:r>
              <a:rPr lang="en-GB" sz="1400" dirty="0" smtClean="0">
                <a:solidFill>
                  <a:schemeClr val="bg1"/>
                </a:solidFill>
              </a:rPr>
              <a:t>During this period, HMRC will not </a:t>
            </a:r>
            <a:r>
              <a:rPr lang="en-GB" sz="1400" dirty="0">
                <a:solidFill>
                  <a:schemeClr val="bg1"/>
                </a:solidFill>
              </a:rPr>
              <a:t>be </a:t>
            </a:r>
            <a:r>
              <a:rPr lang="en-GB" sz="1400" dirty="0" smtClean="0">
                <a:solidFill>
                  <a:schemeClr val="bg1"/>
                </a:solidFill>
              </a:rPr>
              <a:t>charging a first </a:t>
            </a:r>
            <a:r>
              <a:rPr lang="en-GB" sz="1400" dirty="0">
                <a:solidFill>
                  <a:schemeClr val="bg1"/>
                </a:solidFill>
              </a:rPr>
              <a:t>late payment </a:t>
            </a:r>
            <a:r>
              <a:rPr lang="en-GB" sz="1400" dirty="0" smtClean="0">
                <a:solidFill>
                  <a:schemeClr val="bg1"/>
                </a:solidFill>
              </a:rPr>
              <a:t>penalty </a:t>
            </a:r>
            <a:r>
              <a:rPr lang="en-GB" sz="1400" dirty="0">
                <a:solidFill>
                  <a:schemeClr val="bg1"/>
                </a:solidFill>
              </a:rPr>
              <a:t>until after 31 December 2023, provided that within 30 days of the payment due date, </a:t>
            </a:r>
            <a:r>
              <a:rPr lang="en-GB" sz="1400" dirty="0" smtClean="0">
                <a:solidFill>
                  <a:schemeClr val="bg1"/>
                </a:solidFill>
              </a:rPr>
              <a:t>the taxpayer </a:t>
            </a:r>
            <a:r>
              <a:rPr lang="en-GB" sz="1400" dirty="0">
                <a:solidFill>
                  <a:schemeClr val="bg1"/>
                </a:solidFill>
              </a:rPr>
              <a:t>either</a:t>
            </a:r>
            <a:r>
              <a:rPr lang="en-GB" sz="1400" dirty="0" smtClean="0">
                <a:solidFill>
                  <a:schemeClr val="bg1"/>
                </a:solidFill>
              </a:rPr>
              <a:t>:</a:t>
            </a:r>
          </a:p>
          <a:p>
            <a:endParaRPr lang="en-GB" sz="1400" dirty="0">
              <a:solidFill>
                <a:schemeClr val="bg1"/>
              </a:solidFill>
            </a:endParaRPr>
          </a:p>
          <a:p>
            <a:pPr marL="285750" indent="-285750">
              <a:buFontTx/>
              <a:buChar char="-"/>
            </a:pPr>
            <a:r>
              <a:rPr lang="en-GB" sz="1400" dirty="0" smtClean="0">
                <a:solidFill>
                  <a:schemeClr val="bg1"/>
                </a:solidFill>
              </a:rPr>
              <a:t>Pays </a:t>
            </a:r>
            <a:r>
              <a:rPr lang="en-GB" sz="1400" dirty="0">
                <a:solidFill>
                  <a:schemeClr val="bg1"/>
                </a:solidFill>
              </a:rPr>
              <a:t>in full</a:t>
            </a:r>
          </a:p>
          <a:p>
            <a:pPr marL="285750" indent="-285750">
              <a:buFontTx/>
              <a:buChar char="-"/>
            </a:pPr>
            <a:r>
              <a:rPr lang="en-GB" sz="1400" dirty="0" smtClean="0">
                <a:solidFill>
                  <a:schemeClr val="bg1"/>
                </a:solidFill>
              </a:rPr>
              <a:t>Makes </a:t>
            </a:r>
            <a:r>
              <a:rPr lang="en-GB" sz="1400" dirty="0">
                <a:solidFill>
                  <a:schemeClr val="bg1"/>
                </a:solidFill>
              </a:rPr>
              <a:t>a ‘Time to Pay’ arrangement</a:t>
            </a:r>
          </a:p>
          <a:p>
            <a:endParaRPr lang="en-GB" dirty="0"/>
          </a:p>
        </p:txBody>
      </p:sp>
    </p:spTree>
    <p:extLst>
      <p:ext uri="{BB962C8B-B14F-4D97-AF65-F5344CB8AC3E}">
        <p14:creationId xmlns:p14="http://schemas.microsoft.com/office/powerpoint/2010/main" val="1342592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Late payment penalty</a:t>
            </a:r>
            <a:endParaRPr lang="en-GB" dirty="0"/>
          </a:p>
        </p:txBody>
      </p:sp>
      <p:sp>
        <p:nvSpPr>
          <p:cNvPr id="3" name="Text Placeholder 2"/>
          <p:cNvSpPr>
            <a:spLocks noGrp="1"/>
          </p:cNvSpPr>
          <p:nvPr>
            <p:ph type="body" sz="quarter" idx="11"/>
          </p:nvPr>
        </p:nvSpPr>
        <p:spPr>
          <a:xfrm>
            <a:off x="785763" y="1518043"/>
            <a:ext cx="2509838" cy="346503"/>
          </a:xfrm>
        </p:spPr>
        <p:txBody>
          <a:bodyPr/>
          <a:lstStyle/>
          <a:p>
            <a:r>
              <a:rPr lang="en-GB" sz="1400" dirty="0" smtClean="0"/>
              <a:t>Jenny is a successful VAT registered carpenter.</a:t>
            </a:r>
          </a:p>
          <a:p>
            <a:endParaRPr lang="en-GB" sz="1400" dirty="0" smtClean="0"/>
          </a:p>
          <a:p>
            <a:r>
              <a:rPr lang="en-GB" sz="1400" dirty="0" smtClean="0"/>
              <a:t>Whilst her business has been thriving over the past twelve months, she struggles to make timely quarterly payments to HMRC and the payment for her March 2023 VAT return of £25,000 did not reach HMRC in time.</a:t>
            </a:r>
            <a:endParaRPr lang="en-GB" sz="1400" dirty="0"/>
          </a:p>
          <a:p>
            <a:endParaRPr lang="en-GB" sz="1400" dirty="0"/>
          </a:p>
          <a:p>
            <a:r>
              <a:rPr lang="en-GB" sz="1400" dirty="0" smtClean="0"/>
              <a:t>This is Jenny’s third late consecutive payment to HMRC.</a:t>
            </a:r>
          </a:p>
          <a:p>
            <a:endParaRPr lang="en-GB" dirty="0"/>
          </a:p>
        </p:txBody>
      </p:sp>
      <p:sp>
        <p:nvSpPr>
          <p:cNvPr id="5" name="Rounded Rectangle 4"/>
          <p:cNvSpPr/>
          <p:nvPr/>
        </p:nvSpPr>
        <p:spPr>
          <a:xfrm>
            <a:off x="3925468" y="738593"/>
            <a:ext cx="1267855" cy="1601194"/>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Default surcharge regime</a:t>
            </a:r>
            <a:endParaRPr lang="en-GB" sz="1200" dirty="0">
              <a:solidFill>
                <a:schemeClr val="tx1"/>
              </a:solidFill>
            </a:endParaRPr>
          </a:p>
        </p:txBody>
      </p:sp>
      <p:sp>
        <p:nvSpPr>
          <p:cNvPr id="6" name="Rounded Rectangle 5"/>
          <p:cNvSpPr/>
          <p:nvPr/>
        </p:nvSpPr>
        <p:spPr>
          <a:xfrm>
            <a:off x="5230260" y="738592"/>
            <a:ext cx="3619027" cy="16011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Under the old regime, as this is Jenny’s third late payment, she falls within a default surcharge period. Assuming no earlier late filings/payments, Jenny’s first late payment would not incur a penalty but would trigger a default surcharge period. On her second late payment, Jenny would incur a 2% penalty on her liability and a 5% penalty would be applied to her current late payment i.e. 25,000 x 5%=  £1,250</a:t>
            </a:r>
            <a:endParaRPr lang="en-GB" sz="1200" dirty="0">
              <a:solidFill>
                <a:schemeClr val="tx1"/>
              </a:solidFill>
            </a:endParaRPr>
          </a:p>
        </p:txBody>
      </p:sp>
      <p:sp>
        <p:nvSpPr>
          <p:cNvPr id="8" name="Rounded Rectangle 7"/>
          <p:cNvSpPr/>
          <p:nvPr/>
        </p:nvSpPr>
        <p:spPr>
          <a:xfrm>
            <a:off x="3868615" y="2547077"/>
            <a:ext cx="1267855" cy="2322950"/>
          </a:xfrm>
          <a:prstGeom prst="round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New Penalty Regime- familiarisation period</a:t>
            </a:r>
            <a:endParaRPr lang="en-GB" sz="1200" dirty="0">
              <a:solidFill>
                <a:schemeClr val="tx1"/>
              </a:solidFill>
            </a:endParaRPr>
          </a:p>
        </p:txBody>
      </p:sp>
      <p:sp>
        <p:nvSpPr>
          <p:cNvPr id="9" name="Rounded Rectangle 8"/>
          <p:cNvSpPr/>
          <p:nvPr/>
        </p:nvSpPr>
        <p:spPr>
          <a:xfrm>
            <a:off x="5164896" y="2550247"/>
            <a:ext cx="3619027" cy="2319780"/>
          </a:xfrm>
          <a:prstGeom prst="round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As this </a:t>
            </a:r>
            <a:r>
              <a:rPr lang="en-GB" sz="1200" dirty="0" smtClean="0">
                <a:solidFill>
                  <a:schemeClr val="tx1"/>
                </a:solidFill>
              </a:rPr>
              <a:t>is Jenny’s </a:t>
            </a:r>
            <a:r>
              <a:rPr lang="en-GB" sz="1200" dirty="0">
                <a:solidFill>
                  <a:schemeClr val="tx1"/>
                </a:solidFill>
              </a:rPr>
              <a:t>first quarterly period to fall </a:t>
            </a:r>
            <a:r>
              <a:rPr lang="en-GB" sz="1200" dirty="0" smtClean="0">
                <a:solidFill>
                  <a:schemeClr val="tx1"/>
                </a:solidFill>
              </a:rPr>
              <a:t>under the new regime, no penalty would be charged within the first 30 days.</a:t>
            </a:r>
          </a:p>
          <a:p>
            <a:pPr algn="ctr"/>
            <a:r>
              <a:rPr lang="en-GB" sz="1200" dirty="0" smtClean="0">
                <a:solidFill>
                  <a:schemeClr val="tx1"/>
                </a:solidFill>
              </a:rPr>
              <a:t>If payment is made after </a:t>
            </a:r>
            <a:r>
              <a:rPr lang="en-GB" sz="1200" u="sng" dirty="0" smtClean="0">
                <a:solidFill>
                  <a:schemeClr val="tx1"/>
                </a:solidFill>
              </a:rPr>
              <a:t>50 days</a:t>
            </a:r>
            <a:r>
              <a:rPr lang="en-GB" sz="1200" dirty="0" smtClean="0">
                <a:solidFill>
                  <a:schemeClr val="tx1"/>
                </a:solidFill>
              </a:rPr>
              <a:t>, two penalties will be charged at 2% of the VAT liability of £25,000 (based on amounts outstanding on day 15 and day 30 respectively) = £500 + £500 and an additional annual daily rate of 4% will apply to the outstanding amount for each day from day 31 of the payment </a:t>
            </a:r>
            <a:r>
              <a:rPr lang="en-GB" sz="1200" dirty="0">
                <a:solidFill>
                  <a:schemeClr val="tx1"/>
                </a:solidFill>
              </a:rPr>
              <a:t>being </a:t>
            </a:r>
            <a:r>
              <a:rPr lang="en-GB" sz="1200" dirty="0" smtClean="0">
                <a:solidFill>
                  <a:schemeClr val="tx1"/>
                </a:solidFill>
              </a:rPr>
              <a:t>overdue, </a:t>
            </a:r>
            <a:r>
              <a:rPr lang="en-GB" sz="1200" dirty="0">
                <a:solidFill>
                  <a:schemeClr val="tx1"/>
                </a:solidFill>
              </a:rPr>
              <a:t>up to and including day 50 (£25,000 x 4% x 20/365 = £</a:t>
            </a:r>
            <a:r>
              <a:rPr lang="en-GB" sz="1200" dirty="0" smtClean="0">
                <a:solidFill>
                  <a:schemeClr val="tx1"/>
                </a:solidFill>
              </a:rPr>
              <a:t>54.79). Total penalty payment of </a:t>
            </a:r>
            <a:r>
              <a:rPr lang="en-GB" sz="1200" b="1" dirty="0" smtClean="0">
                <a:solidFill>
                  <a:schemeClr val="tx1"/>
                </a:solidFill>
              </a:rPr>
              <a:t>£1,054.79 </a:t>
            </a:r>
            <a:endParaRPr lang="en-GB" sz="1200" b="1" dirty="0">
              <a:solidFill>
                <a:schemeClr val="tx1"/>
              </a:solidFill>
            </a:endParaRPr>
          </a:p>
          <a:p>
            <a:pPr algn="ctr"/>
            <a:endParaRPr lang="en-GB" sz="1200" dirty="0">
              <a:solidFill>
                <a:schemeClr val="tx1"/>
              </a:solidFill>
            </a:endParaRPr>
          </a:p>
        </p:txBody>
      </p:sp>
    </p:spTree>
    <p:extLst>
      <p:ext uri="{BB962C8B-B14F-4D97-AF65-F5344CB8AC3E}">
        <p14:creationId xmlns:p14="http://schemas.microsoft.com/office/powerpoint/2010/main" val="20766158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Late payment penalty</a:t>
            </a:r>
            <a:endParaRPr lang="en-GB" dirty="0"/>
          </a:p>
        </p:txBody>
      </p:sp>
      <p:sp>
        <p:nvSpPr>
          <p:cNvPr id="3" name="Text Placeholder 2"/>
          <p:cNvSpPr>
            <a:spLocks noGrp="1"/>
          </p:cNvSpPr>
          <p:nvPr>
            <p:ph type="body" sz="quarter" idx="11"/>
          </p:nvPr>
        </p:nvSpPr>
        <p:spPr>
          <a:xfrm>
            <a:off x="785763" y="1518043"/>
            <a:ext cx="2509838" cy="346503"/>
          </a:xfrm>
        </p:spPr>
        <p:txBody>
          <a:bodyPr/>
          <a:lstStyle/>
          <a:p>
            <a:r>
              <a:rPr lang="en-GB" sz="1400" dirty="0" smtClean="0"/>
              <a:t>Jenny is a successful VAT registered carpenter.</a:t>
            </a:r>
          </a:p>
          <a:p>
            <a:endParaRPr lang="en-GB" sz="1400" dirty="0" smtClean="0"/>
          </a:p>
          <a:p>
            <a:r>
              <a:rPr lang="en-GB" sz="1400" dirty="0" smtClean="0"/>
              <a:t>Whilst her business has been thriving over the past twelve months, she struggles to make timely quarterly payments to HMRC and the payment for her March 2023 VAT return of £25,000 did not reach HMRC in time.</a:t>
            </a:r>
            <a:endParaRPr lang="en-GB" sz="1400" dirty="0"/>
          </a:p>
          <a:p>
            <a:endParaRPr lang="en-GB" sz="1400" dirty="0"/>
          </a:p>
          <a:p>
            <a:r>
              <a:rPr lang="en-GB" sz="1400" dirty="0" smtClean="0"/>
              <a:t>This is Jenny’s third late consecutive payment to HMRC.</a:t>
            </a:r>
          </a:p>
          <a:p>
            <a:endParaRPr lang="en-GB" dirty="0"/>
          </a:p>
        </p:txBody>
      </p:sp>
      <p:sp>
        <p:nvSpPr>
          <p:cNvPr id="5" name="Rounded Rectangle 4"/>
          <p:cNvSpPr/>
          <p:nvPr/>
        </p:nvSpPr>
        <p:spPr>
          <a:xfrm>
            <a:off x="3925468" y="517108"/>
            <a:ext cx="1267855" cy="1968703"/>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Default surcharge regime</a:t>
            </a:r>
            <a:endParaRPr lang="en-GB" sz="1200" dirty="0">
              <a:solidFill>
                <a:schemeClr val="tx1"/>
              </a:solidFill>
            </a:endParaRPr>
          </a:p>
        </p:txBody>
      </p:sp>
      <p:sp>
        <p:nvSpPr>
          <p:cNvPr id="6" name="Rounded Rectangle 5"/>
          <p:cNvSpPr/>
          <p:nvPr/>
        </p:nvSpPr>
        <p:spPr>
          <a:xfrm>
            <a:off x="5230260" y="517109"/>
            <a:ext cx="3619027" cy="19687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Under the old regime, as this is Jenny’s third late payment, she falls within a default surcharge period. Assuming no earlier late filings/payments, Jenny’s first late payment would not incur a penalty but would trigger a default surcharge period. On her second late payment, Jenny would incur a 2% penalty on her liability and a 5% penalty would be applied to her current late payment i.e. 25,000 x 5%=  £1,250 </a:t>
            </a:r>
          </a:p>
          <a:p>
            <a:pPr algn="ctr"/>
            <a:r>
              <a:rPr lang="en-GB" sz="1200" dirty="0" smtClean="0">
                <a:solidFill>
                  <a:schemeClr val="tx1"/>
                </a:solidFill>
              </a:rPr>
              <a:t>(</a:t>
            </a:r>
            <a:r>
              <a:rPr lang="en-GB" sz="1200" b="1" i="1" dirty="0" smtClean="0">
                <a:solidFill>
                  <a:schemeClr val="tx1"/>
                </a:solidFill>
              </a:rPr>
              <a:t>if 5</a:t>
            </a:r>
            <a:r>
              <a:rPr lang="en-GB" sz="1200" b="1" i="1" baseline="30000" dirty="0" smtClean="0">
                <a:solidFill>
                  <a:schemeClr val="tx1"/>
                </a:solidFill>
              </a:rPr>
              <a:t>th</a:t>
            </a:r>
            <a:r>
              <a:rPr lang="en-GB" sz="1200" b="1" i="1" dirty="0" smtClean="0">
                <a:solidFill>
                  <a:schemeClr val="tx1"/>
                </a:solidFill>
              </a:rPr>
              <a:t> late payment/filing – 15% x £25,000 = £3,750)</a:t>
            </a:r>
            <a:endParaRPr lang="en-GB" sz="1200" b="1" i="1" dirty="0">
              <a:solidFill>
                <a:schemeClr val="tx1"/>
              </a:solidFill>
            </a:endParaRPr>
          </a:p>
        </p:txBody>
      </p:sp>
      <p:sp>
        <p:nvSpPr>
          <p:cNvPr id="8" name="Rounded Rectangle 7"/>
          <p:cNvSpPr/>
          <p:nvPr/>
        </p:nvSpPr>
        <p:spPr>
          <a:xfrm>
            <a:off x="3925467" y="2706034"/>
            <a:ext cx="1267855" cy="2322950"/>
          </a:xfrm>
          <a:prstGeom prst="round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New Penalty Regime- familiarisation period</a:t>
            </a:r>
            <a:endParaRPr lang="en-GB" sz="1200" dirty="0">
              <a:solidFill>
                <a:schemeClr val="tx1"/>
              </a:solidFill>
            </a:endParaRPr>
          </a:p>
        </p:txBody>
      </p:sp>
      <p:sp>
        <p:nvSpPr>
          <p:cNvPr id="9" name="Rounded Rectangle 8"/>
          <p:cNvSpPr/>
          <p:nvPr/>
        </p:nvSpPr>
        <p:spPr>
          <a:xfrm>
            <a:off x="5230260" y="2706034"/>
            <a:ext cx="3619027" cy="2319780"/>
          </a:xfrm>
          <a:prstGeom prst="round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As this </a:t>
            </a:r>
            <a:r>
              <a:rPr lang="en-GB" sz="1200" dirty="0" smtClean="0">
                <a:solidFill>
                  <a:schemeClr val="tx1"/>
                </a:solidFill>
              </a:rPr>
              <a:t>is Jenny’s </a:t>
            </a:r>
            <a:r>
              <a:rPr lang="en-GB" sz="1200" dirty="0">
                <a:solidFill>
                  <a:schemeClr val="tx1"/>
                </a:solidFill>
              </a:rPr>
              <a:t>first quarterly period to fall </a:t>
            </a:r>
            <a:r>
              <a:rPr lang="en-GB" sz="1200" dirty="0" smtClean="0">
                <a:solidFill>
                  <a:schemeClr val="tx1"/>
                </a:solidFill>
              </a:rPr>
              <a:t>under the new regime, no penalty would be charged within the first 30 days.</a:t>
            </a:r>
          </a:p>
          <a:p>
            <a:pPr algn="ctr"/>
            <a:r>
              <a:rPr lang="en-GB" sz="1200" dirty="0" smtClean="0">
                <a:solidFill>
                  <a:schemeClr val="tx1"/>
                </a:solidFill>
              </a:rPr>
              <a:t>If payment is made </a:t>
            </a:r>
            <a:r>
              <a:rPr lang="en-GB" sz="1200" u="sng" dirty="0" smtClean="0">
                <a:solidFill>
                  <a:schemeClr val="tx1"/>
                </a:solidFill>
              </a:rPr>
              <a:t>a year late</a:t>
            </a:r>
            <a:r>
              <a:rPr lang="en-GB" sz="1200" dirty="0" smtClean="0">
                <a:solidFill>
                  <a:schemeClr val="tx1"/>
                </a:solidFill>
              </a:rPr>
              <a:t>, two penalties will be charged at 2% of the VAT liability of £25,000 (based on amounts outstanding on day 15 and day 30 respectively) = £500 + £500 and an additional annual daily rate of 4% will apply to the outstanding amount for each day from day 31 of the payment </a:t>
            </a:r>
            <a:r>
              <a:rPr lang="en-GB" sz="1200" dirty="0">
                <a:solidFill>
                  <a:schemeClr val="tx1"/>
                </a:solidFill>
              </a:rPr>
              <a:t>being overdue up to and including day </a:t>
            </a:r>
            <a:r>
              <a:rPr lang="en-GB" sz="1200" dirty="0" smtClean="0">
                <a:solidFill>
                  <a:schemeClr val="tx1"/>
                </a:solidFill>
              </a:rPr>
              <a:t>365 </a:t>
            </a:r>
            <a:r>
              <a:rPr lang="en-GB" sz="1200" dirty="0">
                <a:solidFill>
                  <a:schemeClr val="tx1"/>
                </a:solidFill>
              </a:rPr>
              <a:t>(£25,000 x 4% x </a:t>
            </a:r>
            <a:r>
              <a:rPr lang="en-GB" sz="1200" dirty="0" smtClean="0">
                <a:solidFill>
                  <a:schemeClr val="tx1"/>
                </a:solidFill>
              </a:rPr>
              <a:t>335/365 </a:t>
            </a:r>
            <a:r>
              <a:rPr lang="en-GB" sz="1200" dirty="0">
                <a:solidFill>
                  <a:schemeClr val="tx1"/>
                </a:solidFill>
              </a:rPr>
              <a:t>= </a:t>
            </a:r>
            <a:r>
              <a:rPr lang="en-GB" sz="1200" dirty="0" smtClean="0">
                <a:solidFill>
                  <a:schemeClr val="tx1"/>
                </a:solidFill>
              </a:rPr>
              <a:t>£917.81). Total penalty payment of </a:t>
            </a:r>
            <a:r>
              <a:rPr lang="en-GB" sz="1200" b="1" dirty="0" smtClean="0">
                <a:solidFill>
                  <a:schemeClr val="tx1"/>
                </a:solidFill>
              </a:rPr>
              <a:t>£1,917.81 </a:t>
            </a:r>
            <a:endParaRPr lang="en-GB" sz="1200" b="1" dirty="0">
              <a:solidFill>
                <a:schemeClr val="tx1"/>
              </a:solidFill>
            </a:endParaRPr>
          </a:p>
          <a:p>
            <a:pPr algn="ctr"/>
            <a:endParaRPr lang="en-GB" sz="1200" dirty="0">
              <a:solidFill>
                <a:schemeClr val="tx1"/>
              </a:solidFill>
            </a:endParaRPr>
          </a:p>
        </p:txBody>
      </p:sp>
    </p:spTree>
    <p:extLst>
      <p:ext uri="{BB962C8B-B14F-4D97-AF65-F5344CB8AC3E}">
        <p14:creationId xmlns:p14="http://schemas.microsoft.com/office/powerpoint/2010/main" val="42604896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a:t>Late payment penalty</a:t>
            </a:r>
          </a:p>
          <a:p>
            <a:endParaRPr lang="en-GB" dirty="0"/>
          </a:p>
        </p:txBody>
      </p:sp>
      <p:sp>
        <p:nvSpPr>
          <p:cNvPr id="3" name="Text Placeholder 2"/>
          <p:cNvSpPr>
            <a:spLocks noGrp="1"/>
          </p:cNvSpPr>
          <p:nvPr>
            <p:ph type="body" sz="quarter" idx="11"/>
          </p:nvPr>
        </p:nvSpPr>
        <p:spPr>
          <a:xfrm>
            <a:off x="775131" y="1514346"/>
            <a:ext cx="2509838" cy="572362"/>
          </a:xfrm>
        </p:spPr>
        <p:txBody>
          <a:bodyPr/>
          <a:lstStyle/>
          <a:p>
            <a:r>
              <a:rPr lang="en-GB" sz="1400" dirty="0"/>
              <a:t>Jenny is a successful VAT registered carpenter.</a:t>
            </a:r>
          </a:p>
          <a:p>
            <a:endParaRPr lang="en-GB" sz="1400" dirty="0"/>
          </a:p>
          <a:p>
            <a:r>
              <a:rPr lang="en-GB" sz="1400" dirty="0"/>
              <a:t>Whilst her business has been thriving over the past twelve months, she struggles to make timely quarterly payments to HMRC and the payment for her March 2023 VAT return of £25,000 did not reach HMRC in time</a:t>
            </a:r>
            <a:r>
              <a:rPr lang="en-GB" sz="1400" dirty="0" smtClean="0"/>
              <a:t>. </a:t>
            </a:r>
          </a:p>
          <a:p>
            <a:endParaRPr lang="en-GB" sz="1400" dirty="0"/>
          </a:p>
          <a:p>
            <a:r>
              <a:rPr lang="en-GB" sz="1400" dirty="0"/>
              <a:t>This is Jenny’s third late consecutive payment to HMRC.</a:t>
            </a:r>
          </a:p>
          <a:p>
            <a:endParaRPr lang="en-GB" dirty="0"/>
          </a:p>
        </p:txBody>
      </p:sp>
      <p:sp>
        <p:nvSpPr>
          <p:cNvPr id="4" name="Text Placeholder 3"/>
          <p:cNvSpPr>
            <a:spLocks noGrp="1"/>
          </p:cNvSpPr>
          <p:nvPr>
            <p:ph type="body" sz="quarter" idx="17"/>
          </p:nvPr>
        </p:nvSpPr>
        <p:spPr>
          <a:xfrm>
            <a:off x="4202917" y="570549"/>
            <a:ext cx="4631996" cy="3989727"/>
          </a:xfrm>
        </p:spPr>
        <p:txBody>
          <a:bodyPr/>
          <a:lstStyle/>
          <a:p>
            <a:pPr marL="0" indent="0">
              <a:buNone/>
            </a:pPr>
            <a:r>
              <a:rPr lang="en-GB" dirty="0" smtClean="0"/>
              <a:t>New Penalty Regime - </a:t>
            </a:r>
            <a:r>
              <a:rPr lang="en-GB" b="1" dirty="0" smtClean="0">
                <a:solidFill>
                  <a:schemeClr val="accent1"/>
                </a:solidFill>
              </a:rPr>
              <a:t>post</a:t>
            </a:r>
            <a:r>
              <a:rPr lang="en-GB" dirty="0" smtClean="0"/>
              <a:t> familiarisation period</a:t>
            </a:r>
            <a:endParaRPr lang="en-GB" dirty="0"/>
          </a:p>
        </p:txBody>
      </p:sp>
      <p:sp>
        <p:nvSpPr>
          <p:cNvPr id="6" name="Rounded Rectangle 5"/>
          <p:cNvSpPr/>
          <p:nvPr/>
        </p:nvSpPr>
        <p:spPr>
          <a:xfrm>
            <a:off x="4162079" y="996462"/>
            <a:ext cx="673883" cy="926123"/>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0-15 Days</a:t>
            </a:r>
            <a:endParaRPr lang="en-GB" sz="1200" dirty="0">
              <a:solidFill>
                <a:schemeClr val="tx1"/>
              </a:solidFill>
            </a:endParaRPr>
          </a:p>
        </p:txBody>
      </p:sp>
      <p:sp>
        <p:nvSpPr>
          <p:cNvPr id="7" name="Rounded Rectangle 6"/>
          <p:cNvSpPr/>
          <p:nvPr/>
        </p:nvSpPr>
        <p:spPr>
          <a:xfrm>
            <a:off x="4162078" y="2277715"/>
            <a:ext cx="673883" cy="926123"/>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16- 30 Days</a:t>
            </a:r>
            <a:endParaRPr lang="en-GB" sz="1200" dirty="0">
              <a:solidFill>
                <a:schemeClr val="tx1"/>
              </a:solidFill>
            </a:endParaRPr>
          </a:p>
        </p:txBody>
      </p:sp>
      <p:sp>
        <p:nvSpPr>
          <p:cNvPr id="8" name="Rounded Rectangle 7"/>
          <p:cNvSpPr/>
          <p:nvPr/>
        </p:nvSpPr>
        <p:spPr>
          <a:xfrm>
            <a:off x="4162079" y="3555956"/>
            <a:ext cx="673883" cy="1432302"/>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31 Days or more</a:t>
            </a:r>
            <a:endParaRPr lang="en-GB" sz="1200" dirty="0">
              <a:solidFill>
                <a:schemeClr val="tx1"/>
              </a:solidFill>
            </a:endParaRPr>
          </a:p>
        </p:txBody>
      </p:sp>
      <p:sp>
        <p:nvSpPr>
          <p:cNvPr id="10" name="Rounded Rectangle 9"/>
          <p:cNvSpPr/>
          <p:nvPr/>
        </p:nvSpPr>
        <p:spPr>
          <a:xfrm>
            <a:off x="4876800" y="998531"/>
            <a:ext cx="3704492" cy="927983"/>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Provided payment is made by Jenny within 15 days, no penalty will be incurred</a:t>
            </a:r>
            <a:endParaRPr lang="en-GB" sz="1200" dirty="0"/>
          </a:p>
        </p:txBody>
      </p:sp>
      <p:sp>
        <p:nvSpPr>
          <p:cNvPr id="11" name="Rounded Rectangle 10"/>
          <p:cNvSpPr/>
          <p:nvPr/>
        </p:nvSpPr>
        <p:spPr>
          <a:xfrm>
            <a:off x="4876800" y="2274349"/>
            <a:ext cx="3704492" cy="927983"/>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If payment is made by Jenny between Day 16 and Day 30, a 2% penalty will be applied to the outstanding liability 2% x £25,000= £500</a:t>
            </a:r>
            <a:endParaRPr lang="en-GB" sz="1200" dirty="0">
              <a:solidFill>
                <a:schemeClr val="tx1"/>
              </a:solidFill>
            </a:endParaRPr>
          </a:p>
        </p:txBody>
      </p:sp>
      <p:sp>
        <p:nvSpPr>
          <p:cNvPr id="12" name="Rounded Rectangle 11"/>
          <p:cNvSpPr/>
          <p:nvPr/>
        </p:nvSpPr>
        <p:spPr>
          <a:xfrm>
            <a:off x="4876800" y="3563815"/>
            <a:ext cx="3704492" cy="1424443"/>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If payment is only made by Jenny 50 days after the payment is due, a 2% penalty will apply to the VAT amount outstanding on Day 15 (£500) along with another 2% penalty on VAT outstanding on Day 30 (£500) with an annual 4% applied daily from Day 31 and until the payment is made £25,000 x 4% x 20/365 = £54.79</a:t>
            </a:r>
          </a:p>
          <a:p>
            <a:pPr algn="ctr"/>
            <a:r>
              <a:rPr lang="en-GB" sz="1200" dirty="0" smtClean="0">
                <a:solidFill>
                  <a:schemeClr val="tx1"/>
                </a:solidFill>
              </a:rPr>
              <a:t>Total payment due for paying 50 days late =£1,054.79 </a:t>
            </a:r>
            <a:endParaRPr lang="en-GB" sz="1200" dirty="0">
              <a:solidFill>
                <a:schemeClr val="tx1"/>
              </a:solidFill>
            </a:endParaRPr>
          </a:p>
        </p:txBody>
      </p:sp>
    </p:spTree>
    <p:extLst>
      <p:ext uri="{BB962C8B-B14F-4D97-AF65-F5344CB8AC3E}">
        <p14:creationId xmlns:p14="http://schemas.microsoft.com/office/powerpoint/2010/main" val="36103322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a:t>Appealing a late payment penalty</a:t>
            </a:r>
          </a:p>
          <a:p>
            <a:endParaRPr lang="en-GB" dirty="0"/>
          </a:p>
        </p:txBody>
      </p:sp>
      <p:sp>
        <p:nvSpPr>
          <p:cNvPr id="3" name="Text Placeholder 2"/>
          <p:cNvSpPr>
            <a:spLocks noGrp="1"/>
          </p:cNvSpPr>
          <p:nvPr>
            <p:ph type="body" sz="quarter" idx="11"/>
          </p:nvPr>
        </p:nvSpPr>
        <p:spPr/>
        <p:txBody>
          <a:bodyPr/>
          <a:lstStyle/>
          <a:p>
            <a:pPr marL="0" indent="0"/>
            <a:endParaRPr lang="en-GB" dirty="0"/>
          </a:p>
        </p:txBody>
      </p:sp>
      <p:sp>
        <p:nvSpPr>
          <p:cNvPr id="5" name="TextBox 4"/>
          <p:cNvSpPr txBox="1"/>
          <p:nvPr/>
        </p:nvSpPr>
        <p:spPr>
          <a:xfrm>
            <a:off x="3980329" y="738595"/>
            <a:ext cx="4760259" cy="2462213"/>
          </a:xfrm>
          <a:prstGeom prst="rect">
            <a:avLst/>
          </a:prstGeom>
          <a:noFill/>
        </p:spPr>
        <p:txBody>
          <a:bodyPr wrap="square" rtlCol="0">
            <a:spAutoFit/>
          </a:bodyPr>
          <a:lstStyle/>
          <a:p>
            <a:r>
              <a:rPr lang="en-GB" sz="1400" dirty="0" smtClean="0">
                <a:solidFill>
                  <a:schemeClr val="bg1"/>
                </a:solidFill>
              </a:rPr>
              <a:t>Appeal a late penalty payment:</a:t>
            </a:r>
          </a:p>
          <a:p>
            <a:endParaRPr lang="en-GB" sz="1400" dirty="0">
              <a:solidFill>
                <a:schemeClr val="bg1"/>
              </a:solidFill>
            </a:endParaRPr>
          </a:p>
          <a:p>
            <a:r>
              <a:rPr lang="en-GB" sz="1400" dirty="0" smtClean="0">
                <a:solidFill>
                  <a:schemeClr val="bg1"/>
                </a:solidFill>
              </a:rPr>
              <a:t>HMRC will advise a taxpayer as to a late payment penalty via a penalty decision letter.</a:t>
            </a:r>
          </a:p>
          <a:p>
            <a:endParaRPr lang="en-GB" sz="1400" dirty="0">
              <a:solidFill>
                <a:schemeClr val="bg1"/>
              </a:solidFill>
            </a:endParaRPr>
          </a:p>
          <a:p>
            <a:r>
              <a:rPr lang="en-GB" sz="1400" dirty="0" smtClean="0">
                <a:solidFill>
                  <a:schemeClr val="bg1"/>
                </a:solidFill>
              </a:rPr>
              <a:t>The taxpayer will then be able to request for a review or appeal to the tax tribunal. The taxpayer will apparently be able to view penalties as well as appeal these via online portal.</a:t>
            </a:r>
          </a:p>
          <a:p>
            <a:endParaRPr lang="en-GB" sz="1400" dirty="0">
              <a:solidFill>
                <a:schemeClr val="bg1"/>
              </a:solidFill>
            </a:endParaRPr>
          </a:p>
          <a:p>
            <a:r>
              <a:rPr lang="en-GB" sz="1400" dirty="0" smtClean="0">
                <a:solidFill>
                  <a:schemeClr val="bg1"/>
                </a:solidFill>
              </a:rPr>
              <a:t>A penalty can still be cancelled if the taxpayer has a reasonable excuse.</a:t>
            </a:r>
            <a:endParaRPr lang="en-GB" sz="1400" dirty="0">
              <a:solidFill>
                <a:schemeClr val="bg1"/>
              </a:solidFill>
            </a:endParaRPr>
          </a:p>
        </p:txBody>
      </p:sp>
    </p:spTree>
    <p:extLst>
      <p:ext uri="{BB962C8B-B14F-4D97-AF65-F5344CB8AC3E}">
        <p14:creationId xmlns:p14="http://schemas.microsoft.com/office/powerpoint/2010/main" val="3479476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1" y="2318650"/>
            <a:ext cx="9143999" cy="346503"/>
          </a:xfrm>
        </p:spPr>
        <p:txBody>
          <a:bodyPr/>
          <a:lstStyle/>
          <a:p>
            <a:r>
              <a:rPr lang="en-GB" dirty="0"/>
              <a:t>Late payment interest</a:t>
            </a:r>
          </a:p>
        </p:txBody>
      </p:sp>
    </p:spTree>
    <p:extLst>
      <p:ext uri="{BB962C8B-B14F-4D97-AF65-F5344CB8AC3E}">
        <p14:creationId xmlns:p14="http://schemas.microsoft.com/office/powerpoint/2010/main" val="39602587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Late payment interest</a:t>
            </a:r>
            <a:endParaRPr lang="en-GB" dirty="0"/>
          </a:p>
        </p:txBody>
      </p:sp>
      <p:sp>
        <p:nvSpPr>
          <p:cNvPr id="3" name="Text Placeholder 2"/>
          <p:cNvSpPr>
            <a:spLocks noGrp="1"/>
          </p:cNvSpPr>
          <p:nvPr>
            <p:ph type="body" sz="quarter" idx="11"/>
          </p:nvPr>
        </p:nvSpPr>
        <p:spPr>
          <a:xfrm>
            <a:off x="775131" y="1665711"/>
            <a:ext cx="2509838" cy="346503"/>
          </a:xfrm>
        </p:spPr>
        <p:txBody>
          <a:bodyPr/>
          <a:lstStyle/>
          <a:p>
            <a:r>
              <a:rPr lang="en-GB" dirty="0"/>
              <a:t>For VAT accounting periods starting on or after 1 January </a:t>
            </a:r>
            <a:r>
              <a:rPr lang="en-GB" dirty="0" smtClean="0"/>
              <a:t>2023, late payment interest will be </a:t>
            </a:r>
            <a:r>
              <a:rPr lang="en-GB" dirty="0"/>
              <a:t>charged </a:t>
            </a:r>
            <a:r>
              <a:rPr lang="en-GB" dirty="0" smtClean="0"/>
              <a:t>(in addition to late </a:t>
            </a:r>
            <a:r>
              <a:rPr lang="en-GB" dirty="0"/>
              <a:t>payment </a:t>
            </a:r>
            <a:r>
              <a:rPr lang="en-GB" dirty="0" smtClean="0"/>
              <a:t>penalties) from the first day that the payment is overdue until the day it is paid in full.</a:t>
            </a:r>
          </a:p>
          <a:p>
            <a:endParaRPr lang="en-GB" dirty="0" smtClean="0"/>
          </a:p>
          <a:p>
            <a:r>
              <a:rPr lang="en-GB" dirty="0" smtClean="0"/>
              <a:t>The interest is calculated at the BoE base rate plus 2.5% (6.75% as of 13 April 2023) .</a:t>
            </a:r>
          </a:p>
        </p:txBody>
      </p:sp>
      <p:sp>
        <p:nvSpPr>
          <p:cNvPr id="5" name="Rectangle 4"/>
          <p:cNvSpPr/>
          <p:nvPr/>
        </p:nvSpPr>
        <p:spPr>
          <a:xfrm>
            <a:off x="3793184" y="493184"/>
            <a:ext cx="5142712" cy="2677656"/>
          </a:xfrm>
          <a:prstGeom prst="rect">
            <a:avLst/>
          </a:prstGeom>
        </p:spPr>
        <p:txBody>
          <a:bodyPr wrap="square">
            <a:spAutoFit/>
          </a:bodyPr>
          <a:lstStyle/>
          <a:p>
            <a:r>
              <a:rPr lang="en-GB" sz="1400" b="1" dirty="0" smtClean="0">
                <a:solidFill>
                  <a:schemeClr val="bg1"/>
                </a:solidFill>
                <a:latin typeface="Calibri Light" panose="020F0302020204030204" pitchFamily="34" charset="0"/>
                <a:cs typeface="Calibri Light" panose="020F0302020204030204" pitchFamily="34" charset="0"/>
              </a:rPr>
              <a:t>IMPORTANT</a:t>
            </a:r>
          </a:p>
          <a:p>
            <a:endParaRPr lang="en-GB" sz="1400" b="0" i="0" dirty="0">
              <a:solidFill>
                <a:schemeClr val="bg1"/>
              </a:solidFill>
              <a:effectLst/>
              <a:latin typeface="Calibri Light" panose="020F0302020204030204" pitchFamily="34" charset="0"/>
              <a:cs typeface="Calibri Light" panose="020F0302020204030204" pitchFamily="34" charset="0"/>
            </a:endParaRPr>
          </a:p>
          <a:p>
            <a:r>
              <a:rPr lang="en-GB" sz="1400" dirty="0" smtClean="0">
                <a:solidFill>
                  <a:schemeClr val="bg1"/>
                </a:solidFill>
                <a:latin typeface="Calibri Light" panose="020F0302020204030204" pitchFamily="34" charset="0"/>
                <a:cs typeface="Calibri Light" panose="020F0302020204030204" pitchFamily="34" charset="0"/>
              </a:rPr>
              <a:t>All late payments where VAT is due will be subject to interest including:</a:t>
            </a:r>
          </a:p>
          <a:p>
            <a:endParaRPr lang="en-GB" sz="1400" b="0" i="0" dirty="0">
              <a:solidFill>
                <a:schemeClr val="bg1"/>
              </a:solidFill>
              <a:effectLst/>
              <a:latin typeface="Calibri Light" panose="020F0302020204030204" pitchFamily="34" charset="0"/>
              <a:cs typeface="Calibri Light" panose="020F0302020204030204" pitchFamily="34" charset="0"/>
            </a:endParaRPr>
          </a:p>
          <a:p>
            <a:r>
              <a:rPr lang="en-GB" sz="1400" dirty="0" smtClean="0">
                <a:solidFill>
                  <a:schemeClr val="bg1"/>
                </a:solidFill>
                <a:latin typeface="Calibri Light" panose="020F0302020204030204" pitchFamily="34" charset="0"/>
                <a:cs typeface="Calibri Light" panose="020F0302020204030204" pitchFamily="34" charset="0"/>
              </a:rPr>
              <a:t>- A VAT return or a correction of a return</a:t>
            </a:r>
          </a:p>
          <a:p>
            <a:r>
              <a:rPr lang="en-GB" sz="1400" b="0" i="0" dirty="0" smtClean="0">
                <a:solidFill>
                  <a:schemeClr val="bg1"/>
                </a:solidFill>
                <a:effectLst/>
                <a:latin typeface="Calibri Light" panose="020F0302020204030204" pitchFamily="34" charset="0"/>
                <a:cs typeface="Calibri Light" panose="020F0302020204030204" pitchFamily="34" charset="0"/>
              </a:rPr>
              <a:t>- A late payment on account which is required by large taxpayers </a:t>
            </a:r>
          </a:p>
          <a:p>
            <a:r>
              <a:rPr lang="en-GB" sz="1400" dirty="0" smtClean="0">
                <a:solidFill>
                  <a:schemeClr val="bg1"/>
                </a:solidFill>
                <a:latin typeface="Calibri Light" panose="020F0302020204030204" pitchFamily="34" charset="0"/>
                <a:cs typeface="Calibri Light" panose="020F0302020204030204" pitchFamily="34" charset="0"/>
              </a:rPr>
              <a:t>- An assessment made by HMRC</a:t>
            </a:r>
          </a:p>
          <a:p>
            <a:r>
              <a:rPr lang="en-GB" sz="1400" b="0" i="0" dirty="0" smtClean="0">
                <a:solidFill>
                  <a:schemeClr val="bg1"/>
                </a:solidFill>
                <a:effectLst/>
                <a:latin typeface="Calibri Light" panose="020F0302020204030204" pitchFamily="34" charset="0"/>
                <a:cs typeface="Calibri Light" panose="020F0302020204030204" pitchFamily="34" charset="0"/>
              </a:rPr>
              <a:t>- Overdue late payment penalties</a:t>
            </a:r>
          </a:p>
          <a:p>
            <a:r>
              <a:rPr lang="en-GB" sz="1400" dirty="0" smtClean="0">
                <a:solidFill>
                  <a:schemeClr val="bg1"/>
                </a:solidFill>
                <a:latin typeface="Calibri Light" panose="020F0302020204030204" pitchFamily="34" charset="0"/>
                <a:cs typeface="Calibri Light" panose="020F0302020204030204" pitchFamily="34" charset="0"/>
              </a:rPr>
              <a:t>- Overdue late submission penalties</a:t>
            </a:r>
          </a:p>
          <a:p>
            <a:endParaRPr lang="en-GB" sz="1400" b="0" i="0" dirty="0">
              <a:solidFill>
                <a:schemeClr val="bg1"/>
              </a:solidFill>
              <a:effectLst/>
              <a:latin typeface="GDS Transport"/>
            </a:endParaRPr>
          </a:p>
          <a:p>
            <a:endParaRPr lang="en-GB" sz="1400" b="0" i="0" dirty="0">
              <a:solidFill>
                <a:schemeClr val="bg1"/>
              </a:solidFill>
              <a:effectLst/>
              <a:latin typeface="GDS Transport"/>
            </a:endParaRPr>
          </a:p>
        </p:txBody>
      </p:sp>
    </p:spTree>
    <p:extLst>
      <p:ext uri="{BB962C8B-B14F-4D97-AF65-F5344CB8AC3E}">
        <p14:creationId xmlns:p14="http://schemas.microsoft.com/office/powerpoint/2010/main" val="34950943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a:t>Late payment interest</a:t>
            </a:r>
          </a:p>
          <a:p>
            <a:endParaRPr lang="en-GB" dirty="0"/>
          </a:p>
        </p:txBody>
      </p:sp>
      <p:sp>
        <p:nvSpPr>
          <p:cNvPr id="3" name="Text Placeholder 2"/>
          <p:cNvSpPr>
            <a:spLocks noGrp="1"/>
          </p:cNvSpPr>
          <p:nvPr>
            <p:ph type="body" sz="quarter" idx="11"/>
          </p:nvPr>
        </p:nvSpPr>
        <p:spPr>
          <a:xfrm>
            <a:off x="775131" y="1665711"/>
            <a:ext cx="2509838" cy="346503"/>
          </a:xfrm>
        </p:spPr>
        <p:txBody>
          <a:bodyPr/>
          <a:lstStyle/>
          <a:p>
            <a:r>
              <a:rPr lang="en-GB" dirty="0" smtClean="0"/>
              <a:t>Example 1</a:t>
            </a:r>
          </a:p>
          <a:p>
            <a:endParaRPr lang="en-GB" dirty="0"/>
          </a:p>
        </p:txBody>
      </p:sp>
      <p:sp>
        <p:nvSpPr>
          <p:cNvPr id="5" name="Text Placeholder 4"/>
          <p:cNvSpPr>
            <a:spLocks noGrp="1"/>
          </p:cNvSpPr>
          <p:nvPr>
            <p:ph type="body" sz="quarter" idx="17"/>
          </p:nvPr>
        </p:nvSpPr>
        <p:spPr>
          <a:xfrm>
            <a:off x="3965697" y="570550"/>
            <a:ext cx="4631996" cy="3254224"/>
          </a:xfrm>
          <a:prstGeom prst="rect">
            <a:avLst/>
          </a:prstGeom>
        </p:spPr>
        <p:txBody>
          <a:bodyPr wrap="square">
            <a:spAutoFit/>
          </a:bodyPr>
          <a:lstStyle/>
          <a:p>
            <a:pPr marL="0" indent="0">
              <a:buNone/>
            </a:pPr>
            <a:r>
              <a:rPr lang="en-GB" sz="1400" dirty="0" smtClean="0">
                <a:solidFill>
                  <a:schemeClr val="bg1"/>
                </a:solidFill>
                <a:latin typeface="Calibri Light" panose="020F0302020204030204" pitchFamily="34" charset="0"/>
                <a:cs typeface="Calibri Light" panose="020F0302020204030204" pitchFamily="34" charset="0"/>
              </a:rPr>
              <a:t>ABC Limited’s accounting </a:t>
            </a:r>
            <a:r>
              <a:rPr lang="en-GB" sz="1400" dirty="0">
                <a:solidFill>
                  <a:schemeClr val="bg1"/>
                </a:solidFill>
                <a:latin typeface="Calibri Light" panose="020F0302020204030204" pitchFamily="34" charset="0"/>
                <a:cs typeface="Calibri Light" panose="020F0302020204030204" pitchFamily="34" charset="0"/>
              </a:rPr>
              <a:t>period </a:t>
            </a:r>
            <a:r>
              <a:rPr lang="en-GB" sz="1400" dirty="0" smtClean="0">
                <a:solidFill>
                  <a:schemeClr val="bg1"/>
                </a:solidFill>
                <a:latin typeface="Calibri Light" panose="020F0302020204030204" pitchFamily="34" charset="0"/>
                <a:cs typeface="Calibri Light" panose="020F0302020204030204" pitchFamily="34" charset="0"/>
              </a:rPr>
              <a:t>runs </a:t>
            </a:r>
            <a:r>
              <a:rPr lang="en-GB" sz="1400" dirty="0">
                <a:solidFill>
                  <a:schemeClr val="bg1"/>
                </a:solidFill>
                <a:latin typeface="Calibri Light" panose="020F0302020204030204" pitchFamily="34" charset="0"/>
                <a:cs typeface="Calibri Light" panose="020F0302020204030204" pitchFamily="34" charset="0"/>
              </a:rPr>
              <a:t>from 1 October 2023 to 31 December 2023, the deadline to submit this return and pay the VAT in full is 7 February 2024</a:t>
            </a:r>
            <a:r>
              <a:rPr lang="en-GB" sz="1400" dirty="0" smtClean="0">
                <a:solidFill>
                  <a:schemeClr val="bg1"/>
                </a:solidFill>
                <a:latin typeface="Calibri Light" panose="020F0302020204030204" pitchFamily="34" charset="0"/>
                <a:cs typeface="Calibri Light" panose="020F0302020204030204" pitchFamily="34" charset="0"/>
              </a:rPr>
              <a:t>.</a:t>
            </a:r>
          </a:p>
          <a:p>
            <a:pPr marL="0" indent="0">
              <a:buNone/>
            </a:pPr>
            <a:r>
              <a:rPr lang="en-GB" sz="1400" dirty="0" smtClean="0">
                <a:latin typeface="Calibri Light" panose="020F0302020204030204" pitchFamily="34" charset="0"/>
                <a:cs typeface="Calibri Light" panose="020F0302020204030204" pitchFamily="34" charset="0"/>
              </a:rPr>
              <a:t>ABC Ltd </a:t>
            </a:r>
            <a:r>
              <a:rPr lang="en-GB" sz="1400" dirty="0" smtClean="0">
                <a:solidFill>
                  <a:schemeClr val="bg1"/>
                </a:solidFill>
                <a:latin typeface="Calibri Light" panose="020F0302020204030204" pitchFamily="34" charset="0"/>
                <a:cs typeface="Calibri Light" panose="020F0302020204030204" pitchFamily="34" charset="0"/>
              </a:rPr>
              <a:t>submitted </a:t>
            </a:r>
            <a:r>
              <a:rPr lang="en-GB" sz="1400" dirty="0">
                <a:solidFill>
                  <a:schemeClr val="bg1"/>
                </a:solidFill>
                <a:latin typeface="Calibri Light" panose="020F0302020204030204" pitchFamily="34" charset="0"/>
                <a:cs typeface="Calibri Light" panose="020F0302020204030204" pitchFamily="34" charset="0"/>
              </a:rPr>
              <a:t>the return on time on 7 February 2024, </a:t>
            </a:r>
            <a:r>
              <a:rPr lang="en-GB" sz="1400" dirty="0" smtClean="0">
                <a:solidFill>
                  <a:schemeClr val="bg1"/>
                </a:solidFill>
                <a:latin typeface="Calibri Light" panose="020F0302020204030204" pitchFamily="34" charset="0"/>
                <a:cs typeface="Calibri Light" panose="020F0302020204030204" pitchFamily="34" charset="0"/>
              </a:rPr>
              <a:t>and £7,650 VAT is owed to HMRC. </a:t>
            </a:r>
            <a:r>
              <a:rPr lang="en-GB" sz="1400" dirty="0" smtClean="0">
                <a:solidFill>
                  <a:schemeClr val="bg1"/>
                </a:solidFill>
                <a:latin typeface="Calibri Light" panose="020F0302020204030204" pitchFamily="34" charset="0"/>
                <a:cs typeface="Calibri Light" panose="020F0302020204030204" pitchFamily="34" charset="0"/>
              </a:rPr>
              <a:t>It did </a:t>
            </a:r>
            <a:r>
              <a:rPr lang="en-GB" sz="1400" dirty="0">
                <a:solidFill>
                  <a:schemeClr val="bg1"/>
                </a:solidFill>
                <a:latin typeface="Calibri Light" panose="020F0302020204030204" pitchFamily="34" charset="0"/>
                <a:cs typeface="Calibri Light" panose="020F0302020204030204" pitchFamily="34" charset="0"/>
              </a:rPr>
              <a:t>not make the payment until 14 February 2024, a week later than the payment due date</a:t>
            </a:r>
            <a:r>
              <a:rPr lang="en-GB" sz="1400" dirty="0" smtClean="0">
                <a:solidFill>
                  <a:schemeClr val="bg1"/>
                </a:solidFill>
                <a:latin typeface="Calibri Light" panose="020F0302020204030204" pitchFamily="34" charset="0"/>
                <a:cs typeface="Calibri Light" panose="020F0302020204030204" pitchFamily="34" charset="0"/>
              </a:rPr>
              <a:t>.</a:t>
            </a:r>
          </a:p>
          <a:p>
            <a:pPr marL="0" indent="0">
              <a:buNone/>
            </a:pPr>
            <a:r>
              <a:rPr lang="en-GB" sz="1400" dirty="0" smtClean="0">
                <a:solidFill>
                  <a:schemeClr val="bg1"/>
                </a:solidFill>
                <a:latin typeface="Calibri Light" panose="020F0302020204030204" pitchFamily="34" charset="0"/>
                <a:cs typeface="Calibri Light" panose="020F0302020204030204" pitchFamily="34" charset="0"/>
              </a:rPr>
              <a:t>Late </a:t>
            </a:r>
            <a:r>
              <a:rPr lang="en-GB" sz="1400" dirty="0">
                <a:solidFill>
                  <a:schemeClr val="bg1"/>
                </a:solidFill>
                <a:latin typeface="Calibri Light" panose="020F0302020204030204" pitchFamily="34" charset="0"/>
                <a:cs typeface="Calibri Light" panose="020F0302020204030204" pitchFamily="34" charset="0"/>
              </a:rPr>
              <a:t>payment interest </a:t>
            </a:r>
            <a:r>
              <a:rPr lang="en-GB" sz="1400" dirty="0" smtClean="0">
                <a:solidFill>
                  <a:schemeClr val="bg1"/>
                </a:solidFill>
                <a:latin typeface="Calibri Light" panose="020F0302020204030204" pitchFamily="34" charset="0"/>
                <a:cs typeface="Calibri Light" panose="020F0302020204030204" pitchFamily="34" charset="0"/>
              </a:rPr>
              <a:t>is charged on £7,650 </a:t>
            </a:r>
            <a:r>
              <a:rPr lang="en-GB" sz="1400" dirty="0">
                <a:solidFill>
                  <a:schemeClr val="bg1"/>
                </a:solidFill>
                <a:latin typeface="Calibri Light" panose="020F0302020204030204" pitchFamily="34" charset="0"/>
                <a:cs typeface="Calibri Light" panose="020F0302020204030204" pitchFamily="34" charset="0"/>
              </a:rPr>
              <a:t>for 7 days, from 8 February 2024 up to and including 14 February 2024</a:t>
            </a:r>
            <a:r>
              <a:rPr lang="en-GB" sz="1400" dirty="0" smtClean="0">
                <a:solidFill>
                  <a:schemeClr val="bg1"/>
                </a:solidFill>
                <a:latin typeface="Calibri Light" panose="020F0302020204030204" pitchFamily="34" charset="0"/>
                <a:cs typeface="Calibri Light" panose="020F0302020204030204" pitchFamily="34" charset="0"/>
              </a:rPr>
              <a:t>.</a:t>
            </a:r>
          </a:p>
          <a:p>
            <a:pPr marL="0" indent="0">
              <a:buNone/>
            </a:pPr>
            <a:r>
              <a:rPr lang="en-GB" sz="1400" dirty="0" smtClean="0">
                <a:solidFill>
                  <a:schemeClr val="bg1"/>
                </a:solidFill>
                <a:latin typeface="Calibri Light" panose="020F0302020204030204" pitchFamily="34" charset="0"/>
                <a:cs typeface="Calibri Light" panose="020F0302020204030204" pitchFamily="34" charset="0"/>
              </a:rPr>
              <a:t>For </a:t>
            </a:r>
            <a:r>
              <a:rPr lang="en-GB" sz="1400" dirty="0">
                <a:solidFill>
                  <a:schemeClr val="bg1"/>
                </a:solidFill>
                <a:latin typeface="Calibri Light" panose="020F0302020204030204" pitchFamily="34" charset="0"/>
                <a:cs typeface="Calibri Light" panose="020F0302020204030204" pitchFamily="34" charset="0"/>
              </a:rPr>
              <a:t>this example, the Bank of England base rate is </a:t>
            </a:r>
            <a:r>
              <a:rPr lang="en-GB" sz="1400" dirty="0" smtClean="0">
                <a:solidFill>
                  <a:schemeClr val="bg1"/>
                </a:solidFill>
                <a:latin typeface="Calibri Light" panose="020F0302020204030204" pitchFamily="34" charset="0"/>
                <a:cs typeface="Calibri Light" panose="020F0302020204030204" pitchFamily="34" charset="0"/>
              </a:rPr>
              <a:t>4.25% </a:t>
            </a:r>
            <a:r>
              <a:rPr lang="en-GB" sz="1400" dirty="0">
                <a:solidFill>
                  <a:schemeClr val="bg1"/>
                </a:solidFill>
                <a:latin typeface="Calibri Light" panose="020F0302020204030204" pitchFamily="34" charset="0"/>
                <a:cs typeface="Calibri Light" panose="020F0302020204030204" pitchFamily="34" charset="0"/>
              </a:rPr>
              <a:t>making the </a:t>
            </a:r>
            <a:r>
              <a:rPr lang="en-GB" sz="1400" dirty="0" smtClean="0">
                <a:solidFill>
                  <a:schemeClr val="bg1"/>
                </a:solidFill>
                <a:latin typeface="Calibri Light" panose="020F0302020204030204" pitchFamily="34" charset="0"/>
                <a:cs typeface="Calibri Light" panose="020F0302020204030204" pitchFamily="34" charset="0"/>
              </a:rPr>
              <a:t>late payment </a:t>
            </a:r>
            <a:r>
              <a:rPr lang="en-GB" sz="1400" dirty="0">
                <a:solidFill>
                  <a:schemeClr val="bg1"/>
                </a:solidFill>
                <a:latin typeface="Calibri Light" panose="020F0302020204030204" pitchFamily="34" charset="0"/>
                <a:cs typeface="Calibri Light" panose="020F0302020204030204" pitchFamily="34" charset="0"/>
              </a:rPr>
              <a:t>interest rate </a:t>
            </a:r>
            <a:r>
              <a:rPr lang="en-GB" sz="1400" dirty="0" smtClean="0">
                <a:solidFill>
                  <a:schemeClr val="bg1"/>
                </a:solidFill>
                <a:latin typeface="Calibri Light" panose="020F0302020204030204" pitchFamily="34" charset="0"/>
                <a:cs typeface="Calibri Light" panose="020F0302020204030204" pitchFamily="34" charset="0"/>
              </a:rPr>
              <a:t>6.75%.</a:t>
            </a:r>
          </a:p>
          <a:p>
            <a:pPr marL="0" indent="0">
              <a:buNone/>
            </a:pPr>
            <a:r>
              <a:rPr lang="en-GB" sz="1400" dirty="0" smtClean="0">
                <a:solidFill>
                  <a:schemeClr val="bg1"/>
                </a:solidFill>
                <a:latin typeface="Calibri Light" panose="020F0302020204030204" pitchFamily="34" charset="0"/>
                <a:cs typeface="Calibri Light" panose="020F0302020204030204" pitchFamily="34" charset="0"/>
              </a:rPr>
              <a:t>Late </a:t>
            </a:r>
            <a:r>
              <a:rPr lang="en-GB" sz="1400" dirty="0">
                <a:solidFill>
                  <a:schemeClr val="bg1"/>
                </a:solidFill>
                <a:latin typeface="Calibri Light" panose="020F0302020204030204" pitchFamily="34" charset="0"/>
                <a:cs typeface="Calibri Light" panose="020F0302020204030204" pitchFamily="34" charset="0"/>
              </a:rPr>
              <a:t>payment interest for 7 days is </a:t>
            </a:r>
            <a:r>
              <a:rPr lang="en-GB" sz="1400" dirty="0" smtClean="0">
                <a:solidFill>
                  <a:schemeClr val="bg1"/>
                </a:solidFill>
                <a:latin typeface="Calibri Light" panose="020F0302020204030204" pitchFamily="34" charset="0"/>
                <a:cs typeface="Calibri Light" panose="020F0302020204030204" pitchFamily="34" charset="0"/>
              </a:rPr>
              <a:t>£9.90</a:t>
            </a:r>
            <a:endParaRPr lang="en-GB" sz="1400" dirty="0">
              <a:solidFill>
                <a:schemeClr val="bg1"/>
              </a:solidFill>
              <a:latin typeface="Calibri Light" panose="020F0302020204030204" pitchFamily="34" charset="0"/>
              <a:cs typeface="Calibri Light" panose="020F0302020204030204" pitchFamily="34" charset="0"/>
            </a:endParaRPr>
          </a:p>
          <a:p>
            <a:pPr marL="0" indent="0">
              <a:buNone/>
            </a:pPr>
            <a:r>
              <a:rPr lang="en-GB" sz="1400" b="1" dirty="0" smtClean="0">
                <a:solidFill>
                  <a:schemeClr val="bg1"/>
                </a:solidFill>
                <a:latin typeface="Calibri Light" panose="020F0302020204030204" pitchFamily="34" charset="0"/>
                <a:cs typeface="Calibri Light" panose="020F0302020204030204" pitchFamily="34" charset="0"/>
              </a:rPr>
              <a:t>(£7,650 </a:t>
            </a:r>
            <a:r>
              <a:rPr lang="en-GB" sz="1400" b="1" dirty="0">
                <a:solidFill>
                  <a:schemeClr val="bg1"/>
                </a:solidFill>
                <a:latin typeface="Calibri Light" panose="020F0302020204030204" pitchFamily="34" charset="0"/>
                <a:cs typeface="Calibri Light" panose="020F0302020204030204" pitchFamily="34" charset="0"/>
              </a:rPr>
              <a:t>x </a:t>
            </a:r>
            <a:r>
              <a:rPr lang="en-GB" sz="1400" b="1" dirty="0" smtClean="0">
                <a:solidFill>
                  <a:schemeClr val="bg1"/>
                </a:solidFill>
                <a:latin typeface="Calibri Light" panose="020F0302020204030204" pitchFamily="34" charset="0"/>
                <a:cs typeface="Calibri Light" panose="020F0302020204030204" pitchFamily="34" charset="0"/>
              </a:rPr>
              <a:t>6.75% </a:t>
            </a:r>
            <a:r>
              <a:rPr lang="en-GB" sz="1400" b="1" dirty="0">
                <a:solidFill>
                  <a:schemeClr val="bg1"/>
                </a:solidFill>
                <a:latin typeface="Calibri Light" panose="020F0302020204030204" pitchFamily="34" charset="0"/>
                <a:cs typeface="Calibri Light" panose="020F0302020204030204" pitchFamily="34" charset="0"/>
              </a:rPr>
              <a:t>x 7/365 days) = £</a:t>
            </a:r>
            <a:r>
              <a:rPr lang="en-GB" sz="1400" b="1" dirty="0" smtClean="0">
                <a:solidFill>
                  <a:schemeClr val="bg1"/>
                </a:solidFill>
                <a:latin typeface="Calibri Light" panose="020F0302020204030204" pitchFamily="34" charset="0"/>
                <a:cs typeface="Calibri Light" panose="020F0302020204030204" pitchFamily="34" charset="0"/>
              </a:rPr>
              <a:t>9.90</a:t>
            </a:r>
            <a:endParaRPr lang="en-GB" sz="1400" b="1" i="0" dirty="0">
              <a:solidFill>
                <a:schemeClr val="bg1"/>
              </a:solidFill>
              <a:effectLst/>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0227713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a:t>Late payment interest</a:t>
            </a:r>
          </a:p>
          <a:p>
            <a:endParaRPr lang="en-GB" dirty="0"/>
          </a:p>
        </p:txBody>
      </p:sp>
      <p:sp>
        <p:nvSpPr>
          <p:cNvPr id="3" name="Text Placeholder 2"/>
          <p:cNvSpPr>
            <a:spLocks noGrp="1"/>
          </p:cNvSpPr>
          <p:nvPr>
            <p:ph type="body" sz="quarter" idx="11"/>
          </p:nvPr>
        </p:nvSpPr>
        <p:spPr/>
        <p:txBody>
          <a:bodyPr/>
          <a:lstStyle/>
          <a:p>
            <a:r>
              <a:rPr lang="en-GB" dirty="0" smtClean="0"/>
              <a:t>Example 2</a:t>
            </a:r>
            <a:endParaRPr lang="en-GB" dirty="0"/>
          </a:p>
        </p:txBody>
      </p:sp>
      <p:sp>
        <p:nvSpPr>
          <p:cNvPr id="6" name="Text Placeholder 4"/>
          <p:cNvSpPr>
            <a:spLocks noGrp="1"/>
          </p:cNvSpPr>
          <p:nvPr>
            <p:ph type="body" sz="quarter" idx="17"/>
          </p:nvPr>
        </p:nvSpPr>
        <p:spPr>
          <a:xfrm>
            <a:off x="3965697" y="570550"/>
            <a:ext cx="4631996" cy="3254224"/>
          </a:xfrm>
          <a:prstGeom prst="rect">
            <a:avLst/>
          </a:prstGeom>
        </p:spPr>
        <p:txBody>
          <a:bodyPr wrap="square">
            <a:spAutoFit/>
          </a:bodyPr>
          <a:lstStyle/>
          <a:p>
            <a:pPr marL="0" indent="0">
              <a:buNone/>
            </a:pPr>
            <a:r>
              <a:rPr lang="en-GB" sz="1400" dirty="0" smtClean="0">
                <a:solidFill>
                  <a:schemeClr val="bg1"/>
                </a:solidFill>
                <a:latin typeface="Calibri Light" panose="020F0302020204030204" pitchFamily="34" charset="0"/>
                <a:cs typeface="Calibri Light" panose="020F0302020204030204" pitchFamily="34" charset="0"/>
              </a:rPr>
              <a:t>XYZ Limited’s accounting </a:t>
            </a:r>
            <a:r>
              <a:rPr lang="en-GB" sz="1400" dirty="0">
                <a:solidFill>
                  <a:schemeClr val="bg1"/>
                </a:solidFill>
                <a:latin typeface="Calibri Light" panose="020F0302020204030204" pitchFamily="34" charset="0"/>
                <a:cs typeface="Calibri Light" panose="020F0302020204030204" pitchFamily="34" charset="0"/>
              </a:rPr>
              <a:t>period running from 1 January 2024 to 31 March 2024, the deadline to submit this return and pay the VAT in full is 7 May 2024.</a:t>
            </a:r>
          </a:p>
          <a:p>
            <a:pPr marL="0" indent="0">
              <a:buNone/>
            </a:pPr>
            <a:r>
              <a:rPr lang="en-GB" sz="1400" dirty="0" smtClean="0">
                <a:solidFill>
                  <a:schemeClr val="bg1"/>
                </a:solidFill>
                <a:latin typeface="Calibri Light" panose="020F0302020204030204" pitchFamily="34" charset="0"/>
                <a:cs typeface="Calibri Light" panose="020F0302020204030204" pitchFamily="34" charset="0"/>
              </a:rPr>
              <a:t>XYZ Limited submitted </a:t>
            </a:r>
            <a:r>
              <a:rPr lang="en-GB" sz="1400" dirty="0">
                <a:solidFill>
                  <a:schemeClr val="bg1"/>
                </a:solidFill>
                <a:latin typeface="Calibri Light" panose="020F0302020204030204" pitchFamily="34" charset="0"/>
                <a:cs typeface="Calibri Light" panose="020F0302020204030204" pitchFamily="34" charset="0"/>
              </a:rPr>
              <a:t>the return on time on 7 May 2024, and £5,000 VAT is owed to HMRC. </a:t>
            </a:r>
            <a:r>
              <a:rPr lang="en-GB" sz="1400" dirty="0" smtClean="0">
                <a:solidFill>
                  <a:schemeClr val="bg1"/>
                </a:solidFill>
                <a:latin typeface="Calibri Light" panose="020F0302020204030204" pitchFamily="34" charset="0"/>
                <a:cs typeface="Calibri Light" panose="020F0302020204030204" pitchFamily="34" charset="0"/>
              </a:rPr>
              <a:t>XYZ Limited did </a:t>
            </a:r>
            <a:r>
              <a:rPr lang="en-GB" sz="1400" dirty="0">
                <a:solidFill>
                  <a:schemeClr val="bg1"/>
                </a:solidFill>
                <a:latin typeface="Calibri Light" panose="020F0302020204030204" pitchFamily="34" charset="0"/>
                <a:cs typeface="Calibri Light" panose="020F0302020204030204" pitchFamily="34" charset="0"/>
              </a:rPr>
              <a:t>not make the payment until 7 May 2025, a year later than the payment due date.</a:t>
            </a:r>
          </a:p>
          <a:p>
            <a:pPr marL="0" indent="0">
              <a:buNone/>
            </a:pPr>
            <a:r>
              <a:rPr lang="en-GB" sz="1400" dirty="0" smtClean="0">
                <a:solidFill>
                  <a:schemeClr val="bg1"/>
                </a:solidFill>
                <a:latin typeface="Calibri Light" panose="020F0302020204030204" pitchFamily="34" charset="0"/>
                <a:cs typeface="Calibri Light" panose="020F0302020204030204" pitchFamily="34" charset="0"/>
              </a:rPr>
              <a:t>XYZ Limited is charged late payment interest on £5,000 for 365 days, from 8 May 2024 up to and including 7 May 2025.</a:t>
            </a:r>
            <a:endParaRPr lang="en-GB" sz="1400" dirty="0">
              <a:solidFill>
                <a:schemeClr val="bg1"/>
              </a:solidFill>
              <a:latin typeface="Calibri Light" panose="020F0302020204030204" pitchFamily="34" charset="0"/>
              <a:cs typeface="Calibri Light" panose="020F0302020204030204" pitchFamily="34" charset="0"/>
            </a:endParaRPr>
          </a:p>
          <a:p>
            <a:pPr marL="0" indent="0">
              <a:buNone/>
            </a:pPr>
            <a:r>
              <a:rPr lang="en-GB" sz="1400" dirty="0">
                <a:solidFill>
                  <a:schemeClr val="bg1"/>
                </a:solidFill>
                <a:latin typeface="Calibri Light" panose="020F0302020204030204" pitchFamily="34" charset="0"/>
                <a:cs typeface="Calibri Light" panose="020F0302020204030204" pitchFamily="34" charset="0"/>
              </a:rPr>
              <a:t>For this example, the Bank of </a:t>
            </a:r>
            <a:r>
              <a:rPr lang="en-GB" sz="1400" dirty="0" smtClean="0">
                <a:solidFill>
                  <a:schemeClr val="bg1"/>
                </a:solidFill>
                <a:latin typeface="Calibri Light" panose="020F0302020204030204" pitchFamily="34" charset="0"/>
                <a:cs typeface="Calibri Light" panose="020F0302020204030204" pitchFamily="34" charset="0"/>
              </a:rPr>
              <a:t>England </a:t>
            </a:r>
            <a:r>
              <a:rPr lang="en-GB" sz="1400" dirty="0">
                <a:solidFill>
                  <a:schemeClr val="bg1"/>
                </a:solidFill>
                <a:latin typeface="Calibri Light" panose="020F0302020204030204" pitchFamily="34" charset="0"/>
                <a:cs typeface="Calibri Light" panose="020F0302020204030204" pitchFamily="34" charset="0"/>
              </a:rPr>
              <a:t>base rate is 4.25% making the late payment interest rate </a:t>
            </a:r>
            <a:r>
              <a:rPr lang="en-GB" sz="1400" dirty="0" smtClean="0">
                <a:solidFill>
                  <a:schemeClr val="bg1"/>
                </a:solidFill>
                <a:latin typeface="Calibri Light" panose="020F0302020204030204" pitchFamily="34" charset="0"/>
                <a:cs typeface="Calibri Light" panose="020F0302020204030204" pitchFamily="34" charset="0"/>
              </a:rPr>
              <a:t>6.75%.</a:t>
            </a:r>
          </a:p>
          <a:p>
            <a:pPr marL="0" indent="0">
              <a:buNone/>
            </a:pPr>
            <a:r>
              <a:rPr lang="en-GB" sz="1400" dirty="0" smtClean="0">
                <a:solidFill>
                  <a:schemeClr val="bg1"/>
                </a:solidFill>
                <a:latin typeface="Calibri Light" panose="020F0302020204030204" pitchFamily="34" charset="0"/>
                <a:cs typeface="Calibri Light" panose="020F0302020204030204" pitchFamily="34" charset="0"/>
              </a:rPr>
              <a:t>Late </a:t>
            </a:r>
            <a:r>
              <a:rPr lang="en-GB" sz="1400" dirty="0">
                <a:solidFill>
                  <a:schemeClr val="bg1"/>
                </a:solidFill>
                <a:latin typeface="Calibri Light" panose="020F0302020204030204" pitchFamily="34" charset="0"/>
                <a:cs typeface="Calibri Light" panose="020F0302020204030204" pitchFamily="34" charset="0"/>
              </a:rPr>
              <a:t>payment interest for </a:t>
            </a:r>
            <a:r>
              <a:rPr lang="en-GB" sz="1400" dirty="0" smtClean="0">
                <a:solidFill>
                  <a:schemeClr val="bg1"/>
                </a:solidFill>
                <a:latin typeface="Calibri Light" panose="020F0302020204030204" pitchFamily="34" charset="0"/>
                <a:cs typeface="Calibri Light" panose="020F0302020204030204" pitchFamily="34" charset="0"/>
              </a:rPr>
              <a:t>365 </a:t>
            </a:r>
            <a:r>
              <a:rPr lang="en-GB" sz="1400" dirty="0">
                <a:solidFill>
                  <a:schemeClr val="bg1"/>
                </a:solidFill>
                <a:latin typeface="Calibri Light" panose="020F0302020204030204" pitchFamily="34" charset="0"/>
                <a:cs typeface="Calibri Light" panose="020F0302020204030204" pitchFamily="34" charset="0"/>
              </a:rPr>
              <a:t>days is </a:t>
            </a:r>
            <a:r>
              <a:rPr lang="en-GB" sz="1400" dirty="0" smtClean="0">
                <a:solidFill>
                  <a:schemeClr val="bg1"/>
                </a:solidFill>
                <a:latin typeface="Calibri Light" panose="020F0302020204030204" pitchFamily="34" charset="0"/>
                <a:cs typeface="Calibri Light" panose="020F0302020204030204" pitchFamily="34" charset="0"/>
              </a:rPr>
              <a:t>£337.50</a:t>
            </a:r>
            <a:endParaRPr lang="en-GB" sz="1400" dirty="0">
              <a:solidFill>
                <a:schemeClr val="bg1"/>
              </a:solidFill>
              <a:latin typeface="Calibri Light" panose="020F0302020204030204" pitchFamily="34" charset="0"/>
              <a:cs typeface="Calibri Light" panose="020F0302020204030204" pitchFamily="34" charset="0"/>
            </a:endParaRPr>
          </a:p>
          <a:p>
            <a:pPr marL="0" indent="0">
              <a:buNone/>
            </a:pPr>
            <a:r>
              <a:rPr lang="en-GB" sz="1400" b="1" dirty="0" smtClean="0">
                <a:solidFill>
                  <a:schemeClr val="bg1"/>
                </a:solidFill>
                <a:latin typeface="Calibri Light" panose="020F0302020204030204" pitchFamily="34" charset="0"/>
                <a:cs typeface="Calibri Light" panose="020F0302020204030204" pitchFamily="34" charset="0"/>
              </a:rPr>
              <a:t>(£5,000 </a:t>
            </a:r>
            <a:r>
              <a:rPr lang="en-GB" sz="1400" b="1" dirty="0">
                <a:solidFill>
                  <a:schemeClr val="bg1"/>
                </a:solidFill>
                <a:latin typeface="Calibri Light" panose="020F0302020204030204" pitchFamily="34" charset="0"/>
                <a:cs typeface="Calibri Light" panose="020F0302020204030204" pitchFamily="34" charset="0"/>
              </a:rPr>
              <a:t>x </a:t>
            </a:r>
            <a:r>
              <a:rPr lang="en-GB" sz="1400" b="1" dirty="0" smtClean="0">
                <a:solidFill>
                  <a:schemeClr val="bg1"/>
                </a:solidFill>
                <a:latin typeface="Calibri Light" panose="020F0302020204030204" pitchFamily="34" charset="0"/>
                <a:cs typeface="Calibri Light" panose="020F0302020204030204" pitchFamily="34" charset="0"/>
              </a:rPr>
              <a:t>6.75% </a:t>
            </a:r>
            <a:r>
              <a:rPr lang="en-GB" sz="1400" b="1" dirty="0">
                <a:solidFill>
                  <a:schemeClr val="bg1"/>
                </a:solidFill>
                <a:latin typeface="Calibri Light" panose="020F0302020204030204" pitchFamily="34" charset="0"/>
                <a:cs typeface="Calibri Light" panose="020F0302020204030204" pitchFamily="34" charset="0"/>
              </a:rPr>
              <a:t>x </a:t>
            </a:r>
            <a:r>
              <a:rPr lang="en-GB" sz="1400" b="1" dirty="0" smtClean="0">
                <a:solidFill>
                  <a:schemeClr val="bg1"/>
                </a:solidFill>
                <a:latin typeface="Calibri Light" panose="020F0302020204030204" pitchFamily="34" charset="0"/>
                <a:cs typeface="Calibri Light" panose="020F0302020204030204" pitchFamily="34" charset="0"/>
              </a:rPr>
              <a:t>365/365 </a:t>
            </a:r>
            <a:r>
              <a:rPr lang="en-GB" sz="1400" b="1" dirty="0">
                <a:solidFill>
                  <a:schemeClr val="bg1"/>
                </a:solidFill>
                <a:latin typeface="Calibri Light" panose="020F0302020204030204" pitchFamily="34" charset="0"/>
                <a:cs typeface="Calibri Light" panose="020F0302020204030204" pitchFamily="34" charset="0"/>
              </a:rPr>
              <a:t>days) = </a:t>
            </a:r>
            <a:r>
              <a:rPr lang="en-GB" sz="1400" b="1" dirty="0" smtClean="0">
                <a:solidFill>
                  <a:schemeClr val="bg1"/>
                </a:solidFill>
                <a:latin typeface="Calibri Light" panose="020F0302020204030204" pitchFamily="34" charset="0"/>
                <a:cs typeface="Calibri Light" panose="020F0302020204030204" pitchFamily="34" charset="0"/>
              </a:rPr>
              <a:t>£337.50</a:t>
            </a:r>
            <a:endParaRPr lang="en-GB" sz="1400" b="1" i="0" dirty="0">
              <a:solidFill>
                <a:schemeClr val="bg1"/>
              </a:solidFill>
              <a:effectLst/>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1690078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Who we are </a:t>
            </a:r>
            <a:endParaRPr lang="en-GB" dirty="0"/>
          </a:p>
        </p:txBody>
      </p:sp>
      <p:pic>
        <p:nvPicPr>
          <p:cNvPr id="5" name="Picture 4"/>
          <p:cNvPicPr>
            <a:picLocks noChangeAspect="1"/>
          </p:cNvPicPr>
          <p:nvPr/>
        </p:nvPicPr>
        <p:blipFill>
          <a:blip r:embed="rId2"/>
          <a:stretch>
            <a:fillRect/>
          </a:stretch>
        </p:blipFill>
        <p:spPr>
          <a:xfrm>
            <a:off x="3739581" y="679486"/>
            <a:ext cx="5343459" cy="3691844"/>
          </a:xfrm>
          <a:prstGeom prst="rect">
            <a:avLst/>
          </a:prstGeom>
        </p:spPr>
      </p:pic>
      <p:sp>
        <p:nvSpPr>
          <p:cNvPr id="3" name="Text Placeholder 2"/>
          <p:cNvSpPr>
            <a:spLocks noGrp="1"/>
          </p:cNvSpPr>
          <p:nvPr>
            <p:ph type="body" sz="quarter" idx="11"/>
          </p:nvPr>
        </p:nvSpPr>
        <p:spPr>
          <a:xfrm>
            <a:off x="486092" y="1492123"/>
            <a:ext cx="3108445" cy="346503"/>
          </a:xfrm>
        </p:spPr>
        <p:txBody>
          <a:bodyPr/>
          <a:lstStyle/>
          <a:p>
            <a:r>
              <a:rPr lang="en-GB" sz="1400" dirty="0" smtClean="0"/>
              <a:t>We are a top 40 accountancy and business advisory firm serving private clients and regional, national and international business.</a:t>
            </a:r>
          </a:p>
          <a:p>
            <a:r>
              <a:rPr lang="en-GB" sz="1200" dirty="0" smtClean="0"/>
              <a:t>Our services include:</a:t>
            </a:r>
          </a:p>
          <a:p>
            <a:pPr marL="285750" indent="-285750">
              <a:buFontTx/>
              <a:buChar char="-"/>
            </a:pPr>
            <a:r>
              <a:rPr lang="en-GB" sz="1200" dirty="0" smtClean="0"/>
              <a:t>Accounting</a:t>
            </a:r>
          </a:p>
          <a:p>
            <a:pPr marL="285750" indent="-285750">
              <a:buFontTx/>
              <a:buChar char="-"/>
            </a:pPr>
            <a:r>
              <a:rPr lang="en-GB" sz="1200" dirty="0" smtClean="0"/>
              <a:t>Audit and Assurance</a:t>
            </a:r>
          </a:p>
          <a:p>
            <a:pPr marL="285750" indent="-285750">
              <a:buFontTx/>
              <a:buChar char="-"/>
            </a:pPr>
            <a:r>
              <a:rPr lang="en-GB" sz="1200" dirty="0" smtClean="0"/>
              <a:t>Corporate Finance</a:t>
            </a:r>
          </a:p>
          <a:p>
            <a:pPr marL="285750" indent="-285750">
              <a:buFontTx/>
              <a:buChar char="-"/>
            </a:pPr>
            <a:r>
              <a:rPr lang="en-GB" sz="1200" dirty="0" smtClean="0"/>
              <a:t>Employment Law and HR</a:t>
            </a:r>
          </a:p>
          <a:p>
            <a:pPr marL="285750" indent="-285750">
              <a:buFontTx/>
              <a:buChar char="-"/>
            </a:pPr>
            <a:r>
              <a:rPr lang="en-GB" sz="1200" dirty="0" smtClean="0"/>
              <a:t>Group Structuring</a:t>
            </a:r>
          </a:p>
          <a:p>
            <a:pPr marL="285750" indent="-285750">
              <a:buFontTx/>
              <a:buChar char="-"/>
            </a:pPr>
            <a:r>
              <a:rPr lang="en-GB" sz="1200" dirty="0" smtClean="0"/>
              <a:t>Insolvency and recovery</a:t>
            </a:r>
          </a:p>
          <a:p>
            <a:pPr marL="285750" indent="-285750">
              <a:buFontTx/>
              <a:buChar char="-"/>
            </a:pPr>
            <a:r>
              <a:rPr lang="en-GB" sz="1200" dirty="0" smtClean="0"/>
              <a:t>Tax</a:t>
            </a:r>
          </a:p>
          <a:p>
            <a:pPr marL="285750" indent="-285750">
              <a:buFontTx/>
              <a:buChar char="-"/>
            </a:pPr>
            <a:r>
              <a:rPr lang="en-GB" sz="1200" dirty="0" smtClean="0"/>
              <a:t>Services for Individuals</a:t>
            </a:r>
          </a:p>
          <a:p>
            <a:pPr marL="285750" indent="-285750">
              <a:buFontTx/>
              <a:buChar char="-"/>
            </a:pPr>
            <a:r>
              <a:rPr lang="en-GB" sz="1200" dirty="0" smtClean="0"/>
              <a:t>Valuations</a:t>
            </a:r>
            <a:endParaRPr lang="en-GB" sz="1200" dirty="0"/>
          </a:p>
        </p:txBody>
      </p:sp>
    </p:spTree>
    <p:extLst>
      <p:ext uri="{BB962C8B-B14F-4D97-AF65-F5344CB8AC3E}">
        <p14:creationId xmlns:p14="http://schemas.microsoft.com/office/powerpoint/2010/main" val="20564723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0" y="2318651"/>
            <a:ext cx="9143999" cy="346503"/>
          </a:xfrm>
        </p:spPr>
        <p:txBody>
          <a:bodyPr/>
          <a:lstStyle/>
          <a:p>
            <a:r>
              <a:rPr lang="en-GB" dirty="0"/>
              <a:t>Late repayment interest</a:t>
            </a:r>
          </a:p>
          <a:p>
            <a:endParaRPr lang="en-GB" dirty="0"/>
          </a:p>
        </p:txBody>
      </p:sp>
    </p:spTree>
    <p:extLst>
      <p:ext uri="{BB962C8B-B14F-4D97-AF65-F5344CB8AC3E}">
        <p14:creationId xmlns:p14="http://schemas.microsoft.com/office/powerpoint/2010/main" val="41590341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Repayment supplement</a:t>
            </a:r>
            <a:endParaRPr lang="en-GB" dirty="0"/>
          </a:p>
        </p:txBody>
      </p:sp>
      <p:sp>
        <p:nvSpPr>
          <p:cNvPr id="6" name="TextBox 5"/>
          <p:cNvSpPr txBox="1"/>
          <p:nvPr/>
        </p:nvSpPr>
        <p:spPr>
          <a:xfrm>
            <a:off x="4016188" y="600636"/>
            <a:ext cx="4383741" cy="4401205"/>
          </a:xfrm>
          <a:prstGeom prst="rect">
            <a:avLst/>
          </a:prstGeom>
          <a:noFill/>
        </p:spPr>
        <p:txBody>
          <a:bodyPr wrap="square" rtlCol="0">
            <a:spAutoFit/>
          </a:bodyPr>
          <a:lstStyle/>
          <a:p>
            <a:r>
              <a:rPr lang="en-GB" sz="1400" dirty="0" smtClean="0">
                <a:solidFill>
                  <a:schemeClr val="bg1"/>
                </a:solidFill>
                <a:latin typeface="+mj-lt"/>
              </a:rPr>
              <a:t>For periods starting on or before 31 December 2022, a repayment supplement may be due if HMRC does not pay a legitimate claim (repayment return) within 30 net days of receipt of the VAT return (as a form of compensation). </a:t>
            </a:r>
          </a:p>
          <a:p>
            <a:endParaRPr lang="en-GB" sz="1400" dirty="0">
              <a:solidFill>
                <a:schemeClr val="bg1"/>
              </a:solidFill>
              <a:latin typeface="+mj-lt"/>
            </a:endParaRPr>
          </a:p>
          <a:p>
            <a:r>
              <a:rPr lang="en-GB" sz="1400" dirty="0" smtClean="0">
                <a:solidFill>
                  <a:schemeClr val="bg1"/>
                </a:solidFill>
                <a:latin typeface="+mj-lt"/>
              </a:rPr>
              <a:t>Provided all the conditions are met, the repayment supplement will be paid automatically at the same time the repayment itself is authorised, and will be the greater of 5% of the amount claimed on the return or £50.</a:t>
            </a:r>
          </a:p>
          <a:p>
            <a:endParaRPr lang="en-GB" sz="1400" dirty="0">
              <a:solidFill>
                <a:schemeClr val="bg1"/>
              </a:solidFill>
              <a:latin typeface="+mj-lt"/>
            </a:endParaRPr>
          </a:p>
          <a:p>
            <a:r>
              <a:rPr lang="en-GB" sz="1400" dirty="0" smtClean="0">
                <a:solidFill>
                  <a:schemeClr val="bg1"/>
                </a:solidFill>
                <a:latin typeface="+mj-lt"/>
              </a:rPr>
              <a:t>A taxpayer will not qualify for repayment supplement if:</a:t>
            </a:r>
          </a:p>
          <a:p>
            <a:endParaRPr lang="en-GB" sz="1400" dirty="0" smtClean="0">
              <a:solidFill>
                <a:schemeClr val="bg1"/>
              </a:solidFill>
              <a:latin typeface="+mj-lt"/>
            </a:endParaRPr>
          </a:p>
          <a:p>
            <a:pPr marL="285750" indent="-285750">
              <a:buFont typeface="Arial" panose="020B0604020202020204" pitchFamily="34" charset="0"/>
              <a:buChar char="•"/>
            </a:pPr>
            <a:r>
              <a:rPr lang="en-GB" sz="1400" dirty="0" smtClean="0">
                <a:solidFill>
                  <a:schemeClr val="bg1"/>
                </a:solidFill>
                <a:latin typeface="+mj-lt"/>
              </a:rPr>
              <a:t>Their return is received late.</a:t>
            </a:r>
          </a:p>
          <a:p>
            <a:pPr marL="285750" indent="-285750">
              <a:buFont typeface="Arial" panose="020B0604020202020204" pitchFamily="34" charset="0"/>
              <a:buChar char="•"/>
            </a:pPr>
            <a:r>
              <a:rPr lang="en-GB" sz="1400" dirty="0" smtClean="0">
                <a:solidFill>
                  <a:schemeClr val="bg1"/>
                </a:solidFill>
                <a:latin typeface="+mj-lt"/>
              </a:rPr>
              <a:t>At the time of receipt, there are outstanding returns for other earlier periods.</a:t>
            </a:r>
          </a:p>
          <a:p>
            <a:pPr marL="285750" indent="-285750">
              <a:buFont typeface="Arial" panose="020B0604020202020204" pitchFamily="34" charset="0"/>
              <a:buChar char="•"/>
            </a:pPr>
            <a:r>
              <a:rPr lang="en-GB" sz="1400" dirty="0" smtClean="0">
                <a:solidFill>
                  <a:schemeClr val="bg1"/>
                </a:solidFill>
                <a:latin typeface="+mj-lt"/>
              </a:rPr>
              <a:t>There are errors on the return which offset the net amount claimed by more than 5% or £250 (whichever is the greater).</a:t>
            </a:r>
          </a:p>
          <a:p>
            <a:endParaRPr lang="en-GB" sz="1400" dirty="0">
              <a:solidFill>
                <a:schemeClr val="bg1"/>
              </a:solidFill>
            </a:endParaRPr>
          </a:p>
          <a:p>
            <a:endParaRPr lang="en-GB" sz="1400" dirty="0">
              <a:solidFill>
                <a:schemeClr val="bg1"/>
              </a:solidFill>
            </a:endParaRPr>
          </a:p>
        </p:txBody>
      </p:sp>
    </p:spTree>
    <p:extLst>
      <p:ext uri="{BB962C8B-B14F-4D97-AF65-F5344CB8AC3E}">
        <p14:creationId xmlns:p14="http://schemas.microsoft.com/office/powerpoint/2010/main" val="26662007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75131" y="745670"/>
            <a:ext cx="2509838" cy="346503"/>
          </a:xfrm>
        </p:spPr>
        <p:txBody>
          <a:bodyPr/>
          <a:lstStyle/>
          <a:p>
            <a:r>
              <a:rPr lang="en-GB" dirty="0" smtClean="0"/>
              <a:t>Repayment interest</a:t>
            </a:r>
            <a:endParaRPr lang="en-GB" dirty="0"/>
          </a:p>
        </p:txBody>
      </p:sp>
      <p:sp>
        <p:nvSpPr>
          <p:cNvPr id="3" name="Text Placeholder 2"/>
          <p:cNvSpPr>
            <a:spLocks noGrp="1"/>
          </p:cNvSpPr>
          <p:nvPr>
            <p:ph type="body" sz="quarter" idx="11"/>
          </p:nvPr>
        </p:nvSpPr>
        <p:spPr>
          <a:xfrm>
            <a:off x="775131" y="1712839"/>
            <a:ext cx="2509838" cy="346503"/>
          </a:xfrm>
        </p:spPr>
        <p:txBody>
          <a:bodyPr/>
          <a:lstStyle/>
          <a:p>
            <a:r>
              <a:rPr lang="en-GB" dirty="0" smtClean="0"/>
              <a:t>For </a:t>
            </a:r>
            <a:r>
              <a:rPr lang="en-GB" dirty="0"/>
              <a:t>accounting </a:t>
            </a:r>
            <a:r>
              <a:rPr lang="en-GB" dirty="0" smtClean="0"/>
              <a:t>periods starting on </a:t>
            </a:r>
            <a:r>
              <a:rPr lang="en-GB" dirty="0"/>
              <a:t>or after 1 January </a:t>
            </a:r>
            <a:r>
              <a:rPr lang="en-GB" dirty="0" smtClean="0"/>
              <a:t>2023, the repayment interest replaces the repayment supplement.</a:t>
            </a:r>
          </a:p>
          <a:p>
            <a:endParaRPr lang="en-GB" dirty="0" smtClean="0"/>
          </a:p>
        </p:txBody>
      </p:sp>
      <p:sp>
        <p:nvSpPr>
          <p:cNvPr id="5" name="TextBox 4"/>
          <p:cNvSpPr txBox="1"/>
          <p:nvPr/>
        </p:nvSpPr>
        <p:spPr>
          <a:xfrm>
            <a:off x="3802643" y="562451"/>
            <a:ext cx="4981903" cy="3077766"/>
          </a:xfrm>
          <a:prstGeom prst="rect">
            <a:avLst/>
          </a:prstGeom>
          <a:noFill/>
        </p:spPr>
        <p:txBody>
          <a:bodyPr wrap="square" rtlCol="0">
            <a:spAutoFit/>
          </a:bodyPr>
          <a:lstStyle/>
          <a:p>
            <a:r>
              <a:rPr lang="en-GB" sz="1400" dirty="0" smtClean="0">
                <a:solidFill>
                  <a:schemeClr val="bg1"/>
                </a:solidFill>
                <a:latin typeface="+mj-lt"/>
              </a:rPr>
              <a:t>VAT Repayment interest will be paid at the BoE base rate less 1% (with a minimum rate of 0.5% (3.25% as of 13 April 2023).</a:t>
            </a:r>
          </a:p>
          <a:p>
            <a:endParaRPr lang="en-GB" sz="1400" dirty="0">
              <a:solidFill>
                <a:schemeClr val="bg1"/>
              </a:solidFill>
              <a:latin typeface="+mj-lt"/>
            </a:endParaRPr>
          </a:p>
          <a:p>
            <a:r>
              <a:rPr lang="en-GB" sz="1400" dirty="0" smtClean="0">
                <a:solidFill>
                  <a:schemeClr val="bg1"/>
                </a:solidFill>
                <a:latin typeface="+mj-lt"/>
              </a:rPr>
              <a:t>Interest will not be paid if you overpay by error e.g. paying £1,000 instead of £100 (i.e. HMRC </a:t>
            </a:r>
            <a:r>
              <a:rPr lang="en-GB" sz="1400" dirty="0" smtClean="0">
                <a:solidFill>
                  <a:schemeClr val="accent1"/>
                </a:solidFill>
                <a:latin typeface="+mj-lt"/>
              </a:rPr>
              <a:t>cannot</a:t>
            </a:r>
            <a:r>
              <a:rPr lang="en-GB" sz="1400" dirty="0" smtClean="0">
                <a:solidFill>
                  <a:schemeClr val="bg1"/>
                </a:solidFill>
                <a:latin typeface="+mj-lt"/>
              </a:rPr>
              <a:t> be used as a bank).</a:t>
            </a:r>
          </a:p>
          <a:p>
            <a:endParaRPr lang="en-GB" sz="1400" dirty="0">
              <a:solidFill>
                <a:schemeClr val="bg1"/>
              </a:solidFill>
              <a:latin typeface="+mj-lt"/>
            </a:endParaRPr>
          </a:p>
          <a:p>
            <a:r>
              <a:rPr lang="en-GB" sz="1400" dirty="0" smtClean="0">
                <a:solidFill>
                  <a:schemeClr val="bg1"/>
                </a:solidFill>
                <a:latin typeface="+mj-lt"/>
              </a:rPr>
              <a:t>Repayment interest will not be paid until all VAT returns are submitted (in case any are outstanding)</a:t>
            </a:r>
          </a:p>
          <a:p>
            <a:endParaRPr lang="en-GB" sz="1400" dirty="0">
              <a:solidFill>
                <a:schemeClr val="bg1"/>
              </a:solidFill>
              <a:latin typeface="+mj-lt"/>
            </a:endParaRPr>
          </a:p>
          <a:p>
            <a:r>
              <a:rPr lang="en-GB" sz="1400" dirty="0" smtClean="0">
                <a:solidFill>
                  <a:schemeClr val="bg1"/>
                </a:solidFill>
                <a:latin typeface="+mj-lt"/>
              </a:rPr>
              <a:t>HMRC will pay repayment interest on any tax due to be repaid to the taxpayer – from day +1. Repayment interest ends when HMRC either repays the taxpayer the VAT or the amount is set off against another debt owed by the taxpayer.</a:t>
            </a:r>
          </a:p>
          <a:p>
            <a:endParaRPr lang="en-GB" sz="1200" dirty="0">
              <a:solidFill>
                <a:schemeClr val="bg1"/>
              </a:solidFill>
              <a:latin typeface="+mj-lt"/>
            </a:endParaRPr>
          </a:p>
        </p:txBody>
      </p:sp>
    </p:spTree>
    <p:extLst>
      <p:ext uri="{BB962C8B-B14F-4D97-AF65-F5344CB8AC3E}">
        <p14:creationId xmlns:p14="http://schemas.microsoft.com/office/powerpoint/2010/main" val="11976153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VAT Interest Rules</a:t>
            </a:r>
            <a:endParaRPr lang="en-GB" dirty="0"/>
          </a:p>
        </p:txBody>
      </p:sp>
      <p:graphicFrame>
        <p:nvGraphicFramePr>
          <p:cNvPr id="5" name="Chart Placeholder 4"/>
          <p:cNvGraphicFramePr>
            <a:graphicFrameLocks noGrp="1"/>
          </p:cNvGraphicFramePr>
          <p:nvPr>
            <p:ph type="chart" sz="quarter" idx="18"/>
            <p:extLst>
              <p:ext uri="{D42A27DB-BD31-4B8C-83A1-F6EECF244321}">
                <p14:modId xmlns:p14="http://schemas.microsoft.com/office/powerpoint/2010/main" val="38375906"/>
              </p:ext>
            </p:extLst>
          </p:nvPr>
        </p:nvGraphicFramePr>
        <p:xfrm>
          <a:off x="3881425" y="568220"/>
          <a:ext cx="5103774" cy="4105885"/>
        </p:xfrm>
        <a:graphic>
          <a:graphicData uri="http://schemas.openxmlformats.org/drawingml/2006/table">
            <a:tbl>
              <a:tblPr firstRow="1" bandRow="1">
                <a:tableStyleId>{21E4AEA4-8DFA-4A89-87EB-49C32662AFE0}</a:tableStyleId>
              </a:tblPr>
              <a:tblGrid>
                <a:gridCol w="1701258">
                  <a:extLst>
                    <a:ext uri="{9D8B030D-6E8A-4147-A177-3AD203B41FA5}">
                      <a16:colId xmlns:a16="http://schemas.microsoft.com/office/drawing/2014/main" val="2672150188"/>
                    </a:ext>
                  </a:extLst>
                </a:gridCol>
                <a:gridCol w="1701258">
                  <a:extLst>
                    <a:ext uri="{9D8B030D-6E8A-4147-A177-3AD203B41FA5}">
                      <a16:colId xmlns:a16="http://schemas.microsoft.com/office/drawing/2014/main" val="4084762873"/>
                    </a:ext>
                  </a:extLst>
                </a:gridCol>
                <a:gridCol w="1701258">
                  <a:extLst>
                    <a:ext uri="{9D8B030D-6E8A-4147-A177-3AD203B41FA5}">
                      <a16:colId xmlns:a16="http://schemas.microsoft.com/office/drawing/2014/main" val="429566743"/>
                    </a:ext>
                  </a:extLst>
                </a:gridCol>
              </a:tblGrid>
              <a:tr h="226347">
                <a:tc>
                  <a:txBody>
                    <a:bodyPr/>
                    <a:lstStyle/>
                    <a:p>
                      <a:pPr>
                        <a:tabLst>
                          <a:tab pos="809625" algn="dec"/>
                        </a:tabLst>
                      </a:pPr>
                      <a:r>
                        <a:rPr lang="en-GB" sz="1000" dirty="0" smtClean="0"/>
                        <a:t>Interest Rule</a:t>
                      </a:r>
                      <a:endParaRPr lang="en-GB" sz="1000" dirty="0"/>
                    </a:p>
                  </a:txBody>
                  <a:tcPr anchor="ctr"/>
                </a:tc>
                <a:tc>
                  <a:txBody>
                    <a:bodyPr/>
                    <a:lstStyle/>
                    <a:p>
                      <a:pPr marL="0" algn="l" defTabSz="914400" rtl="0" eaLnBrk="1" latinLnBrk="0" hangingPunct="1">
                        <a:tabLst>
                          <a:tab pos="714375" algn="r"/>
                        </a:tabLst>
                      </a:pPr>
                      <a:r>
                        <a:rPr lang="en-GB" sz="1000" b="1" kern="1200" dirty="0" smtClean="0">
                          <a:solidFill>
                            <a:schemeClr val="lt1"/>
                          </a:solidFill>
                          <a:latin typeface="+mn-lt"/>
                          <a:ea typeface="+mn-ea"/>
                          <a:cs typeface="+mn-cs"/>
                        </a:rPr>
                        <a:t>As</a:t>
                      </a:r>
                      <a:r>
                        <a:rPr lang="en-GB" sz="1000" b="1" kern="1200" baseline="0" dirty="0" smtClean="0">
                          <a:solidFill>
                            <a:schemeClr val="lt1"/>
                          </a:solidFill>
                          <a:latin typeface="+mn-lt"/>
                          <a:ea typeface="+mn-ea"/>
                          <a:cs typeface="+mn-cs"/>
                        </a:rPr>
                        <a:t> it was</a:t>
                      </a:r>
                      <a:endParaRPr lang="en-GB" sz="1000" b="1" kern="1200" dirty="0">
                        <a:solidFill>
                          <a:schemeClr val="lt1"/>
                        </a:solidFill>
                        <a:latin typeface="+mn-lt"/>
                        <a:ea typeface="+mn-ea"/>
                        <a:cs typeface="+mn-cs"/>
                      </a:endParaRPr>
                    </a:p>
                  </a:txBody>
                  <a:tcPr anchor="ctr"/>
                </a:tc>
                <a:tc>
                  <a:txBody>
                    <a:bodyPr/>
                    <a:lstStyle/>
                    <a:p>
                      <a:pPr marL="0" algn="l" defTabSz="914400" rtl="0" eaLnBrk="1" latinLnBrk="0" hangingPunct="1">
                        <a:tabLst>
                          <a:tab pos="714375" algn="r"/>
                        </a:tabLst>
                      </a:pPr>
                      <a:r>
                        <a:rPr lang="en-GB" sz="1000" b="1" kern="1200" dirty="0" smtClean="0">
                          <a:solidFill>
                            <a:schemeClr val="lt1"/>
                          </a:solidFill>
                          <a:latin typeface="+mn-lt"/>
                          <a:ea typeface="+mn-ea"/>
                          <a:cs typeface="+mn-cs"/>
                        </a:rPr>
                        <a:t>New rules</a:t>
                      </a:r>
                      <a:endParaRPr lang="en-GB" sz="1000" b="1" kern="1200" dirty="0">
                        <a:solidFill>
                          <a:schemeClr val="lt1"/>
                        </a:solidFill>
                        <a:latin typeface="+mn-lt"/>
                        <a:ea typeface="+mn-ea"/>
                        <a:cs typeface="+mn-cs"/>
                      </a:endParaRPr>
                    </a:p>
                  </a:txBody>
                  <a:tcPr anchor="ctr"/>
                </a:tc>
                <a:extLst>
                  <a:ext uri="{0D108BD9-81ED-4DB2-BD59-A6C34878D82A}">
                    <a16:rowId xmlns:a16="http://schemas.microsoft.com/office/drawing/2014/main" val="895950337"/>
                  </a:ext>
                </a:extLst>
              </a:tr>
              <a:tr h="2249323">
                <a:tc>
                  <a:txBody>
                    <a:bodyPr/>
                    <a:lstStyle/>
                    <a:p>
                      <a:r>
                        <a:rPr lang="en-GB" sz="800" dirty="0" smtClean="0">
                          <a:solidFill>
                            <a:schemeClr val="tx1"/>
                          </a:solidFill>
                        </a:rPr>
                        <a:t>Late Payment</a:t>
                      </a:r>
                      <a:r>
                        <a:rPr lang="en-GB" sz="800" baseline="0" dirty="0" smtClean="0">
                          <a:solidFill>
                            <a:schemeClr val="tx1"/>
                          </a:solidFill>
                        </a:rPr>
                        <a:t> Interest (LPI)</a:t>
                      </a:r>
                      <a:endParaRPr lang="en-GB" sz="800" dirty="0">
                        <a:solidFill>
                          <a:schemeClr val="tx1"/>
                        </a:solidFill>
                      </a:endParaRPr>
                    </a:p>
                  </a:txBody>
                  <a:tcPr/>
                </a:tc>
                <a:tc>
                  <a:txBody>
                    <a:bodyPr/>
                    <a:lstStyle/>
                    <a:p>
                      <a:pPr marL="0" algn="l" defTabSz="914400" rtl="0" eaLnBrk="1" latinLnBrk="0" hangingPunct="1">
                        <a:tabLst>
                          <a:tab pos="714375" algn="dec"/>
                        </a:tabLst>
                      </a:pPr>
                      <a:r>
                        <a:rPr lang="en-GB" sz="800" b="1" kern="1200" dirty="0" smtClean="0">
                          <a:solidFill>
                            <a:schemeClr val="tx1"/>
                          </a:solidFill>
                          <a:latin typeface="+mn-lt"/>
                          <a:ea typeface="+mn-ea"/>
                          <a:cs typeface="+mn-cs"/>
                        </a:rPr>
                        <a:t>Nil % </a:t>
                      </a:r>
                      <a:r>
                        <a:rPr lang="en-GB" sz="800" kern="1200" dirty="0" smtClean="0">
                          <a:solidFill>
                            <a:schemeClr val="tx1"/>
                          </a:solidFill>
                          <a:latin typeface="+mn-lt"/>
                          <a:ea typeface="+mn-ea"/>
                          <a:cs typeface="+mn-cs"/>
                        </a:rPr>
                        <a:t>- Currently LPI is not charged</a:t>
                      </a:r>
                      <a:r>
                        <a:rPr lang="en-GB" sz="800" kern="1200" baseline="0" dirty="0" smtClean="0">
                          <a:solidFill>
                            <a:schemeClr val="tx1"/>
                          </a:solidFill>
                          <a:latin typeface="+mn-lt"/>
                          <a:ea typeface="+mn-ea"/>
                          <a:cs typeface="+mn-cs"/>
                        </a:rPr>
                        <a:t> on late payments for VAT returns</a:t>
                      </a:r>
                      <a:endParaRPr lang="en-GB" sz="800" kern="1200" dirty="0">
                        <a:solidFill>
                          <a:schemeClr val="tx1"/>
                        </a:solidFill>
                        <a:latin typeface="+mn-lt"/>
                        <a:ea typeface="+mn-ea"/>
                        <a:cs typeface="+mn-cs"/>
                      </a:endParaRPr>
                    </a:p>
                  </a:txBody>
                  <a:tcPr/>
                </a:tc>
                <a:tc>
                  <a:txBody>
                    <a:bodyPr/>
                    <a:lstStyle/>
                    <a:p>
                      <a:pPr marL="0" algn="l" defTabSz="914400" rtl="0" eaLnBrk="1" latinLnBrk="0" hangingPunct="1">
                        <a:tabLst>
                          <a:tab pos="714375" algn="dec"/>
                        </a:tabLst>
                      </a:pPr>
                      <a:r>
                        <a:rPr lang="en-GB" sz="800" b="1" kern="1200" dirty="0" smtClean="0">
                          <a:solidFill>
                            <a:schemeClr val="tx1"/>
                          </a:solidFill>
                          <a:latin typeface="+mn-lt"/>
                          <a:ea typeface="+mn-ea"/>
                          <a:cs typeface="+mn-cs"/>
                        </a:rPr>
                        <a:t>6.75% ‐</a:t>
                      </a:r>
                      <a:r>
                        <a:rPr lang="en-GB" sz="800" kern="1200" dirty="0" smtClean="0">
                          <a:solidFill>
                            <a:schemeClr val="tx1"/>
                          </a:solidFill>
                          <a:latin typeface="+mn-lt"/>
                          <a:ea typeface="+mn-ea"/>
                          <a:cs typeface="+mn-cs"/>
                        </a:rPr>
                        <a:t> Calculated at a rate of </a:t>
                      </a:r>
                      <a:r>
                        <a:rPr lang="en-GB" sz="800" b="1" kern="1200" dirty="0" smtClean="0">
                          <a:solidFill>
                            <a:schemeClr val="tx1"/>
                          </a:solidFill>
                          <a:latin typeface="+mn-lt"/>
                          <a:ea typeface="+mn-ea"/>
                          <a:cs typeface="+mn-cs"/>
                        </a:rPr>
                        <a:t>2.5% + the</a:t>
                      </a:r>
                    </a:p>
                    <a:p>
                      <a:pPr marL="0" algn="l" defTabSz="914400" rtl="0" eaLnBrk="1" latinLnBrk="0" hangingPunct="1">
                        <a:tabLst>
                          <a:tab pos="714375" algn="dec"/>
                        </a:tabLst>
                      </a:pPr>
                      <a:r>
                        <a:rPr lang="en-GB" sz="800" b="1" kern="1200" dirty="0" smtClean="0">
                          <a:solidFill>
                            <a:schemeClr val="tx1"/>
                          </a:solidFill>
                          <a:latin typeface="+mn-lt"/>
                          <a:ea typeface="+mn-ea"/>
                          <a:cs typeface="+mn-cs"/>
                        </a:rPr>
                        <a:t>Bank of England base rate</a:t>
                      </a:r>
                      <a:r>
                        <a:rPr lang="en-GB" sz="800" kern="1200" dirty="0" smtClean="0">
                          <a:solidFill>
                            <a:schemeClr val="tx1"/>
                          </a:solidFill>
                          <a:latin typeface="+mn-lt"/>
                          <a:ea typeface="+mn-ea"/>
                          <a:cs typeface="+mn-cs"/>
                        </a:rPr>
                        <a:t> </a:t>
                      </a:r>
                    </a:p>
                    <a:p>
                      <a:pPr marL="0" algn="l" defTabSz="914400" rtl="0" eaLnBrk="1" latinLnBrk="0" hangingPunct="1">
                        <a:tabLst>
                          <a:tab pos="714375" algn="dec"/>
                        </a:tabLst>
                      </a:pPr>
                      <a:r>
                        <a:rPr lang="en-GB" sz="800" kern="1200" dirty="0" smtClean="0">
                          <a:solidFill>
                            <a:schemeClr val="tx1"/>
                          </a:solidFill>
                          <a:latin typeface="+mn-lt"/>
                          <a:ea typeface="+mn-ea"/>
                          <a:cs typeface="+mn-cs"/>
                        </a:rPr>
                        <a:t>(base rate currently 4.25%*, so the LPI would be 6.75%)</a:t>
                      </a:r>
                    </a:p>
                    <a:p>
                      <a:pPr marL="0" algn="l" defTabSz="914400" rtl="0" eaLnBrk="1" latinLnBrk="0" hangingPunct="1">
                        <a:tabLst>
                          <a:tab pos="714375" algn="dec"/>
                        </a:tabLst>
                      </a:pPr>
                      <a:r>
                        <a:rPr lang="en-GB" sz="800" kern="1200" baseline="0" dirty="0" smtClean="0">
                          <a:solidFill>
                            <a:schemeClr val="tx1"/>
                          </a:solidFill>
                          <a:latin typeface="+mn-lt"/>
                          <a:ea typeface="+mn-ea"/>
                          <a:cs typeface="+mn-cs"/>
                        </a:rPr>
                        <a:t>Late payment interest will be charged from the day the payment is overdue until the day it is paid in full.</a:t>
                      </a:r>
                    </a:p>
                    <a:p>
                      <a:pPr marL="0" algn="l" defTabSz="914400" rtl="0" eaLnBrk="1" latinLnBrk="0" hangingPunct="1">
                        <a:tabLst>
                          <a:tab pos="714375" algn="dec"/>
                        </a:tabLst>
                      </a:pPr>
                      <a:endParaRPr lang="en-GB" sz="800" kern="1200" baseline="0" dirty="0" smtClean="0">
                        <a:solidFill>
                          <a:schemeClr val="tx1"/>
                        </a:solidFill>
                        <a:latin typeface="+mn-lt"/>
                        <a:ea typeface="+mn-ea"/>
                        <a:cs typeface="+mn-cs"/>
                      </a:endParaRPr>
                    </a:p>
                    <a:p>
                      <a:pPr marL="0" algn="l" defTabSz="914400" rtl="0" eaLnBrk="1" latinLnBrk="0" hangingPunct="1">
                        <a:tabLst>
                          <a:tab pos="714375" algn="dec"/>
                        </a:tabLst>
                      </a:pPr>
                      <a:r>
                        <a:rPr lang="en-GB" sz="800" kern="1200" baseline="0" dirty="0" smtClean="0">
                          <a:solidFill>
                            <a:schemeClr val="tx1"/>
                          </a:solidFill>
                          <a:latin typeface="+mn-lt"/>
                          <a:ea typeface="+mn-ea"/>
                          <a:cs typeface="+mn-cs"/>
                        </a:rPr>
                        <a:t>LPI would also apply to LSP and LPP penalties if paid after 30 days. </a:t>
                      </a:r>
                    </a:p>
                    <a:p>
                      <a:pPr marL="0" algn="l" defTabSz="914400" rtl="0" eaLnBrk="1" latinLnBrk="0" hangingPunct="1">
                        <a:tabLst>
                          <a:tab pos="714375" algn="dec"/>
                        </a:tabLst>
                      </a:pPr>
                      <a:endParaRPr lang="en-GB" sz="800" kern="1200" dirty="0">
                        <a:solidFill>
                          <a:schemeClr val="tx1"/>
                        </a:solidFill>
                        <a:latin typeface="+mn-lt"/>
                        <a:ea typeface="+mn-ea"/>
                        <a:cs typeface="+mn-cs"/>
                      </a:endParaRPr>
                    </a:p>
                  </a:txBody>
                  <a:tcPr/>
                </a:tc>
                <a:extLst>
                  <a:ext uri="{0D108BD9-81ED-4DB2-BD59-A6C34878D82A}">
                    <a16:rowId xmlns:a16="http://schemas.microsoft.com/office/drawing/2014/main" val="2084618803"/>
                  </a:ext>
                </a:extLst>
              </a:tr>
              <a:tr h="1612722">
                <a:tc>
                  <a:txBody>
                    <a:bodyPr/>
                    <a:lstStyle/>
                    <a:p>
                      <a:r>
                        <a:rPr lang="en-GB" sz="800" dirty="0" smtClean="0">
                          <a:solidFill>
                            <a:schemeClr val="tx1"/>
                          </a:solidFill>
                        </a:rPr>
                        <a:t>VAT Repayment</a:t>
                      </a:r>
                      <a:r>
                        <a:rPr lang="en-GB" sz="800" baseline="0" dirty="0" smtClean="0">
                          <a:solidFill>
                            <a:schemeClr val="tx1"/>
                          </a:solidFill>
                        </a:rPr>
                        <a:t> Interest</a:t>
                      </a:r>
                      <a:endParaRPr lang="en-GB" sz="800" dirty="0">
                        <a:solidFill>
                          <a:schemeClr val="tx1"/>
                        </a:solidFill>
                      </a:endParaRPr>
                    </a:p>
                  </a:txBody>
                  <a:tcPr/>
                </a:tc>
                <a:tc>
                  <a:txBody>
                    <a:bodyPr/>
                    <a:lstStyle/>
                    <a:p>
                      <a:pPr marL="0" algn="l" defTabSz="914400" rtl="0" eaLnBrk="1" latinLnBrk="0" hangingPunct="1">
                        <a:tabLst>
                          <a:tab pos="714375" algn="dec"/>
                        </a:tabLst>
                      </a:pPr>
                      <a:r>
                        <a:rPr lang="en-GB" sz="800" b="1" kern="1200" dirty="0" smtClean="0">
                          <a:solidFill>
                            <a:schemeClr val="tx1"/>
                          </a:solidFill>
                          <a:latin typeface="+mn-lt"/>
                          <a:ea typeface="+mn-ea"/>
                          <a:cs typeface="+mn-cs"/>
                        </a:rPr>
                        <a:t>5% </a:t>
                      </a:r>
                      <a:r>
                        <a:rPr lang="en-GB" sz="800" b="0" kern="1200" dirty="0" smtClean="0">
                          <a:solidFill>
                            <a:schemeClr val="tx1"/>
                          </a:solidFill>
                          <a:latin typeface="+mn-lt"/>
                          <a:ea typeface="+mn-ea"/>
                          <a:cs typeface="+mn-cs"/>
                        </a:rPr>
                        <a:t>- Repayment</a:t>
                      </a:r>
                      <a:r>
                        <a:rPr lang="en-GB" sz="800" b="0" kern="1200" baseline="0" dirty="0" smtClean="0">
                          <a:solidFill>
                            <a:schemeClr val="tx1"/>
                          </a:solidFill>
                          <a:latin typeface="+mn-lt"/>
                          <a:ea typeface="+mn-ea"/>
                          <a:cs typeface="+mn-cs"/>
                        </a:rPr>
                        <a:t> supplement for failing to make repayment within 30 days of the claim. </a:t>
                      </a:r>
                    </a:p>
                    <a:p>
                      <a:pPr marL="0" algn="l" defTabSz="914400" rtl="0" eaLnBrk="1" latinLnBrk="0" hangingPunct="1">
                        <a:tabLst>
                          <a:tab pos="714375" algn="dec"/>
                        </a:tabLst>
                      </a:pPr>
                      <a:endParaRPr lang="en-GB" sz="800" b="0" kern="1200" baseline="0" dirty="0" smtClean="0">
                        <a:solidFill>
                          <a:schemeClr val="tx1"/>
                        </a:solidFill>
                        <a:latin typeface="+mn-lt"/>
                        <a:ea typeface="+mn-ea"/>
                        <a:cs typeface="+mn-cs"/>
                      </a:endParaRPr>
                    </a:p>
                    <a:p>
                      <a:pPr marL="0" algn="l" defTabSz="914400" rtl="0" eaLnBrk="1" latinLnBrk="0" hangingPunct="1">
                        <a:tabLst>
                          <a:tab pos="714375" algn="dec"/>
                        </a:tabLst>
                      </a:pPr>
                      <a:r>
                        <a:rPr lang="en-GB" sz="800" b="0" kern="1200" baseline="0" dirty="0" smtClean="0">
                          <a:solidFill>
                            <a:schemeClr val="tx1"/>
                          </a:solidFill>
                          <a:latin typeface="+mn-lt"/>
                          <a:ea typeface="+mn-ea"/>
                          <a:cs typeface="+mn-cs"/>
                        </a:rPr>
                        <a:t>The payment or refund that is due to the customer 5% of the amount that is to be repaid, or £50, whichever one is greater.</a:t>
                      </a:r>
                      <a:endParaRPr lang="en-GB" sz="800" b="0" kern="1200" dirty="0">
                        <a:solidFill>
                          <a:schemeClr val="tx1"/>
                        </a:solidFill>
                        <a:latin typeface="+mn-lt"/>
                        <a:ea typeface="+mn-ea"/>
                        <a:cs typeface="+mn-cs"/>
                      </a:endParaRPr>
                    </a:p>
                  </a:txBody>
                  <a:tcPr/>
                </a:tc>
                <a:tc>
                  <a:txBody>
                    <a:bodyPr/>
                    <a:lstStyle/>
                    <a:p>
                      <a:pPr marL="0" algn="l" defTabSz="914400" rtl="0" eaLnBrk="1" latinLnBrk="0" hangingPunct="1">
                        <a:tabLst>
                          <a:tab pos="714375" algn="dec"/>
                        </a:tabLst>
                      </a:pPr>
                      <a:r>
                        <a:rPr lang="en-GB" sz="800" b="1" kern="1200" dirty="0" smtClean="0">
                          <a:solidFill>
                            <a:schemeClr val="tx1"/>
                          </a:solidFill>
                          <a:latin typeface="+mn-lt"/>
                          <a:ea typeface="+mn-ea"/>
                          <a:cs typeface="+mn-cs"/>
                        </a:rPr>
                        <a:t>3.25%</a:t>
                      </a:r>
                      <a:r>
                        <a:rPr lang="en-GB" sz="800" kern="1200" dirty="0" smtClean="0">
                          <a:solidFill>
                            <a:schemeClr val="tx1"/>
                          </a:solidFill>
                          <a:latin typeface="+mn-lt"/>
                          <a:ea typeface="+mn-ea"/>
                          <a:cs typeface="+mn-cs"/>
                        </a:rPr>
                        <a:t> - RPI will</a:t>
                      </a:r>
                      <a:r>
                        <a:rPr lang="en-GB" sz="800" kern="1200" baseline="0" dirty="0" smtClean="0">
                          <a:solidFill>
                            <a:schemeClr val="tx1"/>
                          </a:solidFill>
                          <a:latin typeface="+mn-lt"/>
                          <a:ea typeface="+mn-ea"/>
                          <a:cs typeface="+mn-cs"/>
                        </a:rPr>
                        <a:t> be paid at the </a:t>
                      </a:r>
                      <a:r>
                        <a:rPr lang="en-GB" sz="800" b="1" kern="1200" baseline="0" dirty="0" smtClean="0">
                          <a:solidFill>
                            <a:schemeClr val="tx1"/>
                          </a:solidFill>
                          <a:latin typeface="+mn-lt"/>
                          <a:ea typeface="+mn-ea"/>
                          <a:cs typeface="+mn-cs"/>
                        </a:rPr>
                        <a:t>Bank of England base rate less 1% </a:t>
                      </a:r>
                      <a:r>
                        <a:rPr lang="en-GB" sz="800" kern="1200" baseline="0" dirty="0" smtClean="0">
                          <a:solidFill>
                            <a:schemeClr val="tx1"/>
                          </a:solidFill>
                          <a:latin typeface="+mn-lt"/>
                          <a:ea typeface="+mn-ea"/>
                          <a:cs typeface="+mn-cs"/>
                        </a:rPr>
                        <a:t>(with a minimum rate of 0.5%). At the current base rate of 4.25%*, RPI will be 3.25%.</a:t>
                      </a:r>
                    </a:p>
                    <a:p>
                      <a:pPr marL="0" algn="l" defTabSz="914400" rtl="0" eaLnBrk="1" latinLnBrk="0" hangingPunct="1">
                        <a:tabLst>
                          <a:tab pos="714375" algn="dec"/>
                        </a:tabLst>
                      </a:pPr>
                      <a:endParaRPr lang="en-GB" sz="800" kern="1200" baseline="0" dirty="0" smtClean="0">
                        <a:solidFill>
                          <a:schemeClr val="tx1"/>
                        </a:solidFill>
                        <a:latin typeface="+mn-lt"/>
                        <a:ea typeface="+mn-ea"/>
                        <a:cs typeface="+mn-cs"/>
                      </a:endParaRPr>
                    </a:p>
                    <a:p>
                      <a:pPr marL="0" algn="l" defTabSz="914400" rtl="0" eaLnBrk="1" latinLnBrk="0" hangingPunct="1">
                        <a:tabLst>
                          <a:tab pos="714375" algn="dec"/>
                        </a:tabLst>
                      </a:pPr>
                      <a:r>
                        <a:rPr lang="en-GB" sz="800" kern="1200" baseline="0" dirty="0" smtClean="0">
                          <a:solidFill>
                            <a:schemeClr val="tx1"/>
                          </a:solidFill>
                          <a:latin typeface="+mn-lt"/>
                          <a:ea typeface="+mn-ea"/>
                          <a:cs typeface="+mn-cs"/>
                        </a:rPr>
                        <a:t>HMRC will pay RPI on any tax due to be repaid to the customer (from day +1 a repayment return is received until the date a repayment is issued.)</a:t>
                      </a:r>
                      <a:endParaRPr lang="en-GB" sz="800" kern="1200" dirty="0">
                        <a:solidFill>
                          <a:schemeClr val="tx1"/>
                        </a:solidFill>
                        <a:latin typeface="+mn-lt"/>
                        <a:ea typeface="+mn-ea"/>
                        <a:cs typeface="+mn-cs"/>
                      </a:endParaRPr>
                    </a:p>
                  </a:txBody>
                  <a:tcPr/>
                </a:tc>
                <a:extLst>
                  <a:ext uri="{0D108BD9-81ED-4DB2-BD59-A6C34878D82A}">
                    <a16:rowId xmlns:a16="http://schemas.microsoft.com/office/drawing/2014/main" val="4218510505"/>
                  </a:ext>
                </a:extLst>
              </a:tr>
            </a:tbl>
          </a:graphicData>
        </a:graphic>
      </p:graphicFrame>
      <p:sp>
        <p:nvSpPr>
          <p:cNvPr id="6" name="TextBox 5"/>
          <p:cNvSpPr txBox="1"/>
          <p:nvPr/>
        </p:nvSpPr>
        <p:spPr>
          <a:xfrm>
            <a:off x="7201688" y="4726359"/>
            <a:ext cx="2117740" cy="246221"/>
          </a:xfrm>
          <a:prstGeom prst="rect">
            <a:avLst/>
          </a:prstGeom>
          <a:noFill/>
        </p:spPr>
        <p:txBody>
          <a:bodyPr wrap="square" rtlCol="0">
            <a:spAutoFit/>
          </a:bodyPr>
          <a:lstStyle/>
          <a:p>
            <a:r>
              <a:rPr lang="en-GB" sz="1000" dirty="0" smtClean="0">
                <a:solidFill>
                  <a:schemeClr val="bg1"/>
                </a:solidFill>
              </a:rPr>
              <a:t>*Base rate as of 13 April 2023.</a:t>
            </a:r>
            <a:endParaRPr lang="en-GB" sz="1000" dirty="0">
              <a:solidFill>
                <a:schemeClr val="bg1"/>
              </a:solidFill>
            </a:endParaRPr>
          </a:p>
        </p:txBody>
      </p:sp>
    </p:spTree>
    <p:extLst>
      <p:ext uri="{BB962C8B-B14F-4D97-AF65-F5344CB8AC3E}">
        <p14:creationId xmlns:p14="http://schemas.microsoft.com/office/powerpoint/2010/main" val="4664660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75131" y="496548"/>
            <a:ext cx="2509838" cy="346503"/>
          </a:xfrm>
        </p:spPr>
        <p:txBody>
          <a:bodyPr/>
          <a:lstStyle/>
          <a:p>
            <a:r>
              <a:rPr lang="en-GB" dirty="0" smtClean="0"/>
              <a:t>Repayment supplement vs. Repayment interest</a:t>
            </a:r>
          </a:p>
          <a:p>
            <a:endParaRPr lang="en-GB" dirty="0"/>
          </a:p>
        </p:txBody>
      </p:sp>
      <p:sp>
        <p:nvSpPr>
          <p:cNvPr id="3" name="Text Placeholder 2"/>
          <p:cNvSpPr>
            <a:spLocks noGrp="1"/>
          </p:cNvSpPr>
          <p:nvPr>
            <p:ph type="body" sz="quarter" idx="11"/>
          </p:nvPr>
        </p:nvSpPr>
        <p:spPr/>
        <p:txBody>
          <a:bodyPr/>
          <a:lstStyle/>
          <a:p>
            <a:r>
              <a:rPr lang="en-GB" dirty="0" smtClean="0"/>
              <a:t>Tim submits his March 2023 return on 3 May 2023 showing a repayment of £10,000.</a:t>
            </a:r>
          </a:p>
          <a:p>
            <a:endParaRPr lang="en-GB" dirty="0"/>
          </a:p>
          <a:p>
            <a:r>
              <a:rPr lang="en-GB" dirty="0" smtClean="0"/>
              <a:t>HMRC pays the amount on 7 June 2023.</a:t>
            </a:r>
          </a:p>
          <a:p>
            <a:endParaRPr lang="en-GB" dirty="0"/>
          </a:p>
          <a:p>
            <a:r>
              <a:rPr lang="en-GB" dirty="0" smtClean="0"/>
              <a:t> </a:t>
            </a:r>
            <a:endParaRPr lang="en-GB" dirty="0"/>
          </a:p>
        </p:txBody>
      </p:sp>
      <p:sp>
        <p:nvSpPr>
          <p:cNvPr id="5" name="TextBox 4"/>
          <p:cNvSpPr txBox="1"/>
          <p:nvPr/>
        </p:nvSpPr>
        <p:spPr>
          <a:xfrm>
            <a:off x="4016188" y="532407"/>
            <a:ext cx="4554071" cy="4247317"/>
          </a:xfrm>
          <a:prstGeom prst="rect">
            <a:avLst/>
          </a:prstGeom>
          <a:noFill/>
        </p:spPr>
        <p:txBody>
          <a:bodyPr wrap="square" rtlCol="0">
            <a:spAutoFit/>
          </a:bodyPr>
          <a:lstStyle/>
          <a:p>
            <a:r>
              <a:rPr lang="en-GB" sz="1400" dirty="0" smtClean="0">
                <a:solidFill>
                  <a:schemeClr val="accent1"/>
                </a:solidFill>
                <a:latin typeface="+mj-lt"/>
              </a:rPr>
              <a:t>Repayment supplement</a:t>
            </a:r>
          </a:p>
          <a:p>
            <a:endParaRPr lang="en-GB" sz="1400" dirty="0">
              <a:solidFill>
                <a:schemeClr val="bg1"/>
              </a:solidFill>
              <a:latin typeface="+mj-lt"/>
            </a:endParaRPr>
          </a:p>
          <a:p>
            <a:r>
              <a:rPr lang="en-GB" sz="1400" dirty="0" smtClean="0">
                <a:solidFill>
                  <a:schemeClr val="bg1"/>
                </a:solidFill>
                <a:latin typeface="+mj-lt"/>
              </a:rPr>
              <a:t>A repayment supplement will be due to Tim if there are more than 30 days between the time the date of receipt of the return and the date payment is authorised (deducting any enquiry period and provided the conditions are met). </a:t>
            </a:r>
          </a:p>
          <a:p>
            <a:endParaRPr lang="en-GB" sz="1400" dirty="0">
              <a:solidFill>
                <a:schemeClr val="bg1"/>
              </a:solidFill>
              <a:latin typeface="+mj-lt"/>
            </a:endParaRPr>
          </a:p>
          <a:p>
            <a:r>
              <a:rPr lang="en-GB" sz="1400" dirty="0" smtClean="0">
                <a:solidFill>
                  <a:schemeClr val="bg1"/>
                </a:solidFill>
                <a:latin typeface="+mj-lt"/>
              </a:rPr>
              <a:t>5% x £10,000= £500</a:t>
            </a:r>
          </a:p>
          <a:p>
            <a:endParaRPr lang="en-GB" sz="1400" dirty="0">
              <a:solidFill>
                <a:schemeClr val="bg1"/>
              </a:solidFill>
              <a:latin typeface="+mj-lt"/>
            </a:endParaRPr>
          </a:p>
          <a:p>
            <a:r>
              <a:rPr lang="en-GB" sz="1400" dirty="0" smtClean="0">
                <a:solidFill>
                  <a:schemeClr val="accent1"/>
                </a:solidFill>
                <a:latin typeface="+mj-lt"/>
              </a:rPr>
              <a:t>Repayment interest</a:t>
            </a:r>
          </a:p>
          <a:p>
            <a:endParaRPr lang="en-GB" sz="1400" dirty="0">
              <a:solidFill>
                <a:schemeClr val="accent1"/>
              </a:solidFill>
              <a:latin typeface="+mj-lt"/>
            </a:endParaRPr>
          </a:p>
          <a:p>
            <a:r>
              <a:rPr lang="en-GB" sz="1400" dirty="0" smtClean="0">
                <a:solidFill>
                  <a:schemeClr val="bg1"/>
                </a:solidFill>
                <a:latin typeface="+mj-lt"/>
              </a:rPr>
              <a:t>As Tim has submitted his return to HMRC on time, he will be due repayment interest from the day after his payment deadline (7 May 2023) and until HMRC pays him on 7 June 2023.  </a:t>
            </a:r>
          </a:p>
          <a:p>
            <a:endParaRPr lang="en-GB" sz="1400" dirty="0">
              <a:solidFill>
                <a:schemeClr val="bg1"/>
              </a:solidFill>
              <a:latin typeface="+mj-lt"/>
            </a:endParaRPr>
          </a:p>
          <a:p>
            <a:r>
              <a:rPr lang="en-GB" sz="1400" dirty="0" smtClean="0">
                <a:solidFill>
                  <a:schemeClr val="bg1"/>
                </a:solidFill>
                <a:latin typeface="+mj-lt"/>
              </a:rPr>
              <a:t>£10,000 x 3% x 31/365= £25.48</a:t>
            </a:r>
          </a:p>
          <a:p>
            <a:endParaRPr lang="en-GB" sz="1600" dirty="0">
              <a:solidFill>
                <a:schemeClr val="accent1"/>
              </a:solidFill>
            </a:endParaRPr>
          </a:p>
          <a:p>
            <a:endParaRPr lang="en-GB" sz="1600" dirty="0">
              <a:solidFill>
                <a:schemeClr val="bg1"/>
              </a:solidFill>
            </a:endParaRPr>
          </a:p>
        </p:txBody>
      </p:sp>
    </p:spTree>
    <p:extLst>
      <p:ext uri="{BB962C8B-B14F-4D97-AF65-F5344CB8AC3E}">
        <p14:creationId xmlns:p14="http://schemas.microsoft.com/office/powerpoint/2010/main" val="10218319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7"/>
          </p:nvPr>
        </p:nvSpPr>
        <p:spPr/>
        <p:txBody>
          <a:bodyPr/>
          <a:lstStyle/>
          <a:p>
            <a:pPr marL="0" indent="0">
              <a:buNone/>
            </a:pPr>
            <a:r>
              <a:rPr lang="en-GB" sz="4500" dirty="0" smtClean="0"/>
              <a:t>Any Questions? </a:t>
            </a:r>
            <a:endParaRPr lang="en-GB" sz="4500" dirty="0"/>
          </a:p>
        </p:txBody>
      </p:sp>
      <p:sp>
        <p:nvSpPr>
          <p:cNvPr id="5" name="Rectangle 4"/>
          <p:cNvSpPr/>
          <p:nvPr/>
        </p:nvSpPr>
        <p:spPr>
          <a:xfrm>
            <a:off x="4169128" y="3675049"/>
            <a:ext cx="4572000" cy="646331"/>
          </a:xfrm>
          <a:prstGeom prst="rect">
            <a:avLst/>
          </a:prstGeom>
        </p:spPr>
        <p:txBody>
          <a:bodyPr>
            <a:spAutoFit/>
          </a:bodyPr>
          <a:lstStyle/>
          <a:p>
            <a:r>
              <a:rPr lang="en-GB" dirty="0">
                <a:solidFill>
                  <a:schemeClr val="bg1"/>
                </a:solidFill>
                <a:hlinkClick r:id="rId2"/>
              </a:rPr>
              <a:t>www.pricebailey.co.uk/blog/a-comprehensive-guide-to-hmrcs-vat-penalty-regime</a:t>
            </a:r>
            <a:endParaRPr lang="en-GB" dirty="0">
              <a:solidFill>
                <a:schemeClr val="bg1"/>
              </a:solidFill>
            </a:endParaRPr>
          </a:p>
        </p:txBody>
      </p:sp>
    </p:spTree>
    <p:extLst>
      <p:ext uri="{BB962C8B-B14F-4D97-AF65-F5344CB8AC3E}">
        <p14:creationId xmlns:p14="http://schemas.microsoft.com/office/powerpoint/2010/main" val="33843552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Contact us: </a:t>
            </a:r>
            <a:endParaRPr lang="en-GB" dirty="0"/>
          </a:p>
        </p:txBody>
      </p:sp>
      <p:pic>
        <p:nvPicPr>
          <p:cNvPr id="10" name="Picture 9"/>
          <p:cNvPicPr>
            <a:picLocks noChangeAspect="1"/>
          </p:cNvPicPr>
          <p:nvPr/>
        </p:nvPicPr>
        <p:blipFill>
          <a:blip r:embed="rId2"/>
          <a:stretch>
            <a:fillRect/>
          </a:stretch>
        </p:blipFill>
        <p:spPr>
          <a:xfrm>
            <a:off x="3869810" y="2688465"/>
            <a:ext cx="872938" cy="1150061"/>
          </a:xfrm>
          <a:prstGeom prst="rect">
            <a:avLst/>
          </a:prstGeom>
        </p:spPr>
      </p:pic>
      <p:sp>
        <p:nvSpPr>
          <p:cNvPr id="11" name="TextBox 10"/>
          <p:cNvSpPr txBox="1"/>
          <p:nvPr/>
        </p:nvSpPr>
        <p:spPr>
          <a:xfrm>
            <a:off x="5092492" y="2894163"/>
            <a:ext cx="3621741" cy="954107"/>
          </a:xfrm>
          <a:prstGeom prst="rect">
            <a:avLst/>
          </a:prstGeom>
          <a:noFill/>
        </p:spPr>
        <p:txBody>
          <a:bodyPr wrap="square" rtlCol="0">
            <a:spAutoFit/>
          </a:bodyPr>
          <a:lstStyle/>
          <a:p>
            <a:r>
              <a:rPr lang="en-GB" sz="1400" dirty="0" smtClean="0">
                <a:solidFill>
                  <a:schemeClr val="bg1"/>
                </a:solidFill>
              </a:rPr>
              <a:t>Emma Ryan, Assistant Tax Manager</a:t>
            </a:r>
          </a:p>
          <a:p>
            <a:r>
              <a:rPr lang="en-GB" sz="1400" dirty="0" smtClean="0">
                <a:solidFill>
                  <a:schemeClr val="bg1"/>
                </a:solidFill>
              </a:rPr>
              <a:t>Tel: 02073 </a:t>
            </a:r>
            <a:r>
              <a:rPr lang="en-GB" sz="1400" dirty="0">
                <a:solidFill>
                  <a:schemeClr val="bg1"/>
                </a:solidFill>
              </a:rPr>
              <a:t>827445</a:t>
            </a:r>
            <a:endParaRPr lang="en-GB" sz="1400" dirty="0" smtClean="0">
              <a:solidFill>
                <a:schemeClr val="bg1"/>
              </a:solidFill>
            </a:endParaRPr>
          </a:p>
          <a:p>
            <a:r>
              <a:rPr lang="en-GB" sz="1400" dirty="0" smtClean="0">
                <a:solidFill>
                  <a:schemeClr val="bg1"/>
                </a:solidFill>
              </a:rPr>
              <a:t>Email: </a:t>
            </a:r>
            <a:r>
              <a:rPr lang="en-GB" sz="1400" dirty="0" smtClean="0">
                <a:solidFill>
                  <a:schemeClr val="bg1"/>
                </a:solidFill>
                <a:hlinkClick r:id="rId3"/>
              </a:rPr>
              <a:t>Emma.Ryan@pricebailey.co.uk</a:t>
            </a:r>
            <a:endParaRPr lang="en-GB" sz="1400" dirty="0" smtClean="0">
              <a:solidFill>
                <a:schemeClr val="bg1"/>
              </a:solidFill>
            </a:endParaRPr>
          </a:p>
          <a:p>
            <a:r>
              <a:rPr lang="en-GB" sz="1400" dirty="0" smtClean="0">
                <a:solidFill>
                  <a:schemeClr val="bg1"/>
                </a:solidFill>
              </a:rPr>
              <a:t>Office: City of London</a:t>
            </a:r>
          </a:p>
        </p:txBody>
      </p:sp>
      <p:sp>
        <p:nvSpPr>
          <p:cNvPr id="12" name="TextBox 11"/>
          <p:cNvSpPr txBox="1"/>
          <p:nvPr/>
        </p:nvSpPr>
        <p:spPr>
          <a:xfrm>
            <a:off x="5092491" y="1008902"/>
            <a:ext cx="3621741" cy="954107"/>
          </a:xfrm>
          <a:prstGeom prst="rect">
            <a:avLst/>
          </a:prstGeom>
          <a:noFill/>
        </p:spPr>
        <p:txBody>
          <a:bodyPr wrap="square" rtlCol="0">
            <a:spAutoFit/>
          </a:bodyPr>
          <a:lstStyle/>
          <a:p>
            <a:r>
              <a:rPr lang="en-GB" sz="1400" dirty="0" smtClean="0">
                <a:solidFill>
                  <a:schemeClr val="bg1"/>
                </a:solidFill>
              </a:rPr>
              <a:t>Dr Charlotte Page, Senior Tax Manager</a:t>
            </a:r>
          </a:p>
          <a:p>
            <a:r>
              <a:rPr lang="en-GB" sz="1400" dirty="0" smtClean="0">
                <a:solidFill>
                  <a:schemeClr val="bg1"/>
                </a:solidFill>
              </a:rPr>
              <a:t>Tel: 01223 941280</a:t>
            </a:r>
          </a:p>
          <a:p>
            <a:r>
              <a:rPr lang="en-GB" sz="1400" dirty="0" smtClean="0">
                <a:solidFill>
                  <a:schemeClr val="bg1"/>
                </a:solidFill>
              </a:rPr>
              <a:t>Email: </a:t>
            </a:r>
            <a:r>
              <a:rPr lang="en-GB" sz="1400" dirty="0" smtClean="0">
                <a:solidFill>
                  <a:schemeClr val="bg1"/>
                </a:solidFill>
                <a:hlinkClick r:id="rId4"/>
              </a:rPr>
              <a:t>charlotte.page@pricebailey.co.uk</a:t>
            </a:r>
            <a:endParaRPr lang="en-GB" sz="1400" dirty="0" smtClean="0">
              <a:solidFill>
                <a:schemeClr val="bg1"/>
              </a:solidFill>
            </a:endParaRPr>
          </a:p>
          <a:p>
            <a:r>
              <a:rPr lang="en-GB" sz="1400" dirty="0" smtClean="0">
                <a:solidFill>
                  <a:schemeClr val="bg1"/>
                </a:solidFill>
              </a:rPr>
              <a:t>Office: Cambridge</a:t>
            </a:r>
          </a:p>
        </p:txBody>
      </p:sp>
      <p:pic>
        <p:nvPicPr>
          <p:cNvPr id="13" name="Picture 12"/>
          <p:cNvPicPr>
            <a:picLocks noChangeAspect="1"/>
          </p:cNvPicPr>
          <p:nvPr/>
        </p:nvPicPr>
        <p:blipFill>
          <a:blip r:embed="rId5"/>
          <a:stretch>
            <a:fillRect/>
          </a:stretch>
        </p:blipFill>
        <p:spPr>
          <a:xfrm>
            <a:off x="3869810" y="785439"/>
            <a:ext cx="884978" cy="1185590"/>
          </a:xfrm>
          <a:prstGeom prst="rect">
            <a:avLst/>
          </a:prstGeom>
        </p:spPr>
      </p:pic>
    </p:spTree>
    <p:extLst>
      <p:ext uri="{BB962C8B-B14F-4D97-AF65-F5344CB8AC3E}">
        <p14:creationId xmlns:p14="http://schemas.microsoft.com/office/powerpoint/2010/main" val="16925263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Office contact details </a:t>
            </a:r>
            <a:endParaRPr lang="en-GB" dirty="0"/>
          </a:p>
        </p:txBody>
      </p:sp>
      <p:sp>
        <p:nvSpPr>
          <p:cNvPr id="5" name="TextBox 4"/>
          <p:cNvSpPr txBox="1"/>
          <p:nvPr/>
        </p:nvSpPr>
        <p:spPr>
          <a:xfrm>
            <a:off x="3839422" y="602804"/>
            <a:ext cx="3621741" cy="2031325"/>
          </a:xfrm>
          <a:prstGeom prst="rect">
            <a:avLst/>
          </a:prstGeom>
          <a:noFill/>
        </p:spPr>
        <p:txBody>
          <a:bodyPr wrap="square" rtlCol="0">
            <a:spAutoFit/>
          </a:bodyPr>
          <a:lstStyle/>
          <a:p>
            <a:r>
              <a:rPr lang="en-GB" sz="1400" b="1" dirty="0" smtClean="0">
                <a:solidFill>
                  <a:schemeClr val="bg1"/>
                </a:solidFill>
              </a:rPr>
              <a:t>Cambridge Details:</a:t>
            </a:r>
            <a:endParaRPr lang="en-GB" sz="1400" b="1" dirty="0">
              <a:solidFill>
                <a:schemeClr val="bg1"/>
              </a:solidFill>
            </a:endParaRPr>
          </a:p>
          <a:p>
            <a:r>
              <a:rPr lang="en-GB" sz="1400" dirty="0" smtClean="0">
                <a:solidFill>
                  <a:srgbClr val="FFC000"/>
                </a:solidFill>
              </a:rPr>
              <a:t>E</a:t>
            </a:r>
            <a:r>
              <a:rPr lang="en-GB" sz="1400" dirty="0" smtClean="0">
                <a:solidFill>
                  <a:schemeClr val="bg1"/>
                </a:solidFill>
              </a:rPr>
              <a:t> Cambridge@pricebailey.co.uk</a:t>
            </a:r>
            <a:r>
              <a:rPr lang="en-GB" sz="1400" dirty="0">
                <a:solidFill>
                  <a:schemeClr val="bg1"/>
                </a:solidFill>
              </a:rPr>
              <a:t> </a:t>
            </a:r>
            <a:endParaRPr lang="en-GB" sz="1400" dirty="0" smtClean="0">
              <a:solidFill>
                <a:schemeClr val="bg1"/>
              </a:solidFill>
            </a:endParaRPr>
          </a:p>
          <a:p>
            <a:r>
              <a:rPr lang="en-GB" sz="1400" dirty="0" smtClean="0">
                <a:solidFill>
                  <a:srgbClr val="FFC000"/>
                </a:solidFill>
              </a:rPr>
              <a:t>T</a:t>
            </a:r>
            <a:r>
              <a:rPr lang="en-GB" sz="1400" dirty="0">
                <a:solidFill>
                  <a:schemeClr val="bg1"/>
                </a:solidFill>
              </a:rPr>
              <a:t> </a:t>
            </a:r>
            <a:r>
              <a:rPr lang="en-GB" sz="1400" dirty="0" smtClean="0">
                <a:solidFill>
                  <a:schemeClr val="bg1"/>
                </a:solidFill>
              </a:rPr>
              <a:t>01223 565035</a:t>
            </a:r>
          </a:p>
          <a:p>
            <a:endParaRPr lang="en-GB" sz="1400" dirty="0" smtClean="0">
              <a:solidFill>
                <a:schemeClr val="bg1"/>
              </a:solidFill>
            </a:endParaRPr>
          </a:p>
          <a:p>
            <a:r>
              <a:rPr lang="en-GB" sz="1400" dirty="0" smtClean="0">
                <a:solidFill>
                  <a:schemeClr val="bg1"/>
                </a:solidFill>
              </a:rPr>
              <a:t>Tennyson </a:t>
            </a:r>
            <a:r>
              <a:rPr lang="en-GB" sz="1400" dirty="0">
                <a:solidFill>
                  <a:schemeClr val="bg1"/>
                </a:solidFill>
              </a:rPr>
              <a:t>House</a:t>
            </a:r>
            <a:br>
              <a:rPr lang="en-GB" sz="1400" dirty="0">
                <a:solidFill>
                  <a:schemeClr val="bg1"/>
                </a:solidFill>
              </a:rPr>
            </a:br>
            <a:r>
              <a:rPr lang="en-GB" sz="1400" dirty="0">
                <a:solidFill>
                  <a:schemeClr val="bg1"/>
                </a:solidFill>
              </a:rPr>
              <a:t>Cambridge Business Park</a:t>
            </a:r>
            <a:br>
              <a:rPr lang="en-GB" sz="1400" dirty="0">
                <a:solidFill>
                  <a:schemeClr val="bg1"/>
                </a:solidFill>
              </a:rPr>
            </a:br>
            <a:r>
              <a:rPr lang="en-GB" sz="1400" dirty="0">
                <a:solidFill>
                  <a:schemeClr val="bg1"/>
                </a:solidFill>
              </a:rPr>
              <a:t>Cambridge</a:t>
            </a:r>
            <a:br>
              <a:rPr lang="en-GB" sz="1400" dirty="0">
                <a:solidFill>
                  <a:schemeClr val="bg1"/>
                </a:solidFill>
              </a:rPr>
            </a:br>
            <a:r>
              <a:rPr lang="en-GB" sz="1400" dirty="0">
                <a:solidFill>
                  <a:schemeClr val="bg1"/>
                </a:solidFill>
              </a:rPr>
              <a:t>Cambridgeshire</a:t>
            </a:r>
            <a:br>
              <a:rPr lang="en-GB" sz="1400" dirty="0">
                <a:solidFill>
                  <a:schemeClr val="bg1"/>
                </a:solidFill>
              </a:rPr>
            </a:br>
            <a:r>
              <a:rPr lang="en-GB" sz="1400" dirty="0">
                <a:solidFill>
                  <a:schemeClr val="bg1"/>
                </a:solidFill>
              </a:rPr>
              <a:t>CB4 0WZ</a:t>
            </a:r>
            <a:endParaRPr lang="en-GB" sz="1400" dirty="0" smtClean="0">
              <a:solidFill>
                <a:schemeClr val="bg1"/>
              </a:solidFill>
            </a:endParaRPr>
          </a:p>
        </p:txBody>
      </p:sp>
      <p:sp>
        <p:nvSpPr>
          <p:cNvPr id="6" name="TextBox 5"/>
          <p:cNvSpPr txBox="1"/>
          <p:nvPr/>
        </p:nvSpPr>
        <p:spPr>
          <a:xfrm>
            <a:off x="4530303" y="2669946"/>
            <a:ext cx="3621741" cy="2031325"/>
          </a:xfrm>
          <a:prstGeom prst="rect">
            <a:avLst/>
          </a:prstGeom>
          <a:noFill/>
        </p:spPr>
        <p:txBody>
          <a:bodyPr wrap="square" rtlCol="0">
            <a:spAutoFit/>
          </a:bodyPr>
          <a:lstStyle/>
          <a:p>
            <a:pPr algn="r"/>
            <a:r>
              <a:rPr lang="en-GB" sz="1400" b="1" dirty="0" smtClean="0">
                <a:solidFill>
                  <a:schemeClr val="bg1"/>
                </a:solidFill>
              </a:rPr>
              <a:t>City of London details:</a:t>
            </a:r>
          </a:p>
          <a:p>
            <a:pPr algn="r"/>
            <a:r>
              <a:rPr lang="en-GB" sz="1400" dirty="0">
                <a:solidFill>
                  <a:srgbClr val="FFC000"/>
                </a:solidFill>
              </a:rPr>
              <a:t>E</a:t>
            </a:r>
            <a:r>
              <a:rPr lang="en-GB" sz="1400" dirty="0">
                <a:solidFill>
                  <a:schemeClr val="bg1"/>
                </a:solidFill>
              </a:rPr>
              <a:t> </a:t>
            </a:r>
            <a:r>
              <a:rPr lang="en-GB" sz="1400" dirty="0" smtClean="0">
                <a:solidFill>
                  <a:schemeClr val="bg1"/>
                </a:solidFill>
              </a:rPr>
              <a:t>city@pricebailey.co.uk</a:t>
            </a:r>
          </a:p>
          <a:p>
            <a:pPr algn="r"/>
            <a:r>
              <a:rPr lang="en-GB" sz="1400" dirty="0" smtClean="0">
                <a:solidFill>
                  <a:srgbClr val="FFC000"/>
                </a:solidFill>
              </a:rPr>
              <a:t>T</a:t>
            </a:r>
            <a:r>
              <a:rPr lang="en-GB" sz="1400" dirty="0">
                <a:solidFill>
                  <a:schemeClr val="bg1"/>
                </a:solidFill>
              </a:rPr>
              <a:t> </a:t>
            </a:r>
            <a:r>
              <a:rPr lang="en-GB" sz="1400" dirty="0" smtClean="0">
                <a:solidFill>
                  <a:schemeClr val="bg1"/>
                </a:solidFill>
              </a:rPr>
              <a:t>020 7065 2660</a:t>
            </a:r>
          </a:p>
          <a:p>
            <a:pPr algn="r"/>
            <a:endParaRPr lang="en-GB" sz="1400" dirty="0" smtClean="0">
              <a:solidFill>
                <a:schemeClr val="bg1"/>
              </a:solidFill>
            </a:endParaRPr>
          </a:p>
          <a:p>
            <a:pPr algn="r"/>
            <a:r>
              <a:rPr lang="en-GB" sz="1400" dirty="0">
                <a:solidFill>
                  <a:schemeClr val="bg1"/>
                </a:solidFill>
              </a:rPr>
              <a:t>8th Floor</a:t>
            </a:r>
            <a:br>
              <a:rPr lang="en-GB" sz="1400" dirty="0">
                <a:solidFill>
                  <a:schemeClr val="bg1"/>
                </a:solidFill>
              </a:rPr>
            </a:br>
            <a:r>
              <a:rPr lang="en-GB" sz="1400" dirty="0">
                <a:solidFill>
                  <a:schemeClr val="bg1"/>
                </a:solidFill>
              </a:rPr>
              <a:t>Dashwood House</a:t>
            </a:r>
            <a:br>
              <a:rPr lang="en-GB" sz="1400" dirty="0">
                <a:solidFill>
                  <a:schemeClr val="bg1"/>
                </a:solidFill>
              </a:rPr>
            </a:br>
            <a:r>
              <a:rPr lang="en-GB" sz="1400" dirty="0">
                <a:solidFill>
                  <a:schemeClr val="bg1"/>
                </a:solidFill>
              </a:rPr>
              <a:t>69 Old Broad Street</a:t>
            </a:r>
            <a:br>
              <a:rPr lang="en-GB" sz="1400" dirty="0">
                <a:solidFill>
                  <a:schemeClr val="bg1"/>
                </a:solidFill>
              </a:rPr>
            </a:br>
            <a:r>
              <a:rPr lang="en-GB" sz="1400" dirty="0">
                <a:solidFill>
                  <a:schemeClr val="bg1"/>
                </a:solidFill>
              </a:rPr>
              <a:t>London</a:t>
            </a:r>
            <a:br>
              <a:rPr lang="en-GB" sz="1400" dirty="0">
                <a:solidFill>
                  <a:schemeClr val="bg1"/>
                </a:solidFill>
              </a:rPr>
            </a:br>
            <a:r>
              <a:rPr lang="en-GB" sz="1400" dirty="0">
                <a:solidFill>
                  <a:schemeClr val="bg1"/>
                </a:solidFill>
              </a:rPr>
              <a:t>EC2M 1QS</a:t>
            </a:r>
            <a:endParaRPr lang="en-GB" sz="1400" dirty="0" smtClean="0">
              <a:solidFill>
                <a:schemeClr val="bg1"/>
              </a:solidFill>
            </a:endParaRPr>
          </a:p>
        </p:txBody>
      </p:sp>
    </p:spTree>
    <p:extLst>
      <p:ext uri="{BB962C8B-B14F-4D97-AF65-F5344CB8AC3E}">
        <p14:creationId xmlns:p14="http://schemas.microsoft.com/office/powerpoint/2010/main" val="4172218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75131" y="565343"/>
            <a:ext cx="2813102" cy="346503"/>
          </a:xfrm>
        </p:spPr>
        <p:txBody>
          <a:bodyPr/>
          <a:lstStyle/>
          <a:p>
            <a:r>
              <a:rPr lang="en-GB" dirty="0" smtClean="0"/>
              <a:t>Overview of Penalty Reform Changes from HMRC</a:t>
            </a:r>
            <a:endParaRPr lang="en-GB" dirty="0"/>
          </a:p>
        </p:txBody>
      </p:sp>
      <p:sp>
        <p:nvSpPr>
          <p:cNvPr id="3" name="Text Placeholder 2"/>
          <p:cNvSpPr>
            <a:spLocks noGrp="1"/>
          </p:cNvSpPr>
          <p:nvPr>
            <p:ph type="body" sz="quarter" idx="11"/>
          </p:nvPr>
        </p:nvSpPr>
        <p:spPr>
          <a:xfrm rot="10800000" flipV="1">
            <a:off x="4546770" y="1023884"/>
            <a:ext cx="3626073" cy="3560727"/>
          </a:xfrm>
        </p:spPr>
        <p:txBody>
          <a:bodyPr/>
          <a:lstStyle/>
          <a:p>
            <a:r>
              <a:rPr lang="en-GB" dirty="0" smtClean="0"/>
              <a:t>‘A </a:t>
            </a:r>
            <a:r>
              <a:rPr lang="en-GB" dirty="0"/>
              <a:t>new points-based system for late submissions is designed to be more lenient to those who make the occasional slip-up whilst still penalising those who deliberately avoid their obligations</a:t>
            </a:r>
            <a:r>
              <a:rPr lang="en-GB" dirty="0" smtClean="0"/>
              <a:t>.</a:t>
            </a:r>
            <a:endParaRPr lang="en-GB" dirty="0"/>
          </a:p>
          <a:p>
            <a:endParaRPr lang="en-GB" dirty="0" smtClean="0"/>
          </a:p>
          <a:p>
            <a:r>
              <a:rPr lang="en-GB" dirty="0" smtClean="0"/>
              <a:t>The </a:t>
            </a:r>
            <a:r>
              <a:rPr lang="en-GB" dirty="0"/>
              <a:t>late payment penalties will be charged at different rates based on when the payment is received, making them more proportionate to the length of time the payment is outstanding</a:t>
            </a:r>
            <a:r>
              <a:rPr lang="en-GB" dirty="0" smtClean="0"/>
              <a:t>.’</a:t>
            </a:r>
            <a:endParaRPr lang="en-GB" dirty="0"/>
          </a:p>
          <a:p>
            <a:endParaRPr lang="en-GB" sz="1200" dirty="0"/>
          </a:p>
        </p:txBody>
      </p:sp>
      <p:sp>
        <p:nvSpPr>
          <p:cNvPr id="6" name="TextBox 5"/>
          <p:cNvSpPr txBox="1"/>
          <p:nvPr/>
        </p:nvSpPr>
        <p:spPr>
          <a:xfrm>
            <a:off x="775131" y="2219785"/>
            <a:ext cx="2926080" cy="923330"/>
          </a:xfrm>
          <a:prstGeom prst="rect">
            <a:avLst/>
          </a:prstGeom>
          <a:noFill/>
        </p:spPr>
        <p:txBody>
          <a:bodyPr wrap="square" rtlCol="0">
            <a:spAutoFit/>
          </a:bodyPr>
          <a:lstStyle/>
          <a:p>
            <a:r>
              <a:rPr lang="en-GB" dirty="0">
                <a:solidFill>
                  <a:schemeClr val="bg1"/>
                </a:solidFill>
              </a:rPr>
              <a:t>‘The new penalties are designed to be fairer and more effective</a:t>
            </a:r>
            <a:r>
              <a:rPr lang="en-GB" dirty="0" smtClean="0">
                <a:solidFill>
                  <a:schemeClr val="bg1"/>
                </a:solidFill>
              </a:rPr>
              <a:t>.’</a:t>
            </a:r>
            <a:endParaRPr lang="en-GB" dirty="0">
              <a:solidFill>
                <a:schemeClr val="bg1"/>
              </a:solidFill>
            </a:endParaRPr>
          </a:p>
        </p:txBody>
      </p:sp>
    </p:spTree>
    <p:extLst>
      <p:ext uri="{BB962C8B-B14F-4D97-AF65-F5344CB8AC3E}">
        <p14:creationId xmlns:p14="http://schemas.microsoft.com/office/powerpoint/2010/main" val="3133876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0" y="2257441"/>
            <a:ext cx="9143999" cy="471479"/>
          </a:xfrm>
        </p:spPr>
        <p:txBody>
          <a:bodyPr/>
          <a:lstStyle/>
          <a:p>
            <a:r>
              <a:rPr lang="en-GB"/>
              <a:t>Old regime – default surcharge</a:t>
            </a:r>
            <a:endParaRPr lang="en-GB" dirty="0"/>
          </a:p>
        </p:txBody>
      </p:sp>
    </p:spTree>
    <p:extLst>
      <p:ext uri="{BB962C8B-B14F-4D97-AF65-F5344CB8AC3E}">
        <p14:creationId xmlns:p14="http://schemas.microsoft.com/office/powerpoint/2010/main" val="24437830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85763" y="565113"/>
            <a:ext cx="2509838" cy="803334"/>
          </a:xfrm>
        </p:spPr>
        <p:txBody>
          <a:bodyPr>
            <a:normAutofit lnSpcReduction="10000"/>
          </a:bodyPr>
          <a:lstStyle/>
          <a:p>
            <a:r>
              <a:rPr lang="en-GB" dirty="0" smtClean="0"/>
              <a:t>Default </a:t>
            </a:r>
            <a:r>
              <a:rPr lang="en-GB" dirty="0"/>
              <a:t>surcharge regime for late filings and payments</a:t>
            </a:r>
          </a:p>
          <a:p>
            <a:endParaRPr lang="en-GB" dirty="0"/>
          </a:p>
        </p:txBody>
      </p:sp>
      <p:sp>
        <p:nvSpPr>
          <p:cNvPr id="3" name="Text Placeholder 2"/>
          <p:cNvSpPr>
            <a:spLocks noGrp="1"/>
          </p:cNvSpPr>
          <p:nvPr>
            <p:ph type="body" sz="quarter" idx="11"/>
          </p:nvPr>
        </p:nvSpPr>
        <p:spPr>
          <a:xfrm>
            <a:off x="785763" y="1881140"/>
            <a:ext cx="2509838" cy="346503"/>
          </a:xfrm>
        </p:spPr>
        <p:txBody>
          <a:bodyPr/>
          <a:lstStyle/>
          <a:p>
            <a:pPr marL="0" indent="0"/>
            <a:r>
              <a:rPr lang="en-GB" dirty="0" smtClean="0"/>
              <a:t>For quarterly VAT Accounting periods ending on 31 January or 28 February 2023, businesses are still subject </a:t>
            </a:r>
            <a:r>
              <a:rPr lang="en-GB" dirty="0"/>
              <a:t>to the default surcharge regime when VAT returns </a:t>
            </a:r>
            <a:r>
              <a:rPr lang="en-GB" dirty="0" smtClean="0"/>
              <a:t>are </a:t>
            </a:r>
            <a:r>
              <a:rPr lang="en-GB" dirty="0"/>
              <a:t>filed </a:t>
            </a:r>
            <a:r>
              <a:rPr lang="en-GB" dirty="0" smtClean="0"/>
              <a:t>and paid late</a:t>
            </a:r>
            <a:r>
              <a:rPr lang="en-GB" dirty="0"/>
              <a:t>.</a:t>
            </a:r>
          </a:p>
          <a:p>
            <a:endParaRPr lang="en-GB" dirty="0"/>
          </a:p>
        </p:txBody>
      </p:sp>
      <p:sp>
        <p:nvSpPr>
          <p:cNvPr id="5" name="TextBox 4"/>
          <p:cNvSpPr txBox="1"/>
          <p:nvPr/>
        </p:nvSpPr>
        <p:spPr>
          <a:xfrm>
            <a:off x="4143116" y="834699"/>
            <a:ext cx="4143178" cy="2092881"/>
          </a:xfrm>
          <a:prstGeom prst="rect">
            <a:avLst/>
          </a:prstGeom>
          <a:noFill/>
        </p:spPr>
        <p:txBody>
          <a:bodyPr wrap="square" rtlCol="0">
            <a:spAutoFit/>
          </a:bodyPr>
          <a:lstStyle/>
          <a:p>
            <a:r>
              <a:rPr lang="en-GB" sz="1400" dirty="0" smtClean="0">
                <a:solidFill>
                  <a:schemeClr val="bg1"/>
                </a:solidFill>
              </a:rPr>
              <a:t>Whilst no penalty is applied to the first late filing/ payment by a taxpayer under the old regime, this does trigger a 12 months default surcharge period. </a:t>
            </a:r>
          </a:p>
          <a:p>
            <a:endParaRPr lang="en-GB" sz="1400" dirty="0">
              <a:solidFill>
                <a:schemeClr val="bg1"/>
              </a:solidFill>
            </a:endParaRPr>
          </a:p>
          <a:p>
            <a:r>
              <a:rPr lang="en-GB" sz="1400" dirty="0" smtClean="0">
                <a:solidFill>
                  <a:schemeClr val="bg1"/>
                </a:solidFill>
              </a:rPr>
              <a:t>Taxpayers, who are</a:t>
            </a:r>
            <a:r>
              <a:rPr lang="en-GB" sz="1400" dirty="0">
                <a:solidFill>
                  <a:schemeClr val="bg1"/>
                </a:solidFill>
              </a:rPr>
              <a:t> within a default surcharge </a:t>
            </a:r>
            <a:r>
              <a:rPr lang="en-GB" sz="1400" dirty="0" smtClean="0">
                <a:solidFill>
                  <a:schemeClr val="bg1"/>
                </a:solidFill>
              </a:rPr>
              <a:t>period and are late in filing/ making a payment for their last return under the old regime, will be subject to the usual penalties of 2%, </a:t>
            </a:r>
            <a:r>
              <a:rPr lang="en-GB" sz="1400" dirty="0">
                <a:solidFill>
                  <a:schemeClr val="bg1"/>
                </a:solidFill>
              </a:rPr>
              <a:t>5%, 10% and 15</a:t>
            </a:r>
            <a:r>
              <a:rPr lang="en-GB" sz="1400" dirty="0" smtClean="0">
                <a:solidFill>
                  <a:schemeClr val="bg1"/>
                </a:solidFill>
              </a:rPr>
              <a:t>% respectively.</a:t>
            </a:r>
            <a:endParaRPr lang="en-GB" sz="1400" dirty="0">
              <a:solidFill>
                <a:schemeClr val="bg1"/>
              </a:solidFill>
            </a:endParaRPr>
          </a:p>
          <a:p>
            <a:endParaRPr lang="en-GB" b="1" dirty="0"/>
          </a:p>
        </p:txBody>
      </p:sp>
    </p:spTree>
    <p:extLst>
      <p:ext uri="{BB962C8B-B14F-4D97-AF65-F5344CB8AC3E}">
        <p14:creationId xmlns:p14="http://schemas.microsoft.com/office/powerpoint/2010/main" val="28619053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75131" y="565343"/>
            <a:ext cx="2509838" cy="346503"/>
          </a:xfrm>
        </p:spPr>
        <p:txBody>
          <a:bodyPr/>
          <a:lstStyle/>
          <a:p>
            <a:r>
              <a:rPr lang="en-GB" dirty="0"/>
              <a:t>Default surcharge regime for late filings and payments</a:t>
            </a:r>
          </a:p>
          <a:p>
            <a:endParaRPr lang="en-GB" dirty="0"/>
          </a:p>
        </p:txBody>
      </p:sp>
      <p:sp>
        <p:nvSpPr>
          <p:cNvPr id="3" name="Text Placeholder 2"/>
          <p:cNvSpPr>
            <a:spLocks noGrp="1"/>
          </p:cNvSpPr>
          <p:nvPr>
            <p:ph type="body" sz="quarter" idx="11"/>
          </p:nvPr>
        </p:nvSpPr>
        <p:spPr>
          <a:xfrm>
            <a:off x="785763" y="1838963"/>
            <a:ext cx="2499206" cy="626331"/>
          </a:xfrm>
        </p:spPr>
        <p:txBody>
          <a:bodyPr/>
          <a:lstStyle/>
          <a:p>
            <a:r>
              <a:rPr lang="en-GB" dirty="0" smtClean="0"/>
              <a:t>Key points of Default </a:t>
            </a:r>
            <a:r>
              <a:rPr lang="en-GB" dirty="0"/>
              <a:t>S</a:t>
            </a:r>
            <a:r>
              <a:rPr lang="en-GB" dirty="0" smtClean="0"/>
              <a:t>urcharge </a:t>
            </a:r>
            <a:r>
              <a:rPr lang="en-GB" dirty="0"/>
              <a:t>R</a:t>
            </a:r>
            <a:r>
              <a:rPr lang="en-GB" dirty="0" smtClean="0"/>
              <a:t>egime</a:t>
            </a:r>
            <a:endParaRPr lang="en-GB" dirty="0"/>
          </a:p>
        </p:txBody>
      </p:sp>
      <p:sp>
        <p:nvSpPr>
          <p:cNvPr id="4" name="Text Placeholder 3"/>
          <p:cNvSpPr>
            <a:spLocks noGrp="1"/>
          </p:cNvSpPr>
          <p:nvPr>
            <p:ph type="body" sz="quarter" idx="17"/>
          </p:nvPr>
        </p:nvSpPr>
        <p:spPr>
          <a:xfrm>
            <a:off x="4028449" y="710464"/>
            <a:ext cx="4631996" cy="2883328"/>
          </a:xfrm>
        </p:spPr>
        <p:txBody>
          <a:bodyPr/>
          <a:lstStyle/>
          <a:p>
            <a:r>
              <a:rPr lang="en-GB" sz="1400" dirty="0" smtClean="0"/>
              <a:t>First default (either late submission or payment) does not attract a penalty but a Surcharge Liability Notice (SLN) of 12 months will be triggered. </a:t>
            </a:r>
          </a:p>
          <a:p>
            <a:r>
              <a:rPr lang="en-GB" sz="1400" dirty="0" smtClean="0"/>
              <a:t>Late submission of nil or repayment returns or where payment is made on time does not incur a penalty but the SLN is extended for </a:t>
            </a:r>
            <a:r>
              <a:rPr lang="en-GB" sz="1400" dirty="0"/>
              <a:t>12 month from the end of the latest period in default</a:t>
            </a:r>
            <a:r>
              <a:rPr lang="en-GB" sz="1400" dirty="0" smtClean="0"/>
              <a:t>.</a:t>
            </a:r>
          </a:p>
          <a:p>
            <a:r>
              <a:rPr lang="en-GB" sz="1400" dirty="0" smtClean="0"/>
              <a:t>Whilst within the surcharge default period, any additional late submissions (where payments are due) or late payments will trigger an initial surcharge of 2% of the VAT outstanding, which is then increased to 5%, 10% and 15% for additional defaults. </a:t>
            </a:r>
          </a:p>
          <a:p>
            <a:r>
              <a:rPr lang="en-GB" sz="1400" dirty="0" smtClean="0"/>
              <a:t>HMRC does not issue a surcharge at 2% and 5% if it is calculated to be less than £400. A minimum of £30 applies to surcharges calculated at 10% and 15%. </a:t>
            </a:r>
          </a:p>
          <a:p>
            <a:r>
              <a:rPr lang="en-GB" sz="1400" dirty="0" smtClean="0"/>
              <a:t>Liability to surcharge expires if all returns/ payments are received on time during the surcharge period.</a:t>
            </a:r>
            <a:endParaRPr lang="en-GB" sz="1400" dirty="0"/>
          </a:p>
        </p:txBody>
      </p:sp>
    </p:spTree>
    <p:extLst>
      <p:ext uri="{BB962C8B-B14F-4D97-AF65-F5344CB8AC3E}">
        <p14:creationId xmlns:p14="http://schemas.microsoft.com/office/powerpoint/2010/main" val="17424097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0" y="2278011"/>
            <a:ext cx="9143999" cy="346503"/>
          </a:xfrm>
        </p:spPr>
        <p:txBody>
          <a:bodyPr/>
          <a:lstStyle/>
          <a:p>
            <a:r>
              <a:rPr lang="en-GB" dirty="0" smtClean="0"/>
              <a:t>Late Filing VAT Penalty </a:t>
            </a:r>
            <a:r>
              <a:rPr lang="en-GB" dirty="0"/>
              <a:t>points </a:t>
            </a:r>
          </a:p>
        </p:txBody>
      </p:sp>
    </p:spTree>
    <p:extLst>
      <p:ext uri="{BB962C8B-B14F-4D97-AF65-F5344CB8AC3E}">
        <p14:creationId xmlns:p14="http://schemas.microsoft.com/office/powerpoint/2010/main" val="17224286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a:t>Penalty points – Late submissions</a:t>
            </a:r>
          </a:p>
        </p:txBody>
      </p:sp>
      <p:sp>
        <p:nvSpPr>
          <p:cNvPr id="3" name="Text Placeholder 2"/>
          <p:cNvSpPr>
            <a:spLocks noGrp="1"/>
          </p:cNvSpPr>
          <p:nvPr>
            <p:ph type="body" sz="quarter" idx="11"/>
          </p:nvPr>
        </p:nvSpPr>
        <p:spPr>
          <a:xfrm>
            <a:off x="775131" y="1487177"/>
            <a:ext cx="2353551" cy="1551858"/>
          </a:xfrm>
        </p:spPr>
        <p:txBody>
          <a:bodyPr/>
          <a:lstStyle/>
          <a:p>
            <a:r>
              <a:rPr lang="en-GB" dirty="0" smtClean="0"/>
              <a:t>For accounting periods starting on or after 1 January 2023, the new ‘points-based’ system will apply to late submissions (incl. nil or repayment returns).</a:t>
            </a:r>
          </a:p>
          <a:p>
            <a:endParaRPr lang="en-GB" dirty="0"/>
          </a:p>
          <a:p>
            <a:endParaRPr lang="en-GB" dirty="0"/>
          </a:p>
        </p:txBody>
      </p:sp>
      <p:sp>
        <p:nvSpPr>
          <p:cNvPr id="6" name="TextBox 5"/>
          <p:cNvSpPr txBox="1"/>
          <p:nvPr/>
        </p:nvSpPr>
        <p:spPr>
          <a:xfrm>
            <a:off x="4105340" y="911846"/>
            <a:ext cx="4628756" cy="3170099"/>
          </a:xfrm>
          <a:prstGeom prst="rect">
            <a:avLst/>
          </a:prstGeom>
          <a:noFill/>
        </p:spPr>
        <p:txBody>
          <a:bodyPr wrap="square" rtlCol="0">
            <a:spAutoFit/>
          </a:bodyPr>
          <a:lstStyle/>
          <a:p>
            <a:r>
              <a:rPr lang="en-GB" sz="1400" dirty="0">
                <a:solidFill>
                  <a:srgbClr val="FFFFFF"/>
                </a:solidFill>
              </a:rPr>
              <a:t>A business will receive a penalty point for each VAT return submitted late, until they reach their </a:t>
            </a:r>
            <a:r>
              <a:rPr lang="en-GB" sz="1400" dirty="0" smtClean="0">
                <a:solidFill>
                  <a:srgbClr val="FFFFFF"/>
                </a:solidFill>
              </a:rPr>
              <a:t>threshold (based on their filing periodicity- this will be 4 points for quarterly filers), a </a:t>
            </a:r>
            <a:r>
              <a:rPr lang="en-GB" sz="1400" b="1" dirty="0">
                <a:solidFill>
                  <a:schemeClr val="accent1"/>
                </a:solidFill>
              </a:rPr>
              <a:t>£200 </a:t>
            </a:r>
            <a:r>
              <a:rPr lang="en-GB" sz="1400" dirty="0">
                <a:solidFill>
                  <a:srgbClr val="FFFFFF"/>
                </a:solidFill>
              </a:rPr>
              <a:t>penalty will </a:t>
            </a:r>
            <a:r>
              <a:rPr lang="en-GB" sz="1400" dirty="0" smtClean="0">
                <a:solidFill>
                  <a:srgbClr val="FFFFFF"/>
                </a:solidFill>
              </a:rPr>
              <a:t>then be </a:t>
            </a:r>
            <a:r>
              <a:rPr lang="en-GB" sz="1400" dirty="0">
                <a:solidFill>
                  <a:srgbClr val="FFFFFF"/>
                </a:solidFill>
              </a:rPr>
              <a:t>incurred</a:t>
            </a:r>
            <a:r>
              <a:rPr lang="en-GB" sz="1400" dirty="0" smtClean="0">
                <a:solidFill>
                  <a:srgbClr val="FFFFFF"/>
                </a:solidFill>
              </a:rPr>
              <a:t>.</a:t>
            </a:r>
          </a:p>
          <a:p>
            <a:endParaRPr lang="en-GB" sz="1400" dirty="0">
              <a:solidFill>
                <a:srgbClr val="FFFFFF"/>
              </a:solidFill>
            </a:endParaRPr>
          </a:p>
          <a:p>
            <a:r>
              <a:rPr lang="en-GB" sz="1400" dirty="0" smtClean="0">
                <a:solidFill>
                  <a:schemeClr val="bg1"/>
                </a:solidFill>
              </a:rPr>
              <a:t>A </a:t>
            </a:r>
            <a:r>
              <a:rPr lang="en-GB" sz="1400" dirty="0">
                <a:solidFill>
                  <a:schemeClr val="bg1"/>
                </a:solidFill>
              </a:rPr>
              <a:t>further </a:t>
            </a:r>
            <a:r>
              <a:rPr lang="en-GB" sz="1400" b="1" dirty="0">
                <a:solidFill>
                  <a:schemeClr val="accent1"/>
                </a:solidFill>
              </a:rPr>
              <a:t>£200 </a:t>
            </a:r>
            <a:r>
              <a:rPr lang="en-GB" sz="1400" dirty="0">
                <a:solidFill>
                  <a:schemeClr val="bg1"/>
                </a:solidFill>
              </a:rPr>
              <a:t>penalty will be charged for each subsequent late VAT return submission while the business </a:t>
            </a:r>
            <a:r>
              <a:rPr lang="en-GB" sz="1400" dirty="0" smtClean="0">
                <a:solidFill>
                  <a:schemeClr val="bg1"/>
                </a:solidFill>
              </a:rPr>
              <a:t>stays </a:t>
            </a:r>
            <a:r>
              <a:rPr lang="en-GB" sz="1400" dirty="0">
                <a:solidFill>
                  <a:schemeClr val="bg1"/>
                </a:solidFill>
              </a:rPr>
              <a:t>at the threshold</a:t>
            </a:r>
            <a:r>
              <a:rPr lang="en-GB" sz="1400" dirty="0" smtClean="0">
                <a:solidFill>
                  <a:schemeClr val="bg1"/>
                </a:solidFill>
              </a:rPr>
              <a:t>.</a:t>
            </a:r>
          </a:p>
          <a:p>
            <a:endParaRPr lang="en-GB" sz="1400" dirty="0">
              <a:solidFill>
                <a:schemeClr val="bg1"/>
              </a:solidFill>
            </a:endParaRPr>
          </a:p>
          <a:p>
            <a:r>
              <a:rPr lang="en-GB" sz="1400" dirty="0" smtClean="0">
                <a:solidFill>
                  <a:schemeClr val="bg1"/>
                </a:solidFill>
              </a:rPr>
              <a:t>Please note that the above rules will not apply to a taxpayer’s first VAT return (if newly registered), their final return after de-registration or one off return (for periods other than one month, a quarter or a year).</a:t>
            </a:r>
            <a:endParaRPr lang="en-GB" sz="1400" dirty="0">
              <a:solidFill>
                <a:schemeClr val="bg1"/>
              </a:solidFill>
            </a:endParaRPr>
          </a:p>
          <a:p>
            <a:endParaRPr lang="en-GB" dirty="0"/>
          </a:p>
        </p:txBody>
      </p:sp>
    </p:spTree>
    <p:extLst>
      <p:ext uri="{BB962C8B-B14F-4D97-AF65-F5344CB8AC3E}">
        <p14:creationId xmlns:p14="http://schemas.microsoft.com/office/powerpoint/2010/main" val="3910698605"/>
      </p:ext>
    </p:extLst>
  </p:cSld>
  <p:clrMapOvr>
    <a:masterClrMapping/>
  </p:clrMapOvr>
  <p:timing>
    <p:tnLst>
      <p:par>
        <p:cTn id="1" dur="indefinite" restart="never" nodeType="tmRoot"/>
      </p:par>
    </p:tnLst>
  </p:timing>
</p:sld>
</file>

<file path=ppt/theme/theme1.xml><?xml version="1.0" encoding="utf-8"?>
<a:theme xmlns:a="http://schemas.openxmlformats.org/drawingml/2006/main" name="Cover Master">
  <a:themeElements>
    <a:clrScheme name="Custom 33">
      <a:dk1>
        <a:srgbClr val="000000"/>
      </a:dk1>
      <a:lt1>
        <a:srgbClr val="FFFFFF"/>
      </a:lt1>
      <a:dk2>
        <a:srgbClr val="2B3441"/>
      </a:dk2>
      <a:lt2>
        <a:srgbClr val="D1EAF7"/>
      </a:lt2>
      <a:accent1>
        <a:srgbClr val="03C5AE"/>
      </a:accent1>
      <a:accent2>
        <a:srgbClr val="07A9A1"/>
      </a:accent2>
      <a:accent3>
        <a:srgbClr val="059592"/>
      </a:accent3>
      <a:accent4>
        <a:srgbClr val="0B776D"/>
      </a:accent4>
      <a:accent5>
        <a:srgbClr val="106C6E"/>
      </a:accent5>
      <a:accent6>
        <a:srgbClr val="085849"/>
      </a:accent6>
      <a:hlink>
        <a:srgbClr val="F49100"/>
      </a:hlink>
      <a:folHlink>
        <a:srgbClr val="85DFD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dirty="0" smtClean="0">
            <a:solidFill>
              <a:schemeClr val="tx2"/>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Slideshow presentation template.potx" id="{04163EDF-016F-4AAD-A811-46938CD28CD2}" vid="{43C33A3A-8856-4746-84E6-D95B4C12EC0C}"/>
    </a:ext>
  </a:extLst>
</a:theme>
</file>

<file path=ppt/theme/theme2.xml><?xml version="1.0" encoding="utf-8"?>
<a:theme xmlns:a="http://schemas.openxmlformats.org/drawingml/2006/main" name="Contents Master">
  <a:themeElements>
    <a:clrScheme name="Custom 33">
      <a:dk1>
        <a:srgbClr val="000000"/>
      </a:dk1>
      <a:lt1>
        <a:srgbClr val="FFFFFF"/>
      </a:lt1>
      <a:dk2>
        <a:srgbClr val="2B3441"/>
      </a:dk2>
      <a:lt2>
        <a:srgbClr val="D1EAF7"/>
      </a:lt2>
      <a:accent1>
        <a:srgbClr val="03C5AE"/>
      </a:accent1>
      <a:accent2>
        <a:srgbClr val="07A9A1"/>
      </a:accent2>
      <a:accent3>
        <a:srgbClr val="059592"/>
      </a:accent3>
      <a:accent4>
        <a:srgbClr val="0B776D"/>
      </a:accent4>
      <a:accent5>
        <a:srgbClr val="106C6E"/>
      </a:accent5>
      <a:accent6>
        <a:srgbClr val="0858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show presentation template.potx" id="{04163EDF-016F-4AAD-A811-46938CD28CD2}" vid="{BF4BE06D-7DD7-4019-B6B2-3B6E2CF7FF05}"/>
    </a:ext>
  </a:extLst>
</a:theme>
</file>

<file path=ppt/theme/theme3.xml><?xml version="1.0" encoding="utf-8"?>
<a:theme xmlns:a="http://schemas.openxmlformats.org/drawingml/2006/main" name="Process Master">
  <a:themeElements>
    <a:clrScheme name="Custom 33">
      <a:dk1>
        <a:srgbClr val="000000"/>
      </a:dk1>
      <a:lt1>
        <a:srgbClr val="FFFFFF"/>
      </a:lt1>
      <a:dk2>
        <a:srgbClr val="2B3441"/>
      </a:dk2>
      <a:lt2>
        <a:srgbClr val="D1EAF7"/>
      </a:lt2>
      <a:accent1>
        <a:srgbClr val="03C5AE"/>
      </a:accent1>
      <a:accent2>
        <a:srgbClr val="07A9A1"/>
      </a:accent2>
      <a:accent3>
        <a:srgbClr val="059592"/>
      </a:accent3>
      <a:accent4>
        <a:srgbClr val="0B776D"/>
      </a:accent4>
      <a:accent5>
        <a:srgbClr val="106C6E"/>
      </a:accent5>
      <a:accent6>
        <a:srgbClr val="0858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show presentation template.potx" id="{04163EDF-016F-4AAD-A811-46938CD28CD2}" vid="{DC292B0A-9046-4A55-940B-278265DCB43B}"/>
    </a:ext>
  </a:extLst>
</a:theme>
</file>

<file path=ppt/theme/theme4.xml><?xml version="1.0" encoding="utf-8"?>
<a:theme xmlns:a="http://schemas.openxmlformats.org/drawingml/2006/main" name="Master">
  <a:themeElements>
    <a:clrScheme name="Custom 33">
      <a:dk1>
        <a:srgbClr val="000000"/>
      </a:dk1>
      <a:lt1>
        <a:srgbClr val="FFFFFF"/>
      </a:lt1>
      <a:dk2>
        <a:srgbClr val="2B3441"/>
      </a:dk2>
      <a:lt2>
        <a:srgbClr val="D1EAF7"/>
      </a:lt2>
      <a:accent1>
        <a:srgbClr val="03C5AE"/>
      </a:accent1>
      <a:accent2>
        <a:srgbClr val="07A9A1"/>
      </a:accent2>
      <a:accent3>
        <a:srgbClr val="059592"/>
      </a:accent3>
      <a:accent4>
        <a:srgbClr val="0B776D"/>
      </a:accent4>
      <a:accent5>
        <a:srgbClr val="106C6E"/>
      </a:accent5>
      <a:accent6>
        <a:srgbClr val="0858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show presentation template.potx" id="{04163EDF-016F-4AAD-A811-46938CD28CD2}" vid="{4B69F955-8EEC-4D45-93B0-8BF381EF59D3}"/>
    </a:ext>
  </a:extLst>
</a:theme>
</file>

<file path=ppt/theme/theme5.xml><?xml version="1.0" encoding="utf-8"?>
<a:theme xmlns:a="http://schemas.openxmlformats.org/drawingml/2006/main" name="PB image Masters">
  <a:themeElements>
    <a:clrScheme name="Custom 33">
      <a:dk1>
        <a:srgbClr val="000000"/>
      </a:dk1>
      <a:lt1>
        <a:srgbClr val="FFFFFF"/>
      </a:lt1>
      <a:dk2>
        <a:srgbClr val="2B3441"/>
      </a:dk2>
      <a:lt2>
        <a:srgbClr val="D1EAF7"/>
      </a:lt2>
      <a:accent1>
        <a:srgbClr val="03C5AE"/>
      </a:accent1>
      <a:accent2>
        <a:srgbClr val="07A9A1"/>
      </a:accent2>
      <a:accent3>
        <a:srgbClr val="059592"/>
      </a:accent3>
      <a:accent4>
        <a:srgbClr val="0B776D"/>
      </a:accent4>
      <a:accent5>
        <a:srgbClr val="106C6E"/>
      </a:accent5>
      <a:accent6>
        <a:srgbClr val="0858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show presentation template.potx" id="{04163EDF-016F-4AAD-A811-46938CD28CD2}" vid="{6CF2DEE8-9806-45F0-9C8A-71A28580D54D}"/>
    </a:ext>
  </a:extLst>
</a:theme>
</file>

<file path=ppt/theme/theme6.xml><?xml version="1.0" encoding="utf-8"?>
<a:theme xmlns:a="http://schemas.openxmlformats.org/drawingml/2006/main" name="Appendix Master">
  <a:themeElements>
    <a:clrScheme name="Custom 33">
      <a:dk1>
        <a:srgbClr val="000000"/>
      </a:dk1>
      <a:lt1>
        <a:srgbClr val="FFFFFF"/>
      </a:lt1>
      <a:dk2>
        <a:srgbClr val="2B3441"/>
      </a:dk2>
      <a:lt2>
        <a:srgbClr val="D1EAF7"/>
      </a:lt2>
      <a:accent1>
        <a:srgbClr val="03C5AE"/>
      </a:accent1>
      <a:accent2>
        <a:srgbClr val="07A9A1"/>
      </a:accent2>
      <a:accent3>
        <a:srgbClr val="059592"/>
      </a:accent3>
      <a:accent4>
        <a:srgbClr val="0B776D"/>
      </a:accent4>
      <a:accent5>
        <a:srgbClr val="106C6E"/>
      </a:accent5>
      <a:accent6>
        <a:srgbClr val="0858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show presentation template.potx" id="{04163EDF-016F-4AAD-A811-46938CD28CD2}" vid="{CD3354EC-9A7B-40D1-AA3D-7EDF5C71DA84}"/>
    </a:ext>
  </a:extLst>
</a:theme>
</file>

<file path=ppt/theme/theme7.xml><?xml version="1.0" encoding="utf-8"?>
<a:theme xmlns:a="http://schemas.openxmlformats.org/drawingml/2006/main" name="1_Process Master">
  <a:themeElements>
    <a:clrScheme name="Custom 33">
      <a:dk1>
        <a:srgbClr val="000000"/>
      </a:dk1>
      <a:lt1>
        <a:srgbClr val="FFFFFF"/>
      </a:lt1>
      <a:dk2>
        <a:srgbClr val="2B3441"/>
      </a:dk2>
      <a:lt2>
        <a:srgbClr val="D1EAF7"/>
      </a:lt2>
      <a:accent1>
        <a:srgbClr val="03C5AE"/>
      </a:accent1>
      <a:accent2>
        <a:srgbClr val="07A9A1"/>
      </a:accent2>
      <a:accent3>
        <a:srgbClr val="059592"/>
      </a:accent3>
      <a:accent4>
        <a:srgbClr val="0B776D"/>
      </a:accent4>
      <a:accent5>
        <a:srgbClr val="106C6E"/>
      </a:accent5>
      <a:accent6>
        <a:srgbClr val="0858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show presentation template.potx" id="{04163EDF-016F-4AAD-A811-46938CD28CD2}" vid="{80891999-4D84-4D59-8DAD-1DA513052D61}"/>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Slideshow presentation template</Template>
  <TotalTime>2639</TotalTime>
  <Words>4041</Words>
  <Application>Microsoft Office PowerPoint</Application>
  <PresentationFormat>On-screen Show (16:9)</PresentationFormat>
  <Paragraphs>385</Paragraphs>
  <Slides>37</Slides>
  <Notes>0</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37</vt:i4>
      </vt:variant>
    </vt:vector>
  </HeadingPairs>
  <TitlesOfParts>
    <vt:vector size="52" baseType="lpstr">
      <vt:lpstr>Arial</vt:lpstr>
      <vt:lpstr>Calibri</vt:lpstr>
      <vt:lpstr>Calibri Light</vt:lpstr>
      <vt:lpstr>GDS Transport</vt:lpstr>
      <vt:lpstr>Lato</vt:lpstr>
      <vt:lpstr>Lato Light</vt:lpstr>
      <vt:lpstr>Symbol</vt:lpstr>
      <vt:lpstr>Wingdings</vt:lpstr>
      <vt:lpstr>Cover Master</vt:lpstr>
      <vt:lpstr>Contents Master</vt:lpstr>
      <vt:lpstr>Process Master</vt:lpstr>
      <vt:lpstr>Master</vt:lpstr>
      <vt:lpstr>PB image Masters</vt:lpstr>
      <vt:lpstr>Appendix Master</vt:lpstr>
      <vt:lpstr>1_Process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Price Bailey LLP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Patsalos</dc:creator>
  <cp:lastModifiedBy>Emma Ryan</cp:lastModifiedBy>
  <cp:revision>164</cp:revision>
  <dcterms:created xsi:type="dcterms:W3CDTF">2023-03-07T14:30:38Z</dcterms:created>
  <dcterms:modified xsi:type="dcterms:W3CDTF">2023-03-29T11:26:25Z</dcterms:modified>
</cp:coreProperties>
</file>